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60" r:id="rId3"/>
    <p:sldId id="271" r:id="rId4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FF9933"/>
    <a:srgbClr val="FF33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111" d="100"/>
          <a:sy n="111" d="100"/>
        </p:scale>
        <p:origin x="1782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D85EBD86-56E0-4184-B099-ECDBFB7227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DACFA34-6581-4582-95DF-4630DFF8F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87F709A-8220-45F7-9F6F-33586CCE5C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5664AAB-E469-4394-8F8A-7D9E3A8661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859A848-A507-414E-B787-F3DED29F1E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2EE1F40-3DBB-4EDE-A223-2B359D660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33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CF073F1E-82AD-4A2E-B8C8-6D94AE999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8919691-9F81-422C-B4FF-FAEB55A807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3" r:id="rId2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楕円 4">
            <a:extLst>
              <a:ext uri="{FF2B5EF4-FFF2-40B4-BE49-F238E27FC236}">
                <a16:creationId xmlns:a16="http://schemas.microsoft.com/office/drawing/2014/main" id="{54943966-0344-4C58-A665-95CEFCFD0E92}"/>
              </a:ext>
            </a:extLst>
          </p:cNvPr>
          <p:cNvSpPr/>
          <p:nvPr/>
        </p:nvSpPr>
        <p:spPr>
          <a:xfrm>
            <a:off x="7563038" y="1230017"/>
            <a:ext cx="1767504" cy="2760013"/>
          </a:xfrm>
          <a:prstGeom prst="ellipse">
            <a:avLst/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楕円 3">
            <a:extLst>
              <a:ext uri="{FF2B5EF4-FFF2-40B4-BE49-F238E27FC236}">
                <a16:creationId xmlns:a16="http://schemas.microsoft.com/office/drawing/2014/main" id="{60004248-091E-425F-8FF7-9784F6BB5CB2}"/>
              </a:ext>
            </a:extLst>
          </p:cNvPr>
          <p:cNvSpPr/>
          <p:nvPr/>
        </p:nvSpPr>
        <p:spPr>
          <a:xfrm>
            <a:off x="501078" y="1484462"/>
            <a:ext cx="1901056" cy="3977187"/>
          </a:xfrm>
          <a:prstGeom prst="ellipse">
            <a:avLst/>
          </a:prstGeom>
          <a:solidFill>
            <a:srgbClr val="FF99FF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8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岡山県と言えば</a:t>
            </a:r>
          </a:p>
        </p:txBody>
      </p:sp>
      <p:sp>
        <p:nvSpPr>
          <p:cNvPr id="1025" name="吹き出し: 円形 1024">
            <a:extLst>
              <a:ext uri="{FF2B5EF4-FFF2-40B4-BE49-F238E27FC236}">
                <a16:creationId xmlns:a16="http://schemas.microsoft.com/office/drawing/2014/main" id="{BC8E8F9D-CD7C-4BD8-AC06-E21BB001F7FF}"/>
              </a:ext>
            </a:extLst>
          </p:cNvPr>
          <p:cNvSpPr/>
          <p:nvPr/>
        </p:nvSpPr>
        <p:spPr>
          <a:xfrm>
            <a:off x="1907580" y="358710"/>
            <a:ext cx="1126504" cy="876279"/>
          </a:xfrm>
          <a:prstGeom prst="wedgeEllipseCallout">
            <a:avLst>
              <a:gd name="adj1" fmla="val -39693"/>
              <a:gd name="adj2" fmla="val 64043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桃太郎</a:t>
            </a:r>
          </a:p>
        </p:txBody>
      </p:sp>
      <p:sp>
        <p:nvSpPr>
          <p:cNvPr id="1026" name="テキスト ボックス 1025">
            <a:extLst>
              <a:ext uri="{FF2B5EF4-FFF2-40B4-BE49-F238E27FC236}">
                <a16:creationId xmlns:a16="http://schemas.microsoft.com/office/drawing/2014/main" id="{1469AE4C-9439-4ED1-9309-7CB475BEDE7C}"/>
              </a:ext>
            </a:extLst>
          </p:cNvPr>
          <p:cNvSpPr txBox="1"/>
          <p:nvPr/>
        </p:nvSpPr>
        <p:spPr>
          <a:xfrm>
            <a:off x="664488" y="3950497"/>
            <a:ext cx="595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モモ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311A5715-2E23-49D0-BBF9-B8CEAFA71078}"/>
              </a:ext>
            </a:extLst>
          </p:cNvPr>
          <p:cNvSpPr txBox="1"/>
          <p:nvPr/>
        </p:nvSpPr>
        <p:spPr>
          <a:xfrm>
            <a:off x="2032872" y="6247819"/>
            <a:ext cx="1005403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瀬戸内海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51D5771-EA93-4040-8460-8DD528976B1A}"/>
              </a:ext>
            </a:extLst>
          </p:cNvPr>
          <p:cNvGrpSpPr/>
          <p:nvPr/>
        </p:nvGrpSpPr>
        <p:grpSpPr>
          <a:xfrm>
            <a:off x="2297705" y="1092893"/>
            <a:ext cx="5000527" cy="5422035"/>
            <a:chOff x="2297705" y="1092893"/>
            <a:chExt cx="5000527" cy="5422035"/>
          </a:xfrm>
        </p:grpSpPr>
        <p:grpSp>
          <p:nvGrpSpPr>
            <p:cNvPr id="88" name="Group 185">
              <a:extLst>
                <a:ext uri="{FF2B5EF4-FFF2-40B4-BE49-F238E27FC236}">
                  <a16:creationId xmlns:a16="http://schemas.microsoft.com/office/drawing/2014/main" id="{A0F6D015-FC88-41FB-96A8-519795A885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76462" y="3277491"/>
              <a:ext cx="1632181" cy="2263514"/>
              <a:chOff x="3493" y="2457"/>
              <a:chExt cx="1758" cy="2438"/>
            </a:xfrm>
          </p:grpSpPr>
          <p:sp>
            <p:nvSpPr>
              <p:cNvPr id="89" name="Freeform 156">
                <a:extLst>
                  <a:ext uri="{FF2B5EF4-FFF2-40B4-BE49-F238E27FC236}">
                    <a16:creationId xmlns:a16="http://schemas.microsoft.com/office/drawing/2014/main" id="{75E9B9EF-5175-4C75-9D11-B1446B63F7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3" y="2457"/>
                <a:ext cx="1163" cy="1786"/>
              </a:xfrm>
              <a:custGeom>
                <a:avLst/>
                <a:gdLst>
                  <a:gd name="T0" fmla="*/ 454 w 1163"/>
                  <a:gd name="T1" fmla="*/ 1786 h 1786"/>
                  <a:gd name="T2" fmla="*/ 426 w 1163"/>
                  <a:gd name="T3" fmla="*/ 1701 h 1786"/>
                  <a:gd name="T4" fmla="*/ 454 w 1163"/>
                  <a:gd name="T5" fmla="*/ 1673 h 1786"/>
                  <a:gd name="T6" fmla="*/ 426 w 1163"/>
                  <a:gd name="T7" fmla="*/ 1616 h 1786"/>
                  <a:gd name="T8" fmla="*/ 341 w 1163"/>
                  <a:gd name="T9" fmla="*/ 1588 h 1786"/>
                  <a:gd name="T10" fmla="*/ 256 w 1163"/>
                  <a:gd name="T11" fmla="*/ 1616 h 1786"/>
                  <a:gd name="T12" fmla="*/ 227 w 1163"/>
                  <a:gd name="T13" fmla="*/ 1559 h 1786"/>
                  <a:gd name="T14" fmla="*/ 284 w 1163"/>
                  <a:gd name="T15" fmla="*/ 1474 h 1786"/>
                  <a:gd name="T16" fmla="*/ 199 w 1163"/>
                  <a:gd name="T17" fmla="*/ 1389 h 1786"/>
                  <a:gd name="T18" fmla="*/ 284 w 1163"/>
                  <a:gd name="T19" fmla="*/ 1332 h 1786"/>
                  <a:gd name="T20" fmla="*/ 227 w 1163"/>
                  <a:gd name="T21" fmla="*/ 1247 h 1786"/>
                  <a:gd name="T22" fmla="*/ 114 w 1163"/>
                  <a:gd name="T23" fmla="*/ 1134 h 1786"/>
                  <a:gd name="T24" fmla="*/ 0 w 1163"/>
                  <a:gd name="T25" fmla="*/ 1106 h 1786"/>
                  <a:gd name="T26" fmla="*/ 0 w 1163"/>
                  <a:gd name="T27" fmla="*/ 1021 h 1786"/>
                  <a:gd name="T28" fmla="*/ 57 w 1163"/>
                  <a:gd name="T29" fmla="*/ 907 h 1786"/>
                  <a:gd name="T30" fmla="*/ 142 w 1163"/>
                  <a:gd name="T31" fmla="*/ 936 h 1786"/>
                  <a:gd name="T32" fmla="*/ 199 w 1163"/>
                  <a:gd name="T33" fmla="*/ 765 h 1786"/>
                  <a:gd name="T34" fmla="*/ 256 w 1163"/>
                  <a:gd name="T35" fmla="*/ 737 h 1786"/>
                  <a:gd name="T36" fmla="*/ 341 w 1163"/>
                  <a:gd name="T37" fmla="*/ 794 h 1786"/>
                  <a:gd name="T38" fmla="*/ 341 w 1163"/>
                  <a:gd name="T39" fmla="*/ 624 h 1786"/>
                  <a:gd name="T40" fmla="*/ 454 w 1163"/>
                  <a:gd name="T41" fmla="*/ 595 h 1786"/>
                  <a:gd name="T42" fmla="*/ 482 w 1163"/>
                  <a:gd name="T43" fmla="*/ 539 h 1786"/>
                  <a:gd name="T44" fmla="*/ 454 w 1163"/>
                  <a:gd name="T45" fmla="*/ 482 h 1786"/>
                  <a:gd name="T46" fmla="*/ 482 w 1163"/>
                  <a:gd name="T47" fmla="*/ 340 h 1786"/>
                  <a:gd name="T48" fmla="*/ 624 w 1163"/>
                  <a:gd name="T49" fmla="*/ 227 h 1786"/>
                  <a:gd name="T50" fmla="*/ 539 w 1163"/>
                  <a:gd name="T51" fmla="*/ 198 h 1786"/>
                  <a:gd name="T52" fmla="*/ 482 w 1163"/>
                  <a:gd name="T53" fmla="*/ 142 h 1786"/>
                  <a:gd name="T54" fmla="*/ 511 w 1163"/>
                  <a:gd name="T55" fmla="*/ 85 h 1786"/>
                  <a:gd name="T56" fmla="*/ 511 w 1163"/>
                  <a:gd name="T57" fmla="*/ 28 h 1786"/>
                  <a:gd name="T58" fmla="*/ 539 w 1163"/>
                  <a:gd name="T59" fmla="*/ 28 h 1786"/>
                  <a:gd name="T60" fmla="*/ 596 w 1163"/>
                  <a:gd name="T61" fmla="*/ 85 h 1786"/>
                  <a:gd name="T62" fmla="*/ 652 w 1163"/>
                  <a:gd name="T63" fmla="*/ 0 h 1786"/>
                  <a:gd name="T64" fmla="*/ 766 w 1163"/>
                  <a:gd name="T65" fmla="*/ 28 h 1786"/>
                  <a:gd name="T66" fmla="*/ 766 w 1163"/>
                  <a:gd name="T67" fmla="*/ 113 h 1786"/>
                  <a:gd name="T68" fmla="*/ 681 w 1163"/>
                  <a:gd name="T69" fmla="*/ 198 h 1786"/>
                  <a:gd name="T70" fmla="*/ 709 w 1163"/>
                  <a:gd name="T71" fmla="*/ 255 h 1786"/>
                  <a:gd name="T72" fmla="*/ 794 w 1163"/>
                  <a:gd name="T73" fmla="*/ 198 h 1786"/>
                  <a:gd name="T74" fmla="*/ 908 w 1163"/>
                  <a:gd name="T75" fmla="*/ 340 h 1786"/>
                  <a:gd name="T76" fmla="*/ 879 w 1163"/>
                  <a:gd name="T77" fmla="*/ 397 h 1786"/>
                  <a:gd name="T78" fmla="*/ 964 w 1163"/>
                  <a:gd name="T79" fmla="*/ 425 h 1786"/>
                  <a:gd name="T80" fmla="*/ 993 w 1163"/>
                  <a:gd name="T81" fmla="*/ 397 h 1786"/>
                  <a:gd name="T82" fmla="*/ 1021 w 1163"/>
                  <a:gd name="T83" fmla="*/ 539 h 1786"/>
                  <a:gd name="T84" fmla="*/ 1078 w 1163"/>
                  <a:gd name="T85" fmla="*/ 567 h 1786"/>
                  <a:gd name="T86" fmla="*/ 1134 w 1163"/>
                  <a:gd name="T87" fmla="*/ 510 h 1786"/>
                  <a:gd name="T88" fmla="*/ 1163 w 1163"/>
                  <a:gd name="T89" fmla="*/ 539 h 1786"/>
                  <a:gd name="T90" fmla="*/ 1134 w 1163"/>
                  <a:gd name="T91" fmla="*/ 624 h 1786"/>
                  <a:gd name="T92" fmla="*/ 1134 w 1163"/>
                  <a:gd name="T93" fmla="*/ 737 h 1786"/>
                  <a:gd name="T94" fmla="*/ 1021 w 1163"/>
                  <a:gd name="T95" fmla="*/ 879 h 1786"/>
                  <a:gd name="T96" fmla="*/ 1078 w 1163"/>
                  <a:gd name="T97" fmla="*/ 907 h 1786"/>
                  <a:gd name="T98" fmla="*/ 1078 w 1163"/>
                  <a:gd name="T99" fmla="*/ 992 h 1786"/>
                  <a:gd name="T100" fmla="*/ 1134 w 1163"/>
                  <a:gd name="T101" fmla="*/ 1021 h 1786"/>
                  <a:gd name="T102" fmla="*/ 1078 w 1163"/>
                  <a:gd name="T103" fmla="*/ 1106 h 1786"/>
                  <a:gd name="T104" fmla="*/ 1163 w 1163"/>
                  <a:gd name="T105" fmla="*/ 1276 h 1786"/>
                  <a:gd name="T106" fmla="*/ 1021 w 1163"/>
                  <a:gd name="T107" fmla="*/ 1389 h 1786"/>
                  <a:gd name="T108" fmla="*/ 936 w 1163"/>
                  <a:gd name="T109" fmla="*/ 1389 h 1786"/>
                  <a:gd name="T110" fmla="*/ 879 w 1163"/>
                  <a:gd name="T111" fmla="*/ 1503 h 1786"/>
                  <a:gd name="T112" fmla="*/ 851 w 1163"/>
                  <a:gd name="T113" fmla="*/ 1673 h 1786"/>
                  <a:gd name="T114" fmla="*/ 908 w 1163"/>
                  <a:gd name="T115" fmla="*/ 1758 h 1786"/>
                  <a:gd name="T116" fmla="*/ 737 w 1163"/>
                  <a:gd name="T117" fmla="*/ 1786 h 1786"/>
                  <a:gd name="T118" fmla="*/ 652 w 1163"/>
                  <a:gd name="T119" fmla="*/ 1729 h 1786"/>
                  <a:gd name="T120" fmla="*/ 567 w 1163"/>
                  <a:gd name="T121" fmla="*/ 1729 h 1786"/>
                  <a:gd name="T122" fmla="*/ 511 w 1163"/>
                  <a:gd name="T123" fmla="*/ 1786 h 1786"/>
                  <a:gd name="T124" fmla="*/ 454 w 1163"/>
                  <a:gd name="T125" fmla="*/ 1786 h 17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163" h="1786">
                    <a:moveTo>
                      <a:pt x="454" y="1786"/>
                    </a:moveTo>
                    <a:lnTo>
                      <a:pt x="426" y="1701"/>
                    </a:lnTo>
                    <a:lnTo>
                      <a:pt x="454" y="1673"/>
                    </a:lnTo>
                    <a:lnTo>
                      <a:pt x="426" y="1616"/>
                    </a:lnTo>
                    <a:lnTo>
                      <a:pt x="341" y="1588"/>
                    </a:lnTo>
                    <a:lnTo>
                      <a:pt x="256" y="1616"/>
                    </a:lnTo>
                    <a:lnTo>
                      <a:pt x="227" y="1559"/>
                    </a:lnTo>
                    <a:lnTo>
                      <a:pt x="284" y="1474"/>
                    </a:lnTo>
                    <a:lnTo>
                      <a:pt x="199" y="1389"/>
                    </a:lnTo>
                    <a:lnTo>
                      <a:pt x="284" y="1332"/>
                    </a:lnTo>
                    <a:lnTo>
                      <a:pt x="227" y="1247"/>
                    </a:lnTo>
                    <a:lnTo>
                      <a:pt x="114" y="1134"/>
                    </a:lnTo>
                    <a:lnTo>
                      <a:pt x="0" y="1106"/>
                    </a:lnTo>
                    <a:lnTo>
                      <a:pt x="0" y="1021"/>
                    </a:lnTo>
                    <a:lnTo>
                      <a:pt x="57" y="907"/>
                    </a:lnTo>
                    <a:lnTo>
                      <a:pt x="142" y="936"/>
                    </a:lnTo>
                    <a:lnTo>
                      <a:pt x="199" y="765"/>
                    </a:lnTo>
                    <a:lnTo>
                      <a:pt x="256" y="737"/>
                    </a:lnTo>
                    <a:lnTo>
                      <a:pt x="341" y="794"/>
                    </a:lnTo>
                    <a:lnTo>
                      <a:pt x="341" y="624"/>
                    </a:lnTo>
                    <a:lnTo>
                      <a:pt x="454" y="595"/>
                    </a:lnTo>
                    <a:lnTo>
                      <a:pt x="482" y="539"/>
                    </a:lnTo>
                    <a:lnTo>
                      <a:pt x="454" y="482"/>
                    </a:lnTo>
                    <a:lnTo>
                      <a:pt x="482" y="340"/>
                    </a:lnTo>
                    <a:lnTo>
                      <a:pt x="624" y="227"/>
                    </a:lnTo>
                    <a:lnTo>
                      <a:pt x="539" y="198"/>
                    </a:lnTo>
                    <a:lnTo>
                      <a:pt x="482" y="142"/>
                    </a:lnTo>
                    <a:lnTo>
                      <a:pt x="511" y="85"/>
                    </a:lnTo>
                    <a:lnTo>
                      <a:pt x="511" y="28"/>
                    </a:lnTo>
                    <a:lnTo>
                      <a:pt x="539" y="28"/>
                    </a:lnTo>
                    <a:lnTo>
                      <a:pt x="596" y="85"/>
                    </a:lnTo>
                    <a:lnTo>
                      <a:pt x="652" y="0"/>
                    </a:lnTo>
                    <a:lnTo>
                      <a:pt x="766" y="28"/>
                    </a:lnTo>
                    <a:lnTo>
                      <a:pt x="766" y="113"/>
                    </a:lnTo>
                    <a:lnTo>
                      <a:pt x="681" y="198"/>
                    </a:lnTo>
                    <a:lnTo>
                      <a:pt x="709" y="255"/>
                    </a:lnTo>
                    <a:lnTo>
                      <a:pt x="794" y="198"/>
                    </a:lnTo>
                    <a:lnTo>
                      <a:pt x="908" y="340"/>
                    </a:lnTo>
                    <a:lnTo>
                      <a:pt x="879" y="397"/>
                    </a:lnTo>
                    <a:lnTo>
                      <a:pt x="964" y="425"/>
                    </a:lnTo>
                    <a:lnTo>
                      <a:pt x="993" y="397"/>
                    </a:lnTo>
                    <a:lnTo>
                      <a:pt x="1021" y="539"/>
                    </a:lnTo>
                    <a:lnTo>
                      <a:pt x="1078" y="567"/>
                    </a:lnTo>
                    <a:lnTo>
                      <a:pt x="1134" y="510"/>
                    </a:lnTo>
                    <a:lnTo>
                      <a:pt x="1163" y="539"/>
                    </a:lnTo>
                    <a:lnTo>
                      <a:pt x="1134" y="624"/>
                    </a:lnTo>
                    <a:lnTo>
                      <a:pt x="1134" y="737"/>
                    </a:lnTo>
                    <a:lnTo>
                      <a:pt x="1021" y="879"/>
                    </a:lnTo>
                    <a:lnTo>
                      <a:pt x="1078" y="907"/>
                    </a:lnTo>
                    <a:lnTo>
                      <a:pt x="1078" y="992"/>
                    </a:lnTo>
                    <a:lnTo>
                      <a:pt x="1134" y="1021"/>
                    </a:lnTo>
                    <a:lnTo>
                      <a:pt x="1078" y="1106"/>
                    </a:lnTo>
                    <a:lnTo>
                      <a:pt x="1163" y="1276"/>
                    </a:lnTo>
                    <a:lnTo>
                      <a:pt x="1021" y="1389"/>
                    </a:lnTo>
                    <a:lnTo>
                      <a:pt x="936" y="1389"/>
                    </a:lnTo>
                    <a:lnTo>
                      <a:pt x="879" y="1503"/>
                    </a:lnTo>
                    <a:lnTo>
                      <a:pt x="851" y="1673"/>
                    </a:lnTo>
                    <a:lnTo>
                      <a:pt x="908" y="1758"/>
                    </a:lnTo>
                    <a:lnTo>
                      <a:pt x="737" y="1786"/>
                    </a:lnTo>
                    <a:lnTo>
                      <a:pt x="652" y="1729"/>
                    </a:lnTo>
                    <a:lnTo>
                      <a:pt x="567" y="1729"/>
                    </a:lnTo>
                    <a:lnTo>
                      <a:pt x="511" y="1786"/>
                    </a:lnTo>
                    <a:lnTo>
                      <a:pt x="454" y="1786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0" name="Freeform 157">
                <a:extLst>
                  <a:ext uri="{FF2B5EF4-FFF2-40B4-BE49-F238E27FC236}">
                    <a16:creationId xmlns:a16="http://schemas.microsoft.com/office/drawing/2014/main" id="{F64C356D-7737-44C1-BA3D-64ED357622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4" y="4186"/>
                <a:ext cx="708" cy="709"/>
              </a:xfrm>
              <a:custGeom>
                <a:avLst/>
                <a:gdLst>
                  <a:gd name="T0" fmla="*/ 708 w 708"/>
                  <a:gd name="T1" fmla="*/ 227 h 709"/>
                  <a:gd name="T2" fmla="*/ 567 w 708"/>
                  <a:gd name="T3" fmla="*/ 29 h 709"/>
                  <a:gd name="T4" fmla="*/ 396 w 708"/>
                  <a:gd name="T5" fmla="*/ 57 h 709"/>
                  <a:gd name="T6" fmla="*/ 311 w 708"/>
                  <a:gd name="T7" fmla="*/ 0 h 709"/>
                  <a:gd name="T8" fmla="*/ 226 w 708"/>
                  <a:gd name="T9" fmla="*/ 0 h 709"/>
                  <a:gd name="T10" fmla="*/ 170 w 708"/>
                  <a:gd name="T11" fmla="*/ 57 h 709"/>
                  <a:gd name="T12" fmla="*/ 113 w 708"/>
                  <a:gd name="T13" fmla="*/ 57 h 709"/>
                  <a:gd name="T14" fmla="*/ 85 w 708"/>
                  <a:gd name="T15" fmla="*/ 142 h 709"/>
                  <a:gd name="T16" fmla="*/ 85 w 708"/>
                  <a:gd name="T17" fmla="*/ 227 h 709"/>
                  <a:gd name="T18" fmla="*/ 113 w 708"/>
                  <a:gd name="T19" fmla="*/ 284 h 709"/>
                  <a:gd name="T20" fmla="*/ 113 w 708"/>
                  <a:gd name="T21" fmla="*/ 369 h 709"/>
                  <a:gd name="T22" fmla="*/ 85 w 708"/>
                  <a:gd name="T23" fmla="*/ 426 h 709"/>
                  <a:gd name="T24" fmla="*/ 28 w 708"/>
                  <a:gd name="T25" fmla="*/ 454 h 709"/>
                  <a:gd name="T26" fmla="*/ 0 w 708"/>
                  <a:gd name="T27" fmla="*/ 539 h 709"/>
                  <a:gd name="T28" fmla="*/ 56 w 708"/>
                  <a:gd name="T29" fmla="*/ 596 h 709"/>
                  <a:gd name="T30" fmla="*/ 56 w 708"/>
                  <a:gd name="T31" fmla="*/ 624 h 709"/>
                  <a:gd name="T32" fmla="*/ 141 w 708"/>
                  <a:gd name="T33" fmla="*/ 652 h 709"/>
                  <a:gd name="T34" fmla="*/ 141 w 708"/>
                  <a:gd name="T35" fmla="*/ 681 h 709"/>
                  <a:gd name="T36" fmla="*/ 226 w 708"/>
                  <a:gd name="T37" fmla="*/ 709 h 709"/>
                  <a:gd name="T38" fmla="*/ 311 w 708"/>
                  <a:gd name="T39" fmla="*/ 681 h 709"/>
                  <a:gd name="T40" fmla="*/ 311 w 708"/>
                  <a:gd name="T41" fmla="*/ 596 h 709"/>
                  <a:gd name="T42" fmla="*/ 368 w 708"/>
                  <a:gd name="T43" fmla="*/ 567 h 709"/>
                  <a:gd name="T44" fmla="*/ 396 w 708"/>
                  <a:gd name="T45" fmla="*/ 596 h 709"/>
                  <a:gd name="T46" fmla="*/ 481 w 708"/>
                  <a:gd name="T47" fmla="*/ 567 h 709"/>
                  <a:gd name="T48" fmla="*/ 481 w 708"/>
                  <a:gd name="T49" fmla="*/ 511 h 709"/>
                  <a:gd name="T50" fmla="*/ 538 w 708"/>
                  <a:gd name="T51" fmla="*/ 397 h 709"/>
                  <a:gd name="T52" fmla="*/ 481 w 708"/>
                  <a:gd name="T53" fmla="*/ 284 h 709"/>
                  <a:gd name="T54" fmla="*/ 595 w 708"/>
                  <a:gd name="T55" fmla="*/ 284 h 709"/>
                  <a:gd name="T56" fmla="*/ 708 w 708"/>
                  <a:gd name="T57" fmla="*/ 255 h 709"/>
                  <a:gd name="T58" fmla="*/ 708 w 708"/>
                  <a:gd name="T59" fmla="*/ 227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08" h="709">
                    <a:moveTo>
                      <a:pt x="708" y="227"/>
                    </a:moveTo>
                    <a:lnTo>
                      <a:pt x="567" y="29"/>
                    </a:lnTo>
                    <a:lnTo>
                      <a:pt x="396" y="57"/>
                    </a:lnTo>
                    <a:lnTo>
                      <a:pt x="311" y="0"/>
                    </a:lnTo>
                    <a:lnTo>
                      <a:pt x="226" y="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85" y="142"/>
                    </a:lnTo>
                    <a:lnTo>
                      <a:pt x="85" y="227"/>
                    </a:lnTo>
                    <a:lnTo>
                      <a:pt x="113" y="284"/>
                    </a:lnTo>
                    <a:lnTo>
                      <a:pt x="113" y="369"/>
                    </a:lnTo>
                    <a:lnTo>
                      <a:pt x="85" y="426"/>
                    </a:lnTo>
                    <a:lnTo>
                      <a:pt x="28" y="454"/>
                    </a:lnTo>
                    <a:lnTo>
                      <a:pt x="0" y="539"/>
                    </a:lnTo>
                    <a:lnTo>
                      <a:pt x="56" y="596"/>
                    </a:lnTo>
                    <a:lnTo>
                      <a:pt x="56" y="624"/>
                    </a:lnTo>
                    <a:lnTo>
                      <a:pt x="141" y="652"/>
                    </a:lnTo>
                    <a:lnTo>
                      <a:pt x="141" y="681"/>
                    </a:lnTo>
                    <a:lnTo>
                      <a:pt x="226" y="709"/>
                    </a:lnTo>
                    <a:lnTo>
                      <a:pt x="311" y="681"/>
                    </a:lnTo>
                    <a:lnTo>
                      <a:pt x="311" y="596"/>
                    </a:lnTo>
                    <a:lnTo>
                      <a:pt x="368" y="567"/>
                    </a:lnTo>
                    <a:lnTo>
                      <a:pt x="396" y="596"/>
                    </a:lnTo>
                    <a:lnTo>
                      <a:pt x="481" y="567"/>
                    </a:lnTo>
                    <a:lnTo>
                      <a:pt x="481" y="511"/>
                    </a:lnTo>
                    <a:lnTo>
                      <a:pt x="538" y="397"/>
                    </a:lnTo>
                    <a:lnTo>
                      <a:pt x="481" y="284"/>
                    </a:lnTo>
                    <a:lnTo>
                      <a:pt x="595" y="284"/>
                    </a:lnTo>
                    <a:lnTo>
                      <a:pt x="708" y="255"/>
                    </a:lnTo>
                    <a:lnTo>
                      <a:pt x="708" y="22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1" name="Freeform 158">
                <a:extLst>
                  <a:ext uri="{FF2B5EF4-FFF2-40B4-BE49-F238E27FC236}">
                    <a16:creationId xmlns:a16="http://schemas.microsoft.com/office/drawing/2014/main" id="{DF5C49AA-FD8B-4FB9-8730-395D098F2D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44" y="3846"/>
                <a:ext cx="340" cy="595"/>
              </a:xfrm>
              <a:custGeom>
                <a:avLst/>
                <a:gdLst>
                  <a:gd name="T0" fmla="*/ 198 w 340"/>
                  <a:gd name="T1" fmla="*/ 595 h 595"/>
                  <a:gd name="T2" fmla="*/ 198 w 340"/>
                  <a:gd name="T3" fmla="*/ 567 h 595"/>
                  <a:gd name="T4" fmla="*/ 57 w 340"/>
                  <a:gd name="T5" fmla="*/ 369 h 595"/>
                  <a:gd name="T6" fmla="*/ 0 w 340"/>
                  <a:gd name="T7" fmla="*/ 284 h 595"/>
                  <a:gd name="T8" fmla="*/ 28 w 340"/>
                  <a:gd name="T9" fmla="*/ 114 h 595"/>
                  <a:gd name="T10" fmla="*/ 85 w 340"/>
                  <a:gd name="T11" fmla="*/ 0 h 595"/>
                  <a:gd name="T12" fmla="*/ 170 w 340"/>
                  <a:gd name="T13" fmla="*/ 0 h 595"/>
                  <a:gd name="T14" fmla="*/ 227 w 340"/>
                  <a:gd name="T15" fmla="*/ 85 h 595"/>
                  <a:gd name="T16" fmla="*/ 283 w 340"/>
                  <a:gd name="T17" fmla="*/ 114 h 595"/>
                  <a:gd name="T18" fmla="*/ 340 w 340"/>
                  <a:gd name="T19" fmla="*/ 170 h 595"/>
                  <a:gd name="T20" fmla="*/ 283 w 340"/>
                  <a:gd name="T21" fmla="*/ 397 h 595"/>
                  <a:gd name="T22" fmla="*/ 312 w 340"/>
                  <a:gd name="T23" fmla="*/ 539 h 595"/>
                  <a:gd name="T24" fmla="*/ 198 w 340"/>
                  <a:gd name="T25" fmla="*/ 595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595">
                    <a:moveTo>
                      <a:pt x="198" y="595"/>
                    </a:moveTo>
                    <a:lnTo>
                      <a:pt x="198" y="567"/>
                    </a:lnTo>
                    <a:lnTo>
                      <a:pt x="57" y="369"/>
                    </a:lnTo>
                    <a:lnTo>
                      <a:pt x="0" y="284"/>
                    </a:lnTo>
                    <a:lnTo>
                      <a:pt x="28" y="114"/>
                    </a:lnTo>
                    <a:lnTo>
                      <a:pt x="85" y="0"/>
                    </a:lnTo>
                    <a:lnTo>
                      <a:pt x="170" y="0"/>
                    </a:lnTo>
                    <a:lnTo>
                      <a:pt x="227" y="85"/>
                    </a:lnTo>
                    <a:lnTo>
                      <a:pt x="283" y="114"/>
                    </a:lnTo>
                    <a:lnTo>
                      <a:pt x="340" y="170"/>
                    </a:lnTo>
                    <a:lnTo>
                      <a:pt x="283" y="397"/>
                    </a:lnTo>
                    <a:lnTo>
                      <a:pt x="312" y="539"/>
                    </a:lnTo>
                    <a:lnTo>
                      <a:pt x="198" y="595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2" name="Freeform 163">
                <a:extLst>
                  <a:ext uri="{FF2B5EF4-FFF2-40B4-BE49-F238E27FC236}">
                    <a16:creationId xmlns:a16="http://schemas.microsoft.com/office/drawing/2014/main" id="{C54C6404-6DFD-49E9-887C-C1460B8EE3D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29" y="4441"/>
                <a:ext cx="453" cy="227"/>
              </a:xfrm>
              <a:custGeom>
                <a:avLst/>
                <a:gdLst>
                  <a:gd name="T0" fmla="*/ 453 w 453"/>
                  <a:gd name="T1" fmla="*/ 29 h 227"/>
                  <a:gd name="T2" fmla="*/ 425 w 453"/>
                  <a:gd name="T3" fmla="*/ 57 h 227"/>
                  <a:gd name="T4" fmla="*/ 397 w 453"/>
                  <a:gd name="T5" fmla="*/ 114 h 227"/>
                  <a:gd name="T6" fmla="*/ 198 w 453"/>
                  <a:gd name="T7" fmla="*/ 114 h 227"/>
                  <a:gd name="T8" fmla="*/ 170 w 453"/>
                  <a:gd name="T9" fmla="*/ 199 h 227"/>
                  <a:gd name="T10" fmla="*/ 113 w 453"/>
                  <a:gd name="T11" fmla="*/ 227 h 227"/>
                  <a:gd name="T12" fmla="*/ 0 w 453"/>
                  <a:gd name="T13" fmla="*/ 142 h 227"/>
                  <a:gd name="T14" fmla="*/ 142 w 453"/>
                  <a:gd name="T15" fmla="*/ 0 h 227"/>
                  <a:gd name="T16" fmla="*/ 283 w 453"/>
                  <a:gd name="T17" fmla="*/ 29 h 227"/>
                  <a:gd name="T18" fmla="*/ 397 w 453"/>
                  <a:gd name="T19" fmla="*/ 0 h 227"/>
                  <a:gd name="T20" fmla="*/ 453 w 453"/>
                  <a:gd name="T21" fmla="*/ 29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3" h="227">
                    <a:moveTo>
                      <a:pt x="453" y="29"/>
                    </a:moveTo>
                    <a:lnTo>
                      <a:pt x="425" y="57"/>
                    </a:lnTo>
                    <a:lnTo>
                      <a:pt x="397" y="114"/>
                    </a:lnTo>
                    <a:lnTo>
                      <a:pt x="198" y="114"/>
                    </a:lnTo>
                    <a:lnTo>
                      <a:pt x="170" y="199"/>
                    </a:lnTo>
                    <a:lnTo>
                      <a:pt x="113" y="227"/>
                    </a:lnTo>
                    <a:lnTo>
                      <a:pt x="0" y="142"/>
                    </a:lnTo>
                    <a:lnTo>
                      <a:pt x="142" y="0"/>
                    </a:lnTo>
                    <a:lnTo>
                      <a:pt x="283" y="29"/>
                    </a:lnTo>
                    <a:lnTo>
                      <a:pt x="397" y="0"/>
                    </a:lnTo>
                    <a:lnTo>
                      <a:pt x="453" y="29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3" name="Freeform 169">
                <a:extLst>
                  <a:ext uri="{FF2B5EF4-FFF2-40B4-BE49-F238E27FC236}">
                    <a16:creationId xmlns:a16="http://schemas.microsoft.com/office/drawing/2014/main" id="{FB0465F1-2E01-4388-A497-947A528BCE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14" y="3364"/>
                <a:ext cx="737" cy="1191"/>
              </a:xfrm>
              <a:custGeom>
                <a:avLst/>
                <a:gdLst>
                  <a:gd name="T0" fmla="*/ 142 w 737"/>
                  <a:gd name="T1" fmla="*/ 1021 h 1191"/>
                  <a:gd name="T2" fmla="*/ 113 w 737"/>
                  <a:gd name="T3" fmla="*/ 879 h 1191"/>
                  <a:gd name="T4" fmla="*/ 170 w 737"/>
                  <a:gd name="T5" fmla="*/ 652 h 1191"/>
                  <a:gd name="T6" fmla="*/ 113 w 737"/>
                  <a:gd name="T7" fmla="*/ 596 h 1191"/>
                  <a:gd name="T8" fmla="*/ 57 w 737"/>
                  <a:gd name="T9" fmla="*/ 567 h 1191"/>
                  <a:gd name="T10" fmla="*/ 0 w 737"/>
                  <a:gd name="T11" fmla="*/ 482 h 1191"/>
                  <a:gd name="T12" fmla="*/ 142 w 737"/>
                  <a:gd name="T13" fmla="*/ 369 h 1191"/>
                  <a:gd name="T14" fmla="*/ 255 w 737"/>
                  <a:gd name="T15" fmla="*/ 340 h 1191"/>
                  <a:gd name="T16" fmla="*/ 368 w 737"/>
                  <a:gd name="T17" fmla="*/ 255 h 1191"/>
                  <a:gd name="T18" fmla="*/ 397 w 737"/>
                  <a:gd name="T19" fmla="*/ 170 h 1191"/>
                  <a:gd name="T20" fmla="*/ 454 w 737"/>
                  <a:gd name="T21" fmla="*/ 142 h 1191"/>
                  <a:gd name="T22" fmla="*/ 482 w 737"/>
                  <a:gd name="T23" fmla="*/ 29 h 1191"/>
                  <a:gd name="T24" fmla="*/ 567 w 737"/>
                  <a:gd name="T25" fmla="*/ 0 h 1191"/>
                  <a:gd name="T26" fmla="*/ 624 w 737"/>
                  <a:gd name="T27" fmla="*/ 57 h 1191"/>
                  <a:gd name="T28" fmla="*/ 595 w 737"/>
                  <a:gd name="T29" fmla="*/ 142 h 1191"/>
                  <a:gd name="T30" fmla="*/ 737 w 737"/>
                  <a:gd name="T31" fmla="*/ 170 h 1191"/>
                  <a:gd name="T32" fmla="*/ 737 w 737"/>
                  <a:gd name="T33" fmla="*/ 255 h 1191"/>
                  <a:gd name="T34" fmla="*/ 652 w 737"/>
                  <a:gd name="T35" fmla="*/ 255 h 1191"/>
                  <a:gd name="T36" fmla="*/ 652 w 737"/>
                  <a:gd name="T37" fmla="*/ 369 h 1191"/>
                  <a:gd name="T38" fmla="*/ 567 w 737"/>
                  <a:gd name="T39" fmla="*/ 454 h 1191"/>
                  <a:gd name="T40" fmla="*/ 567 w 737"/>
                  <a:gd name="T41" fmla="*/ 510 h 1191"/>
                  <a:gd name="T42" fmla="*/ 539 w 737"/>
                  <a:gd name="T43" fmla="*/ 624 h 1191"/>
                  <a:gd name="T44" fmla="*/ 454 w 737"/>
                  <a:gd name="T45" fmla="*/ 681 h 1191"/>
                  <a:gd name="T46" fmla="*/ 425 w 737"/>
                  <a:gd name="T47" fmla="*/ 766 h 1191"/>
                  <a:gd name="T48" fmla="*/ 510 w 737"/>
                  <a:gd name="T49" fmla="*/ 794 h 1191"/>
                  <a:gd name="T50" fmla="*/ 539 w 737"/>
                  <a:gd name="T51" fmla="*/ 879 h 1191"/>
                  <a:gd name="T52" fmla="*/ 567 w 737"/>
                  <a:gd name="T53" fmla="*/ 879 h 1191"/>
                  <a:gd name="T54" fmla="*/ 680 w 737"/>
                  <a:gd name="T55" fmla="*/ 822 h 1191"/>
                  <a:gd name="T56" fmla="*/ 709 w 737"/>
                  <a:gd name="T57" fmla="*/ 907 h 1191"/>
                  <a:gd name="T58" fmla="*/ 680 w 737"/>
                  <a:gd name="T59" fmla="*/ 992 h 1191"/>
                  <a:gd name="T60" fmla="*/ 709 w 737"/>
                  <a:gd name="T61" fmla="*/ 1049 h 1191"/>
                  <a:gd name="T62" fmla="*/ 709 w 737"/>
                  <a:gd name="T63" fmla="*/ 1134 h 1191"/>
                  <a:gd name="T64" fmla="*/ 595 w 737"/>
                  <a:gd name="T65" fmla="*/ 1191 h 1191"/>
                  <a:gd name="T66" fmla="*/ 539 w 737"/>
                  <a:gd name="T67" fmla="*/ 1163 h 1191"/>
                  <a:gd name="T68" fmla="*/ 482 w 737"/>
                  <a:gd name="T69" fmla="*/ 1163 h 1191"/>
                  <a:gd name="T70" fmla="*/ 425 w 737"/>
                  <a:gd name="T71" fmla="*/ 1134 h 1191"/>
                  <a:gd name="T72" fmla="*/ 425 w 737"/>
                  <a:gd name="T73" fmla="*/ 1106 h 1191"/>
                  <a:gd name="T74" fmla="*/ 397 w 737"/>
                  <a:gd name="T75" fmla="*/ 1106 h 1191"/>
                  <a:gd name="T76" fmla="*/ 340 w 737"/>
                  <a:gd name="T77" fmla="*/ 936 h 1191"/>
                  <a:gd name="T78" fmla="*/ 312 w 737"/>
                  <a:gd name="T79" fmla="*/ 1049 h 1191"/>
                  <a:gd name="T80" fmla="*/ 170 w 737"/>
                  <a:gd name="T81" fmla="*/ 992 h 1191"/>
                  <a:gd name="T82" fmla="*/ 142 w 737"/>
                  <a:gd name="T83" fmla="*/ 1021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37" h="1191">
                    <a:moveTo>
                      <a:pt x="142" y="1021"/>
                    </a:moveTo>
                    <a:lnTo>
                      <a:pt x="113" y="879"/>
                    </a:lnTo>
                    <a:lnTo>
                      <a:pt x="170" y="652"/>
                    </a:lnTo>
                    <a:lnTo>
                      <a:pt x="113" y="596"/>
                    </a:lnTo>
                    <a:lnTo>
                      <a:pt x="57" y="567"/>
                    </a:lnTo>
                    <a:lnTo>
                      <a:pt x="0" y="482"/>
                    </a:lnTo>
                    <a:lnTo>
                      <a:pt x="142" y="369"/>
                    </a:lnTo>
                    <a:lnTo>
                      <a:pt x="255" y="340"/>
                    </a:lnTo>
                    <a:lnTo>
                      <a:pt x="368" y="255"/>
                    </a:lnTo>
                    <a:lnTo>
                      <a:pt x="397" y="170"/>
                    </a:lnTo>
                    <a:lnTo>
                      <a:pt x="454" y="142"/>
                    </a:lnTo>
                    <a:lnTo>
                      <a:pt x="482" y="29"/>
                    </a:lnTo>
                    <a:lnTo>
                      <a:pt x="567" y="0"/>
                    </a:lnTo>
                    <a:lnTo>
                      <a:pt x="624" y="57"/>
                    </a:lnTo>
                    <a:lnTo>
                      <a:pt x="595" y="142"/>
                    </a:lnTo>
                    <a:lnTo>
                      <a:pt x="737" y="170"/>
                    </a:lnTo>
                    <a:lnTo>
                      <a:pt x="737" y="255"/>
                    </a:lnTo>
                    <a:lnTo>
                      <a:pt x="652" y="255"/>
                    </a:lnTo>
                    <a:lnTo>
                      <a:pt x="652" y="369"/>
                    </a:lnTo>
                    <a:lnTo>
                      <a:pt x="567" y="454"/>
                    </a:lnTo>
                    <a:lnTo>
                      <a:pt x="567" y="510"/>
                    </a:lnTo>
                    <a:lnTo>
                      <a:pt x="539" y="624"/>
                    </a:lnTo>
                    <a:lnTo>
                      <a:pt x="454" y="681"/>
                    </a:lnTo>
                    <a:lnTo>
                      <a:pt x="425" y="766"/>
                    </a:lnTo>
                    <a:lnTo>
                      <a:pt x="510" y="794"/>
                    </a:lnTo>
                    <a:lnTo>
                      <a:pt x="539" y="879"/>
                    </a:lnTo>
                    <a:lnTo>
                      <a:pt x="567" y="879"/>
                    </a:lnTo>
                    <a:lnTo>
                      <a:pt x="680" y="822"/>
                    </a:lnTo>
                    <a:lnTo>
                      <a:pt x="709" y="907"/>
                    </a:lnTo>
                    <a:lnTo>
                      <a:pt x="680" y="992"/>
                    </a:lnTo>
                    <a:lnTo>
                      <a:pt x="709" y="1049"/>
                    </a:lnTo>
                    <a:lnTo>
                      <a:pt x="709" y="1134"/>
                    </a:lnTo>
                    <a:lnTo>
                      <a:pt x="595" y="1191"/>
                    </a:lnTo>
                    <a:lnTo>
                      <a:pt x="539" y="1163"/>
                    </a:lnTo>
                    <a:lnTo>
                      <a:pt x="482" y="1163"/>
                    </a:lnTo>
                    <a:lnTo>
                      <a:pt x="425" y="1134"/>
                    </a:lnTo>
                    <a:lnTo>
                      <a:pt x="425" y="1106"/>
                    </a:lnTo>
                    <a:lnTo>
                      <a:pt x="397" y="1106"/>
                    </a:lnTo>
                    <a:lnTo>
                      <a:pt x="340" y="936"/>
                    </a:lnTo>
                    <a:lnTo>
                      <a:pt x="312" y="1049"/>
                    </a:lnTo>
                    <a:lnTo>
                      <a:pt x="170" y="992"/>
                    </a:lnTo>
                    <a:lnTo>
                      <a:pt x="142" y="1021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4" name="Group 186">
              <a:extLst>
                <a:ext uri="{FF2B5EF4-FFF2-40B4-BE49-F238E27FC236}">
                  <a16:creationId xmlns:a16="http://schemas.microsoft.com/office/drawing/2014/main" id="{3D43E8F5-6439-4A65-A938-5A9EB1B019D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97705" y="1092893"/>
              <a:ext cx="5000527" cy="5422035"/>
              <a:chOff x="1254" y="104"/>
              <a:chExt cx="5386" cy="5840"/>
            </a:xfrm>
          </p:grpSpPr>
          <p:sp>
            <p:nvSpPr>
              <p:cNvPr id="95" name="Freeform 133">
                <a:extLst>
                  <a:ext uri="{FF2B5EF4-FFF2-40B4-BE49-F238E27FC236}">
                    <a16:creationId xmlns:a16="http://schemas.microsoft.com/office/drawing/2014/main" id="{FEEF7665-B9C2-4C31-AEE5-C1F4399C98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0" y="2427"/>
                <a:ext cx="1106" cy="1190"/>
              </a:xfrm>
              <a:custGeom>
                <a:avLst/>
                <a:gdLst>
                  <a:gd name="T0" fmla="*/ 369 w 1106"/>
                  <a:gd name="T1" fmla="*/ 0 h 1190"/>
                  <a:gd name="T2" fmla="*/ 511 w 1106"/>
                  <a:gd name="T3" fmla="*/ 56 h 1190"/>
                  <a:gd name="T4" fmla="*/ 539 w 1106"/>
                  <a:gd name="T5" fmla="*/ 0 h 1190"/>
                  <a:gd name="T6" fmla="*/ 596 w 1106"/>
                  <a:gd name="T7" fmla="*/ 85 h 1190"/>
                  <a:gd name="T8" fmla="*/ 681 w 1106"/>
                  <a:gd name="T9" fmla="*/ 113 h 1190"/>
                  <a:gd name="T10" fmla="*/ 766 w 1106"/>
                  <a:gd name="T11" fmla="*/ 56 h 1190"/>
                  <a:gd name="T12" fmla="*/ 879 w 1106"/>
                  <a:gd name="T13" fmla="*/ 0 h 1190"/>
                  <a:gd name="T14" fmla="*/ 993 w 1106"/>
                  <a:gd name="T15" fmla="*/ 113 h 1190"/>
                  <a:gd name="T16" fmla="*/ 964 w 1106"/>
                  <a:gd name="T17" fmla="*/ 170 h 1190"/>
                  <a:gd name="T18" fmla="*/ 1021 w 1106"/>
                  <a:gd name="T19" fmla="*/ 226 h 1190"/>
                  <a:gd name="T20" fmla="*/ 1106 w 1106"/>
                  <a:gd name="T21" fmla="*/ 255 h 1190"/>
                  <a:gd name="T22" fmla="*/ 964 w 1106"/>
                  <a:gd name="T23" fmla="*/ 368 h 1190"/>
                  <a:gd name="T24" fmla="*/ 936 w 1106"/>
                  <a:gd name="T25" fmla="*/ 510 h 1190"/>
                  <a:gd name="T26" fmla="*/ 964 w 1106"/>
                  <a:gd name="T27" fmla="*/ 567 h 1190"/>
                  <a:gd name="T28" fmla="*/ 936 w 1106"/>
                  <a:gd name="T29" fmla="*/ 623 h 1190"/>
                  <a:gd name="T30" fmla="*/ 823 w 1106"/>
                  <a:gd name="T31" fmla="*/ 652 h 1190"/>
                  <a:gd name="T32" fmla="*/ 823 w 1106"/>
                  <a:gd name="T33" fmla="*/ 822 h 1190"/>
                  <a:gd name="T34" fmla="*/ 738 w 1106"/>
                  <a:gd name="T35" fmla="*/ 765 h 1190"/>
                  <a:gd name="T36" fmla="*/ 681 w 1106"/>
                  <a:gd name="T37" fmla="*/ 793 h 1190"/>
                  <a:gd name="T38" fmla="*/ 624 w 1106"/>
                  <a:gd name="T39" fmla="*/ 964 h 1190"/>
                  <a:gd name="T40" fmla="*/ 539 w 1106"/>
                  <a:gd name="T41" fmla="*/ 935 h 1190"/>
                  <a:gd name="T42" fmla="*/ 482 w 1106"/>
                  <a:gd name="T43" fmla="*/ 1049 h 1190"/>
                  <a:gd name="T44" fmla="*/ 397 w 1106"/>
                  <a:gd name="T45" fmla="*/ 992 h 1190"/>
                  <a:gd name="T46" fmla="*/ 227 w 1106"/>
                  <a:gd name="T47" fmla="*/ 1190 h 1190"/>
                  <a:gd name="T48" fmla="*/ 142 w 1106"/>
                  <a:gd name="T49" fmla="*/ 1020 h 1190"/>
                  <a:gd name="T50" fmla="*/ 57 w 1106"/>
                  <a:gd name="T51" fmla="*/ 964 h 1190"/>
                  <a:gd name="T52" fmla="*/ 85 w 1106"/>
                  <a:gd name="T53" fmla="*/ 850 h 1190"/>
                  <a:gd name="T54" fmla="*/ 29 w 1106"/>
                  <a:gd name="T55" fmla="*/ 765 h 1190"/>
                  <a:gd name="T56" fmla="*/ 0 w 1106"/>
                  <a:gd name="T57" fmla="*/ 652 h 1190"/>
                  <a:gd name="T58" fmla="*/ 85 w 1106"/>
                  <a:gd name="T59" fmla="*/ 538 h 1190"/>
                  <a:gd name="T60" fmla="*/ 85 w 1106"/>
                  <a:gd name="T61" fmla="*/ 425 h 1190"/>
                  <a:gd name="T62" fmla="*/ 171 w 1106"/>
                  <a:gd name="T63" fmla="*/ 425 h 1190"/>
                  <a:gd name="T64" fmla="*/ 369 w 1106"/>
                  <a:gd name="T65" fmla="*/ 255 h 1190"/>
                  <a:gd name="T66" fmla="*/ 341 w 1106"/>
                  <a:gd name="T67" fmla="*/ 198 h 1190"/>
                  <a:gd name="T68" fmla="*/ 397 w 1106"/>
                  <a:gd name="T69" fmla="*/ 56 h 1190"/>
                  <a:gd name="T70" fmla="*/ 369 w 1106"/>
                  <a:gd name="T71" fmla="*/ 0 h 1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106" h="1190">
                    <a:moveTo>
                      <a:pt x="369" y="0"/>
                    </a:moveTo>
                    <a:lnTo>
                      <a:pt x="511" y="56"/>
                    </a:lnTo>
                    <a:lnTo>
                      <a:pt x="539" y="0"/>
                    </a:lnTo>
                    <a:lnTo>
                      <a:pt x="596" y="85"/>
                    </a:lnTo>
                    <a:lnTo>
                      <a:pt x="681" y="113"/>
                    </a:lnTo>
                    <a:lnTo>
                      <a:pt x="766" y="56"/>
                    </a:lnTo>
                    <a:lnTo>
                      <a:pt x="879" y="0"/>
                    </a:lnTo>
                    <a:lnTo>
                      <a:pt x="993" y="113"/>
                    </a:lnTo>
                    <a:lnTo>
                      <a:pt x="964" y="170"/>
                    </a:lnTo>
                    <a:lnTo>
                      <a:pt x="1021" y="226"/>
                    </a:lnTo>
                    <a:lnTo>
                      <a:pt x="1106" y="255"/>
                    </a:lnTo>
                    <a:lnTo>
                      <a:pt x="964" y="368"/>
                    </a:lnTo>
                    <a:lnTo>
                      <a:pt x="936" y="510"/>
                    </a:lnTo>
                    <a:lnTo>
                      <a:pt x="964" y="567"/>
                    </a:lnTo>
                    <a:lnTo>
                      <a:pt x="936" y="623"/>
                    </a:lnTo>
                    <a:lnTo>
                      <a:pt x="823" y="652"/>
                    </a:lnTo>
                    <a:lnTo>
                      <a:pt x="823" y="822"/>
                    </a:lnTo>
                    <a:lnTo>
                      <a:pt x="738" y="765"/>
                    </a:lnTo>
                    <a:lnTo>
                      <a:pt x="681" y="793"/>
                    </a:lnTo>
                    <a:lnTo>
                      <a:pt x="624" y="964"/>
                    </a:lnTo>
                    <a:lnTo>
                      <a:pt x="539" y="935"/>
                    </a:lnTo>
                    <a:lnTo>
                      <a:pt x="482" y="1049"/>
                    </a:lnTo>
                    <a:lnTo>
                      <a:pt x="397" y="992"/>
                    </a:lnTo>
                    <a:lnTo>
                      <a:pt x="227" y="1190"/>
                    </a:lnTo>
                    <a:lnTo>
                      <a:pt x="142" y="1020"/>
                    </a:lnTo>
                    <a:lnTo>
                      <a:pt x="57" y="964"/>
                    </a:lnTo>
                    <a:lnTo>
                      <a:pt x="85" y="850"/>
                    </a:lnTo>
                    <a:lnTo>
                      <a:pt x="29" y="765"/>
                    </a:lnTo>
                    <a:lnTo>
                      <a:pt x="0" y="652"/>
                    </a:lnTo>
                    <a:lnTo>
                      <a:pt x="85" y="538"/>
                    </a:lnTo>
                    <a:lnTo>
                      <a:pt x="85" y="425"/>
                    </a:lnTo>
                    <a:lnTo>
                      <a:pt x="171" y="425"/>
                    </a:lnTo>
                    <a:lnTo>
                      <a:pt x="369" y="255"/>
                    </a:lnTo>
                    <a:lnTo>
                      <a:pt x="341" y="198"/>
                    </a:lnTo>
                    <a:lnTo>
                      <a:pt x="397" y="56"/>
                    </a:lnTo>
                    <a:lnTo>
                      <a:pt x="369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6" name="Freeform 134">
                <a:extLst>
                  <a:ext uri="{FF2B5EF4-FFF2-40B4-BE49-F238E27FC236}">
                    <a16:creationId xmlns:a16="http://schemas.microsoft.com/office/drawing/2014/main" id="{C7A3A158-00A2-42DC-8DEF-548BBED5D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00" y="3393"/>
                <a:ext cx="1077" cy="907"/>
              </a:xfrm>
              <a:custGeom>
                <a:avLst/>
                <a:gdLst>
                  <a:gd name="T0" fmla="*/ 368 w 1077"/>
                  <a:gd name="T1" fmla="*/ 0 h 907"/>
                  <a:gd name="T2" fmla="*/ 453 w 1077"/>
                  <a:gd name="T3" fmla="*/ 56 h 907"/>
                  <a:gd name="T4" fmla="*/ 538 w 1077"/>
                  <a:gd name="T5" fmla="*/ 226 h 907"/>
                  <a:gd name="T6" fmla="*/ 708 w 1077"/>
                  <a:gd name="T7" fmla="*/ 28 h 907"/>
                  <a:gd name="T8" fmla="*/ 793 w 1077"/>
                  <a:gd name="T9" fmla="*/ 85 h 907"/>
                  <a:gd name="T10" fmla="*/ 793 w 1077"/>
                  <a:gd name="T11" fmla="*/ 170 h 907"/>
                  <a:gd name="T12" fmla="*/ 907 w 1077"/>
                  <a:gd name="T13" fmla="*/ 198 h 907"/>
                  <a:gd name="T14" fmla="*/ 1020 w 1077"/>
                  <a:gd name="T15" fmla="*/ 311 h 907"/>
                  <a:gd name="T16" fmla="*/ 1077 w 1077"/>
                  <a:gd name="T17" fmla="*/ 396 h 907"/>
                  <a:gd name="T18" fmla="*/ 992 w 1077"/>
                  <a:gd name="T19" fmla="*/ 453 h 907"/>
                  <a:gd name="T20" fmla="*/ 1077 w 1077"/>
                  <a:gd name="T21" fmla="*/ 538 h 907"/>
                  <a:gd name="T22" fmla="*/ 1020 w 1077"/>
                  <a:gd name="T23" fmla="*/ 623 h 907"/>
                  <a:gd name="T24" fmla="*/ 1049 w 1077"/>
                  <a:gd name="T25" fmla="*/ 680 h 907"/>
                  <a:gd name="T26" fmla="*/ 1049 w 1077"/>
                  <a:gd name="T27" fmla="*/ 793 h 907"/>
                  <a:gd name="T28" fmla="*/ 878 w 1077"/>
                  <a:gd name="T29" fmla="*/ 793 h 907"/>
                  <a:gd name="T30" fmla="*/ 822 w 1077"/>
                  <a:gd name="T31" fmla="*/ 822 h 907"/>
                  <a:gd name="T32" fmla="*/ 850 w 1077"/>
                  <a:gd name="T33" fmla="*/ 850 h 907"/>
                  <a:gd name="T34" fmla="*/ 793 w 1077"/>
                  <a:gd name="T35" fmla="*/ 907 h 907"/>
                  <a:gd name="T36" fmla="*/ 708 w 1077"/>
                  <a:gd name="T37" fmla="*/ 878 h 907"/>
                  <a:gd name="T38" fmla="*/ 708 w 1077"/>
                  <a:gd name="T39" fmla="*/ 765 h 907"/>
                  <a:gd name="T40" fmla="*/ 567 w 1077"/>
                  <a:gd name="T41" fmla="*/ 652 h 907"/>
                  <a:gd name="T42" fmla="*/ 482 w 1077"/>
                  <a:gd name="T43" fmla="*/ 680 h 907"/>
                  <a:gd name="T44" fmla="*/ 425 w 1077"/>
                  <a:gd name="T45" fmla="*/ 765 h 907"/>
                  <a:gd name="T46" fmla="*/ 283 w 1077"/>
                  <a:gd name="T47" fmla="*/ 793 h 907"/>
                  <a:gd name="T48" fmla="*/ 198 w 1077"/>
                  <a:gd name="T49" fmla="*/ 765 h 907"/>
                  <a:gd name="T50" fmla="*/ 226 w 1077"/>
                  <a:gd name="T51" fmla="*/ 708 h 907"/>
                  <a:gd name="T52" fmla="*/ 170 w 1077"/>
                  <a:gd name="T53" fmla="*/ 652 h 907"/>
                  <a:gd name="T54" fmla="*/ 198 w 1077"/>
                  <a:gd name="T55" fmla="*/ 567 h 907"/>
                  <a:gd name="T56" fmla="*/ 255 w 1077"/>
                  <a:gd name="T57" fmla="*/ 567 h 907"/>
                  <a:gd name="T58" fmla="*/ 255 w 1077"/>
                  <a:gd name="T59" fmla="*/ 453 h 907"/>
                  <a:gd name="T60" fmla="*/ 170 w 1077"/>
                  <a:gd name="T61" fmla="*/ 453 h 907"/>
                  <a:gd name="T62" fmla="*/ 113 w 1077"/>
                  <a:gd name="T63" fmla="*/ 396 h 907"/>
                  <a:gd name="T64" fmla="*/ 56 w 1077"/>
                  <a:gd name="T65" fmla="*/ 425 h 907"/>
                  <a:gd name="T66" fmla="*/ 0 w 1077"/>
                  <a:gd name="T67" fmla="*/ 368 h 907"/>
                  <a:gd name="T68" fmla="*/ 56 w 1077"/>
                  <a:gd name="T69" fmla="*/ 311 h 907"/>
                  <a:gd name="T70" fmla="*/ 226 w 1077"/>
                  <a:gd name="T71" fmla="*/ 198 h 907"/>
                  <a:gd name="T72" fmla="*/ 255 w 1077"/>
                  <a:gd name="T73" fmla="*/ 113 h 907"/>
                  <a:gd name="T74" fmla="*/ 283 w 1077"/>
                  <a:gd name="T75" fmla="*/ 141 h 907"/>
                  <a:gd name="T76" fmla="*/ 368 w 1077"/>
                  <a:gd name="T77" fmla="*/ 0 h 9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077" h="907">
                    <a:moveTo>
                      <a:pt x="368" y="0"/>
                    </a:moveTo>
                    <a:lnTo>
                      <a:pt x="453" y="56"/>
                    </a:lnTo>
                    <a:lnTo>
                      <a:pt x="538" y="226"/>
                    </a:lnTo>
                    <a:lnTo>
                      <a:pt x="708" y="28"/>
                    </a:lnTo>
                    <a:lnTo>
                      <a:pt x="793" y="85"/>
                    </a:lnTo>
                    <a:lnTo>
                      <a:pt x="793" y="170"/>
                    </a:lnTo>
                    <a:lnTo>
                      <a:pt x="907" y="198"/>
                    </a:lnTo>
                    <a:lnTo>
                      <a:pt x="1020" y="311"/>
                    </a:lnTo>
                    <a:lnTo>
                      <a:pt x="1077" y="396"/>
                    </a:lnTo>
                    <a:lnTo>
                      <a:pt x="992" y="453"/>
                    </a:lnTo>
                    <a:lnTo>
                      <a:pt x="1077" y="538"/>
                    </a:lnTo>
                    <a:lnTo>
                      <a:pt x="1020" y="623"/>
                    </a:lnTo>
                    <a:lnTo>
                      <a:pt x="1049" y="680"/>
                    </a:lnTo>
                    <a:lnTo>
                      <a:pt x="1049" y="793"/>
                    </a:lnTo>
                    <a:lnTo>
                      <a:pt x="878" y="793"/>
                    </a:lnTo>
                    <a:lnTo>
                      <a:pt x="822" y="822"/>
                    </a:lnTo>
                    <a:lnTo>
                      <a:pt x="850" y="850"/>
                    </a:lnTo>
                    <a:lnTo>
                      <a:pt x="793" y="907"/>
                    </a:lnTo>
                    <a:lnTo>
                      <a:pt x="708" y="878"/>
                    </a:lnTo>
                    <a:lnTo>
                      <a:pt x="708" y="765"/>
                    </a:lnTo>
                    <a:lnTo>
                      <a:pt x="567" y="652"/>
                    </a:lnTo>
                    <a:lnTo>
                      <a:pt x="482" y="680"/>
                    </a:lnTo>
                    <a:lnTo>
                      <a:pt x="425" y="765"/>
                    </a:lnTo>
                    <a:lnTo>
                      <a:pt x="283" y="793"/>
                    </a:lnTo>
                    <a:lnTo>
                      <a:pt x="198" y="765"/>
                    </a:lnTo>
                    <a:lnTo>
                      <a:pt x="226" y="708"/>
                    </a:lnTo>
                    <a:lnTo>
                      <a:pt x="170" y="652"/>
                    </a:lnTo>
                    <a:lnTo>
                      <a:pt x="198" y="567"/>
                    </a:lnTo>
                    <a:lnTo>
                      <a:pt x="255" y="567"/>
                    </a:lnTo>
                    <a:lnTo>
                      <a:pt x="255" y="453"/>
                    </a:lnTo>
                    <a:lnTo>
                      <a:pt x="170" y="453"/>
                    </a:lnTo>
                    <a:lnTo>
                      <a:pt x="113" y="396"/>
                    </a:lnTo>
                    <a:lnTo>
                      <a:pt x="56" y="425"/>
                    </a:lnTo>
                    <a:lnTo>
                      <a:pt x="0" y="368"/>
                    </a:lnTo>
                    <a:lnTo>
                      <a:pt x="56" y="311"/>
                    </a:lnTo>
                    <a:lnTo>
                      <a:pt x="226" y="198"/>
                    </a:lnTo>
                    <a:lnTo>
                      <a:pt x="255" y="113"/>
                    </a:lnTo>
                    <a:lnTo>
                      <a:pt x="283" y="141"/>
                    </a:lnTo>
                    <a:lnTo>
                      <a:pt x="368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7" name="Freeform 135">
                <a:extLst>
                  <a:ext uri="{FF2B5EF4-FFF2-40B4-BE49-F238E27FC236}">
                    <a16:creationId xmlns:a16="http://schemas.microsoft.com/office/drawing/2014/main" id="{B0A621D8-ABB3-4920-A1B2-B1F54E325C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41" y="4045"/>
                <a:ext cx="1304" cy="1389"/>
              </a:xfrm>
              <a:custGeom>
                <a:avLst/>
                <a:gdLst>
                  <a:gd name="T0" fmla="*/ 284 w 1304"/>
                  <a:gd name="T1" fmla="*/ 113 h 1389"/>
                  <a:gd name="T2" fmla="*/ 426 w 1304"/>
                  <a:gd name="T3" fmla="*/ 0 h 1389"/>
                  <a:gd name="T4" fmla="*/ 567 w 1304"/>
                  <a:gd name="T5" fmla="*/ 226 h 1389"/>
                  <a:gd name="T6" fmla="*/ 709 w 1304"/>
                  <a:gd name="T7" fmla="*/ 198 h 1389"/>
                  <a:gd name="T8" fmla="*/ 737 w 1304"/>
                  <a:gd name="T9" fmla="*/ 141 h 1389"/>
                  <a:gd name="T10" fmla="*/ 908 w 1304"/>
                  <a:gd name="T11" fmla="*/ 28 h 1389"/>
                  <a:gd name="T12" fmla="*/ 1078 w 1304"/>
                  <a:gd name="T13" fmla="*/ 28 h 1389"/>
                  <a:gd name="T14" fmla="*/ 1078 w 1304"/>
                  <a:gd name="T15" fmla="*/ 113 h 1389"/>
                  <a:gd name="T16" fmla="*/ 1078 w 1304"/>
                  <a:gd name="T17" fmla="*/ 283 h 1389"/>
                  <a:gd name="T18" fmla="*/ 993 w 1304"/>
                  <a:gd name="T19" fmla="*/ 368 h 1389"/>
                  <a:gd name="T20" fmla="*/ 993 w 1304"/>
                  <a:gd name="T21" fmla="*/ 482 h 1389"/>
                  <a:gd name="T22" fmla="*/ 993 w 1304"/>
                  <a:gd name="T23" fmla="*/ 680 h 1389"/>
                  <a:gd name="T24" fmla="*/ 1049 w 1304"/>
                  <a:gd name="T25" fmla="*/ 765 h 1389"/>
                  <a:gd name="T26" fmla="*/ 1134 w 1304"/>
                  <a:gd name="T27" fmla="*/ 822 h 1389"/>
                  <a:gd name="T28" fmla="*/ 1248 w 1304"/>
                  <a:gd name="T29" fmla="*/ 992 h 1389"/>
                  <a:gd name="T30" fmla="*/ 1219 w 1304"/>
                  <a:gd name="T31" fmla="*/ 1077 h 1389"/>
                  <a:gd name="T32" fmla="*/ 1304 w 1304"/>
                  <a:gd name="T33" fmla="*/ 1219 h 1389"/>
                  <a:gd name="T34" fmla="*/ 1219 w 1304"/>
                  <a:gd name="T35" fmla="*/ 1162 h 1389"/>
                  <a:gd name="T36" fmla="*/ 1078 w 1304"/>
                  <a:gd name="T37" fmla="*/ 1105 h 1389"/>
                  <a:gd name="T38" fmla="*/ 964 w 1304"/>
                  <a:gd name="T39" fmla="*/ 1275 h 1389"/>
                  <a:gd name="T40" fmla="*/ 1021 w 1304"/>
                  <a:gd name="T41" fmla="*/ 1389 h 1389"/>
                  <a:gd name="T42" fmla="*/ 851 w 1304"/>
                  <a:gd name="T43" fmla="*/ 1332 h 1389"/>
                  <a:gd name="T44" fmla="*/ 766 w 1304"/>
                  <a:gd name="T45" fmla="*/ 1190 h 1389"/>
                  <a:gd name="T46" fmla="*/ 709 w 1304"/>
                  <a:gd name="T47" fmla="*/ 1020 h 1389"/>
                  <a:gd name="T48" fmla="*/ 624 w 1304"/>
                  <a:gd name="T49" fmla="*/ 907 h 1389"/>
                  <a:gd name="T50" fmla="*/ 567 w 1304"/>
                  <a:gd name="T51" fmla="*/ 963 h 1389"/>
                  <a:gd name="T52" fmla="*/ 652 w 1304"/>
                  <a:gd name="T53" fmla="*/ 1134 h 1389"/>
                  <a:gd name="T54" fmla="*/ 482 w 1304"/>
                  <a:gd name="T55" fmla="*/ 793 h 1389"/>
                  <a:gd name="T56" fmla="*/ 369 w 1304"/>
                  <a:gd name="T57" fmla="*/ 935 h 1389"/>
                  <a:gd name="T58" fmla="*/ 255 w 1304"/>
                  <a:gd name="T59" fmla="*/ 1020 h 1389"/>
                  <a:gd name="T60" fmla="*/ 227 w 1304"/>
                  <a:gd name="T61" fmla="*/ 878 h 1389"/>
                  <a:gd name="T62" fmla="*/ 114 w 1304"/>
                  <a:gd name="T63" fmla="*/ 963 h 1389"/>
                  <a:gd name="T64" fmla="*/ 29 w 1304"/>
                  <a:gd name="T65" fmla="*/ 992 h 1389"/>
                  <a:gd name="T66" fmla="*/ 0 w 1304"/>
                  <a:gd name="T67" fmla="*/ 935 h 1389"/>
                  <a:gd name="T68" fmla="*/ 85 w 1304"/>
                  <a:gd name="T69" fmla="*/ 822 h 1389"/>
                  <a:gd name="T70" fmla="*/ 227 w 1304"/>
                  <a:gd name="T71" fmla="*/ 708 h 1389"/>
                  <a:gd name="T72" fmla="*/ 199 w 1304"/>
                  <a:gd name="T73" fmla="*/ 623 h 1389"/>
                  <a:gd name="T74" fmla="*/ 142 w 1304"/>
                  <a:gd name="T75" fmla="*/ 482 h 1389"/>
                  <a:gd name="T76" fmla="*/ 142 w 1304"/>
                  <a:gd name="T77" fmla="*/ 340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04" h="1389">
                    <a:moveTo>
                      <a:pt x="142" y="141"/>
                    </a:moveTo>
                    <a:lnTo>
                      <a:pt x="284" y="113"/>
                    </a:lnTo>
                    <a:lnTo>
                      <a:pt x="341" y="28"/>
                    </a:lnTo>
                    <a:lnTo>
                      <a:pt x="426" y="0"/>
                    </a:lnTo>
                    <a:lnTo>
                      <a:pt x="567" y="113"/>
                    </a:lnTo>
                    <a:lnTo>
                      <a:pt x="567" y="226"/>
                    </a:lnTo>
                    <a:lnTo>
                      <a:pt x="652" y="255"/>
                    </a:lnTo>
                    <a:lnTo>
                      <a:pt x="709" y="198"/>
                    </a:lnTo>
                    <a:lnTo>
                      <a:pt x="681" y="170"/>
                    </a:lnTo>
                    <a:lnTo>
                      <a:pt x="737" y="141"/>
                    </a:lnTo>
                    <a:lnTo>
                      <a:pt x="908" y="141"/>
                    </a:lnTo>
                    <a:lnTo>
                      <a:pt x="908" y="28"/>
                    </a:lnTo>
                    <a:lnTo>
                      <a:pt x="993" y="0"/>
                    </a:lnTo>
                    <a:lnTo>
                      <a:pt x="1078" y="28"/>
                    </a:lnTo>
                    <a:lnTo>
                      <a:pt x="1106" y="85"/>
                    </a:lnTo>
                    <a:lnTo>
                      <a:pt x="1078" y="113"/>
                    </a:lnTo>
                    <a:lnTo>
                      <a:pt x="1106" y="198"/>
                    </a:lnTo>
                    <a:lnTo>
                      <a:pt x="1078" y="283"/>
                    </a:lnTo>
                    <a:lnTo>
                      <a:pt x="993" y="340"/>
                    </a:lnTo>
                    <a:lnTo>
                      <a:pt x="993" y="368"/>
                    </a:lnTo>
                    <a:lnTo>
                      <a:pt x="908" y="396"/>
                    </a:lnTo>
                    <a:lnTo>
                      <a:pt x="993" y="482"/>
                    </a:lnTo>
                    <a:lnTo>
                      <a:pt x="1021" y="595"/>
                    </a:lnTo>
                    <a:lnTo>
                      <a:pt x="993" y="680"/>
                    </a:lnTo>
                    <a:lnTo>
                      <a:pt x="1049" y="737"/>
                    </a:lnTo>
                    <a:lnTo>
                      <a:pt x="1049" y="765"/>
                    </a:lnTo>
                    <a:lnTo>
                      <a:pt x="1134" y="793"/>
                    </a:lnTo>
                    <a:lnTo>
                      <a:pt x="1134" y="822"/>
                    </a:lnTo>
                    <a:lnTo>
                      <a:pt x="1219" y="850"/>
                    </a:lnTo>
                    <a:lnTo>
                      <a:pt x="1248" y="992"/>
                    </a:lnTo>
                    <a:lnTo>
                      <a:pt x="1219" y="992"/>
                    </a:lnTo>
                    <a:lnTo>
                      <a:pt x="1219" y="1077"/>
                    </a:lnTo>
                    <a:lnTo>
                      <a:pt x="1248" y="1105"/>
                    </a:lnTo>
                    <a:lnTo>
                      <a:pt x="1304" y="1219"/>
                    </a:lnTo>
                    <a:lnTo>
                      <a:pt x="1276" y="1219"/>
                    </a:lnTo>
                    <a:lnTo>
                      <a:pt x="1219" y="1162"/>
                    </a:lnTo>
                    <a:lnTo>
                      <a:pt x="1106" y="1162"/>
                    </a:lnTo>
                    <a:lnTo>
                      <a:pt x="1078" y="1105"/>
                    </a:lnTo>
                    <a:lnTo>
                      <a:pt x="964" y="1190"/>
                    </a:lnTo>
                    <a:lnTo>
                      <a:pt x="964" y="1275"/>
                    </a:lnTo>
                    <a:lnTo>
                      <a:pt x="1021" y="1332"/>
                    </a:lnTo>
                    <a:lnTo>
                      <a:pt x="1021" y="1389"/>
                    </a:lnTo>
                    <a:lnTo>
                      <a:pt x="936" y="1332"/>
                    </a:lnTo>
                    <a:lnTo>
                      <a:pt x="851" y="1332"/>
                    </a:lnTo>
                    <a:lnTo>
                      <a:pt x="737" y="1219"/>
                    </a:lnTo>
                    <a:lnTo>
                      <a:pt x="766" y="1190"/>
                    </a:lnTo>
                    <a:lnTo>
                      <a:pt x="709" y="1134"/>
                    </a:lnTo>
                    <a:lnTo>
                      <a:pt x="709" y="1020"/>
                    </a:lnTo>
                    <a:lnTo>
                      <a:pt x="681" y="1020"/>
                    </a:lnTo>
                    <a:lnTo>
                      <a:pt x="624" y="907"/>
                    </a:lnTo>
                    <a:lnTo>
                      <a:pt x="624" y="963"/>
                    </a:lnTo>
                    <a:lnTo>
                      <a:pt x="567" y="963"/>
                    </a:lnTo>
                    <a:lnTo>
                      <a:pt x="624" y="1020"/>
                    </a:lnTo>
                    <a:lnTo>
                      <a:pt x="652" y="1134"/>
                    </a:lnTo>
                    <a:lnTo>
                      <a:pt x="454" y="1077"/>
                    </a:lnTo>
                    <a:lnTo>
                      <a:pt x="482" y="793"/>
                    </a:lnTo>
                    <a:lnTo>
                      <a:pt x="454" y="623"/>
                    </a:lnTo>
                    <a:lnTo>
                      <a:pt x="369" y="935"/>
                    </a:lnTo>
                    <a:lnTo>
                      <a:pt x="369" y="1020"/>
                    </a:lnTo>
                    <a:lnTo>
                      <a:pt x="255" y="1020"/>
                    </a:lnTo>
                    <a:lnTo>
                      <a:pt x="312" y="822"/>
                    </a:lnTo>
                    <a:lnTo>
                      <a:pt x="227" y="878"/>
                    </a:lnTo>
                    <a:lnTo>
                      <a:pt x="227" y="907"/>
                    </a:lnTo>
                    <a:lnTo>
                      <a:pt x="114" y="963"/>
                    </a:lnTo>
                    <a:lnTo>
                      <a:pt x="85" y="1020"/>
                    </a:lnTo>
                    <a:lnTo>
                      <a:pt x="29" y="992"/>
                    </a:lnTo>
                    <a:lnTo>
                      <a:pt x="0" y="1020"/>
                    </a:lnTo>
                    <a:lnTo>
                      <a:pt x="0" y="935"/>
                    </a:lnTo>
                    <a:lnTo>
                      <a:pt x="85" y="878"/>
                    </a:lnTo>
                    <a:lnTo>
                      <a:pt x="85" y="822"/>
                    </a:lnTo>
                    <a:lnTo>
                      <a:pt x="142" y="822"/>
                    </a:lnTo>
                    <a:lnTo>
                      <a:pt x="227" y="708"/>
                    </a:lnTo>
                    <a:lnTo>
                      <a:pt x="170" y="652"/>
                    </a:lnTo>
                    <a:lnTo>
                      <a:pt x="199" y="623"/>
                    </a:lnTo>
                    <a:lnTo>
                      <a:pt x="85" y="482"/>
                    </a:lnTo>
                    <a:lnTo>
                      <a:pt x="142" y="482"/>
                    </a:lnTo>
                    <a:lnTo>
                      <a:pt x="199" y="396"/>
                    </a:lnTo>
                    <a:lnTo>
                      <a:pt x="142" y="340"/>
                    </a:lnTo>
                    <a:lnTo>
                      <a:pt x="142" y="141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8" name="Freeform 137">
                <a:extLst>
                  <a:ext uri="{FF2B5EF4-FFF2-40B4-BE49-F238E27FC236}">
                    <a16:creationId xmlns:a16="http://schemas.microsoft.com/office/drawing/2014/main" id="{7982D896-EFBE-421A-B91D-FB1E0CA5ED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9" y="4328"/>
                <a:ext cx="198" cy="312"/>
              </a:xfrm>
              <a:custGeom>
                <a:avLst/>
                <a:gdLst>
                  <a:gd name="T0" fmla="*/ 113 w 198"/>
                  <a:gd name="T1" fmla="*/ 312 h 312"/>
                  <a:gd name="T2" fmla="*/ 85 w 198"/>
                  <a:gd name="T3" fmla="*/ 199 h 312"/>
                  <a:gd name="T4" fmla="*/ 0 w 198"/>
                  <a:gd name="T5" fmla="*/ 113 h 312"/>
                  <a:gd name="T6" fmla="*/ 85 w 198"/>
                  <a:gd name="T7" fmla="*/ 85 h 312"/>
                  <a:gd name="T8" fmla="*/ 85 w 198"/>
                  <a:gd name="T9" fmla="*/ 57 h 312"/>
                  <a:gd name="T10" fmla="*/ 170 w 198"/>
                  <a:gd name="T11" fmla="*/ 0 h 312"/>
                  <a:gd name="T12" fmla="*/ 170 w 198"/>
                  <a:gd name="T13" fmla="*/ 85 h 312"/>
                  <a:gd name="T14" fmla="*/ 198 w 198"/>
                  <a:gd name="T15" fmla="*/ 142 h 312"/>
                  <a:gd name="T16" fmla="*/ 198 w 198"/>
                  <a:gd name="T17" fmla="*/ 227 h 312"/>
                  <a:gd name="T18" fmla="*/ 170 w 198"/>
                  <a:gd name="T19" fmla="*/ 284 h 312"/>
                  <a:gd name="T20" fmla="*/ 113 w 198"/>
                  <a:gd name="T21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8" h="312">
                    <a:moveTo>
                      <a:pt x="113" y="312"/>
                    </a:moveTo>
                    <a:lnTo>
                      <a:pt x="85" y="199"/>
                    </a:lnTo>
                    <a:lnTo>
                      <a:pt x="0" y="113"/>
                    </a:lnTo>
                    <a:lnTo>
                      <a:pt x="85" y="85"/>
                    </a:lnTo>
                    <a:lnTo>
                      <a:pt x="85" y="57"/>
                    </a:lnTo>
                    <a:lnTo>
                      <a:pt x="170" y="0"/>
                    </a:lnTo>
                    <a:lnTo>
                      <a:pt x="170" y="85"/>
                    </a:lnTo>
                    <a:lnTo>
                      <a:pt x="198" y="142"/>
                    </a:lnTo>
                    <a:lnTo>
                      <a:pt x="198" y="227"/>
                    </a:lnTo>
                    <a:lnTo>
                      <a:pt x="170" y="284"/>
                    </a:lnTo>
                    <a:lnTo>
                      <a:pt x="113" y="31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9" name="Freeform 138">
                <a:extLst>
                  <a:ext uri="{FF2B5EF4-FFF2-40B4-BE49-F238E27FC236}">
                    <a16:creationId xmlns:a16="http://schemas.microsoft.com/office/drawing/2014/main" id="{90C49934-CBEC-4332-B7DB-5D94FF2973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29" y="4498"/>
                <a:ext cx="539" cy="737"/>
              </a:xfrm>
              <a:custGeom>
                <a:avLst/>
                <a:gdLst>
                  <a:gd name="T0" fmla="*/ 397 w 539"/>
                  <a:gd name="T1" fmla="*/ 29 h 737"/>
                  <a:gd name="T2" fmla="*/ 511 w 539"/>
                  <a:gd name="T3" fmla="*/ 170 h 737"/>
                  <a:gd name="T4" fmla="*/ 482 w 539"/>
                  <a:gd name="T5" fmla="*/ 199 h 737"/>
                  <a:gd name="T6" fmla="*/ 539 w 539"/>
                  <a:gd name="T7" fmla="*/ 255 h 737"/>
                  <a:gd name="T8" fmla="*/ 454 w 539"/>
                  <a:gd name="T9" fmla="*/ 369 h 737"/>
                  <a:gd name="T10" fmla="*/ 397 w 539"/>
                  <a:gd name="T11" fmla="*/ 369 h 737"/>
                  <a:gd name="T12" fmla="*/ 397 w 539"/>
                  <a:gd name="T13" fmla="*/ 425 h 737"/>
                  <a:gd name="T14" fmla="*/ 312 w 539"/>
                  <a:gd name="T15" fmla="*/ 482 h 737"/>
                  <a:gd name="T16" fmla="*/ 312 w 539"/>
                  <a:gd name="T17" fmla="*/ 567 h 737"/>
                  <a:gd name="T18" fmla="*/ 256 w 539"/>
                  <a:gd name="T19" fmla="*/ 596 h 737"/>
                  <a:gd name="T20" fmla="*/ 312 w 539"/>
                  <a:gd name="T21" fmla="*/ 652 h 737"/>
                  <a:gd name="T22" fmla="*/ 199 w 539"/>
                  <a:gd name="T23" fmla="*/ 709 h 737"/>
                  <a:gd name="T24" fmla="*/ 114 w 539"/>
                  <a:gd name="T25" fmla="*/ 709 h 737"/>
                  <a:gd name="T26" fmla="*/ 57 w 539"/>
                  <a:gd name="T27" fmla="*/ 737 h 737"/>
                  <a:gd name="T28" fmla="*/ 86 w 539"/>
                  <a:gd name="T29" fmla="*/ 624 h 737"/>
                  <a:gd name="T30" fmla="*/ 142 w 539"/>
                  <a:gd name="T31" fmla="*/ 624 h 737"/>
                  <a:gd name="T32" fmla="*/ 171 w 539"/>
                  <a:gd name="T33" fmla="*/ 596 h 737"/>
                  <a:gd name="T34" fmla="*/ 142 w 539"/>
                  <a:gd name="T35" fmla="*/ 539 h 737"/>
                  <a:gd name="T36" fmla="*/ 142 w 539"/>
                  <a:gd name="T37" fmla="*/ 425 h 737"/>
                  <a:gd name="T38" fmla="*/ 171 w 539"/>
                  <a:gd name="T39" fmla="*/ 397 h 737"/>
                  <a:gd name="T40" fmla="*/ 171 w 539"/>
                  <a:gd name="T41" fmla="*/ 340 h 737"/>
                  <a:gd name="T42" fmla="*/ 114 w 539"/>
                  <a:gd name="T43" fmla="*/ 284 h 737"/>
                  <a:gd name="T44" fmla="*/ 86 w 539"/>
                  <a:gd name="T45" fmla="*/ 340 h 737"/>
                  <a:gd name="T46" fmla="*/ 57 w 539"/>
                  <a:gd name="T47" fmla="*/ 340 h 737"/>
                  <a:gd name="T48" fmla="*/ 0 w 539"/>
                  <a:gd name="T49" fmla="*/ 284 h 737"/>
                  <a:gd name="T50" fmla="*/ 29 w 539"/>
                  <a:gd name="T51" fmla="*/ 255 h 737"/>
                  <a:gd name="T52" fmla="*/ 0 w 539"/>
                  <a:gd name="T53" fmla="*/ 227 h 737"/>
                  <a:gd name="T54" fmla="*/ 86 w 539"/>
                  <a:gd name="T55" fmla="*/ 199 h 737"/>
                  <a:gd name="T56" fmla="*/ 142 w 539"/>
                  <a:gd name="T57" fmla="*/ 29 h 737"/>
                  <a:gd name="T58" fmla="*/ 171 w 539"/>
                  <a:gd name="T59" fmla="*/ 0 h 737"/>
                  <a:gd name="T60" fmla="*/ 199 w 539"/>
                  <a:gd name="T61" fmla="*/ 0 h 737"/>
                  <a:gd name="T62" fmla="*/ 256 w 539"/>
                  <a:gd name="T63" fmla="*/ 57 h 737"/>
                  <a:gd name="T64" fmla="*/ 341 w 539"/>
                  <a:gd name="T65" fmla="*/ 57 h 737"/>
                  <a:gd name="T66" fmla="*/ 397 w 539"/>
                  <a:gd name="T67" fmla="*/ 29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39" h="737">
                    <a:moveTo>
                      <a:pt x="397" y="29"/>
                    </a:moveTo>
                    <a:lnTo>
                      <a:pt x="511" y="170"/>
                    </a:lnTo>
                    <a:lnTo>
                      <a:pt x="482" y="199"/>
                    </a:lnTo>
                    <a:lnTo>
                      <a:pt x="539" y="255"/>
                    </a:lnTo>
                    <a:lnTo>
                      <a:pt x="454" y="369"/>
                    </a:lnTo>
                    <a:lnTo>
                      <a:pt x="397" y="369"/>
                    </a:lnTo>
                    <a:lnTo>
                      <a:pt x="397" y="425"/>
                    </a:lnTo>
                    <a:lnTo>
                      <a:pt x="312" y="482"/>
                    </a:lnTo>
                    <a:lnTo>
                      <a:pt x="312" y="567"/>
                    </a:lnTo>
                    <a:lnTo>
                      <a:pt x="256" y="596"/>
                    </a:lnTo>
                    <a:lnTo>
                      <a:pt x="312" y="652"/>
                    </a:lnTo>
                    <a:lnTo>
                      <a:pt x="199" y="709"/>
                    </a:lnTo>
                    <a:lnTo>
                      <a:pt x="114" y="709"/>
                    </a:lnTo>
                    <a:lnTo>
                      <a:pt x="57" y="737"/>
                    </a:lnTo>
                    <a:lnTo>
                      <a:pt x="86" y="624"/>
                    </a:lnTo>
                    <a:lnTo>
                      <a:pt x="142" y="624"/>
                    </a:lnTo>
                    <a:lnTo>
                      <a:pt x="171" y="596"/>
                    </a:lnTo>
                    <a:lnTo>
                      <a:pt x="142" y="539"/>
                    </a:lnTo>
                    <a:lnTo>
                      <a:pt x="142" y="425"/>
                    </a:lnTo>
                    <a:lnTo>
                      <a:pt x="171" y="397"/>
                    </a:lnTo>
                    <a:lnTo>
                      <a:pt x="171" y="340"/>
                    </a:lnTo>
                    <a:lnTo>
                      <a:pt x="114" y="284"/>
                    </a:lnTo>
                    <a:lnTo>
                      <a:pt x="86" y="340"/>
                    </a:lnTo>
                    <a:lnTo>
                      <a:pt x="57" y="340"/>
                    </a:lnTo>
                    <a:lnTo>
                      <a:pt x="0" y="284"/>
                    </a:lnTo>
                    <a:lnTo>
                      <a:pt x="29" y="255"/>
                    </a:lnTo>
                    <a:lnTo>
                      <a:pt x="0" y="227"/>
                    </a:lnTo>
                    <a:lnTo>
                      <a:pt x="86" y="199"/>
                    </a:lnTo>
                    <a:lnTo>
                      <a:pt x="142" y="29"/>
                    </a:lnTo>
                    <a:lnTo>
                      <a:pt x="171" y="0"/>
                    </a:lnTo>
                    <a:lnTo>
                      <a:pt x="199" y="0"/>
                    </a:lnTo>
                    <a:lnTo>
                      <a:pt x="256" y="57"/>
                    </a:lnTo>
                    <a:lnTo>
                      <a:pt x="341" y="57"/>
                    </a:lnTo>
                    <a:lnTo>
                      <a:pt x="397" y="29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0" name="Freeform 139">
                <a:extLst>
                  <a:ext uri="{FF2B5EF4-FFF2-40B4-BE49-F238E27FC236}">
                    <a16:creationId xmlns:a16="http://schemas.microsoft.com/office/drawing/2014/main" id="{DFAB461D-0506-4C8B-A6DE-97263C1D12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01" y="4782"/>
                <a:ext cx="199" cy="283"/>
              </a:xfrm>
              <a:custGeom>
                <a:avLst/>
                <a:gdLst>
                  <a:gd name="T0" fmla="*/ 114 w 199"/>
                  <a:gd name="T1" fmla="*/ 56 h 283"/>
                  <a:gd name="T2" fmla="*/ 85 w 199"/>
                  <a:gd name="T3" fmla="*/ 56 h 283"/>
                  <a:gd name="T4" fmla="*/ 57 w 199"/>
                  <a:gd name="T5" fmla="*/ 141 h 283"/>
                  <a:gd name="T6" fmla="*/ 0 w 199"/>
                  <a:gd name="T7" fmla="*/ 170 h 283"/>
                  <a:gd name="T8" fmla="*/ 0 w 199"/>
                  <a:gd name="T9" fmla="*/ 255 h 283"/>
                  <a:gd name="T10" fmla="*/ 85 w 199"/>
                  <a:gd name="T11" fmla="*/ 283 h 283"/>
                  <a:gd name="T12" fmla="*/ 114 w 199"/>
                  <a:gd name="T13" fmla="*/ 255 h 283"/>
                  <a:gd name="T14" fmla="*/ 170 w 199"/>
                  <a:gd name="T15" fmla="*/ 255 h 283"/>
                  <a:gd name="T16" fmla="*/ 170 w 199"/>
                  <a:gd name="T17" fmla="*/ 141 h 283"/>
                  <a:gd name="T18" fmla="*/ 199 w 199"/>
                  <a:gd name="T19" fmla="*/ 113 h 283"/>
                  <a:gd name="T20" fmla="*/ 199 w 199"/>
                  <a:gd name="T21" fmla="*/ 56 h 283"/>
                  <a:gd name="T22" fmla="*/ 142 w 199"/>
                  <a:gd name="T23" fmla="*/ 0 h 283"/>
                  <a:gd name="T24" fmla="*/ 114 w 199"/>
                  <a:gd name="T25" fmla="*/ 56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9" h="283">
                    <a:moveTo>
                      <a:pt x="114" y="56"/>
                    </a:moveTo>
                    <a:lnTo>
                      <a:pt x="85" y="56"/>
                    </a:lnTo>
                    <a:lnTo>
                      <a:pt x="57" y="141"/>
                    </a:lnTo>
                    <a:lnTo>
                      <a:pt x="0" y="170"/>
                    </a:lnTo>
                    <a:lnTo>
                      <a:pt x="0" y="255"/>
                    </a:lnTo>
                    <a:lnTo>
                      <a:pt x="85" y="283"/>
                    </a:lnTo>
                    <a:lnTo>
                      <a:pt x="114" y="255"/>
                    </a:lnTo>
                    <a:lnTo>
                      <a:pt x="170" y="255"/>
                    </a:lnTo>
                    <a:lnTo>
                      <a:pt x="170" y="141"/>
                    </a:lnTo>
                    <a:lnTo>
                      <a:pt x="199" y="113"/>
                    </a:lnTo>
                    <a:lnTo>
                      <a:pt x="199" y="56"/>
                    </a:lnTo>
                    <a:lnTo>
                      <a:pt x="142" y="0"/>
                    </a:lnTo>
                    <a:lnTo>
                      <a:pt x="114" y="56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1" name="Freeform 140">
                <a:extLst>
                  <a:ext uri="{FF2B5EF4-FFF2-40B4-BE49-F238E27FC236}">
                    <a16:creationId xmlns:a16="http://schemas.microsoft.com/office/drawing/2014/main" id="{8B71FAC3-CB33-40FC-85F8-8DD2210E76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1" y="5831"/>
                <a:ext cx="85" cy="113"/>
              </a:xfrm>
              <a:custGeom>
                <a:avLst/>
                <a:gdLst>
                  <a:gd name="T0" fmla="*/ 57 w 85"/>
                  <a:gd name="T1" fmla="*/ 113 h 113"/>
                  <a:gd name="T2" fmla="*/ 0 w 85"/>
                  <a:gd name="T3" fmla="*/ 85 h 113"/>
                  <a:gd name="T4" fmla="*/ 0 w 85"/>
                  <a:gd name="T5" fmla="*/ 0 h 113"/>
                  <a:gd name="T6" fmla="*/ 85 w 85"/>
                  <a:gd name="T7" fmla="*/ 56 h 113"/>
                  <a:gd name="T8" fmla="*/ 57 w 85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13">
                    <a:moveTo>
                      <a:pt x="57" y="113"/>
                    </a:moveTo>
                    <a:lnTo>
                      <a:pt x="0" y="85"/>
                    </a:lnTo>
                    <a:lnTo>
                      <a:pt x="0" y="0"/>
                    </a:lnTo>
                    <a:lnTo>
                      <a:pt x="85" y="56"/>
                    </a:lnTo>
                    <a:lnTo>
                      <a:pt x="57" y="113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2" name="Freeform 141">
                <a:extLst>
                  <a:ext uri="{FF2B5EF4-FFF2-40B4-BE49-F238E27FC236}">
                    <a16:creationId xmlns:a16="http://schemas.microsoft.com/office/drawing/2014/main" id="{D3A08E00-ACD9-409B-BE96-95E3B500F8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3" y="5746"/>
                <a:ext cx="170" cy="141"/>
              </a:xfrm>
              <a:custGeom>
                <a:avLst/>
                <a:gdLst>
                  <a:gd name="T0" fmla="*/ 0 w 170"/>
                  <a:gd name="T1" fmla="*/ 141 h 141"/>
                  <a:gd name="T2" fmla="*/ 28 w 170"/>
                  <a:gd name="T3" fmla="*/ 56 h 141"/>
                  <a:gd name="T4" fmla="*/ 57 w 170"/>
                  <a:gd name="T5" fmla="*/ 56 h 141"/>
                  <a:gd name="T6" fmla="*/ 113 w 170"/>
                  <a:gd name="T7" fmla="*/ 0 h 141"/>
                  <a:gd name="T8" fmla="*/ 170 w 170"/>
                  <a:gd name="T9" fmla="*/ 28 h 141"/>
                  <a:gd name="T10" fmla="*/ 113 w 170"/>
                  <a:gd name="T11" fmla="*/ 113 h 141"/>
                  <a:gd name="T12" fmla="*/ 0 w 17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41">
                    <a:moveTo>
                      <a:pt x="0" y="141"/>
                    </a:moveTo>
                    <a:lnTo>
                      <a:pt x="28" y="56"/>
                    </a:lnTo>
                    <a:lnTo>
                      <a:pt x="57" y="56"/>
                    </a:lnTo>
                    <a:lnTo>
                      <a:pt x="113" y="0"/>
                    </a:lnTo>
                    <a:lnTo>
                      <a:pt x="170" y="28"/>
                    </a:lnTo>
                    <a:lnTo>
                      <a:pt x="113" y="113"/>
                    </a:lnTo>
                    <a:lnTo>
                      <a:pt x="0" y="141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3" name="Freeform 142">
                <a:extLst>
                  <a:ext uri="{FF2B5EF4-FFF2-40B4-BE49-F238E27FC236}">
                    <a16:creationId xmlns:a16="http://schemas.microsoft.com/office/drawing/2014/main" id="{D97DDF06-B4E7-4066-9BC2-E4DEE18E9C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4" y="5547"/>
                <a:ext cx="199" cy="227"/>
              </a:xfrm>
              <a:custGeom>
                <a:avLst/>
                <a:gdLst>
                  <a:gd name="T0" fmla="*/ 171 w 199"/>
                  <a:gd name="T1" fmla="*/ 227 h 227"/>
                  <a:gd name="T2" fmla="*/ 199 w 199"/>
                  <a:gd name="T3" fmla="*/ 170 h 227"/>
                  <a:gd name="T4" fmla="*/ 142 w 199"/>
                  <a:gd name="T5" fmla="*/ 114 h 227"/>
                  <a:gd name="T6" fmla="*/ 171 w 199"/>
                  <a:gd name="T7" fmla="*/ 57 h 227"/>
                  <a:gd name="T8" fmla="*/ 114 w 199"/>
                  <a:gd name="T9" fmla="*/ 0 h 227"/>
                  <a:gd name="T10" fmla="*/ 57 w 199"/>
                  <a:gd name="T11" fmla="*/ 57 h 227"/>
                  <a:gd name="T12" fmla="*/ 0 w 199"/>
                  <a:gd name="T13" fmla="*/ 85 h 227"/>
                  <a:gd name="T14" fmla="*/ 0 w 199"/>
                  <a:gd name="T15" fmla="*/ 170 h 227"/>
                  <a:gd name="T16" fmla="*/ 114 w 199"/>
                  <a:gd name="T17" fmla="*/ 227 h 227"/>
                  <a:gd name="T18" fmla="*/ 171 w 199"/>
                  <a:gd name="T19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9" h="227">
                    <a:moveTo>
                      <a:pt x="171" y="227"/>
                    </a:moveTo>
                    <a:lnTo>
                      <a:pt x="199" y="170"/>
                    </a:lnTo>
                    <a:lnTo>
                      <a:pt x="142" y="114"/>
                    </a:lnTo>
                    <a:lnTo>
                      <a:pt x="171" y="57"/>
                    </a:lnTo>
                    <a:lnTo>
                      <a:pt x="114" y="0"/>
                    </a:lnTo>
                    <a:lnTo>
                      <a:pt x="57" y="57"/>
                    </a:lnTo>
                    <a:lnTo>
                      <a:pt x="0" y="85"/>
                    </a:lnTo>
                    <a:lnTo>
                      <a:pt x="0" y="170"/>
                    </a:lnTo>
                    <a:lnTo>
                      <a:pt x="114" y="227"/>
                    </a:lnTo>
                    <a:lnTo>
                      <a:pt x="171" y="22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4" name="Freeform 143">
                <a:extLst>
                  <a:ext uri="{FF2B5EF4-FFF2-40B4-BE49-F238E27FC236}">
                    <a16:creationId xmlns:a16="http://schemas.microsoft.com/office/drawing/2014/main" id="{7D1DB9CB-826C-45B4-95CC-1290849742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31" y="5462"/>
                <a:ext cx="142" cy="170"/>
              </a:xfrm>
              <a:custGeom>
                <a:avLst/>
                <a:gdLst>
                  <a:gd name="T0" fmla="*/ 57 w 142"/>
                  <a:gd name="T1" fmla="*/ 170 h 170"/>
                  <a:gd name="T2" fmla="*/ 142 w 142"/>
                  <a:gd name="T3" fmla="*/ 113 h 170"/>
                  <a:gd name="T4" fmla="*/ 113 w 142"/>
                  <a:gd name="T5" fmla="*/ 0 h 170"/>
                  <a:gd name="T6" fmla="*/ 0 w 142"/>
                  <a:gd name="T7" fmla="*/ 57 h 170"/>
                  <a:gd name="T8" fmla="*/ 57 w 142"/>
                  <a:gd name="T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2" h="170">
                    <a:moveTo>
                      <a:pt x="57" y="170"/>
                    </a:moveTo>
                    <a:lnTo>
                      <a:pt x="142" y="113"/>
                    </a:lnTo>
                    <a:lnTo>
                      <a:pt x="113" y="0"/>
                    </a:lnTo>
                    <a:lnTo>
                      <a:pt x="0" y="57"/>
                    </a:lnTo>
                    <a:lnTo>
                      <a:pt x="57" y="17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5" name="Freeform 144">
                <a:extLst>
                  <a:ext uri="{FF2B5EF4-FFF2-40B4-BE49-F238E27FC236}">
                    <a16:creationId xmlns:a16="http://schemas.microsoft.com/office/drawing/2014/main" id="{386EBDDB-F0C8-4571-A648-074786F58E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9" y="5349"/>
                <a:ext cx="85" cy="113"/>
              </a:xfrm>
              <a:custGeom>
                <a:avLst/>
                <a:gdLst>
                  <a:gd name="T0" fmla="*/ 85 w 85"/>
                  <a:gd name="T1" fmla="*/ 56 h 113"/>
                  <a:gd name="T2" fmla="*/ 0 w 85"/>
                  <a:gd name="T3" fmla="*/ 113 h 113"/>
                  <a:gd name="T4" fmla="*/ 0 w 85"/>
                  <a:gd name="T5" fmla="*/ 56 h 113"/>
                  <a:gd name="T6" fmla="*/ 85 w 85"/>
                  <a:gd name="T7" fmla="*/ 0 h 113"/>
                  <a:gd name="T8" fmla="*/ 85 w 85"/>
                  <a:gd name="T9" fmla="*/ 56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113">
                    <a:moveTo>
                      <a:pt x="85" y="56"/>
                    </a:moveTo>
                    <a:lnTo>
                      <a:pt x="0" y="113"/>
                    </a:lnTo>
                    <a:lnTo>
                      <a:pt x="0" y="56"/>
                    </a:lnTo>
                    <a:lnTo>
                      <a:pt x="85" y="0"/>
                    </a:lnTo>
                    <a:lnTo>
                      <a:pt x="85" y="56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6" name="Freeform 145">
                <a:extLst>
                  <a:ext uri="{FF2B5EF4-FFF2-40B4-BE49-F238E27FC236}">
                    <a16:creationId xmlns:a16="http://schemas.microsoft.com/office/drawing/2014/main" id="{45EF3296-DF5C-40D4-9869-953A0991E1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76" y="4413"/>
                <a:ext cx="624" cy="936"/>
              </a:xfrm>
              <a:custGeom>
                <a:avLst/>
                <a:gdLst>
                  <a:gd name="T0" fmla="*/ 510 w 624"/>
                  <a:gd name="T1" fmla="*/ 822 h 936"/>
                  <a:gd name="T2" fmla="*/ 539 w 624"/>
                  <a:gd name="T3" fmla="*/ 709 h 936"/>
                  <a:gd name="T4" fmla="*/ 595 w 624"/>
                  <a:gd name="T5" fmla="*/ 709 h 936"/>
                  <a:gd name="T6" fmla="*/ 624 w 624"/>
                  <a:gd name="T7" fmla="*/ 681 h 936"/>
                  <a:gd name="T8" fmla="*/ 595 w 624"/>
                  <a:gd name="T9" fmla="*/ 624 h 936"/>
                  <a:gd name="T10" fmla="*/ 539 w 624"/>
                  <a:gd name="T11" fmla="*/ 624 h 936"/>
                  <a:gd name="T12" fmla="*/ 510 w 624"/>
                  <a:gd name="T13" fmla="*/ 652 h 936"/>
                  <a:gd name="T14" fmla="*/ 425 w 624"/>
                  <a:gd name="T15" fmla="*/ 624 h 936"/>
                  <a:gd name="T16" fmla="*/ 425 w 624"/>
                  <a:gd name="T17" fmla="*/ 539 h 936"/>
                  <a:gd name="T18" fmla="*/ 482 w 624"/>
                  <a:gd name="T19" fmla="*/ 510 h 936"/>
                  <a:gd name="T20" fmla="*/ 510 w 624"/>
                  <a:gd name="T21" fmla="*/ 425 h 936"/>
                  <a:gd name="T22" fmla="*/ 453 w 624"/>
                  <a:gd name="T23" fmla="*/ 369 h 936"/>
                  <a:gd name="T24" fmla="*/ 482 w 624"/>
                  <a:gd name="T25" fmla="*/ 340 h 936"/>
                  <a:gd name="T26" fmla="*/ 453 w 624"/>
                  <a:gd name="T27" fmla="*/ 312 h 936"/>
                  <a:gd name="T28" fmla="*/ 539 w 624"/>
                  <a:gd name="T29" fmla="*/ 284 h 936"/>
                  <a:gd name="T30" fmla="*/ 595 w 624"/>
                  <a:gd name="T31" fmla="*/ 114 h 936"/>
                  <a:gd name="T32" fmla="*/ 539 w 624"/>
                  <a:gd name="T33" fmla="*/ 57 h 936"/>
                  <a:gd name="T34" fmla="*/ 510 w 624"/>
                  <a:gd name="T35" fmla="*/ 0 h 936"/>
                  <a:gd name="T36" fmla="*/ 453 w 624"/>
                  <a:gd name="T37" fmla="*/ 28 h 936"/>
                  <a:gd name="T38" fmla="*/ 397 w 624"/>
                  <a:gd name="T39" fmla="*/ 0 h 936"/>
                  <a:gd name="T40" fmla="*/ 368 w 624"/>
                  <a:gd name="T41" fmla="*/ 57 h 936"/>
                  <a:gd name="T42" fmla="*/ 312 w 624"/>
                  <a:gd name="T43" fmla="*/ 85 h 936"/>
                  <a:gd name="T44" fmla="*/ 255 w 624"/>
                  <a:gd name="T45" fmla="*/ 255 h 936"/>
                  <a:gd name="T46" fmla="*/ 142 w 624"/>
                  <a:gd name="T47" fmla="*/ 312 h 936"/>
                  <a:gd name="T48" fmla="*/ 113 w 624"/>
                  <a:gd name="T49" fmla="*/ 369 h 936"/>
                  <a:gd name="T50" fmla="*/ 57 w 624"/>
                  <a:gd name="T51" fmla="*/ 397 h 936"/>
                  <a:gd name="T52" fmla="*/ 0 w 624"/>
                  <a:gd name="T53" fmla="*/ 567 h 936"/>
                  <a:gd name="T54" fmla="*/ 57 w 624"/>
                  <a:gd name="T55" fmla="*/ 567 h 936"/>
                  <a:gd name="T56" fmla="*/ 57 w 624"/>
                  <a:gd name="T57" fmla="*/ 595 h 936"/>
                  <a:gd name="T58" fmla="*/ 28 w 624"/>
                  <a:gd name="T59" fmla="*/ 652 h 936"/>
                  <a:gd name="T60" fmla="*/ 28 w 624"/>
                  <a:gd name="T61" fmla="*/ 709 h 936"/>
                  <a:gd name="T62" fmla="*/ 57 w 624"/>
                  <a:gd name="T63" fmla="*/ 737 h 936"/>
                  <a:gd name="T64" fmla="*/ 57 w 624"/>
                  <a:gd name="T65" fmla="*/ 822 h 936"/>
                  <a:gd name="T66" fmla="*/ 113 w 624"/>
                  <a:gd name="T67" fmla="*/ 851 h 936"/>
                  <a:gd name="T68" fmla="*/ 198 w 624"/>
                  <a:gd name="T69" fmla="*/ 794 h 936"/>
                  <a:gd name="T70" fmla="*/ 227 w 624"/>
                  <a:gd name="T71" fmla="*/ 822 h 936"/>
                  <a:gd name="T72" fmla="*/ 170 w 624"/>
                  <a:gd name="T73" fmla="*/ 851 h 936"/>
                  <a:gd name="T74" fmla="*/ 142 w 624"/>
                  <a:gd name="T75" fmla="*/ 907 h 936"/>
                  <a:gd name="T76" fmla="*/ 227 w 624"/>
                  <a:gd name="T77" fmla="*/ 936 h 936"/>
                  <a:gd name="T78" fmla="*/ 283 w 624"/>
                  <a:gd name="T79" fmla="*/ 851 h 936"/>
                  <a:gd name="T80" fmla="*/ 340 w 624"/>
                  <a:gd name="T81" fmla="*/ 879 h 936"/>
                  <a:gd name="T82" fmla="*/ 397 w 624"/>
                  <a:gd name="T83" fmla="*/ 851 h 936"/>
                  <a:gd name="T84" fmla="*/ 425 w 624"/>
                  <a:gd name="T85" fmla="*/ 737 h 936"/>
                  <a:gd name="T86" fmla="*/ 482 w 624"/>
                  <a:gd name="T87" fmla="*/ 851 h 936"/>
                  <a:gd name="T88" fmla="*/ 510 w 624"/>
                  <a:gd name="T89" fmla="*/ 822 h 9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24" h="936">
                    <a:moveTo>
                      <a:pt x="510" y="822"/>
                    </a:moveTo>
                    <a:lnTo>
                      <a:pt x="539" y="709"/>
                    </a:lnTo>
                    <a:lnTo>
                      <a:pt x="595" y="709"/>
                    </a:lnTo>
                    <a:lnTo>
                      <a:pt x="624" y="681"/>
                    </a:lnTo>
                    <a:lnTo>
                      <a:pt x="595" y="624"/>
                    </a:lnTo>
                    <a:lnTo>
                      <a:pt x="539" y="624"/>
                    </a:lnTo>
                    <a:lnTo>
                      <a:pt x="510" y="652"/>
                    </a:lnTo>
                    <a:lnTo>
                      <a:pt x="425" y="624"/>
                    </a:lnTo>
                    <a:lnTo>
                      <a:pt x="425" y="539"/>
                    </a:lnTo>
                    <a:lnTo>
                      <a:pt x="482" y="510"/>
                    </a:lnTo>
                    <a:lnTo>
                      <a:pt x="510" y="425"/>
                    </a:lnTo>
                    <a:lnTo>
                      <a:pt x="453" y="369"/>
                    </a:lnTo>
                    <a:lnTo>
                      <a:pt x="482" y="340"/>
                    </a:lnTo>
                    <a:lnTo>
                      <a:pt x="453" y="312"/>
                    </a:lnTo>
                    <a:lnTo>
                      <a:pt x="539" y="284"/>
                    </a:lnTo>
                    <a:lnTo>
                      <a:pt x="595" y="114"/>
                    </a:lnTo>
                    <a:lnTo>
                      <a:pt x="539" y="57"/>
                    </a:lnTo>
                    <a:lnTo>
                      <a:pt x="510" y="0"/>
                    </a:lnTo>
                    <a:lnTo>
                      <a:pt x="453" y="28"/>
                    </a:lnTo>
                    <a:lnTo>
                      <a:pt x="397" y="0"/>
                    </a:lnTo>
                    <a:lnTo>
                      <a:pt x="368" y="57"/>
                    </a:lnTo>
                    <a:lnTo>
                      <a:pt x="312" y="85"/>
                    </a:lnTo>
                    <a:lnTo>
                      <a:pt x="255" y="255"/>
                    </a:lnTo>
                    <a:lnTo>
                      <a:pt x="142" y="312"/>
                    </a:lnTo>
                    <a:lnTo>
                      <a:pt x="113" y="369"/>
                    </a:lnTo>
                    <a:lnTo>
                      <a:pt x="57" y="397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595"/>
                    </a:lnTo>
                    <a:lnTo>
                      <a:pt x="28" y="652"/>
                    </a:lnTo>
                    <a:lnTo>
                      <a:pt x="28" y="709"/>
                    </a:lnTo>
                    <a:lnTo>
                      <a:pt x="57" y="737"/>
                    </a:lnTo>
                    <a:lnTo>
                      <a:pt x="57" y="822"/>
                    </a:lnTo>
                    <a:lnTo>
                      <a:pt x="113" y="851"/>
                    </a:lnTo>
                    <a:lnTo>
                      <a:pt x="198" y="794"/>
                    </a:lnTo>
                    <a:lnTo>
                      <a:pt x="227" y="822"/>
                    </a:lnTo>
                    <a:lnTo>
                      <a:pt x="170" y="851"/>
                    </a:lnTo>
                    <a:lnTo>
                      <a:pt x="142" y="907"/>
                    </a:lnTo>
                    <a:lnTo>
                      <a:pt x="227" y="936"/>
                    </a:lnTo>
                    <a:lnTo>
                      <a:pt x="283" y="851"/>
                    </a:lnTo>
                    <a:lnTo>
                      <a:pt x="340" y="879"/>
                    </a:lnTo>
                    <a:lnTo>
                      <a:pt x="397" y="851"/>
                    </a:lnTo>
                    <a:lnTo>
                      <a:pt x="425" y="737"/>
                    </a:lnTo>
                    <a:lnTo>
                      <a:pt x="482" y="851"/>
                    </a:lnTo>
                    <a:lnTo>
                      <a:pt x="510" y="82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9" name="Freeform 146">
                <a:extLst>
                  <a:ext uri="{FF2B5EF4-FFF2-40B4-BE49-F238E27FC236}">
                    <a16:creationId xmlns:a16="http://schemas.microsoft.com/office/drawing/2014/main" id="{BA0B141A-9618-411C-839D-DF8550518C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16" y="3846"/>
                <a:ext cx="624" cy="709"/>
              </a:xfrm>
              <a:custGeom>
                <a:avLst/>
                <a:gdLst>
                  <a:gd name="T0" fmla="*/ 57 w 624"/>
                  <a:gd name="T1" fmla="*/ 567 h 709"/>
                  <a:gd name="T2" fmla="*/ 113 w 624"/>
                  <a:gd name="T3" fmla="*/ 595 h 709"/>
                  <a:gd name="T4" fmla="*/ 170 w 624"/>
                  <a:gd name="T5" fmla="*/ 567 h 709"/>
                  <a:gd name="T6" fmla="*/ 199 w 624"/>
                  <a:gd name="T7" fmla="*/ 624 h 709"/>
                  <a:gd name="T8" fmla="*/ 255 w 624"/>
                  <a:gd name="T9" fmla="*/ 681 h 709"/>
                  <a:gd name="T10" fmla="*/ 284 w 624"/>
                  <a:gd name="T11" fmla="*/ 652 h 709"/>
                  <a:gd name="T12" fmla="*/ 312 w 624"/>
                  <a:gd name="T13" fmla="*/ 652 h 709"/>
                  <a:gd name="T14" fmla="*/ 369 w 624"/>
                  <a:gd name="T15" fmla="*/ 709 h 709"/>
                  <a:gd name="T16" fmla="*/ 454 w 624"/>
                  <a:gd name="T17" fmla="*/ 709 h 709"/>
                  <a:gd name="T18" fmla="*/ 510 w 624"/>
                  <a:gd name="T19" fmla="*/ 681 h 709"/>
                  <a:gd name="T20" fmla="*/ 567 w 624"/>
                  <a:gd name="T21" fmla="*/ 681 h 709"/>
                  <a:gd name="T22" fmla="*/ 624 w 624"/>
                  <a:gd name="T23" fmla="*/ 595 h 709"/>
                  <a:gd name="T24" fmla="*/ 567 w 624"/>
                  <a:gd name="T25" fmla="*/ 539 h 709"/>
                  <a:gd name="T26" fmla="*/ 567 w 624"/>
                  <a:gd name="T27" fmla="*/ 340 h 709"/>
                  <a:gd name="T28" fmla="*/ 482 w 624"/>
                  <a:gd name="T29" fmla="*/ 312 h 709"/>
                  <a:gd name="T30" fmla="*/ 510 w 624"/>
                  <a:gd name="T31" fmla="*/ 255 h 709"/>
                  <a:gd name="T32" fmla="*/ 454 w 624"/>
                  <a:gd name="T33" fmla="*/ 199 h 709"/>
                  <a:gd name="T34" fmla="*/ 482 w 624"/>
                  <a:gd name="T35" fmla="*/ 114 h 709"/>
                  <a:gd name="T36" fmla="*/ 539 w 624"/>
                  <a:gd name="T37" fmla="*/ 114 h 709"/>
                  <a:gd name="T38" fmla="*/ 539 w 624"/>
                  <a:gd name="T39" fmla="*/ 0 h 709"/>
                  <a:gd name="T40" fmla="*/ 454 w 624"/>
                  <a:gd name="T41" fmla="*/ 0 h 709"/>
                  <a:gd name="T42" fmla="*/ 397 w 624"/>
                  <a:gd name="T43" fmla="*/ 28 h 709"/>
                  <a:gd name="T44" fmla="*/ 369 w 624"/>
                  <a:gd name="T45" fmla="*/ 114 h 709"/>
                  <a:gd name="T46" fmla="*/ 255 w 624"/>
                  <a:gd name="T47" fmla="*/ 142 h 709"/>
                  <a:gd name="T48" fmla="*/ 227 w 624"/>
                  <a:gd name="T49" fmla="*/ 227 h 709"/>
                  <a:gd name="T50" fmla="*/ 227 w 624"/>
                  <a:gd name="T51" fmla="*/ 340 h 709"/>
                  <a:gd name="T52" fmla="*/ 28 w 624"/>
                  <a:gd name="T53" fmla="*/ 284 h 709"/>
                  <a:gd name="T54" fmla="*/ 28 w 624"/>
                  <a:gd name="T55" fmla="*/ 340 h 709"/>
                  <a:gd name="T56" fmla="*/ 113 w 624"/>
                  <a:gd name="T57" fmla="*/ 340 h 709"/>
                  <a:gd name="T58" fmla="*/ 85 w 624"/>
                  <a:gd name="T59" fmla="*/ 397 h 709"/>
                  <a:gd name="T60" fmla="*/ 28 w 624"/>
                  <a:gd name="T61" fmla="*/ 397 h 709"/>
                  <a:gd name="T62" fmla="*/ 0 w 624"/>
                  <a:gd name="T63" fmla="*/ 454 h 709"/>
                  <a:gd name="T64" fmla="*/ 57 w 624"/>
                  <a:gd name="T65" fmla="*/ 482 h 709"/>
                  <a:gd name="T66" fmla="*/ 85 w 624"/>
                  <a:gd name="T67" fmla="*/ 539 h 709"/>
                  <a:gd name="T68" fmla="*/ 57 w 624"/>
                  <a:gd name="T69" fmla="*/ 567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624" h="709">
                    <a:moveTo>
                      <a:pt x="57" y="567"/>
                    </a:moveTo>
                    <a:lnTo>
                      <a:pt x="113" y="595"/>
                    </a:lnTo>
                    <a:lnTo>
                      <a:pt x="170" y="567"/>
                    </a:lnTo>
                    <a:lnTo>
                      <a:pt x="199" y="624"/>
                    </a:lnTo>
                    <a:lnTo>
                      <a:pt x="255" y="681"/>
                    </a:lnTo>
                    <a:lnTo>
                      <a:pt x="284" y="652"/>
                    </a:lnTo>
                    <a:lnTo>
                      <a:pt x="312" y="652"/>
                    </a:lnTo>
                    <a:lnTo>
                      <a:pt x="369" y="709"/>
                    </a:lnTo>
                    <a:lnTo>
                      <a:pt x="454" y="709"/>
                    </a:lnTo>
                    <a:lnTo>
                      <a:pt x="510" y="681"/>
                    </a:lnTo>
                    <a:lnTo>
                      <a:pt x="567" y="681"/>
                    </a:lnTo>
                    <a:lnTo>
                      <a:pt x="624" y="595"/>
                    </a:lnTo>
                    <a:lnTo>
                      <a:pt x="567" y="539"/>
                    </a:lnTo>
                    <a:lnTo>
                      <a:pt x="567" y="340"/>
                    </a:lnTo>
                    <a:lnTo>
                      <a:pt x="482" y="312"/>
                    </a:lnTo>
                    <a:lnTo>
                      <a:pt x="510" y="255"/>
                    </a:lnTo>
                    <a:lnTo>
                      <a:pt x="454" y="199"/>
                    </a:lnTo>
                    <a:lnTo>
                      <a:pt x="482" y="114"/>
                    </a:lnTo>
                    <a:lnTo>
                      <a:pt x="539" y="114"/>
                    </a:lnTo>
                    <a:lnTo>
                      <a:pt x="539" y="0"/>
                    </a:lnTo>
                    <a:lnTo>
                      <a:pt x="454" y="0"/>
                    </a:lnTo>
                    <a:lnTo>
                      <a:pt x="397" y="28"/>
                    </a:lnTo>
                    <a:lnTo>
                      <a:pt x="369" y="114"/>
                    </a:lnTo>
                    <a:lnTo>
                      <a:pt x="255" y="142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28" y="284"/>
                    </a:lnTo>
                    <a:lnTo>
                      <a:pt x="28" y="340"/>
                    </a:lnTo>
                    <a:lnTo>
                      <a:pt x="113" y="340"/>
                    </a:lnTo>
                    <a:lnTo>
                      <a:pt x="85" y="397"/>
                    </a:lnTo>
                    <a:lnTo>
                      <a:pt x="28" y="397"/>
                    </a:lnTo>
                    <a:lnTo>
                      <a:pt x="0" y="454"/>
                    </a:lnTo>
                    <a:lnTo>
                      <a:pt x="57" y="482"/>
                    </a:lnTo>
                    <a:lnTo>
                      <a:pt x="85" y="539"/>
                    </a:lnTo>
                    <a:lnTo>
                      <a:pt x="57" y="56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0" name="Freeform 147">
                <a:extLst>
                  <a:ext uri="{FF2B5EF4-FFF2-40B4-BE49-F238E27FC236}">
                    <a16:creationId xmlns:a16="http://schemas.microsoft.com/office/drawing/2014/main" id="{D821D389-A233-4282-BCAC-471FBB44323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79" y="3591"/>
                <a:ext cx="1191" cy="1219"/>
              </a:xfrm>
              <a:custGeom>
                <a:avLst/>
                <a:gdLst>
                  <a:gd name="T0" fmla="*/ 454 w 1191"/>
                  <a:gd name="T1" fmla="*/ 1219 h 1219"/>
                  <a:gd name="T2" fmla="*/ 510 w 1191"/>
                  <a:gd name="T3" fmla="*/ 1191 h 1219"/>
                  <a:gd name="T4" fmla="*/ 539 w 1191"/>
                  <a:gd name="T5" fmla="*/ 1134 h 1219"/>
                  <a:gd name="T6" fmla="*/ 652 w 1191"/>
                  <a:gd name="T7" fmla="*/ 1077 h 1219"/>
                  <a:gd name="T8" fmla="*/ 709 w 1191"/>
                  <a:gd name="T9" fmla="*/ 907 h 1219"/>
                  <a:gd name="T10" fmla="*/ 765 w 1191"/>
                  <a:gd name="T11" fmla="*/ 879 h 1219"/>
                  <a:gd name="T12" fmla="*/ 794 w 1191"/>
                  <a:gd name="T13" fmla="*/ 822 h 1219"/>
                  <a:gd name="T14" fmla="*/ 822 w 1191"/>
                  <a:gd name="T15" fmla="*/ 794 h 1219"/>
                  <a:gd name="T16" fmla="*/ 794 w 1191"/>
                  <a:gd name="T17" fmla="*/ 737 h 1219"/>
                  <a:gd name="T18" fmla="*/ 737 w 1191"/>
                  <a:gd name="T19" fmla="*/ 709 h 1219"/>
                  <a:gd name="T20" fmla="*/ 765 w 1191"/>
                  <a:gd name="T21" fmla="*/ 652 h 1219"/>
                  <a:gd name="T22" fmla="*/ 822 w 1191"/>
                  <a:gd name="T23" fmla="*/ 652 h 1219"/>
                  <a:gd name="T24" fmla="*/ 850 w 1191"/>
                  <a:gd name="T25" fmla="*/ 595 h 1219"/>
                  <a:gd name="T26" fmla="*/ 765 w 1191"/>
                  <a:gd name="T27" fmla="*/ 595 h 1219"/>
                  <a:gd name="T28" fmla="*/ 765 w 1191"/>
                  <a:gd name="T29" fmla="*/ 539 h 1219"/>
                  <a:gd name="T30" fmla="*/ 964 w 1191"/>
                  <a:gd name="T31" fmla="*/ 595 h 1219"/>
                  <a:gd name="T32" fmla="*/ 964 w 1191"/>
                  <a:gd name="T33" fmla="*/ 482 h 1219"/>
                  <a:gd name="T34" fmla="*/ 992 w 1191"/>
                  <a:gd name="T35" fmla="*/ 397 h 1219"/>
                  <a:gd name="T36" fmla="*/ 1106 w 1191"/>
                  <a:gd name="T37" fmla="*/ 369 h 1219"/>
                  <a:gd name="T38" fmla="*/ 1134 w 1191"/>
                  <a:gd name="T39" fmla="*/ 283 h 1219"/>
                  <a:gd name="T40" fmla="*/ 1191 w 1191"/>
                  <a:gd name="T41" fmla="*/ 255 h 1219"/>
                  <a:gd name="T42" fmla="*/ 1134 w 1191"/>
                  <a:gd name="T43" fmla="*/ 198 h 1219"/>
                  <a:gd name="T44" fmla="*/ 1077 w 1191"/>
                  <a:gd name="T45" fmla="*/ 227 h 1219"/>
                  <a:gd name="T46" fmla="*/ 1021 w 1191"/>
                  <a:gd name="T47" fmla="*/ 170 h 1219"/>
                  <a:gd name="T48" fmla="*/ 964 w 1191"/>
                  <a:gd name="T49" fmla="*/ 142 h 1219"/>
                  <a:gd name="T50" fmla="*/ 936 w 1191"/>
                  <a:gd name="T51" fmla="*/ 57 h 1219"/>
                  <a:gd name="T52" fmla="*/ 822 w 1191"/>
                  <a:gd name="T53" fmla="*/ 28 h 1219"/>
                  <a:gd name="T54" fmla="*/ 765 w 1191"/>
                  <a:gd name="T55" fmla="*/ 57 h 1219"/>
                  <a:gd name="T56" fmla="*/ 794 w 1191"/>
                  <a:gd name="T57" fmla="*/ 142 h 1219"/>
                  <a:gd name="T58" fmla="*/ 822 w 1191"/>
                  <a:gd name="T59" fmla="*/ 198 h 1219"/>
                  <a:gd name="T60" fmla="*/ 680 w 1191"/>
                  <a:gd name="T61" fmla="*/ 227 h 1219"/>
                  <a:gd name="T62" fmla="*/ 652 w 1191"/>
                  <a:gd name="T63" fmla="*/ 312 h 1219"/>
                  <a:gd name="T64" fmla="*/ 454 w 1191"/>
                  <a:gd name="T65" fmla="*/ 369 h 1219"/>
                  <a:gd name="T66" fmla="*/ 312 w 1191"/>
                  <a:gd name="T67" fmla="*/ 283 h 1219"/>
                  <a:gd name="T68" fmla="*/ 227 w 1191"/>
                  <a:gd name="T69" fmla="*/ 85 h 1219"/>
                  <a:gd name="T70" fmla="*/ 170 w 1191"/>
                  <a:gd name="T71" fmla="*/ 85 h 1219"/>
                  <a:gd name="T72" fmla="*/ 113 w 1191"/>
                  <a:gd name="T73" fmla="*/ 28 h 1219"/>
                  <a:gd name="T74" fmla="*/ 57 w 1191"/>
                  <a:gd name="T75" fmla="*/ 0 h 1219"/>
                  <a:gd name="T76" fmla="*/ 0 w 1191"/>
                  <a:gd name="T77" fmla="*/ 85 h 1219"/>
                  <a:gd name="T78" fmla="*/ 28 w 1191"/>
                  <a:gd name="T79" fmla="*/ 142 h 1219"/>
                  <a:gd name="T80" fmla="*/ 85 w 1191"/>
                  <a:gd name="T81" fmla="*/ 312 h 1219"/>
                  <a:gd name="T82" fmla="*/ 142 w 1191"/>
                  <a:gd name="T83" fmla="*/ 369 h 1219"/>
                  <a:gd name="T84" fmla="*/ 113 w 1191"/>
                  <a:gd name="T85" fmla="*/ 425 h 1219"/>
                  <a:gd name="T86" fmla="*/ 198 w 1191"/>
                  <a:gd name="T87" fmla="*/ 454 h 1219"/>
                  <a:gd name="T88" fmla="*/ 113 w 1191"/>
                  <a:gd name="T89" fmla="*/ 595 h 1219"/>
                  <a:gd name="T90" fmla="*/ 142 w 1191"/>
                  <a:gd name="T91" fmla="*/ 652 h 1219"/>
                  <a:gd name="T92" fmla="*/ 85 w 1191"/>
                  <a:gd name="T93" fmla="*/ 737 h 1219"/>
                  <a:gd name="T94" fmla="*/ 170 w 1191"/>
                  <a:gd name="T95" fmla="*/ 794 h 1219"/>
                  <a:gd name="T96" fmla="*/ 170 w 1191"/>
                  <a:gd name="T97" fmla="*/ 907 h 1219"/>
                  <a:gd name="T98" fmla="*/ 283 w 1191"/>
                  <a:gd name="T99" fmla="*/ 936 h 1219"/>
                  <a:gd name="T100" fmla="*/ 312 w 1191"/>
                  <a:gd name="T101" fmla="*/ 1021 h 1219"/>
                  <a:gd name="T102" fmla="*/ 397 w 1191"/>
                  <a:gd name="T103" fmla="*/ 1106 h 1219"/>
                  <a:gd name="T104" fmla="*/ 454 w 1191"/>
                  <a:gd name="T105" fmla="*/ 1219 h 1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191" h="1219">
                    <a:moveTo>
                      <a:pt x="454" y="1219"/>
                    </a:moveTo>
                    <a:lnTo>
                      <a:pt x="510" y="1191"/>
                    </a:lnTo>
                    <a:lnTo>
                      <a:pt x="539" y="1134"/>
                    </a:lnTo>
                    <a:lnTo>
                      <a:pt x="652" y="1077"/>
                    </a:lnTo>
                    <a:lnTo>
                      <a:pt x="709" y="907"/>
                    </a:lnTo>
                    <a:lnTo>
                      <a:pt x="765" y="879"/>
                    </a:lnTo>
                    <a:lnTo>
                      <a:pt x="794" y="822"/>
                    </a:lnTo>
                    <a:lnTo>
                      <a:pt x="822" y="794"/>
                    </a:lnTo>
                    <a:lnTo>
                      <a:pt x="794" y="737"/>
                    </a:lnTo>
                    <a:lnTo>
                      <a:pt x="737" y="709"/>
                    </a:lnTo>
                    <a:lnTo>
                      <a:pt x="765" y="652"/>
                    </a:lnTo>
                    <a:lnTo>
                      <a:pt x="822" y="652"/>
                    </a:lnTo>
                    <a:lnTo>
                      <a:pt x="850" y="595"/>
                    </a:lnTo>
                    <a:lnTo>
                      <a:pt x="765" y="595"/>
                    </a:lnTo>
                    <a:lnTo>
                      <a:pt x="765" y="539"/>
                    </a:lnTo>
                    <a:lnTo>
                      <a:pt x="964" y="595"/>
                    </a:lnTo>
                    <a:lnTo>
                      <a:pt x="964" y="482"/>
                    </a:lnTo>
                    <a:lnTo>
                      <a:pt x="992" y="397"/>
                    </a:lnTo>
                    <a:lnTo>
                      <a:pt x="1106" y="369"/>
                    </a:lnTo>
                    <a:lnTo>
                      <a:pt x="1134" y="283"/>
                    </a:lnTo>
                    <a:lnTo>
                      <a:pt x="1191" y="255"/>
                    </a:lnTo>
                    <a:lnTo>
                      <a:pt x="1134" y="198"/>
                    </a:lnTo>
                    <a:lnTo>
                      <a:pt x="1077" y="227"/>
                    </a:lnTo>
                    <a:lnTo>
                      <a:pt x="1021" y="170"/>
                    </a:lnTo>
                    <a:lnTo>
                      <a:pt x="964" y="142"/>
                    </a:lnTo>
                    <a:lnTo>
                      <a:pt x="936" y="57"/>
                    </a:lnTo>
                    <a:lnTo>
                      <a:pt x="822" y="28"/>
                    </a:lnTo>
                    <a:lnTo>
                      <a:pt x="765" y="57"/>
                    </a:lnTo>
                    <a:lnTo>
                      <a:pt x="794" y="142"/>
                    </a:lnTo>
                    <a:lnTo>
                      <a:pt x="822" y="198"/>
                    </a:lnTo>
                    <a:lnTo>
                      <a:pt x="680" y="227"/>
                    </a:lnTo>
                    <a:lnTo>
                      <a:pt x="652" y="312"/>
                    </a:lnTo>
                    <a:lnTo>
                      <a:pt x="454" y="369"/>
                    </a:lnTo>
                    <a:lnTo>
                      <a:pt x="312" y="283"/>
                    </a:lnTo>
                    <a:lnTo>
                      <a:pt x="227" y="85"/>
                    </a:lnTo>
                    <a:lnTo>
                      <a:pt x="170" y="85"/>
                    </a:lnTo>
                    <a:lnTo>
                      <a:pt x="113" y="28"/>
                    </a:lnTo>
                    <a:lnTo>
                      <a:pt x="57" y="0"/>
                    </a:lnTo>
                    <a:lnTo>
                      <a:pt x="0" y="85"/>
                    </a:lnTo>
                    <a:lnTo>
                      <a:pt x="28" y="142"/>
                    </a:lnTo>
                    <a:lnTo>
                      <a:pt x="85" y="312"/>
                    </a:lnTo>
                    <a:lnTo>
                      <a:pt x="142" y="369"/>
                    </a:lnTo>
                    <a:lnTo>
                      <a:pt x="113" y="425"/>
                    </a:lnTo>
                    <a:lnTo>
                      <a:pt x="198" y="454"/>
                    </a:lnTo>
                    <a:lnTo>
                      <a:pt x="113" y="595"/>
                    </a:lnTo>
                    <a:lnTo>
                      <a:pt x="142" y="652"/>
                    </a:lnTo>
                    <a:lnTo>
                      <a:pt x="85" y="737"/>
                    </a:lnTo>
                    <a:lnTo>
                      <a:pt x="170" y="794"/>
                    </a:lnTo>
                    <a:lnTo>
                      <a:pt x="170" y="907"/>
                    </a:lnTo>
                    <a:lnTo>
                      <a:pt x="283" y="936"/>
                    </a:lnTo>
                    <a:lnTo>
                      <a:pt x="312" y="1021"/>
                    </a:lnTo>
                    <a:lnTo>
                      <a:pt x="397" y="1106"/>
                    </a:lnTo>
                    <a:lnTo>
                      <a:pt x="454" y="1219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1" name="Freeform 149">
                <a:extLst>
                  <a:ext uri="{FF2B5EF4-FFF2-40B4-BE49-F238E27FC236}">
                    <a16:creationId xmlns:a16="http://schemas.microsoft.com/office/drawing/2014/main" id="{683264BD-AB76-45EF-9BEE-24DC407E54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37" y="2372"/>
                <a:ext cx="1871" cy="1588"/>
              </a:xfrm>
              <a:custGeom>
                <a:avLst/>
                <a:gdLst>
                  <a:gd name="T0" fmla="*/ 255 w 1871"/>
                  <a:gd name="T1" fmla="*/ 1247 h 1588"/>
                  <a:gd name="T2" fmla="*/ 369 w 1871"/>
                  <a:gd name="T3" fmla="*/ 1304 h 1588"/>
                  <a:gd name="T4" fmla="*/ 596 w 1871"/>
                  <a:gd name="T5" fmla="*/ 1588 h 1588"/>
                  <a:gd name="T6" fmla="*/ 822 w 1871"/>
                  <a:gd name="T7" fmla="*/ 1446 h 1588"/>
                  <a:gd name="T8" fmla="*/ 936 w 1871"/>
                  <a:gd name="T9" fmla="*/ 1361 h 1588"/>
                  <a:gd name="T10" fmla="*/ 964 w 1871"/>
                  <a:gd name="T11" fmla="*/ 1247 h 1588"/>
                  <a:gd name="T12" fmla="*/ 1106 w 1871"/>
                  <a:gd name="T13" fmla="*/ 1361 h 1588"/>
                  <a:gd name="T14" fmla="*/ 1219 w 1871"/>
                  <a:gd name="T15" fmla="*/ 1332 h 1588"/>
                  <a:gd name="T16" fmla="*/ 1418 w 1871"/>
                  <a:gd name="T17" fmla="*/ 1134 h 1588"/>
                  <a:gd name="T18" fmla="*/ 1531 w 1871"/>
                  <a:gd name="T19" fmla="*/ 1021 h 1588"/>
                  <a:gd name="T20" fmla="*/ 1503 w 1871"/>
                  <a:gd name="T21" fmla="*/ 822 h 1588"/>
                  <a:gd name="T22" fmla="*/ 1559 w 1871"/>
                  <a:gd name="T23" fmla="*/ 595 h 1588"/>
                  <a:gd name="T24" fmla="*/ 1645 w 1871"/>
                  <a:gd name="T25" fmla="*/ 482 h 1588"/>
                  <a:gd name="T26" fmla="*/ 1815 w 1871"/>
                  <a:gd name="T27" fmla="*/ 255 h 1588"/>
                  <a:gd name="T28" fmla="*/ 1843 w 1871"/>
                  <a:gd name="T29" fmla="*/ 57 h 1588"/>
                  <a:gd name="T30" fmla="*/ 1786 w 1871"/>
                  <a:gd name="T31" fmla="*/ 0 h 1588"/>
                  <a:gd name="T32" fmla="*/ 1673 w 1871"/>
                  <a:gd name="T33" fmla="*/ 57 h 1588"/>
                  <a:gd name="T34" fmla="*/ 1645 w 1871"/>
                  <a:gd name="T35" fmla="*/ 113 h 1588"/>
                  <a:gd name="T36" fmla="*/ 1503 w 1871"/>
                  <a:gd name="T37" fmla="*/ 142 h 1588"/>
                  <a:gd name="T38" fmla="*/ 1361 w 1871"/>
                  <a:gd name="T39" fmla="*/ 340 h 1588"/>
                  <a:gd name="T40" fmla="*/ 1304 w 1871"/>
                  <a:gd name="T41" fmla="*/ 57 h 1588"/>
                  <a:gd name="T42" fmla="*/ 1248 w 1871"/>
                  <a:gd name="T43" fmla="*/ 113 h 1588"/>
                  <a:gd name="T44" fmla="*/ 1134 w 1871"/>
                  <a:gd name="T45" fmla="*/ 170 h 1588"/>
                  <a:gd name="T46" fmla="*/ 1134 w 1871"/>
                  <a:gd name="T47" fmla="*/ 340 h 1588"/>
                  <a:gd name="T48" fmla="*/ 936 w 1871"/>
                  <a:gd name="T49" fmla="*/ 482 h 1588"/>
                  <a:gd name="T50" fmla="*/ 794 w 1871"/>
                  <a:gd name="T51" fmla="*/ 482 h 1588"/>
                  <a:gd name="T52" fmla="*/ 709 w 1871"/>
                  <a:gd name="T53" fmla="*/ 425 h 1588"/>
                  <a:gd name="T54" fmla="*/ 596 w 1871"/>
                  <a:gd name="T55" fmla="*/ 482 h 1588"/>
                  <a:gd name="T56" fmla="*/ 511 w 1871"/>
                  <a:gd name="T57" fmla="*/ 482 h 1588"/>
                  <a:gd name="T58" fmla="*/ 284 w 1871"/>
                  <a:gd name="T59" fmla="*/ 510 h 1588"/>
                  <a:gd name="T60" fmla="*/ 0 w 1871"/>
                  <a:gd name="T61" fmla="*/ 624 h 1588"/>
                  <a:gd name="T62" fmla="*/ 29 w 1871"/>
                  <a:gd name="T63" fmla="*/ 709 h 1588"/>
                  <a:gd name="T64" fmla="*/ 114 w 1871"/>
                  <a:gd name="T65" fmla="*/ 765 h 1588"/>
                  <a:gd name="T66" fmla="*/ 227 w 1871"/>
                  <a:gd name="T67" fmla="*/ 850 h 1588"/>
                  <a:gd name="T68" fmla="*/ 199 w 1871"/>
                  <a:gd name="T69" fmla="*/ 964 h 1588"/>
                  <a:gd name="T70" fmla="*/ 170 w 1871"/>
                  <a:gd name="T71" fmla="*/ 1049 h 1588"/>
                  <a:gd name="T72" fmla="*/ 199 w 1871"/>
                  <a:gd name="T73" fmla="*/ 1219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871" h="1588">
                    <a:moveTo>
                      <a:pt x="199" y="1219"/>
                    </a:moveTo>
                    <a:lnTo>
                      <a:pt x="255" y="1247"/>
                    </a:lnTo>
                    <a:lnTo>
                      <a:pt x="312" y="1304"/>
                    </a:lnTo>
                    <a:lnTo>
                      <a:pt x="369" y="1304"/>
                    </a:lnTo>
                    <a:lnTo>
                      <a:pt x="454" y="1502"/>
                    </a:lnTo>
                    <a:lnTo>
                      <a:pt x="596" y="1588"/>
                    </a:lnTo>
                    <a:lnTo>
                      <a:pt x="794" y="1531"/>
                    </a:lnTo>
                    <a:lnTo>
                      <a:pt x="822" y="1446"/>
                    </a:lnTo>
                    <a:lnTo>
                      <a:pt x="964" y="1417"/>
                    </a:lnTo>
                    <a:lnTo>
                      <a:pt x="936" y="1361"/>
                    </a:lnTo>
                    <a:lnTo>
                      <a:pt x="907" y="1276"/>
                    </a:lnTo>
                    <a:lnTo>
                      <a:pt x="964" y="1247"/>
                    </a:lnTo>
                    <a:lnTo>
                      <a:pt x="1078" y="1276"/>
                    </a:lnTo>
                    <a:lnTo>
                      <a:pt x="1106" y="1361"/>
                    </a:lnTo>
                    <a:lnTo>
                      <a:pt x="1163" y="1389"/>
                    </a:lnTo>
                    <a:lnTo>
                      <a:pt x="1219" y="1332"/>
                    </a:lnTo>
                    <a:lnTo>
                      <a:pt x="1389" y="1219"/>
                    </a:lnTo>
                    <a:lnTo>
                      <a:pt x="1418" y="1134"/>
                    </a:lnTo>
                    <a:lnTo>
                      <a:pt x="1446" y="1162"/>
                    </a:lnTo>
                    <a:lnTo>
                      <a:pt x="1531" y="1021"/>
                    </a:lnTo>
                    <a:lnTo>
                      <a:pt x="1559" y="907"/>
                    </a:lnTo>
                    <a:lnTo>
                      <a:pt x="1503" y="822"/>
                    </a:lnTo>
                    <a:lnTo>
                      <a:pt x="1474" y="709"/>
                    </a:lnTo>
                    <a:lnTo>
                      <a:pt x="1559" y="595"/>
                    </a:lnTo>
                    <a:lnTo>
                      <a:pt x="1559" y="482"/>
                    </a:lnTo>
                    <a:lnTo>
                      <a:pt x="1645" y="482"/>
                    </a:lnTo>
                    <a:lnTo>
                      <a:pt x="1843" y="312"/>
                    </a:lnTo>
                    <a:lnTo>
                      <a:pt x="1815" y="255"/>
                    </a:lnTo>
                    <a:lnTo>
                      <a:pt x="1871" y="113"/>
                    </a:lnTo>
                    <a:lnTo>
                      <a:pt x="1843" y="57"/>
                    </a:lnTo>
                    <a:lnTo>
                      <a:pt x="1815" y="0"/>
                    </a:lnTo>
                    <a:lnTo>
                      <a:pt x="1786" y="0"/>
                    </a:lnTo>
                    <a:lnTo>
                      <a:pt x="1701" y="85"/>
                    </a:lnTo>
                    <a:lnTo>
                      <a:pt x="1673" y="57"/>
                    </a:lnTo>
                    <a:lnTo>
                      <a:pt x="1616" y="57"/>
                    </a:lnTo>
                    <a:lnTo>
                      <a:pt x="1645" y="113"/>
                    </a:lnTo>
                    <a:lnTo>
                      <a:pt x="1559" y="113"/>
                    </a:lnTo>
                    <a:lnTo>
                      <a:pt x="1503" y="142"/>
                    </a:lnTo>
                    <a:lnTo>
                      <a:pt x="1503" y="227"/>
                    </a:lnTo>
                    <a:lnTo>
                      <a:pt x="1361" y="340"/>
                    </a:lnTo>
                    <a:lnTo>
                      <a:pt x="1361" y="170"/>
                    </a:lnTo>
                    <a:lnTo>
                      <a:pt x="1304" y="57"/>
                    </a:lnTo>
                    <a:lnTo>
                      <a:pt x="1219" y="57"/>
                    </a:lnTo>
                    <a:lnTo>
                      <a:pt x="1248" y="113"/>
                    </a:lnTo>
                    <a:lnTo>
                      <a:pt x="1191" y="170"/>
                    </a:lnTo>
                    <a:lnTo>
                      <a:pt x="1134" y="170"/>
                    </a:lnTo>
                    <a:lnTo>
                      <a:pt x="1106" y="255"/>
                    </a:lnTo>
                    <a:lnTo>
                      <a:pt x="1134" y="340"/>
                    </a:lnTo>
                    <a:lnTo>
                      <a:pt x="1134" y="397"/>
                    </a:lnTo>
                    <a:lnTo>
                      <a:pt x="936" y="482"/>
                    </a:lnTo>
                    <a:lnTo>
                      <a:pt x="907" y="539"/>
                    </a:lnTo>
                    <a:lnTo>
                      <a:pt x="794" y="482"/>
                    </a:lnTo>
                    <a:lnTo>
                      <a:pt x="737" y="510"/>
                    </a:lnTo>
                    <a:lnTo>
                      <a:pt x="709" y="425"/>
                    </a:lnTo>
                    <a:lnTo>
                      <a:pt x="652" y="482"/>
                    </a:lnTo>
                    <a:lnTo>
                      <a:pt x="596" y="482"/>
                    </a:lnTo>
                    <a:lnTo>
                      <a:pt x="539" y="454"/>
                    </a:lnTo>
                    <a:lnTo>
                      <a:pt x="511" y="482"/>
                    </a:lnTo>
                    <a:lnTo>
                      <a:pt x="454" y="425"/>
                    </a:lnTo>
                    <a:lnTo>
                      <a:pt x="284" y="510"/>
                    </a:lnTo>
                    <a:lnTo>
                      <a:pt x="85" y="482"/>
                    </a:lnTo>
                    <a:lnTo>
                      <a:pt x="0" y="624"/>
                    </a:lnTo>
                    <a:lnTo>
                      <a:pt x="29" y="652"/>
                    </a:lnTo>
                    <a:lnTo>
                      <a:pt x="29" y="709"/>
                    </a:lnTo>
                    <a:lnTo>
                      <a:pt x="57" y="765"/>
                    </a:lnTo>
                    <a:lnTo>
                      <a:pt x="114" y="765"/>
                    </a:lnTo>
                    <a:lnTo>
                      <a:pt x="114" y="794"/>
                    </a:lnTo>
                    <a:lnTo>
                      <a:pt x="227" y="850"/>
                    </a:lnTo>
                    <a:lnTo>
                      <a:pt x="227" y="879"/>
                    </a:lnTo>
                    <a:lnTo>
                      <a:pt x="199" y="964"/>
                    </a:lnTo>
                    <a:lnTo>
                      <a:pt x="227" y="1021"/>
                    </a:lnTo>
                    <a:lnTo>
                      <a:pt x="170" y="1049"/>
                    </a:lnTo>
                    <a:lnTo>
                      <a:pt x="170" y="1191"/>
                    </a:lnTo>
                    <a:lnTo>
                      <a:pt x="199" y="1219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" name="Freeform 150">
                <a:extLst>
                  <a:ext uri="{FF2B5EF4-FFF2-40B4-BE49-F238E27FC236}">
                    <a16:creationId xmlns:a16="http://schemas.microsoft.com/office/drawing/2014/main" id="{4A2ADB39-9C06-4E53-BC5F-6E3B1A6F69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4" y="1068"/>
                <a:ext cx="1672" cy="1928"/>
              </a:xfrm>
              <a:custGeom>
                <a:avLst/>
                <a:gdLst>
                  <a:gd name="T0" fmla="*/ 283 w 1672"/>
                  <a:gd name="T1" fmla="*/ 1928 h 1928"/>
                  <a:gd name="T2" fmla="*/ 368 w 1672"/>
                  <a:gd name="T3" fmla="*/ 1786 h 1928"/>
                  <a:gd name="T4" fmla="*/ 567 w 1672"/>
                  <a:gd name="T5" fmla="*/ 1814 h 1928"/>
                  <a:gd name="T6" fmla="*/ 737 w 1672"/>
                  <a:gd name="T7" fmla="*/ 1729 h 1928"/>
                  <a:gd name="T8" fmla="*/ 794 w 1672"/>
                  <a:gd name="T9" fmla="*/ 1786 h 1928"/>
                  <a:gd name="T10" fmla="*/ 822 w 1672"/>
                  <a:gd name="T11" fmla="*/ 1758 h 1928"/>
                  <a:gd name="T12" fmla="*/ 879 w 1672"/>
                  <a:gd name="T13" fmla="*/ 1786 h 1928"/>
                  <a:gd name="T14" fmla="*/ 935 w 1672"/>
                  <a:gd name="T15" fmla="*/ 1786 h 1928"/>
                  <a:gd name="T16" fmla="*/ 992 w 1672"/>
                  <a:gd name="T17" fmla="*/ 1729 h 1928"/>
                  <a:gd name="T18" fmla="*/ 1020 w 1672"/>
                  <a:gd name="T19" fmla="*/ 1814 h 1928"/>
                  <a:gd name="T20" fmla="*/ 1077 w 1672"/>
                  <a:gd name="T21" fmla="*/ 1786 h 1928"/>
                  <a:gd name="T22" fmla="*/ 1190 w 1672"/>
                  <a:gd name="T23" fmla="*/ 1843 h 1928"/>
                  <a:gd name="T24" fmla="*/ 1219 w 1672"/>
                  <a:gd name="T25" fmla="*/ 1786 h 1928"/>
                  <a:gd name="T26" fmla="*/ 1417 w 1672"/>
                  <a:gd name="T27" fmla="*/ 1701 h 1928"/>
                  <a:gd name="T28" fmla="*/ 1417 w 1672"/>
                  <a:gd name="T29" fmla="*/ 1644 h 1928"/>
                  <a:gd name="T30" fmla="*/ 1389 w 1672"/>
                  <a:gd name="T31" fmla="*/ 1559 h 1928"/>
                  <a:gd name="T32" fmla="*/ 1417 w 1672"/>
                  <a:gd name="T33" fmla="*/ 1474 h 1928"/>
                  <a:gd name="T34" fmla="*/ 1474 w 1672"/>
                  <a:gd name="T35" fmla="*/ 1474 h 1928"/>
                  <a:gd name="T36" fmla="*/ 1531 w 1672"/>
                  <a:gd name="T37" fmla="*/ 1417 h 1928"/>
                  <a:gd name="T38" fmla="*/ 1502 w 1672"/>
                  <a:gd name="T39" fmla="*/ 1361 h 1928"/>
                  <a:gd name="T40" fmla="*/ 1559 w 1672"/>
                  <a:gd name="T41" fmla="*/ 1361 h 1928"/>
                  <a:gd name="T42" fmla="*/ 1672 w 1672"/>
                  <a:gd name="T43" fmla="*/ 1304 h 1928"/>
                  <a:gd name="T44" fmla="*/ 1672 w 1672"/>
                  <a:gd name="T45" fmla="*/ 1247 h 1928"/>
                  <a:gd name="T46" fmla="*/ 1587 w 1672"/>
                  <a:gd name="T47" fmla="*/ 1162 h 1928"/>
                  <a:gd name="T48" fmla="*/ 1587 w 1672"/>
                  <a:gd name="T49" fmla="*/ 1077 h 1928"/>
                  <a:gd name="T50" fmla="*/ 1502 w 1672"/>
                  <a:gd name="T51" fmla="*/ 1106 h 1928"/>
                  <a:gd name="T52" fmla="*/ 1474 w 1672"/>
                  <a:gd name="T53" fmla="*/ 1077 h 1928"/>
                  <a:gd name="T54" fmla="*/ 1587 w 1672"/>
                  <a:gd name="T55" fmla="*/ 964 h 1928"/>
                  <a:gd name="T56" fmla="*/ 1502 w 1672"/>
                  <a:gd name="T57" fmla="*/ 907 h 1928"/>
                  <a:gd name="T58" fmla="*/ 1531 w 1672"/>
                  <a:gd name="T59" fmla="*/ 624 h 1928"/>
                  <a:gd name="T60" fmla="*/ 1446 w 1672"/>
                  <a:gd name="T61" fmla="*/ 539 h 1928"/>
                  <a:gd name="T62" fmla="*/ 1531 w 1672"/>
                  <a:gd name="T63" fmla="*/ 283 h 1928"/>
                  <a:gd name="T64" fmla="*/ 1446 w 1672"/>
                  <a:gd name="T65" fmla="*/ 227 h 1928"/>
                  <a:gd name="T66" fmla="*/ 1275 w 1672"/>
                  <a:gd name="T67" fmla="*/ 198 h 1928"/>
                  <a:gd name="T68" fmla="*/ 1304 w 1672"/>
                  <a:gd name="T69" fmla="*/ 142 h 1928"/>
                  <a:gd name="T70" fmla="*/ 1190 w 1672"/>
                  <a:gd name="T71" fmla="*/ 0 h 1928"/>
                  <a:gd name="T72" fmla="*/ 1077 w 1672"/>
                  <a:gd name="T73" fmla="*/ 0 h 1928"/>
                  <a:gd name="T74" fmla="*/ 850 w 1672"/>
                  <a:gd name="T75" fmla="*/ 85 h 1928"/>
                  <a:gd name="T76" fmla="*/ 708 w 1672"/>
                  <a:gd name="T77" fmla="*/ 0 h 1928"/>
                  <a:gd name="T78" fmla="*/ 595 w 1672"/>
                  <a:gd name="T79" fmla="*/ 0 h 1928"/>
                  <a:gd name="T80" fmla="*/ 538 w 1672"/>
                  <a:gd name="T81" fmla="*/ 85 h 1928"/>
                  <a:gd name="T82" fmla="*/ 652 w 1672"/>
                  <a:gd name="T83" fmla="*/ 170 h 1928"/>
                  <a:gd name="T84" fmla="*/ 680 w 1672"/>
                  <a:gd name="T85" fmla="*/ 312 h 1928"/>
                  <a:gd name="T86" fmla="*/ 623 w 1672"/>
                  <a:gd name="T87" fmla="*/ 397 h 1928"/>
                  <a:gd name="T88" fmla="*/ 482 w 1672"/>
                  <a:gd name="T89" fmla="*/ 425 h 1928"/>
                  <a:gd name="T90" fmla="*/ 425 w 1672"/>
                  <a:gd name="T91" fmla="*/ 510 h 1928"/>
                  <a:gd name="T92" fmla="*/ 340 w 1672"/>
                  <a:gd name="T93" fmla="*/ 425 h 1928"/>
                  <a:gd name="T94" fmla="*/ 255 w 1672"/>
                  <a:gd name="T95" fmla="*/ 510 h 1928"/>
                  <a:gd name="T96" fmla="*/ 170 w 1672"/>
                  <a:gd name="T97" fmla="*/ 482 h 1928"/>
                  <a:gd name="T98" fmla="*/ 85 w 1672"/>
                  <a:gd name="T99" fmla="*/ 510 h 1928"/>
                  <a:gd name="T100" fmla="*/ 113 w 1672"/>
                  <a:gd name="T101" fmla="*/ 680 h 1928"/>
                  <a:gd name="T102" fmla="*/ 28 w 1672"/>
                  <a:gd name="T103" fmla="*/ 709 h 1928"/>
                  <a:gd name="T104" fmla="*/ 0 w 1672"/>
                  <a:gd name="T105" fmla="*/ 794 h 1928"/>
                  <a:gd name="T106" fmla="*/ 56 w 1672"/>
                  <a:gd name="T107" fmla="*/ 850 h 1928"/>
                  <a:gd name="T108" fmla="*/ 141 w 1672"/>
                  <a:gd name="T109" fmla="*/ 992 h 1928"/>
                  <a:gd name="T110" fmla="*/ 255 w 1672"/>
                  <a:gd name="T111" fmla="*/ 1020 h 1928"/>
                  <a:gd name="T112" fmla="*/ 255 w 1672"/>
                  <a:gd name="T113" fmla="*/ 1134 h 1928"/>
                  <a:gd name="T114" fmla="*/ 113 w 1672"/>
                  <a:gd name="T115" fmla="*/ 1361 h 1928"/>
                  <a:gd name="T116" fmla="*/ 198 w 1672"/>
                  <a:gd name="T117" fmla="*/ 1446 h 1928"/>
                  <a:gd name="T118" fmla="*/ 141 w 1672"/>
                  <a:gd name="T119" fmla="*/ 1474 h 1928"/>
                  <a:gd name="T120" fmla="*/ 141 w 1672"/>
                  <a:gd name="T121" fmla="*/ 1758 h 1928"/>
                  <a:gd name="T122" fmla="*/ 198 w 1672"/>
                  <a:gd name="T123" fmla="*/ 1786 h 1928"/>
                  <a:gd name="T124" fmla="*/ 283 w 1672"/>
                  <a:gd name="T125" fmla="*/ 1928 h 19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1672" h="1928">
                    <a:moveTo>
                      <a:pt x="283" y="1928"/>
                    </a:moveTo>
                    <a:lnTo>
                      <a:pt x="368" y="1786"/>
                    </a:lnTo>
                    <a:lnTo>
                      <a:pt x="567" y="1814"/>
                    </a:lnTo>
                    <a:lnTo>
                      <a:pt x="737" y="1729"/>
                    </a:lnTo>
                    <a:lnTo>
                      <a:pt x="794" y="1786"/>
                    </a:lnTo>
                    <a:lnTo>
                      <a:pt x="822" y="1758"/>
                    </a:lnTo>
                    <a:lnTo>
                      <a:pt x="879" y="1786"/>
                    </a:lnTo>
                    <a:lnTo>
                      <a:pt x="935" y="1786"/>
                    </a:lnTo>
                    <a:lnTo>
                      <a:pt x="992" y="1729"/>
                    </a:lnTo>
                    <a:lnTo>
                      <a:pt x="1020" y="1814"/>
                    </a:lnTo>
                    <a:lnTo>
                      <a:pt x="1077" y="1786"/>
                    </a:lnTo>
                    <a:lnTo>
                      <a:pt x="1190" y="1843"/>
                    </a:lnTo>
                    <a:lnTo>
                      <a:pt x="1219" y="1786"/>
                    </a:lnTo>
                    <a:lnTo>
                      <a:pt x="1417" y="1701"/>
                    </a:lnTo>
                    <a:lnTo>
                      <a:pt x="1417" y="1644"/>
                    </a:lnTo>
                    <a:lnTo>
                      <a:pt x="1389" y="1559"/>
                    </a:lnTo>
                    <a:lnTo>
                      <a:pt x="1417" y="1474"/>
                    </a:lnTo>
                    <a:lnTo>
                      <a:pt x="1474" y="1474"/>
                    </a:lnTo>
                    <a:lnTo>
                      <a:pt x="1531" y="1417"/>
                    </a:lnTo>
                    <a:lnTo>
                      <a:pt x="1502" y="1361"/>
                    </a:lnTo>
                    <a:lnTo>
                      <a:pt x="1559" y="1361"/>
                    </a:lnTo>
                    <a:lnTo>
                      <a:pt x="1672" y="1304"/>
                    </a:lnTo>
                    <a:lnTo>
                      <a:pt x="1672" y="1247"/>
                    </a:lnTo>
                    <a:lnTo>
                      <a:pt x="1587" y="1162"/>
                    </a:lnTo>
                    <a:lnTo>
                      <a:pt x="1587" y="1077"/>
                    </a:lnTo>
                    <a:lnTo>
                      <a:pt x="1502" y="1106"/>
                    </a:lnTo>
                    <a:lnTo>
                      <a:pt x="1474" y="1077"/>
                    </a:lnTo>
                    <a:lnTo>
                      <a:pt x="1587" y="964"/>
                    </a:lnTo>
                    <a:lnTo>
                      <a:pt x="1502" y="907"/>
                    </a:lnTo>
                    <a:lnTo>
                      <a:pt x="1531" y="624"/>
                    </a:lnTo>
                    <a:lnTo>
                      <a:pt x="1446" y="539"/>
                    </a:lnTo>
                    <a:lnTo>
                      <a:pt x="1531" y="283"/>
                    </a:lnTo>
                    <a:lnTo>
                      <a:pt x="1446" y="227"/>
                    </a:lnTo>
                    <a:lnTo>
                      <a:pt x="1275" y="198"/>
                    </a:lnTo>
                    <a:lnTo>
                      <a:pt x="1304" y="142"/>
                    </a:lnTo>
                    <a:lnTo>
                      <a:pt x="1190" y="0"/>
                    </a:lnTo>
                    <a:lnTo>
                      <a:pt x="1077" y="0"/>
                    </a:lnTo>
                    <a:lnTo>
                      <a:pt x="850" y="85"/>
                    </a:lnTo>
                    <a:lnTo>
                      <a:pt x="708" y="0"/>
                    </a:lnTo>
                    <a:lnTo>
                      <a:pt x="595" y="0"/>
                    </a:lnTo>
                    <a:lnTo>
                      <a:pt x="538" y="85"/>
                    </a:lnTo>
                    <a:lnTo>
                      <a:pt x="652" y="170"/>
                    </a:lnTo>
                    <a:lnTo>
                      <a:pt x="680" y="312"/>
                    </a:lnTo>
                    <a:lnTo>
                      <a:pt x="623" y="397"/>
                    </a:lnTo>
                    <a:lnTo>
                      <a:pt x="482" y="425"/>
                    </a:lnTo>
                    <a:lnTo>
                      <a:pt x="425" y="510"/>
                    </a:lnTo>
                    <a:lnTo>
                      <a:pt x="340" y="425"/>
                    </a:lnTo>
                    <a:lnTo>
                      <a:pt x="255" y="510"/>
                    </a:lnTo>
                    <a:lnTo>
                      <a:pt x="170" y="482"/>
                    </a:lnTo>
                    <a:lnTo>
                      <a:pt x="85" y="510"/>
                    </a:lnTo>
                    <a:lnTo>
                      <a:pt x="113" y="680"/>
                    </a:lnTo>
                    <a:lnTo>
                      <a:pt x="28" y="709"/>
                    </a:lnTo>
                    <a:lnTo>
                      <a:pt x="0" y="794"/>
                    </a:lnTo>
                    <a:lnTo>
                      <a:pt x="56" y="850"/>
                    </a:lnTo>
                    <a:lnTo>
                      <a:pt x="141" y="992"/>
                    </a:lnTo>
                    <a:lnTo>
                      <a:pt x="255" y="1020"/>
                    </a:lnTo>
                    <a:lnTo>
                      <a:pt x="255" y="1134"/>
                    </a:lnTo>
                    <a:lnTo>
                      <a:pt x="113" y="1361"/>
                    </a:lnTo>
                    <a:lnTo>
                      <a:pt x="198" y="1446"/>
                    </a:lnTo>
                    <a:lnTo>
                      <a:pt x="141" y="1474"/>
                    </a:lnTo>
                    <a:lnTo>
                      <a:pt x="141" y="1758"/>
                    </a:lnTo>
                    <a:lnTo>
                      <a:pt x="198" y="1786"/>
                    </a:lnTo>
                    <a:lnTo>
                      <a:pt x="283" y="192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3" name="Freeform 151">
                <a:extLst>
                  <a:ext uri="{FF2B5EF4-FFF2-40B4-BE49-F238E27FC236}">
                    <a16:creationId xmlns:a16="http://schemas.microsoft.com/office/drawing/2014/main" id="{3EC58C5A-5240-40E1-B758-6311D6B98C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9" y="699"/>
                <a:ext cx="511" cy="596"/>
              </a:xfrm>
              <a:custGeom>
                <a:avLst/>
                <a:gdLst>
                  <a:gd name="T0" fmla="*/ 341 w 511"/>
                  <a:gd name="T1" fmla="*/ 596 h 596"/>
                  <a:gd name="T2" fmla="*/ 170 w 511"/>
                  <a:gd name="T3" fmla="*/ 567 h 596"/>
                  <a:gd name="T4" fmla="*/ 199 w 511"/>
                  <a:gd name="T5" fmla="*/ 511 h 596"/>
                  <a:gd name="T6" fmla="*/ 85 w 511"/>
                  <a:gd name="T7" fmla="*/ 369 h 596"/>
                  <a:gd name="T8" fmla="*/ 114 w 511"/>
                  <a:gd name="T9" fmla="*/ 284 h 596"/>
                  <a:gd name="T10" fmla="*/ 57 w 511"/>
                  <a:gd name="T11" fmla="*/ 199 h 596"/>
                  <a:gd name="T12" fmla="*/ 0 w 511"/>
                  <a:gd name="T13" fmla="*/ 170 h 596"/>
                  <a:gd name="T14" fmla="*/ 0 w 511"/>
                  <a:gd name="T15" fmla="*/ 114 h 596"/>
                  <a:gd name="T16" fmla="*/ 170 w 511"/>
                  <a:gd name="T17" fmla="*/ 57 h 596"/>
                  <a:gd name="T18" fmla="*/ 227 w 511"/>
                  <a:gd name="T19" fmla="*/ 57 h 596"/>
                  <a:gd name="T20" fmla="*/ 284 w 511"/>
                  <a:gd name="T21" fmla="*/ 0 h 596"/>
                  <a:gd name="T22" fmla="*/ 426 w 511"/>
                  <a:gd name="T23" fmla="*/ 29 h 596"/>
                  <a:gd name="T24" fmla="*/ 426 w 511"/>
                  <a:gd name="T25" fmla="*/ 170 h 596"/>
                  <a:gd name="T26" fmla="*/ 511 w 511"/>
                  <a:gd name="T27" fmla="*/ 284 h 596"/>
                  <a:gd name="T28" fmla="*/ 482 w 511"/>
                  <a:gd name="T29" fmla="*/ 397 h 596"/>
                  <a:gd name="T30" fmla="*/ 426 w 511"/>
                  <a:gd name="T31" fmla="*/ 369 h 596"/>
                  <a:gd name="T32" fmla="*/ 369 w 511"/>
                  <a:gd name="T33" fmla="*/ 454 h 596"/>
                  <a:gd name="T34" fmla="*/ 397 w 511"/>
                  <a:gd name="T35" fmla="*/ 539 h 596"/>
                  <a:gd name="T36" fmla="*/ 341 w 511"/>
                  <a:gd name="T37" fmla="*/ 596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1" h="596">
                    <a:moveTo>
                      <a:pt x="341" y="596"/>
                    </a:moveTo>
                    <a:lnTo>
                      <a:pt x="170" y="567"/>
                    </a:lnTo>
                    <a:lnTo>
                      <a:pt x="199" y="511"/>
                    </a:lnTo>
                    <a:lnTo>
                      <a:pt x="85" y="369"/>
                    </a:lnTo>
                    <a:lnTo>
                      <a:pt x="114" y="284"/>
                    </a:lnTo>
                    <a:lnTo>
                      <a:pt x="57" y="199"/>
                    </a:lnTo>
                    <a:lnTo>
                      <a:pt x="0" y="170"/>
                    </a:lnTo>
                    <a:lnTo>
                      <a:pt x="0" y="114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84" y="0"/>
                    </a:lnTo>
                    <a:lnTo>
                      <a:pt x="426" y="29"/>
                    </a:lnTo>
                    <a:lnTo>
                      <a:pt x="426" y="170"/>
                    </a:lnTo>
                    <a:lnTo>
                      <a:pt x="511" y="284"/>
                    </a:lnTo>
                    <a:lnTo>
                      <a:pt x="482" y="397"/>
                    </a:lnTo>
                    <a:lnTo>
                      <a:pt x="426" y="369"/>
                    </a:lnTo>
                    <a:lnTo>
                      <a:pt x="369" y="454"/>
                    </a:lnTo>
                    <a:lnTo>
                      <a:pt x="397" y="539"/>
                    </a:lnTo>
                    <a:lnTo>
                      <a:pt x="341" y="596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4" name="Freeform 154">
                <a:extLst>
                  <a:ext uri="{FF2B5EF4-FFF2-40B4-BE49-F238E27FC236}">
                    <a16:creationId xmlns:a16="http://schemas.microsoft.com/office/drawing/2014/main" id="{A94C4D72-E88A-40A5-AC41-4D8E05575C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3" y="161"/>
                <a:ext cx="1332" cy="2551"/>
              </a:xfrm>
              <a:custGeom>
                <a:avLst/>
                <a:gdLst>
                  <a:gd name="T0" fmla="*/ 142 w 1332"/>
                  <a:gd name="T1" fmla="*/ 567 h 2551"/>
                  <a:gd name="T2" fmla="*/ 227 w 1332"/>
                  <a:gd name="T3" fmla="*/ 822 h 2551"/>
                  <a:gd name="T4" fmla="*/ 142 w 1332"/>
                  <a:gd name="T5" fmla="*/ 907 h 2551"/>
                  <a:gd name="T6" fmla="*/ 113 w 1332"/>
                  <a:gd name="T7" fmla="*/ 1077 h 2551"/>
                  <a:gd name="T8" fmla="*/ 142 w 1332"/>
                  <a:gd name="T9" fmla="*/ 1190 h 2551"/>
                  <a:gd name="T10" fmla="*/ 142 w 1332"/>
                  <a:gd name="T11" fmla="*/ 1531 h 2551"/>
                  <a:gd name="T12" fmla="*/ 198 w 1332"/>
                  <a:gd name="T13" fmla="*/ 1871 h 2551"/>
                  <a:gd name="T14" fmla="*/ 113 w 1332"/>
                  <a:gd name="T15" fmla="*/ 2013 h 2551"/>
                  <a:gd name="T16" fmla="*/ 199 w 1332"/>
                  <a:gd name="T17" fmla="*/ 2067 h 2551"/>
                  <a:gd name="T18" fmla="*/ 283 w 1332"/>
                  <a:gd name="T19" fmla="*/ 2211 h 2551"/>
                  <a:gd name="T20" fmla="*/ 199 w 1332"/>
                  <a:gd name="T21" fmla="*/ 2269 h 2551"/>
                  <a:gd name="T22" fmla="*/ 255 w 1332"/>
                  <a:gd name="T23" fmla="*/ 2551 h 2551"/>
                  <a:gd name="T24" fmla="*/ 397 w 1332"/>
                  <a:gd name="T25" fmla="*/ 2353 h 2551"/>
                  <a:gd name="T26" fmla="*/ 539 w 1332"/>
                  <a:gd name="T27" fmla="*/ 2324 h 2551"/>
                  <a:gd name="T28" fmla="*/ 567 w 1332"/>
                  <a:gd name="T29" fmla="*/ 2268 h 2551"/>
                  <a:gd name="T30" fmla="*/ 680 w 1332"/>
                  <a:gd name="T31" fmla="*/ 2211 h 2551"/>
                  <a:gd name="T32" fmla="*/ 737 w 1332"/>
                  <a:gd name="T33" fmla="*/ 2268 h 2551"/>
                  <a:gd name="T34" fmla="*/ 907 w 1332"/>
                  <a:gd name="T35" fmla="*/ 2268 h 2551"/>
                  <a:gd name="T36" fmla="*/ 1077 w 1332"/>
                  <a:gd name="T37" fmla="*/ 2211 h 2551"/>
                  <a:gd name="T38" fmla="*/ 1162 w 1332"/>
                  <a:gd name="T39" fmla="*/ 2239 h 2551"/>
                  <a:gd name="T40" fmla="*/ 1162 w 1332"/>
                  <a:gd name="T41" fmla="*/ 2126 h 2551"/>
                  <a:gd name="T42" fmla="*/ 1049 w 1332"/>
                  <a:gd name="T43" fmla="*/ 1871 h 2551"/>
                  <a:gd name="T44" fmla="*/ 1247 w 1332"/>
                  <a:gd name="T45" fmla="*/ 1729 h 2551"/>
                  <a:gd name="T46" fmla="*/ 1304 w 1332"/>
                  <a:gd name="T47" fmla="*/ 1502 h 2551"/>
                  <a:gd name="T48" fmla="*/ 1332 w 1332"/>
                  <a:gd name="T49" fmla="*/ 1332 h 2551"/>
                  <a:gd name="T50" fmla="*/ 1162 w 1332"/>
                  <a:gd name="T51" fmla="*/ 1247 h 2551"/>
                  <a:gd name="T52" fmla="*/ 964 w 1332"/>
                  <a:gd name="T53" fmla="*/ 1105 h 2551"/>
                  <a:gd name="T54" fmla="*/ 964 w 1332"/>
                  <a:gd name="T55" fmla="*/ 822 h 2551"/>
                  <a:gd name="T56" fmla="*/ 1020 w 1332"/>
                  <a:gd name="T57" fmla="*/ 708 h 2551"/>
                  <a:gd name="T58" fmla="*/ 1191 w 1332"/>
                  <a:gd name="T59" fmla="*/ 737 h 2551"/>
                  <a:gd name="T60" fmla="*/ 1219 w 1332"/>
                  <a:gd name="T61" fmla="*/ 595 h 2551"/>
                  <a:gd name="T62" fmla="*/ 1191 w 1332"/>
                  <a:gd name="T63" fmla="*/ 425 h 2551"/>
                  <a:gd name="T64" fmla="*/ 1049 w 1332"/>
                  <a:gd name="T65" fmla="*/ 283 h 2551"/>
                  <a:gd name="T66" fmla="*/ 907 w 1332"/>
                  <a:gd name="T67" fmla="*/ 198 h 2551"/>
                  <a:gd name="T68" fmla="*/ 765 w 1332"/>
                  <a:gd name="T69" fmla="*/ 141 h 2551"/>
                  <a:gd name="T70" fmla="*/ 567 w 1332"/>
                  <a:gd name="T71" fmla="*/ 141 h 2551"/>
                  <a:gd name="T72" fmla="*/ 170 w 1332"/>
                  <a:gd name="T73" fmla="*/ 0 h 2551"/>
                  <a:gd name="T74" fmla="*/ 113 w 1332"/>
                  <a:gd name="T75" fmla="*/ 141 h 2551"/>
                  <a:gd name="T76" fmla="*/ 28 w 1332"/>
                  <a:gd name="T77" fmla="*/ 397 h 25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332" h="2551">
                    <a:moveTo>
                      <a:pt x="0" y="538"/>
                    </a:moveTo>
                    <a:lnTo>
                      <a:pt x="142" y="567"/>
                    </a:lnTo>
                    <a:lnTo>
                      <a:pt x="142" y="708"/>
                    </a:lnTo>
                    <a:lnTo>
                      <a:pt x="227" y="822"/>
                    </a:lnTo>
                    <a:lnTo>
                      <a:pt x="198" y="935"/>
                    </a:lnTo>
                    <a:lnTo>
                      <a:pt x="142" y="907"/>
                    </a:lnTo>
                    <a:lnTo>
                      <a:pt x="85" y="992"/>
                    </a:lnTo>
                    <a:lnTo>
                      <a:pt x="113" y="1077"/>
                    </a:lnTo>
                    <a:lnTo>
                      <a:pt x="57" y="1134"/>
                    </a:lnTo>
                    <a:lnTo>
                      <a:pt x="142" y="1190"/>
                    </a:lnTo>
                    <a:lnTo>
                      <a:pt x="57" y="1446"/>
                    </a:lnTo>
                    <a:lnTo>
                      <a:pt x="142" y="1531"/>
                    </a:lnTo>
                    <a:lnTo>
                      <a:pt x="113" y="1814"/>
                    </a:lnTo>
                    <a:lnTo>
                      <a:pt x="198" y="1871"/>
                    </a:lnTo>
                    <a:lnTo>
                      <a:pt x="85" y="1984"/>
                    </a:lnTo>
                    <a:lnTo>
                      <a:pt x="113" y="2013"/>
                    </a:lnTo>
                    <a:lnTo>
                      <a:pt x="201" y="1983"/>
                    </a:lnTo>
                    <a:lnTo>
                      <a:pt x="199" y="2067"/>
                    </a:lnTo>
                    <a:lnTo>
                      <a:pt x="283" y="2154"/>
                    </a:lnTo>
                    <a:lnTo>
                      <a:pt x="283" y="2211"/>
                    </a:lnTo>
                    <a:lnTo>
                      <a:pt x="175" y="2265"/>
                    </a:lnTo>
                    <a:lnTo>
                      <a:pt x="199" y="2269"/>
                    </a:lnTo>
                    <a:lnTo>
                      <a:pt x="255" y="2381"/>
                    </a:lnTo>
                    <a:lnTo>
                      <a:pt x="255" y="2551"/>
                    </a:lnTo>
                    <a:lnTo>
                      <a:pt x="397" y="2438"/>
                    </a:lnTo>
                    <a:lnTo>
                      <a:pt x="397" y="2353"/>
                    </a:lnTo>
                    <a:lnTo>
                      <a:pt x="453" y="2324"/>
                    </a:lnTo>
                    <a:lnTo>
                      <a:pt x="539" y="2324"/>
                    </a:lnTo>
                    <a:lnTo>
                      <a:pt x="510" y="2268"/>
                    </a:lnTo>
                    <a:lnTo>
                      <a:pt x="567" y="2268"/>
                    </a:lnTo>
                    <a:lnTo>
                      <a:pt x="595" y="2295"/>
                    </a:lnTo>
                    <a:lnTo>
                      <a:pt x="680" y="2211"/>
                    </a:lnTo>
                    <a:lnTo>
                      <a:pt x="711" y="2211"/>
                    </a:lnTo>
                    <a:lnTo>
                      <a:pt x="737" y="2268"/>
                    </a:lnTo>
                    <a:lnTo>
                      <a:pt x="879" y="2324"/>
                    </a:lnTo>
                    <a:lnTo>
                      <a:pt x="907" y="2268"/>
                    </a:lnTo>
                    <a:lnTo>
                      <a:pt x="992" y="2211"/>
                    </a:lnTo>
                    <a:lnTo>
                      <a:pt x="1077" y="2211"/>
                    </a:lnTo>
                    <a:lnTo>
                      <a:pt x="1134" y="2268"/>
                    </a:lnTo>
                    <a:lnTo>
                      <a:pt x="1162" y="2239"/>
                    </a:lnTo>
                    <a:lnTo>
                      <a:pt x="1106" y="2183"/>
                    </a:lnTo>
                    <a:lnTo>
                      <a:pt x="1162" y="2126"/>
                    </a:lnTo>
                    <a:lnTo>
                      <a:pt x="1077" y="2069"/>
                    </a:lnTo>
                    <a:lnTo>
                      <a:pt x="1049" y="1871"/>
                    </a:lnTo>
                    <a:lnTo>
                      <a:pt x="1162" y="1842"/>
                    </a:lnTo>
                    <a:lnTo>
                      <a:pt x="1247" y="1729"/>
                    </a:lnTo>
                    <a:lnTo>
                      <a:pt x="1247" y="1559"/>
                    </a:lnTo>
                    <a:lnTo>
                      <a:pt x="1304" y="1502"/>
                    </a:lnTo>
                    <a:lnTo>
                      <a:pt x="1276" y="1446"/>
                    </a:lnTo>
                    <a:lnTo>
                      <a:pt x="1332" y="1332"/>
                    </a:lnTo>
                    <a:lnTo>
                      <a:pt x="1276" y="1247"/>
                    </a:lnTo>
                    <a:lnTo>
                      <a:pt x="1162" y="1247"/>
                    </a:lnTo>
                    <a:lnTo>
                      <a:pt x="1020" y="1105"/>
                    </a:lnTo>
                    <a:lnTo>
                      <a:pt x="964" y="1105"/>
                    </a:lnTo>
                    <a:lnTo>
                      <a:pt x="1049" y="879"/>
                    </a:lnTo>
                    <a:lnTo>
                      <a:pt x="964" y="822"/>
                    </a:lnTo>
                    <a:lnTo>
                      <a:pt x="1020" y="793"/>
                    </a:lnTo>
                    <a:lnTo>
                      <a:pt x="1020" y="708"/>
                    </a:lnTo>
                    <a:lnTo>
                      <a:pt x="1106" y="765"/>
                    </a:lnTo>
                    <a:lnTo>
                      <a:pt x="1191" y="737"/>
                    </a:lnTo>
                    <a:lnTo>
                      <a:pt x="1162" y="680"/>
                    </a:lnTo>
                    <a:lnTo>
                      <a:pt x="1219" y="595"/>
                    </a:lnTo>
                    <a:lnTo>
                      <a:pt x="1191" y="510"/>
                    </a:lnTo>
                    <a:lnTo>
                      <a:pt x="1191" y="425"/>
                    </a:lnTo>
                    <a:lnTo>
                      <a:pt x="1106" y="283"/>
                    </a:lnTo>
                    <a:lnTo>
                      <a:pt x="1049" y="283"/>
                    </a:lnTo>
                    <a:lnTo>
                      <a:pt x="992" y="198"/>
                    </a:lnTo>
                    <a:lnTo>
                      <a:pt x="907" y="198"/>
                    </a:lnTo>
                    <a:lnTo>
                      <a:pt x="879" y="141"/>
                    </a:lnTo>
                    <a:lnTo>
                      <a:pt x="765" y="141"/>
                    </a:lnTo>
                    <a:lnTo>
                      <a:pt x="652" y="85"/>
                    </a:lnTo>
                    <a:lnTo>
                      <a:pt x="567" y="141"/>
                    </a:lnTo>
                    <a:lnTo>
                      <a:pt x="453" y="56"/>
                    </a:lnTo>
                    <a:lnTo>
                      <a:pt x="170" y="0"/>
                    </a:lnTo>
                    <a:lnTo>
                      <a:pt x="113" y="56"/>
                    </a:lnTo>
                    <a:lnTo>
                      <a:pt x="113" y="141"/>
                    </a:lnTo>
                    <a:lnTo>
                      <a:pt x="57" y="198"/>
                    </a:lnTo>
                    <a:lnTo>
                      <a:pt x="28" y="397"/>
                    </a:lnTo>
                    <a:lnTo>
                      <a:pt x="0" y="53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5" name="Freeform 160">
                <a:extLst>
                  <a:ext uri="{FF2B5EF4-FFF2-40B4-BE49-F238E27FC236}">
                    <a16:creationId xmlns:a16="http://schemas.microsoft.com/office/drawing/2014/main" id="{2CF412A5-52AA-4522-AB09-3C7FD02E9A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0" y="5377"/>
                <a:ext cx="113" cy="113"/>
              </a:xfrm>
              <a:custGeom>
                <a:avLst/>
                <a:gdLst>
                  <a:gd name="T0" fmla="*/ 113 w 113"/>
                  <a:gd name="T1" fmla="*/ 28 h 113"/>
                  <a:gd name="T2" fmla="*/ 28 w 113"/>
                  <a:gd name="T3" fmla="*/ 0 h 113"/>
                  <a:gd name="T4" fmla="*/ 0 w 113"/>
                  <a:gd name="T5" fmla="*/ 28 h 113"/>
                  <a:gd name="T6" fmla="*/ 0 w 113"/>
                  <a:gd name="T7" fmla="*/ 85 h 113"/>
                  <a:gd name="T8" fmla="*/ 57 w 113"/>
                  <a:gd name="T9" fmla="*/ 113 h 113"/>
                  <a:gd name="T10" fmla="*/ 113 w 113"/>
                  <a:gd name="T11" fmla="*/ 85 h 113"/>
                  <a:gd name="T12" fmla="*/ 113 w 113"/>
                  <a:gd name="T13" fmla="*/ 2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" h="113">
                    <a:moveTo>
                      <a:pt x="113" y="28"/>
                    </a:moveTo>
                    <a:lnTo>
                      <a:pt x="28" y="0"/>
                    </a:lnTo>
                    <a:lnTo>
                      <a:pt x="0" y="28"/>
                    </a:lnTo>
                    <a:lnTo>
                      <a:pt x="0" y="85"/>
                    </a:lnTo>
                    <a:lnTo>
                      <a:pt x="57" y="113"/>
                    </a:lnTo>
                    <a:lnTo>
                      <a:pt x="113" y="85"/>
                    </a:lnTo>
                    <a:lnTo>
                      <a:pt x="113" y="2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6" name="Freeform 161">
                <a:extLst>
                  <a:ext uri="{FF2B5EF4-FFF2-40B4-BE49-F238E27FC236}">
                    <a16:creationId xmlns:a16="http://schemas.microsoft.com/office/drawing/2014/main" id="{C8C5E622-B427-41E5-BF68-0A02E29E39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9" y="4612"/>
                <a:ext cx="114" cy="56"/>
              </a:xfrm>
              <a:custGeom>
                <a:avLst/>
                <a:gdLst>
                  <a:gd name="T0" fmla="*/ 0 w 114"/>
                  <a:gd name="T1" fmla="*/ 56 h 56"/>
                  <a:gd name="T2" fmla="*/ 0 w 114"/>
                  <a:gd name="T3" fmla="*/ 0 h 56"/>
                  <a:gd name="T4" fmla="*/ 85 w 114"/>
                  <a:gd name="T5" fmla="*/ 0 h 56"/>
                  <a:gd name="T6" fmla="*/ 114 w 114"/>
                  <a:gd name="T7" fmla="*/ 28 h 56"/>
                  <a:gd name="T8" fmla="*/ 114 w 114"/>
                  <a:gd name="T9" fmla="*/ 56 h 56"/>
                  <a:gd name="T10" fmla="*/ 0 w 114"/>
                  <a:gd name="T11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4" h="56">
                    <a:moveTo>
                      <a:pt x="0" y="56"/>
                    </a:moveTo>
                    <a:lnTo>
                      <a:pt x="0" y="0"/>
                    </a:lnTo>
                    <a:lnTo>
                      <a:pt x="85" y="0"/>
                    </a:lnTo>
                    <a:lnTo>
                      <a:pt x="114" y="28"/>
                    </a:lnTo>
                    <a:lnTo>
                      <a:pt x="114" y="56"/>
                    </a:lnTo>
                    <a:lnTo>
                      <a:pt x="0" y="56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7" name="Freeform 162">
                <a:extLst>
                  <a:ext uri="{FF2B5EF4-FFF2-40B4-BE49-F238E27FC236}">
                    <a16:creationId xmlns:a16="http://schemas.microsoft.com/office/drawing/2014/main" id="{22C7351B-2EF1-4945-A366-9C7E3368D9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60" y="4470"/>
                <a:ext cx="851" cy="850"/>
              </a:xfrm>
              <a:custGeom>
                <a:avLst/>
                <a:gdLst>
                  <a:gd name="T0" fmla="*/ 85 w 851"/>
                  <a:gd name="T1" fmla="*/ 794 h 850"/>
                  <a:gd name="T2" fmla="*/ 29 w 851"/>
                  <a:gd name="T3" fmla="*/ 680 h 850"/>
                  <a:gd name="T4" fmla="*/ 0 w 851"/>
                  <a:gd name="T5" fmla="*/ 652 h 850"/>
                  <a:gd name="T6" fmla="*/ 0 w 851"/>
                  <a:gd name="T7" fmla="*/ 567 h 850"/>
                  <a:gd name="T8" fmla="*/ 29 w 851"/>
                  <a:gd name="T9" fmla="*/ 567 h 850"/>
                  <a:gd name="T10" fmla="*/ 0 w 851"/>
                  <a:gd name="T11" fmla="*/ 425 h 850"/>
                  <a:gd name="T12" fmla="*/ 85 w 851"/>
                  <a:gd name="T13" fmla="*/ 397 h 850"/>
                  <a:gd name="T14" fmla="*/ 85 w 851"/>
                  <a:gd name="T15" fmla="*/ 312 h 850"/>
                  <a:gd name="T16" fmla="*/ 142 w 851"/>
                  <a:gd name="T17" fmla="*/ 283 h 850"/>
                  <a:gd name="T18" fmla="*/ 170 w 851"/>
                  <a:gd name="T19" fmla="*/ 312 h 850"/>
                  <a:gd name="T20" fmla="*/ 255 w 851"/>
                  <a:gd name="T21" fmla="*/ 283 h 850"/>
                  <a:gd name="T22" fmla="*/ 255 w 851"/>
                  <a:gd name="T23" fmla="*/ 227 h 850"/>
                  <a:gd name="T24" fmla="*/ 341 w 851"/>
                  <a:gd name="T25" fmla="*/ 198 h 850"/>
                  <a:gd name="T26" fmla="*/ 369 w 851"/>
                  <a:gd name="T27" fmla="*/ 113 h 850"/>
                  <a:gd name="T28" fmla="*/ 482 w 851"/>
                  <a:gd name="T29" fmla="*/ 198 h 850"/>
                  <a:gd name="T30" fmla="*/ 539 w 851"/>
                  <a:gd name="T31" fmla="*/ 170 h 850"/>
                  <a:gd name="T32" fmla="*/ 567 w 851"/>
                  <a:gd name="T33" fmla="*/ 85 h 850"/>
                  <a:gd name="T34" fmla="*/ 766 w 851"/>
                  <a:gd name="T35" fmla="*/ 85 h 850"/>
                  <a:gd name="T36" fmla="*/ 794 w 851"/>
                  <a:gd name="T37" fmla="*/ 28 h 850"/>
                  <a:gd name="T38" fmla="*/ 822 w 851"/>
                  <a:gd name="T39" fmla="*/ 0 h 850"/>
                  <a:gd name="T40" fmla="*/ 851 w 851"/>
                  <a:gd name="T41" fmla="*/ 113 h 850"/>
                  <a:gd name="T42" fmla="*/ 794 w 851"/>
                  <a:gd name="T43" fmla="*/ 142 h 850"/>
                  <a:gd name="T44" fmla="*/ 794 w 851"/>
                  <a:gd name="T45" fmla="*/ 255 h 850"/>
                  <a:gd name="T46" fmla="*/ 766 w 851"/>
                  <a:gd name="T47" fmla="*/ 227 h 850"/>
                  <a:gd name="T48" fmla="*/ 737 w 851"/>
                  <a:gd name="T49" fmla="*/ 312 h 850"/>
                  <a:gd name="T50" fmla="*/ 681 w 851"/>
                  <a:gd name="T51" fmla="*/ 255 h 850"/>
                  <a:gd name="T52" fmla="*/ 624 w 851"/>
                  <a:gd name="T53" fmla="*/ 340 h 850"/>
                  <a:gd name="T54" fmla="*/ 624 w 851"/>
                  <a:gd name="T55" fmla="*/ 368 h 850"/>
                  <a:gd name="T56" fmla="*/ 681 w 851"/>
                  <a:gd name="T57" fmla="*/ 425 h 850"/>
                  <a:gd name="T58" fmla="*/ 652 w 851"/>
                  <a:gd name="T59" fmla="*/ 482 h 850"/>
                  <a:gd name="T60" fmla="*/ 567 w 851"/>
                  <a:gd name="T61" fmla="*/ 453 h 850"/>
                  <a:gd name="T62" fmla="*/ 567 w 851"/>
                  <a:gd name="T63" fmla="*/ 397 h 850"/>
                  <a:gd name="T64" fmla="*/ 482 w 851"/>
                  <a:gd name="T65" fmla="*/ 368 h 850"/>
                  <a:gd name="T66" fmla="*/ 454 w 851"/>
                  <a:gd name="T67" fmla="*/ 425 h 850"/>
                  <a:gd name="T68" fmla="*/ 454 w 851"/>
                  <a:gd name="T69" fmla="*/ 482 h 850"/>
                  <a:gd name="T70" fmla="*/ 511 w 851"/>
                  <a:gd name="T71" fmla="*/ 538 h 850"/>
                  <a:gd name="T72" fmla="*/ 454 w 851"/>
                  <a:gd name="T73" fmla="*/ 624 h 850"/>
                  <a:gd name="T74" fmla="*/ 426 w 851"/>
                  <a:gd name="T75" fmla="*/ 595 h 850"/>
                  <a:gd name="T76" fmla="*/ 426 w 851"/>
                  <a:gd name="T77" fmla="*/ 624 h 850"/>
                  <a:gd name="T78" fmla="*/ 341 w 851"/>
                  <a:gd name="T79" fmla="*/ 652 h 850"/>
                  <a:gd name="T80" fmla="*/ 341 w 851"/>
                  <a:gd name="T81" fmla="*/ 709 h 850"/>
                  <a:gd name="T82" fmla="*/ 369 w 851"/>
                  <a:gd name="T83" fmla="*/ 709 h 850"/>
                  <a:gd name="T84" fmla="*/ 369 w 851"/>
                  <a:gd name="T85" fmla="*/ 794 h 850"/>
                  <a:gd name="T86" fmla="*/ 227 w 851"/>
                  <a:gd name="T87" fmla="*/ 850 h 850"/>
                  <a:gd name="T88" fmla="*/ 170 w 851"/>
                  <a:gd name="T89" fmla="*/ 794 h 850"/>
                  <a:gd name="T90" fmla="*/ 85 w 851"/>
                  <a:gd name="T91" fmla="*/ 794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51" h="850">
                    <a:moveTo>
                      <a:pt x="85" y="794"/>
                    </a:moveTo>
                    <a:lnTo>
                      <a:pt x="29" y="680"/>
                    </a:lnTo>
                    <a:lnTo>
                      <a:pt x="0" y="652"/>
                    </a:lnTo>
                    <a:lnTo>
                      <a:pt x="0" y="567"/>
                    </a:lnTo>
                    <a:lnTo>
                      <a:pt x="29" y="567"/>
                    </a:lnTo>
                    <a:lnTo>
                      <a:pt x="0" y="425"/>
                    </a:lnTo>
                    <a:lnTo>
                      <a:pt x="85" y="397"/>
                    </a:lnTo>
                    <a:lnTo>
                      <a:pt x="85" y="312"/>
                    </a:lnTo>
                    <a:lnTo>
                      <a:pt x="142" y="283"/>
                    </a:lnTo>
                    <a:lnTo>
                      <a:pt x="170" y="312"/>
                    </a:lnTo>
                    <a:lnTo>
                      <a:pt x="255" y="283"/>
                    </a:lnTo>
                    <a:lnTo>
                      <a:pt x="255" y="227"/>
                    </a:lnTo>
                    <a:lnTo>
                      <a:pt x="341" y="198"/>
                    </a:lnTo>
                    <a:lnTo>
                      <a:pt x="369" y="113"/>
                    </a:lnTo>
                    <a:lnTo>
                      <a:pt x="482" y="198"/>
                    </a:lnTo>
                    <a:lnTo>
                      <a:pt x="539" y="170"/>
                    </a:lnTo>
                    <a:lnTo>
                      <a:pt x="567" y="85"/>
                    </a:lnTo>
                    <a:lnTo>
                      <a:pt x="766" y="85"/>
                    </a:lnTo>
                    <a:lnTo>
                      <a:pt x="794" y="28"/>
                    </a:lnTo>
                    <a:lnTo>
                      <a:pt x="822" y="0"/>
                    </a:lnTo>
                    <a:lnTo>
                      <a:pt x="851" y="113"/>
                    </a:lnTo>
                    <a:lnTo>
                      <a:pt x="794" y="142"/>
                    </a:lnTo>
                    <a:lnTo>
                      <a:pt x="794" y="255"/>
                    </a:lnTo>
                    <a:lnTo>
                      <a:pt x="766" y="227"/>
                    </a:lnTo>
                    <a:lnTo>
                      <a:pt x="737" y="312"/>
                    </a:lnTo>
                    <a:lnTo>
                      <a:pt x="681" y="255"/>
                    </a:lnTo>
                    <a:lnTo>
                      <a:pt x="624" y="340"/>
                    </a:lnTo>
                    <a:lnTo>
                      <a:pt x="624" y="368"/>
                    </a:lnTo>
                    <a:lnTo>
                      <a:pt x="681" y="425"/>
                    </a:lnTo>
                    <a:lnTo>
                      <a:pt x="652" y="482"/>
                    </a:lnTo>
                    <a:lnTo>
                      <a:pt x="567" y="453"/>
                    </a:lnTo>
                    <a:lnTo>
                      <a:pt x="567" y="397"/>
                    </a:lnTo>
                    <a:lnTo>
                      <a:pt x="482" y="368"/>
                    </a:lnTo>
                    <a:lnTo>
                      <a:pt x="454" y="425"/>
                    </a:lnTo>
                    <a:lnTo>
                      <a:pt x="454" y="482"/>
                    </a:lnTo>
                    <a:lnTo>
                      <a:pt x="511" y="538"/>
                    </a:lnTo>
                    <a:lnTo>
                      <a:pt x="454" y="624"/>
                    </a:lnTo>
                    <a:lnTo>
                      <a:pt x="426" y="595"/>
                    </a:lnTo>
                    <a:lnTo>
                      <a:pt x="426" y="624"/>
                    </a:lnTo>
                    <a:lnTo>
                      <a:pt x="341" y="652"/>
                    </a:lnTo>
                    <a:lnTo>
                      <a:pt x="341" y="709"/>
                    </a:lnTo>
                    <a:lnTo>
                      <a:pt x="369" y="709"/>
                    </a:lnTo>
                    <a:lnTo>
                      <a:pt x="369" y="794"/>
                    </a:lnTo>
                    <a:lnTo>
                      <a:pt x="227" y="850"/>
                    </a:lnTo>
                    <a:lnTo>
                      <a:pt x="170" y="794"/>
                    </a:lnTo>
                    <a:lnTo>
                      <a:pt x="85" y="794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8" name="Freeform 164">
                <a:extLst>
                  <a:ext uri="{FF2B5EF4-FFF2-40B4-BE49-F238E27FC236}">
                    <a16:creationId xmlns:a16="http://schemas.microsoft.com/office/drawing/2014/main" id="{D7C8B7EA-C6B6-42DB-B7D1-CEF246DD57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49" y="4328"/>
                <a:ext cx="171" cy="113"/>
              </a:xfrm>
              <a:custGeom>
                <a:avLst/>
                <a:gdLst>
                  <a:gd name="T0" fmla="*/ 0 w 171"/>
                  <a:gd name="T1" fmla="*/ 113 h 113"/>
                  <a:gd name="T2" fmla="*/ 29 w 171"/>
                  <a:gd name="T3" fmla="*/ 57 h 113"/>
                  <a:gd name="T4" fmla="*/ 171 w 171"/>
                  <a:gd name="T5" fmla="*/ 0 h 113"/>
                  <a:gd name="T6" fmla="*/ 142 w 171"/>
                  <a:gd name="T7" fmla="*/ 85 h 113"/>
                  <a:gd name="T8" fmla="*/ 0 w 171"/>
                  <a:gd name="T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1" h="113">
                    <a:moveTo>
                      <a:pt x="0" y="113"/>
                    </a:moveTo>
                    <a:lnTo>
                      <a:pt x="29" y="57"/>
                    </a:lnTo>
                    <a:lnTo>
                      <a:pt x="171" y="0"/>
                    </a:lnTo>
                    <a:lnTo>
                      <a:pt x="142" y="85"/>
                    </a:lnTo>
                    <a:lnTo>
                      <a:pt x="0" y="113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9" name="Freeform 165">
                <a:extLst>
                  <a:ext uri="{FF2B5EF4-FFF2-40B4-BE49-F238E27FC236}">
                    <a16:creationId xmlns:a16="http://schemas.microsoft.com/office/drawing/2014/main" id="{3A51790E-7A36-49AB-8B41-08C9A5526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33" y="3931"/>
                <a:ext cx="255" cy="142"/>
              </a:xfrm>
              <a:custGeom>
                <a:avLst/>
                <a:gdLst>
                  <a:gd name="T0" fmla="*/ 0 w 255"/>
                  <a:gd name="T1" fmla="*/ 142 h 142"/>
                  <a:gd name="T2" fmla="*/ 0 w 255"/>
                  <a:gd name="T3" fmla="*/ 57 h 142"/>
                  <a:gd name="T4" fmla="*/ 142 w 255"/>
                  <a:gd name="T5" fmla="*/ 0 h 142"/>
                  <a:gd name="T6" fmla="*/ 255 w 255"/>
                  <a:gd name="T7" fmla="*/ 57 h 142"/>
                  <a:gd name="T8" fmla="*/ 0 w 255"/>
                  <a:gd name="T9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142">
                    <a:moveTo>
                      <a:pt x="0" y="142"/>
                    </a:moveTo>
                    <a:lnTo>
                      <a:pt x="0" y="57"/>
                    </a:lnTo>
                    <a:lnTo>
                      <a:pt x="142" y="0"/>
                    </a:lnTo>
                    <a:lnTo>
                      <a:pt x="255" y="57"/>
                    </a:lnTo>
                    <a:lnTo>
                      <a:pt x="0" y="14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0" name="Freeform 166">
                <a:extLst>
                  <a:ext uri="{FF2B5EF4-FFF2-40B4-BE49-F238E27FC236}">
                    <a16:creationId xmlns:a16="http://schemas.microsoft.com/office/drawing/2014/main" id="{D713D1A3-4227-4EAA-ADB8-D10F55C55A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75" y="3818"/>
                <a:ext cx="113" cy="113"/>
              </a:xfrm>
              <a:custGeom>
                <a:avLst/>
                <a:gdLst>
                  <a:gd name="T0" fmla="*/ 28 w 113"/>
                  <a:gd name="T1" fmla="*/ 0 h 113"/>
                  <a:gd name="T2" fmla="*/ 85 w 113"/>
                  <a:gd name="T3" fmla="*/ 0 h 113"/>
                  <a:gd name="T4" fmla="*/ 113 w 113"/>
                  <a:gd name="T5" fmla="*/ 56 h 113"/>
                  <a:gd name="T6" fmla="*/ 56 w 113"/>
                  <a:gd name="T7" fmla="*/ 113 h 113"/>
                  <a:gd name="T8" fmla="*/ 0 w 113"/>
                  <a:gd name="T9" fmla="*/ 85 h 113"/>
                  <a:gd name="T10" fmla="*/ 28 w 113"/>
                  <a:gd name="T11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3" h="113">
                    <a:moveTo>
                      <a:pt x="28" y="0"/>
                    </a:moveTo>
                    <a:lnTo>
                      <a:pt x="85" y="0"/>
                    </a:lnTo>
                    <a:lnTo>
                      <a:pt x="113" y="56"/>
                    </a:lnTo>
                    <a:lnTo>
                      <a:pt x="56" y="113"/>
                    </a:lnTo>
                    <a:lnTo>
                      <a:pt x="0" y="85"/>
                    </a:lnTo>
                    <a:lnTo>
                      <a:pt x="28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1" name="Freeform 167">
                <a:extLst>
                  <a:ext uri="{FF2B5EF4-FFF2-40B4-BE49-F238E27FC236}">
                    <a16:creationId xmlns:a16="http://schemas.microsoft.com/office/drawing/2014/main" id="{7D4D6FDB-F327-43D5-9211-7E3C2B58CA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45" y="3903"/>
                <a:ext cx="113" cy="85"/>
              </a:xfrm>
              <a:custGeom>
                <a:avLst/>
                <a:gdLst>
                  <a:gd name="T0" fmla="*/ 28 w 113"/>
                  <a:gd name="T1" fmla="*/ 85 h 85"/>
                  <a:gd name="T2" fmla="*/ 0 w 113"/>
                  <a:gd name="T3" fmla="*/ 57 h 85"/>
                  <a:gd name="T4" fmla="*/ 57 w 113"/>
                  <a:gd name="T5" fmla="*/ 0 h 85"/>
                  <a:gd name="T6" fmla="*/ 113 w 113"/>
                  <a:gd name="T7" fmla="*/ 28 h 85"/>
                  <a:gd name="T8" fmla="*/ 28 w 113"/>
                  <a:gd name="T9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85">
                    <a:moveTo>
                      <a:pt x="28" y="85"/>
                    </a:moveTo>
                    <a:lnTo>
                      <a:pt x="0" y="57"/>
                    </a:lnTo>
                    <a:lnTo>
                      <a:pt x="57" y="0"/>
                    </a:lnTo>
                    <a:lnTo>
                      <a:pt x="113" y="28"/>
                    </a:lnTo>
                    <a:lnTo>
                      <a:pt x="28" y="85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2" name="Freeform 168">
                <a:extLst>
                  <a:ext uri="{FF2B5EF4-FFF2-40B4-BE49-F238E27FC236}">
                    <a16:creationId xmlns:a16="http://schemas.microsoft.com/office/drawing/2014/main" id="{305DCEC6-DC68-4C4F-9D15-EB27DC4DF6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3704"/>
                <a:ext cx="312" cy="142"/>
              </a:xfrm>
              <a:custGeom>
                <a:avLst/>
                <a:gdLst>
                  <a:gd name="T0" fmla="*/ 29 w 312"/>
                  <a:gd name="T1" fmla="*/ 114 h 142"/>
                  <a:gd name="T2" fmla="*/ 0 w 312"/>
                  <a:gd name="T3" fmla="*/ 85 h 142"/>
                  <a:gd name="T4" fmla="*/ 0 w 312"/>
                  <a:gd name="T5" fmla="*/ 29 h 142"/>
                  <a:gd name="T6" fmla="*/ 57 w 312"/>
                  <a:gd name="T7" fmla="*/ 0 h 142"/>
                  <a:gd name="T8" fmla="*/ 171 w 312"/>
                  <a:gd name="T9" fmla="*/ 29 h 142"/>
                  <a:gd name="T10" fmla="*/ 199 w 312"/>
                  <a:gd name="T11" fmla="*/ 57 h 142"/>
                  <a:gd name="T12" fmla="*/ 256 w 312"/>
                  <a:gd name="T13" fmla="*/ 29 h 142"/>
                  <a:gd name="T14" fmla="*/ 312 w 312"/>
                  <a:gd name="T15" fmla="*/ 114 h 142"/>
                  <a:gd name="T16" fmla="*/ 227 w 312"/>
                  <a:gd name="T17" fmla="*/ 114 h 142"/>
                  <a:gd name="T18" fmla="*/ 199 w 312"/>
                  <a:gd name="T19" fmla="*/ 142 h 142"/>
                  <a:gd name="T20" fmla="*/ 142 w 312"/>
                  <a:gd name="T21" fmla="*/ 142 h 142"/>
                  <a:gd name="T22" fmla="*/ 114 w 312"/>
                  <a:gd name="T23" fmla="*/ 85 h 142"/>
                  <a:gd name="T24" fmla="*/ 86 w 312"/>
                  <a:gd name="T25" fmla="*/ 114 h 142"/>
                  <a:gd name="T26" fmla="*/ 57 w 312"/>
                  <a:gd name="T27" fmla="*/ 114 h 142"/>
                  <a:gd name="T28" fmla="*/ 29 w 312"/>
                  <a:gd name="T29" fmla="*/ 114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2" h="142">
                    <a:moveTo>
                      <a:pt x="29" y="114"/>
                    </a:moveTo>
                    <a:lnTo>
                      <a:pt x="0" y="85"/>
                    </a:lnTo>
                    <a:lnTo>
                      <a:pt x="0" y="29"/>
                    </a:lnTo>
                    <a:lnTo>
                      <a:pt x="57" y="0"/>
                    </a:lnTo>
                    <a:lnTo>
                      <a:pt x="171" y="29"/>
                    </a:lnTo>
                    <a:lnTo>
                      <a:pt x="199" y="57"/>
                    </a:lnTo>
                    <a:lnTo>
                      <a:pt x="256" y="29"/>
                    </a:lnTo>
                    <a:lnTo>
                      <a:pt x="312" y="114"/>
                    </a:lnTo>
                    <a:lnTo>
                      <a:pt x="227" y="114"/>
                    </a:lnTo>
                    <a:lnTo>
                      <a:pt x="199" y="142"/>
                    </a:lnTo>
                    <a:lnTo>
                      <a:pt x="142" y="142"/>
                    </a:lnTo>
                    <a:lnTo>
                      <a:pt x="114" y="85"/>
                    </a:lnTo>
                    <a:lnTo>
                      <a:pt x="86" y="114"/>
                    </a:lnTo>
                    <a:lnTo>
                      <a:pt x="57" y="114"/>
                    </a:lnTo>
                    <a:lnTo>
                      <a:pt x="29" y="114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3" name="Freeform 170">
                <a:extLst>
                  <a:ext uri="{FF2B5EF4-FFF2-40B4-BE49-F238E27FC236}">
                    <a16:creationId xmlns:a16="http://schemas.microsoft.com/office/drawing/2014/main" id="{9C1DA201-2364-41F9-A56E-719839939A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39" y="3704"/>
                <a:ext cx="879" cy="794"/>
              </a:xfrm>
              <a:custGeom>
                <a:avLst/>
                <a:gdLst>
                  <a:gd name="T0" fmla="*/ 284 w 879"/>
                  <a:gd name="T1" fmla="*/ 794 h 794"/>
                  <a:gd name="T2" fmla="*/ 284 w 879"/>
                  <a:gd name="T3" fmla="*/ 709 h 794"/>
                  <a:gd name="T4" fmla="*/ 255 w 879"/>
                  <a:gd name="T5" fmla="*/ 652 h 794"/>
                  <a:gd name="T6" fmla="*/ 284 w 879"/>
                  <a:gd name="T7" fmla="*/ 567 h 794"/>
                  <a:gd name="T8" fmla="*/ 255 w 879"/>
                  <a:gd name="T9" fmla="*/ 482 h 794"/>
                  <a:gd name="T10" fmla="*/ 142 w 879"/>
                  <a:gd name="T11" fmla="*/ 539 h 794"/>
                  <a:gd name="T12" fmla="*/ 114 w 879"/>
                  <a:gd name="T13" fmla="*/ 539 h 794"/>
                  <a:gd name="T14" fmla="*/ 85 w 879"/>
                  <a:gd name="T15" fmla="*/ 454 h 794"/>
                  <a:gd name="T16" fmla="*/ 0 w 879"/>
                  <a:gd name="T17" fmla="*/ 426 h 794"/>
                  <a:gd name="T18" fmla="*/ 29 w 879"/>
                  <a:gd name="T19" fmla="*/ 341 h 794"/>
                  <a:gd name="T20" fmla="*/ 114 w 879"/>
                  <a:gd name="T21" fmla="*/ 284 h 794"/>
                  <a:gd name="T22" fmla="*/ 142 w 879"/>
                  <a:gd name="T23" fmla="*/ 170 h 794"/>
                  <a:gd name="T24" fmla="*/ 142 w 879"/>
                  <a:gd name="T25" fmla="*/ 114 h 794"/>
                  <a:gd name="T26" fmla="*/ 227 w 879"/>
                  <a:gd name="T27" fmla="*/ 29 h 794"/>
                  <a:gd name="T28" fmla="*/ 255 w 879"/>
                  <a:gd name="T29" fmla="*/ 85 h 794"/>
                  <a:gd name="T30" fmla="*/ 340 w 879"/>
                  <a:gd name="T31" fmla="*/ 142 h 794"/>
                  <a:gd name="T32" fmla="*/ 340 w 879"/>
                  <a:gd name="T33" fmla="*/ 57 h 794"/>
                  <a:gd name="T34" fmla="*/ 454 w 879"/>
                  <a:gd name="T35" fmla="*/ 0 h 794"/>
                  <a:gd name="T36" fmla="*/ 510 w 879"/>
                  <a:gd name="T37" fmla="*/ 57 h 794"/>
                  <a:gd name="T38" fmla="*/ 510 w 879"/>
                  <a:gd name="T39" fmla="*/ 114 h 794"/>
                  <a:gd name="T40" fmla="*/ 567 w 879"/>
                  <a:gd name="T41" fmla="*/ 256 h 794"/>
                  <a:gd name="T42" fmla="*/ 624 w 879"/>
                  <a:gd name="T43" fmla="*/ 227 h 794"/>
                  <a:gd name="T44" fmla="*/ 652 w 879"/>
                  <a:gd name="T45" fmla="*/ 170 h 794"/>
                  <a:gd name="T46" fmla="*/ 822 w 879"/>
                  <a:gd name="T47" fmla="*/ 142 h 794"/>
                  <a:gd name="T48" fmla="*/ 851 w 879"/>
                  <a:gd name="T49" fmla="*/ 85 h 794"/>
                  <a:gd name="T50" fmla="*/ 879 w 879"/>
                  <a:gd name="T51" fmla="*/ 142 h 794"/>
                  <a:gd name="T52" fmla="*/ 794 w 879"/>
                  <a:gd name="T53" fmla="*/ 227 h 794"/>
                  <a:gd name="T54" fmla="*/ 794 w 879"/>
                  <a:gd name="T55" fmla="*/ 256 h 794"/>
                  <a:gd name="T56" fmla="*/ 652 w 879"/>
                  <a:gd name="T57" fmla="*/ 454 h 794"/>
                  <a:gd name="T58" fmla="*/ 567 w 879"/>
                  <a:gd name="T59" fmla="*/ 426 h 794"/>
                  <a:gd name="T60" fmla="*/ 567 w 879"/>
                  <a:gd name="T61" fmla="*/ 539 h 794"/>
                  <a:gd name="T62" fmla="*/ 624 w 879"/>
                  <a:gd name="T63" fmla="*/ 511 h 794"/>
                  <a:gd name="T64" fmla="*/ 652 w 879"/>
                  <a:gd name="T65" fmla="*/ 539 h 794"/>
                  <a:gd name="T66" fmla="*/ 567 w 879"/>
                  <a:gd name="T67" fmla="*/ 596 h 794"/>
                  <a:gd name="T68" fmla="*/ 539 w 879"/>
                  <a:gd name="T69" fmla="*/ 652 h 794"/>
                  <a:gd name="T70" fmla="*/ 454 w 879"/>
                  <a:gd name="T71" fmla="*/ 652 h 794"/>
                  <a:gd name="T72" fmla="*/ 425 w 879"/>
                  <a:gd name="T73" fmla="*/ 737 h 794"/>
                  <a:gd name="T74" fmla="*/ 340 w 879"/>
                  <a:gd name="T75" fmla="*/ 766 h 794"/>
                  <a:gd name="T76" fmla="*/ 340 w 879"/>
                  <a:gd name="T77" fmla="*/ 794 h 794"/>
                  <a:gd name="T78" fmla="*/ 284 w 879"/>
                  <a:gd name="T79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79" h="794">
                    <a:moveTo>
                      <a:pt x="284" y="794"/>
                    </a:moveTo>
                    <a:lnTo>
                      <a:pt x="284" y="709"/>
                    </a:lnTo>
                    <a:lnTo>
                      <a:pt x="255" y="652"/>
                    </a:lnTo>
                    <a:lnTo>
                      <a:pt x="284" y="567"/>
                    </a:lnTo>
                    <a:lnTo>
                      <a:pt x="255" y="482"/>
                    </a:lnTo>
                    <a:lnTo>
                      <a:pt x="142" y="539"/>
                    </a:lnTo>
                    <a:lnTo>
                      <a:pt x="114" y="539"/>
                    </a:lnTo>
                    <a:lnTo>
                      <a:pt x="85" y="454"/>
                    </a:lnTo>
                    <a:lnTo>
                      <a:pt x="0" y="426"/>
                    </a:lnTo>
                    <a:lnTo>
                      <a:pt x="29" y="341"/>
                    </a:lnTo>
                    <a:lnTo>
                      <a:pt x="114" y="284"/>
                    </a:lnTo>
                    <a:lnTo>
                      <a:pt x="142" y="170"/>
                    </a:lnTo>
                    <a:lnTo>
                      <a:pt x="142" y="114"/>
                    </a:lnTo>
                    <a:lnTo>
                      <a:pt x="227" y="29"/>
                    </a:lnTo>
                    <a:lnTo>
                      <a:pt x="255" y="85"/>
                    </a:lnTo>
                    <a:lnTo>
                      <a:pt x="340" y="142"/>
                    </a:lnTo>
                    <a:lnTo>
                      <a:pt x="340" y="57"/>
                    </a:lnTo>
                    <a:lnTo>
                      <a:pt x="454" y="0"/>
                    </a:lnTo>
                    <a:lnTo>
                      <a:pt x="510" y="57"/>
                    </a:lnTo>
                    <a:lnTo>
                      <a:pt x="510" y="114"/>
                    </a:lnTo>
                    <a:lnTo>
                      <a:pt x="567" y="256"/>
                    </a:lnTo>
                    <a:lnTo>
                      <a:pt x="624" y="227"/>
                    </a:lnTo>
                    <a:lnTo>
                      <a:pt x="652" y="170"/>
                    </a:lnTo>
                    <a:lnTo>
                      <a:pt x="822" y="142"/>
                    </a:lnTo>
                    <a:lnTo>
                      <a:pt x="851" y="85"/>
                    </a:lnTo>
                    <a:lnTo>
                      <a:pt x="879" y="142"/>
                    </a:lnTo>
                    <a:lnTo>
                      <a:pt x="794" y="227"/>
                    </a:lnTo>
                    <a:lnTo>
                      <a:pt x="794" y="256"/>
                    </a:lnTo>
                    <a:lnTo>
                      <a:pt x="652" y="454"/>
                    </a:lnTo>
                    <a:lnTo>
                      <a:pt x="567" y="426"/>
                    </a:lnTo>
                    <a:lnTo>
                      <a:pt x="567" y="539"/>
                    </a:lnTo>
                    <a:lnTo>
                      <a:pt x="624" y="511"/>
                    </a:lnTo>
                    <a:lnTo>
                      <a:pt x="652" y="539"/>
                    </a:lnTo>
                    <a:lnTo>
                      <a:pt x="567" y="596"/>
                    </a:lnTo>
                    <a:lnTo>
                      <a:pt x="539" y="652"/>
                    </a:lnTo>
                    <a:lnTo>
                      <a:pt x="454" y="652"/>
                    </a:lnTo>
                    <a:lnTo>
                      <a:pt x="425" y="737"/>
                    </a:lnTo>
                    <a:lnTo>
                      <a:pt x="340" y="766"/>
                    </a:lnTo>
                    <a:lnTo>
                      <a:pt x="340" y="794"/>
                    </a:lnTo>
                    <a:lnTo>
                      <a:pt x="284" y="794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4" name="Freeform 172">
                <a:extLst>
                  <a:ext uri="{FF2B5EF4-FFF2-40B4-BE49-F238E27FC236}">
                    <a16:creationId xmlns:a16="http://schemas.microsoft.com/office/drawing/2014/main" id="{56268596-9274-42C1-9DD6-702EC42CA9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6" y="2457"/>
                <a:ext cx="1106" cy="1503"/>
              </a:xfrm>
              <a:custGeom>
                <a:avLst/>
                <a:gdLst>
                  <a:gd name="T0" fmla="*/ 595 w 1106"/>
                  <a:gd name="T1" fmla="*/ 1389 h 1503"/>
                  <a:gd name="T2" fmla="*/ 397 w 1106"/>
                  <a:gd name="T3" fmla="*/ 1474 h 1503"/>
                  <a:gd name="T4" fmla="*/ 283 w 1106"/>
                  <a:gd name="T5" fmla="*/ 1361 h 1503"/>
                  <a:gd name="T6" fmla="*/ 227 w 1106"/>
                  <a:gd name="T7" fmla="*/ 1247 h 1503"/>
                  <a:gd name="T8" fmla="*/ 113 w 1106"/>
                  <a:gd name="T9" fmla="*/ 1389 h 1503"/>
                  <a:gd name="T10" fmla="*/ 0 w 1106"/>
                  <a:gd name="T11" fmla="*/ 1276 h 1503"/>
                  <a:gd name="T12" fmla="*/ 85 w 1106"/>
                  <a:gd name="T13" fmla="*/ 1162 h 1503"/>
                  <a:gd name="T14" fmla="*/ 227 w 1106"/>
                  <a:gd name="T15" fmla="*/ 1021 h 1503"/>
                  <a:gd name="T16" fmla="*/ 369 w 1106"/>
                  <a:gd name="T17" fmla="*/ 1077 h 1503"/>
                  <a:gd name="T18" fmla="*/ 454 w 1106"/>
                  <a:gd name="T19" fmla="*/ 1049 h 1503"/>
                  <a:gd name="T20" fmla="*/ 425 w 1106"/>
                  <a:gd name="T21" fmla="*/ 936 h 1503"/>
                  <a:gd name="T22" fmla="*/ 482 w 1106"/>
                  <a:gd name="T23" fmla="*/ 879 h 1503"/>
                  <a:gd name="T24" fmla="*/ 425 w 1106"/>
                  <a:gd name="T25" fmla="*/ 822 h 1503"/>
                  <a:gd name="T26" fmla="*/ 510 w 1106"/>
                  <a:gd name="T27" fmla="*/ 595 h 1503"/>
                  <a:gd name="T28" fmla="*/ 482 w 1106"/>
                  <a:gd name="T29" fmla="*/ 510 h 1503"/>
                  <a:gd name="T30" fmla="*/ 397 w 1106"/>
                  <a:gd name="T31" fmla="*/ 397 h 1503"/>
                  <a:gd name="T32" fmla="*/ 397 w 1106"/>
                  <a:gd name="T33" fmla="*/ 340 h 1503"/>
                  <a:gd name="T34" fmla="*/ 425 w 1106"/>
                  <a:gd name="T35" fmla="*/ 227 h 1503"/>
                  <a:gd name="T36" fmla="*/ 482 w 1106"/>
                  <a:gd name="T37" fmla="*/ 170 h 1503"/>
                  <a:gd name="T38" fmla="*/ 595 w 1106"/>
                  <a:gd name="T39" fmla="*/ 227 h 1503"/>
                  <a:gd name="T40" fmla="*/ 624 w 1106"/>
                  <a:gd name="T41" fmla="*/ 57 h 1503"/>
                  <a:gd name="T42" fmla="*/ 680 w 1106"/>
                  <a:gd name="T43" fmla="*/ 0 h 1503"/>
                  <a:gd name="T44" fmla="*/ 737 w 1106"/>
                  <a:gd name="T45" fmla="*/ 57 h 1503"/>
                  <a:gd name="T46" fmla="*/ 936 w 1106"/>
                  <a:gd name="T47" fmla="*/ 198 h 1503"/>
                  <a:gd name="T48" fmla="*/ 794 w 1106"/>
                  <a:gd name="T49" fmla="*/ 312 h 1503"/>
                  <a:gd name="T50" fmla="*/ 765 w 1106"/>
                  <a:gd name="T51" fmla="*/ 397 h 1503"/>
                  <a:gd name="T52" fmla="*/ 794 w 1106"/>
                  <a:gd name="T53" fmla="*/ 595 h 1503"/>
                  <a:gd name="T54" fmla="*/ 850 w 1106"/>
                  <a:gd name="T55" fmla="*/ 652 h 1503"/>
                  <a:gd name="T56" fmla="*/ 964 w 1106"/>
                  <a:gd name="T57" fmla="*/ 765 h 1503"/>
                  <a:gd name="T58" fmla="*/ 1021 w 1106"/>
                  <a:gd name="T59" fmla="*/ 992 h 1503"/>
                  <a:gd name="T60" fmla="*/ 1106 w 1106"/>
                  <a:gd name="T61" fmla="*/ 1021 h 1503"/>
                  <a:gd name="T62" fmla="*/ 1021 w 1106"/>
                  <a:gd name="T63" fmla="*/ 1162 h 1503"/>
                  <a:gd name="T64" fmla="*/ 907 w 1106"/>
                  <a:gd name="T65" fmla="*/ 1191 h 1503"/>
                  <a:gd name="T66" fmla="*/ 794 w 1106"/>
                  <a:gd name="T67" fmla="*/ 1304 h 1503"/>
                  <a:gd name="T68" fmla="*/ 595 w 1106"/>
                  <a:gd name="T69" fmla="*/ 1247 h 1503"/>
                  <a:gd name="T70" fmla="*/ 454 w 1106"/>
                  <a:gd name="T71" fmla="*/ 1304 h 1503"/>
                  <a:gd name="T72" fmla="*/ 624 w 1106"/>
                  <a:gd name="T73" fmla="*/ 1332 h 15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106" h="1503">
                    <a:moveTo>
                      <a:pt x="624" y="1332"/>
                    </a:moveTo>
                    <a:lnTo>
                      <a:pt x="595" y="1389"/>
                    </a:lnTo>
                    <a:lnTo>
                      <a:pt x="425" y="1417"/>
                    </a:lnTo>
                    <a:lnTo>
                      <a:pt x="397" y="1474"/>
                    </a:lnTo>
                    <a:lnTo>
                      <a:pt x="340" y="1503"/>
                    </a:lnTo>
                    <a:lnTo>
                      <a:pt x="283" y="1361"/>
                    </a:lnTo>
                    <a:lnTo>
                      <a:pt x="283" y="1304"/>
                    </a:lnTo>
                    <a:lnTo>
                      <a:pt x="227" y="1247"/>
                    </a:lnTo>
                    <a:lnTo>
                      <a:pt x="113" y="1304"/>
                    </a:lnTo>
                    <a:lnTo>
                      <a:pt x="113" y="1389"/>
                    </a:lnTo>
                    <a:lnTo>
                      <a:pt x="28" y="1332"/>
                    </a:lnTo>
                    <a:lnTo>
                      <a:pt x="0" y="1276"/>
                    </a:lnTo>
                    <a:lnTo>
                      <a:pt x="0" y="1162"/>
                    </a:lnTo>
                    <a:lnTo>
                      <a:pt x="85" y="1162"/>
                    </a:lnTo>
                    <a:lnTo>
                      <a:pt x="85" y="1077"/>
                    </a:lnTo>
                    <a:lnTo>
                      <a:pt x="227" y="1021"/>
                    </a:lnTo>
                    <a:lnTo>
                      <a:pt x="255" y="1077"/>
                    </a:lnTo>
                    <a:lnTo>
                      <a:pt x="369" y="1077"/>
                    </a:lnTo>
                    <a:lnTo>
                      <a:pt x="397" y="1049"/>
                    </a:lnTo>
                    <a:lnTo>
                      <a:pt x="454" y="1049"/>
                    </a:lnTo>
                    <a:lnTo>
                      <a:pt x="454" y="992"/>
                    </a:lnTo>
                    <a:lnTo>
                      <a:pt x="425" y="936"/>
                    </a:lnTo>
                    <a:lnTo>
                      <a:pt x="454" y="907"/>
                    </a:lnTo>
                    <a:lnTo>
                      <a:pt x="482" y="879"/>
                    </a:lnTo>
                    <a:lnTo>
                      <a:pt x="425" y="879"/>
                    </a:lnTo>
                    <a:lnTo>
                      <a:pt x="425" y="822"/>
                    </a:lnTo>
                    <a:lnTo>
                      <a:pt x="539" y="595"/>
                    </a:lnTo>
                    <a:lnTo>
                      <a:pt x="510" y="595"/>
                    </a:lnTo>
                    <a:lnTo>
                      <a:pt x="510" y="539"/>
                    </a:lnTo>
                    <a:lnTo>
                      <a:pt x="482" y="510"/>
                    </a:lnTo>
                    <a:lnTo>
                      <a:pt x="369" y="510"/>
                    </a:lnTo>
                    <a:lnTo>
                      <a:pt x="397" y="397"/>
                    </a:lnTo>
                    <a:lnTo>
                      <a:pt x="425" y="397"/>
                    </a:lnTo>
                    <a:lnTo>
                      <a:pt x="397" y="340"/>
                    </a:lnTo>
                    <a:lnTo>
                      <a:pt x="454" y="312"/>
                    </a:lnTo>
                    <a:lnTo>
                      <a:pt x="425" y="227"/>
                    </a:lnTo>
                    <a:lnTo>
                      <a:pt x="425" y="170"/>
                    </a:lnTo>
                    <a:lnTo>
                      <a:pt x="482" y="170"/>
                    </a:lnTo>
                    <a:lnTo>
                      <a:pt x="510" y="227"/>
                    </a:lnTo>
                    <a:lnTo>
                      <a:pt x="595" y="227"/>
                    </a:lnTo>
                    <a:lnTo>
                      <a:pt x="624" y="113"/>
                    </a:lnTo>
                    <a:lnTo>
                      <a:pt x="624" y="57"/>
                    </a:lnTo>
                    <a:lnTo>
                      <a:pt x="680" y="28"/>
                    </a:lnTo>
                    <a:lnTo>
                      <a:pt x="680" y="0"/>
                    </a:lnTo>
                    <a:lnTo>
                      <a:pt x="737" y="0"/>
                    </a:lnTo>
                    <a:lnTo>
                      <a:pt x="737" y="57"/>
                    </a:lnTo>
                    <a:lnTo>
                      <a:pt x="794" y="57"/>
                    </a:lnTo>
                    <a:lnTo>
                      <a:pt x="936" y="198"/>
                    </a:lnTo>
                    <a:lnTo>
                      <a:pt x="936" y="255"/>
                    </a:lnTo>
                    <a:lnTo>
                      <a:pt x="794" y="312"/>
                    </a:lnTo>
                    <a:lnTo>
                      <a:pt x="765" y="369"/>
                    </a:lnTo>
                    <a:lnTo>
                      <a:pt x="765" y="397"/>
                    </a:lnTo>
                    <a:lnTo>
                      <a:pt x="737" y="510"/>
                    </a:lnTo>
                    <a:lnTo>
                      <a:pt x="794" y="595"/>
                    </a:lnTo>
                    <a:lnTo>
                      <a:pt x="765" y="652"/>
                    </a:lnTo>
                    <a:lnTo>
                      <a:pt x="850" y="652"/>
                    </a:lnTo>
                    <a:lnTo>
                      <a:pt x="907" y="737"/>
                    </a:lnTo>
                    <a:lnTo>
                      <a:pt x="964" y="765"/>
                    </a:lnTo>
                    <a:lnTo>
                      <a:pt x="1049" y="936"/>
                    </a:lnTo>
                    <a:lnTo>
                      <a:pt x="1021" y="992"/>
                    </a:lnTo>
                    <a:lnTo>
                      <a:pt x="1077" y="964"/>
                    </a:lnTo>
                    <a:lnTo>
                      <a:pt x="1106" y="1021"/>
                    </a:lnTo>
                    <a:lnTo>
                      <a:pt x="1021" y="1077"/>
                    </a:lnTo>
                    <a:lnTo>
                      <a:pt x="1021" y="1162"/>
                    </a:lnTo>
                    <a:lnTo>
                      <a:pt x="1049" y="1247"/>
                    </a:lnTo>
                    <a:lnTo>
                      <a:pt x="907" y="1191"/>
                    </a:lnTo>
                    <a:lnTo>
                      <a:pt x="794" y="1247"/>
                    </a:lnTo>
                    <a:lnTo>
                      <a:pt x="794" y="1304"/>
                    </a:lnTo>
                    <a:lnTo>
                      <a:pt x="652" y="1304"/>
                    </a:lnTo>
                    <a:lnTo>
                      <a:pt x="595" y="1247"/>
                    </a:lnTo>
                    <a:lnTo>
                      <a:pt x="510" y="1247"/>
                    </a:lnTo>
                    <a:lnTo>
                      <a:pt x="454" y="1304"/>
                    </a:lnTo>
                    <a:lnTo>
                      <a:pt x="539" y="1332"/>
                    </a:lnTo>
                    <a:lnTo>
                      <a:pt x="624" y="1332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5" name="Freeform 173">
                <a:extLst>
                  <a:ext uri="{FF2B5EF4-FFF2-40B4-BE49-F238E27FC236}">
                    <a16:creationId xmlns:a16="http://schemas.microsoft.com/office/drawing/2014/main" id="{1E5CEDE4-D6E5-456E-9BCD-E00C725BB9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854" y="2570"/>
                <a:ext cx="851" cy="964"/>
              </a:xfrm>
              <a:custGeom>
                <a:avLst/>
                <a:gdLst>
                  <a:gd name="T0" fmla="*/ 539 w 851"/>
                  <a:gd name="T1" fmla="*/ 908 h 964"/>
                  <a:gd name="T2" fmla="*/ 567 w 851"/>
                  <a:gd name="T3" fmla="*/ 964 h 964"/>
                  <a:gd name="T4" fmla="*/ 681 w 851"/>
                  <a:gd name="T5" fmla="*/ 964 h 964"/>
                  <a:gd name="T6" fmla="*/ 709 w 851"/>
                  <a:gd name="T7" fmla="*/ 936 h 964"/>
                  <a:gd name="T8" fmla="*/ 766 w 851"/>
                  <a:gd name="T9" fmla="*/ 936 h 964"/>
                  <a:gd name="T10" fmla="*/ 766 w 851"/>
                  <a:gd name="T11" fmla="*/ 879 h 964"/>
                  <a:gd name="T12" fmla="*/ 737 w 851"/>
                  <a:gd name="T13" fmla="*/ 823 h 964"/>
                  <a:gd name="T14" fmla="*/ 794 w 851"/>
                  <a:gd name="T15" fmla="*/ 766 h 964"/>
                  <a:gd name="T16" fmla="*/ 737 w 851"/>
                  <a:gd name="T17" fmla="*/ 766 h 964"/>
                  <a:gd name="T18" fmla="*/ 737 w 851"/>
                  <a:gd name="T19" fmla="*/ 709 h 964"/>
                  <a:gd name="T20" fmla="*/ 851 w 851"/>
                  <a:gd name="T21" fmla="*/ 482 h 964"/>
                  <a:gd name="T22" fmla="*/ 822 w 851"/>
                  <a:gd name="T23" fmla="*/ 482 h 964"/>
                  <a:gd name="T24" fmla="*/ 822 w 851"/>
                  <a:gd name="T25" fmla="*/ 426 h 964"/>
                  <a:gd name="T26" fmla="*/ 794 w 851"/>
                  <a:gd name="T27" fmla="*/ 397 h 964"/>
                  <a:gd name="T28" fmla="*/ 681 w 851"/>
                  <a:gd name="T29" fmla="*/ 397 h 964"/>
                  <a:gd name="T30" fmla="*/ 709 w 851"/>
                  <a:gd name="T31" fmla="*/ 284 h 964"/>
                  <a:gd name="T32" fmla="*/ 737 w 851"/>
                  <a:gd name="T33" fmla="*/ 284 h 964"/>
                  <a:gd name="T34" fmla="*/ 709 w 851"/>
                  <a:gd name="T35" fmla="*/ 227 h 964"/>
                  <a:gd name="T36" fmla="*/ 766 w 851"/>
                  <a:gd name="T37" fmla="*/ 199 h 964"/>
                  <a:gd name="T38" fmla="*/ 681 w 851"/>
                  <a:gd name="T39" fmla="*/ 171 h 964"/>
                  <a:gd name="T40" fmla="*/ 595 w 851"/>
                  <a:gd name="T41" fmla="*/ 256 h 964"/>
                  <a:gd name="T42" fmla="*/ 567 w 851"/>
                  <a:gd name="T43" fmla="*/ 227 h 964"/>
                  <a:gd name="T44" fmla="*/ 454 w 851"/>
                  <a:gd name="T45" fmla="*/ 199 h 964"/>
                  <a:gd name="T46" fmla="*/ 425 w 851"/>
                  <a:gd name="T47" fmla="*/ 57 h 964"/>
                  <a:gd name="T48" fmla="*/ 397 w 851"/>
                  <a:gd name="T49" fmla="*/ 85 h 964"/>
                  <a:gd name="T50" fmla="*/ 340 w 851"/>
                  <a:gd name="T51" fmla="*/ 0 h 964"/>
                  <a:gd name="T52" fmla="*/ 227 w 851"/>
                  <a:gd name="T53" fmla="*/ 142 h 964"/>
                  <a:gd name="T54" fmla="*/ 284 w 851"/>
                  <a:gd name="T55" fmla="*/ 171 h 964"/>
                  <a:gd name="T56" fmla="*/ 255 w 851"/>
                  <a:gd name="T57" fmla="*/ 227 h 964"/>
                  <a:gd name="T58" fmla="*/ 312 w 851"/>
                  <a:gd name="T59" fmla="*/ 256 h 964"/>
                  <a:gd name="T60" fmla="*/ 255 w 851"/>
                  <a:gd name="T61" fmla="*/ 312 h 964"/>
                  <a:gd name="T62" fmla="*/ 199 w 851"/>
                  <a:gd name="T63" fmla="*/ 284 h 964"/>
                  <a:gd name="T64" fmla="*/ 199 w 851"/>
                  <a:gd name="T65" fmla="*/ 341 h 964"/>
                  <a:gd name="T66" fmla="*/ 114 w 851"/>
                  <a:gd name="T67" fmla="*/ 397 h 964"/>
                  <a:gd name="T68" fmla="*/ 57 w 851"/>
                  <a:gd name="T69" fmla="*/ 397 h 964"/>
                  <a:gd name="T70" fmla="*/ 57 w 851"/>
                  <a:gd name="T71" fmla="*/ 426 h 964"/>
                  <a:gd name="T72" fmla="*/ 0 w 851"/>
                  <a:gd name="T73" fmla="*/ 482 h 964"/>
                  <a:gd name="T74" fmla="*/ 0 w 851"/>
                  <a:gd name="T75" fmla="*/ 539 h 964"/>
                  <a:gd name="T76" fmla="*/ 114 w 851"/>
                  <a:gd name="T77" fmla="*/ 539 h 964"/>
                  <a:gd name="T78" fmla="*/ 114 w 851"/>
                  <a:gd name="T79" fmla="*/ 567 h 964"/>
                  <a:gd name="T80" fmla="*/ 170 w 851"/>
                  <a:gd name="T81" fmla="*/ 567 h 964"/>
                  <a:gd name="T82" fmla="*/ 284 w 851"/>
                  <a:gd name="T83" fmla="*/ 624 h 964"/>
                  <a:gd name="T84" fmla="*/ 312 w 851"/>
                  <a:gd name="T85" fmla="*/ 709 h 964"/>
                  <a:gd name="T86" fmla="*/ 454 w 851"/>
                  <a:gd name="T87" fmla="*/ 794 h 964"/>
                  <a:gd name="T88" fmla="*/ 539 w 851"/>
                  <a:gd name="T89" fmla="*/ 794 h 964"/>
                  <a:gd name="T90" fmla="*/ 567 w 851"/>
                  <a:gd name="T91" fmla="*/ 851 h 964"/>
                  <a:gd name="T92" fmla="*/ 539 w 851"/>
                  <a:gd name="T93" fmla="*/ 908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851" h="964">
                    <a:moveTo>
                      <a:pt x="539" y="908"/>
                    </a:moveTo>
                    <a:lnTo>
                      <a:pt x="567" y="964"/>
                    </a:lnTo>
                    <a:lnTo>
                      <a:pt x="681" y="964"/>
                    </a:lnTo>
                    <a:lnTo>
                      <a:pt x="709" y="936"/>
                    </a:lnTo>
                    <a:lnTo>
                      <a:pt x="766" y="936"/>
                    </a:lnTo>
                    <a:lnTo>
                      <a:pt x="766" y="879"/>
                    </a:lnTo>
                    <a:lnTo>
                      <a:pt x="737" y="823"/>
                    </a:lnTo>
                    <a:lnTo>
                      <a:pt x="794" y="766"/>
                    </a:lnTo>
                    <a:lnTo>
                      <a:pt x="737" y="766"/>
                    </a:lnTo>
                    <a:lnTo>
                      <a:pt x="737" y="709"/>
                    </a:lnTo>
                    <a:lnTo>
                      <a:pt x="851" y="482"/>
                    </a:lnTo>
                    <a:lnTo>
                      <a:pt x="822" y="482"/>
                    </a:lnTo>
                    <a:lnTo>
                      <a:pt x="822" y="426"/>
                    </a:lnTo>
                    <a:lnTo>
                      <a:pt x="794" y="397"/>
                    </a:lnTo>
                    <a:lnTo>
                      <a:pt x="681" y="397"/>
                    </a:lnTo>
                    <a:lnTo>
                      <a:pt x="709" y="284"/>
                    </a:lnTo>
                    <a:lnTo>
                      <a:pt x="737" y="284"/>
                    </a:lnTo>
                    <a:lnTo>
                      <a:pt x="709" y="227"/>
                    </a:lnTo>
                    <a:lnTo>
                      <a:pt x="766" y="199"/>
                    </a:lnTo>
                    <a:lnTo>
                      <a:pt x="681" y="171"/>
                    </a:lnTo>
                    <a:lnTo>
                      <a:pt x="595" y="256"/>
                    </a:lnTo>
                    <a:lnTo>
                      <a:pt x="567" y="227"/>
                    </a:lnTo>
                    <a:lnTo>
                      <a:pt x="454" y="199"/>
                    </a:lnTo>
                    <a:lnTo>
                      <a:pt x="425" y="57"/>
                    </a:lnTo>
                    <a:lnTo>
                      <a:pt x="397" y="85"/>
                    </a:lnTo>
                    <a:lnTo>
                      <a:pt x="340" y="0"/>
                    </a:lnTo>
                    <a:lnTo>
                      <a:pt x="227" y="142"/>
                    </a:lnTo>
                    <a:lnTo>
                      <a:pt x="284" y="171"/>
                    </a:lnTo>
                    <a:lnTo>
                      <a:pt x="255" y="227"/>
                    </a:lnTo>
                    <a:lnTo>
                      <a:pt x="312" y="256"/>
                    </a:lnTo>
                    <a:lnTo>
                      <a:pt x="255" y="312"/>
                    </a:lnTo>
                    <a:lnTo>
                      <a:pt x="199" y="284"/>
                    </a:lnTo>
                    <a:lnTo>
                      <a:pt x="199" y="341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426"/>
                    </a:lnTo>
                    <a:lnTo>
                      <a:pt x="0" y="482"/>
                    </a:lnTo>
                    <a:lnTo>
                      <a:pt x="0" y="539"/>
                    </a:lnTo>
                    <a:lnTo>
                      <a:pt x="114" y="539"/>
                    </a:lnTo>
                    <a:lnTo>
                      <a:pt x="114" y="567"/>
                    </a:lnTo>
                    <a:lnTo>
                      <a:pt x="170" y="567"/>
                    </a:lnTo>
                    <a:lnTo>
                      <a:pt x="284" y="624"/>
                    </a:lnTo>
                    <a:lnTo>
                      <a:pt x="312" y="709"/>
                    </a:lnTo>
                    <a:lnTo>
                      <a:pt x="454" y="794"/>
                    </a:lnTo>
                    <a:lnTo>
                      <a:pt x="539" y="794"/>
                    </a:lnTo>
                    <a:lnTo>
                      <a:pt x="567" y="851"/>
                    </a:lnTo>
                    <a:lnTo>
                      <a:pt x="539" y="90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6" name="Freeform 174">
                <a:extLst>
                  <a:ext uri="{FF2B5EF4-FFF2-40B4-BE49-F238E27FC236}">
                    <a16:creationId xmlns:a16="http://schemas.microsoft.com/office/drawing/2014/main" id="{2AF7FA2D-01F4-4C78-8A03-340F53FD92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6" y="2429"/>
                <a:ext cx="935" cy="1304"/>
              </a:xfrm>
              <a:custGeom>
                <a:avLst/>
                <a:gdLst>
                  <a:gd name="T0" fmla="*/ 708 w 935"/>
                  <a:gd name="T1" fmla="*/ 141 h 1304"/>
                  <a:gd name="T2" fmla="*/ 595 w 935"/>
                  <a:gd name="T3" fmla="*/ 283 h 1304"/>
                  <a:gd name="T4" fmla="*/ 652 w 935"/>
                  <a:gd name="T5" fmla="*/ 312 h 1304"/>
                  <a:gd name="T6" fmla="*/ 623 w 935"/>
                  <a:gd name="T7" fmla="*/ 368 h 1304"/>
                  <a:gd name="T8" fmla="*/ 680 w 935"/>
                  <a:gd name="T9" fmla="*/ 397 h 1304"/>
                  <a:gd name="T10" fmla="*/ 623 w 935"/>
                  <a:gd name="T11" fmla="*/ 453 h 1304"/>
                  <a:gd name="T12" fmla="*/ 567 w 935"/>
                  <a:gd name="T13" fmla="*/ 425 h 1304"/>
                  <a:gd name="T14" fmla="*/ 567 w 935"/>
                  <a:gd name="T15" fmla="*/ 482 h 1304"/>
                  <a:gd name="T16" fmla="*/ 482 w 935"/>
                  <a:gd name="T17" fmla="*/ 538 h 1304"/>
                  <a:gd name="T18" fmla="*/ 425 w 935"/>
                  <a:gd name="T19" fmla="*/ 538 h 1304"/>
                  <a:gd name="T20" fmla="*/ 425 w 935"/>
                  <a:gd name="T21" fmla="*/ 567 h 1304"/>
                  <a:gd name="T22" fmla="*/ 368 w 935"/>
                  <a:gd name="T23" fmla="*/ 623 h 1304"/>
                  <a:gd name="T24" fmla="*/ 368 w 935"/>
                  <a:gd name="T25" fmla="*/ 680 h 1304"/>
                  <a:gd name="T26" fmla="*/ 482 w 935"/>
                  <a:gd name="T27" fmla="*/ 680 h 1304"/>
                  <a:gd name="T28" fmla="*/ 482 w 935"/>
                  <a:gd name="T29" fmla="*/ 708 h 1304"/>
                  <a:gd name="T30" fmla="*/ 538 w 935"/>
                  <a:gd name="T31" fmla="*/ 708 h 1304"/>
                  <a:gd name="T32" fmla="*/ 652 w 935"/>
                  <a:gd name="T33" fmla="*/ 765 h 1304"/>
                  <a:gd name="T34" fmla="*/ 680 w 935"/>
                  <a:gd name="T35" fmla="*/ 850 h 1304"/>
                  <a:gd name="T36" fmla="*/ 822 w 935"/>
                  <a:gd name="T37" fmla="*/ 935 h 1304"/>
                  <a:gd name="T38" fmla="*/ 907 w 935"/>
                  <a:gd name="T39" fmla="*/ 935 h 1304"/>
                  <a:gd name="T40" fmla="*/ 935 w 935"/>
                  <a:gd name="T41" fmla="*/ 992 h 1304"/>
                  <a:gd name="T42" fmla="*/ 907 w 935"/>
                  <a:gd name="T43" fmla="*/ 1049 h 1304"/>
                  <a:gd name="T44" fmla="*/ 765 w 935"/>
                  <a:gd name="T45" fmla="*/ 1105 h 1304"/>
                  <a:gd name="T46" fmla="*/ 623 w 935"/>
                  <a:gd name="T47" fmla="*/ 1077 h 1304"/>
                  <a:gd name="T48" fmla="*/ 652 w 935"/>
                  <a:gd name="T49" fmla="*/ 992 h 1304"/>
                  <a:gd name="T50" fmla="*/ 595 w 935"/>
                  <a:gd name="T51" fmla="*/ 935 h 1304"/>
                  <a:gd name="T52" fmla="*/ 510 w 935"/>
                  <a:gd name="T53" fmla="*/ 964 h 1304"/>
                  <a:gd name="T54" fmla="*/ 482 w 935"/>
                  <a:gd name="T55" fmla="*/ 1077 h 1304"/>
                  <a:gd name="T56" fmla="*/ 425 w 935"/>
                  <a:gd name="T57" fmla="*/ 1105 h 1304"/>
                  <a:gd name="T58" fmla="*/ 396 w 935"/>
                  <a:gd name="T59" fmla="*/ 1190 h 1304"/>
                  <a:gd name="T60" fmla="*/ 283 w 935"/>
                  <a:gd name="T61" fmla="*/ 1275 h 1304"/>
                  <a:gd name="T62" fmla="*/ 170 w 935"/>
                  <a:gd name="T63" fmla="*/ 1304 h 1304"/>
                  <a:gd name="T64" fmla="*/ 85 w 935"/>
                  <a:gd name="T65" fmla="*/ 1134 h 1304"/>
                  <a:gd name="T66" fmla="*/ 141 w 935"/>
                  <a:gd name="T67" fmla="*/ 1049 h 1304"/>
                  <a:gd name="T68" fmla="*/ 85 w 935"/>
                  <a:gd name="T69" fmla="*/ 1020 h 1304"/>
                  <a:gd name="T70" fmla="*/ 85 w 935"/>
                  <a:gd name="T71" fmla="*/ 935 h 1304"/>
                  <a:gd name="T72" fmla="*/ 28 w 935"/>
                  <a:gd name="T73" fmla="*/ 907 h 1304"/>
                  <a:gd name="T74" fmla="*/ 141 w 935"/>
                  <a:gd name="T75" fmla="*/ 765 h 1304"/>
                  <a:gd name="T76" fmla="*/ 141 w 935"/>
                  <a:gd name="T77" fmla="*/ 652 h 1304"/>
                  <a:gd name="T78" fmla="*/ 170 w 935"/>
                  <a:gd name="T79" fmla="*/ 567 h 1304"/>
                  <a:gd name="T80" fmla="*/ 141 w 935"/>
                  <a:gd name="T81" fmla="*/ 538 h 1304"/>
                  <a:gd name="T82" fmla="*/ 85 w 935"/>
                  <a:gd name="T83" fmla="*/ 595 h 1304"/>
                  <a:gd name="T84" fmla="*/ 28 w 935"/>
                  <a:gd name="T85" fmla="*/ 567 h 1304"/>
                  <a:gd name="T86" fmla="*/ 0 w 935"/>
                  <a:gd name="T87" fmla="*/ 425 h 1304"/>
                  <a:gd name="T88" fmla="*/ 113 w 935"/>
                  <a:gd name="T89" fmla="*/ 425 h 1304"/>
                  <a:gd name="T90" fmla="*/ 113 w 935"/>
                  <a:gd name="T91" fmla="*/ 397 h 1304"/>
                  <a:gd name="T92" fmla="*/ 198 w 935"/>
                  <a:gd name="T93" fmla="*/ 340 h 1304"/>
                  <a:gd name="T94" fmla="*/ 198 w 935"/>
                  <a:gd name="T95" fmla="*/ 226 h 1304"/>
                  <a:gd name="T96" fmla="*/ 255 w 935"/>
                  <a:gd name="T97" fmla="*/ 198 h 1304"/>
                  <a:gd name="T98" fmla="*/ 255 w 935"/>
                  <a:gd name="T99" fmla="*/ 56 h 1304"/>
                  <a:gd name="T100" fmla="*/ 340 w 935"/>
                  <a:gd name="T101" fmla="*/ 0 h 1304"/>
                  <a:gd name="T102" fmla="*/ 453 w 935"/>
                  <a:gd name="T103" fmla="*/ 85 h 1304"/>
                  <a:gd name="T104" fmla="*/ 623 w 935"/>
                  <a:gd name="T105" fmla="*/ 56 h 1304"/>
                  <a:gd name="T106" fmla="*/ 623 w 935"/>
                  <a:gd name="T107" fmla="*/ 113 h 1304"/>
                  <a:gd name="T108" fmla="*/ 708 w 935"/>
                  <a:gd name="T109" fmla="*/ 141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935" h="1304">
                    <a:moveTo>
                      <a:pt x="708" y="141"/>
                    </a:moveTo>
                    <a:lnTo>
                      <a:pt x="595" y="283"/>
                    </a:lnTo>
                    <a:lnTo>
                      <a:pt x="652" y="312"/>
                    </a:lnTo>
                    <a:lnTo>
                      <a:pt x="623" y="368"/>
                    </a:lnTo>
                    <a:lnTo>
                      <a:pt x="680" y="397"/>
                    </a:lnTo>
                    <a:lnTo>
                      <a:pt x="623" y="453"/>
                    </a:lnTo>
                    <a:lnTo>
                      <a:pt x="567" y="425"/>
                    </a:lnTo>
                    <a:lnTo>
                      <a:pt x="567" y="482"/>
                    </a:lnTo>
                    <a:lnTo>
                      <a:pt x="482" y="538"/>
                    </a:lnTo>
                    <a:lnTo>
                      <a:pt x="425" y="538"/>
                    </a:lnTo>
                    <a:lnTo>
                      <a:pt x="425" y="567"/>
                    </a:lnTo>
                    <a:lnTo>
                      <a:pt x="368" y="623"/>
                    </a:lnTo>
                    <a:lnTo>
                      <a:pt x="368" y="680"/>
                    </a:lnTo>
                    <a:lnTo>
                      <a:pt x="482" y="680"/>
                    </a:lnTo>
                    <a:lnTo>
                      <a:pt x="482" y="708"/>
                    </a:lnTo>
                    <a:lnTo>
                      <a:pt x="538" y="708"/>
                    </a:lnTo>
                    <a:lnTo>
                      <a:pt x="652" y="765"/>
                    </a:lnTo>
                    <a:lnTo>
                      <a:pt x="680" y="850"/>
                    </a:lnTo>
                    <a:lnTo>
                      <a:pt x="822" y="935"/>
                    </a:lnTo>
                    <a:lnTo>
                      <a:pt x="907" y="935"/>
                    </a:lnTo>
                    <a:lnTo>
                      <a:pt x="935" y="992"/>
                    </a:lnTo>
                    <a:lnTo>
                      <a:pt x="907" y="1049"/>
                    </a:lnTo>
                    <a:lnTo>
                      <a:pt x="765" y="1105"/>
                    </a:lnTo>
                    <a:lnTo>
                      <a:pt x="623" y="1077"/>
                    </a:lnTo>
                    <a:lnTo>
                      <a:pt x="652" y="992"/>
                    </a:lnTo>
                    <a:lnTo>
                      <a:pt x="595" y="935"/>
                    </a:lnTo>
                    <a:lnTo>
                      <a:pt x="510" y="964"/>
                    </a:lnTo>
                    <a:lnTo>
                      <a:pt x="482" y="1077"/>
                    </a:lnTo>
                    <a:lnTo>
                      <a:pt x="425" y="1105"/>
                    </a:lnTo>
                    <a:lnTo>
                      <a:pt x="396" y="1190"/>
                    </a:lnTo>
                    <a:lnTo>
                      <a:pt x="283" y="1275"/>
                    </a:lnTo>
                    <a:lnTo>
                      <a:pt x="170" y="1304"/>
                    </a:lnTo>
                    <a:lnTo>
                      <a:pt x="85" y="1134"/>
                    </a:lnTo>
                    <a:lnTo>
                      <a:pt x="141" y="1049"/>
                    </a:lnTo>
                    <a:lnTo>
                      <a:pt x="85" y="1020"/>
                    </a:lnTo>
                    <a:lnTo>
                      <a:pt x="85" y="935"/>
                    </a:lnTo>
                    <a:lnTo>
                      <a:pt x="28" y="907"/>
                    </a:lnTo>
                    <a:lnTo>
                      <a:pt x="141" y="765"/>
                    </a:lnTo>
                    <a:lnTo>
                      <a:pt x="141" y="652"/>
                    </a:lnTo>
                    <a:lnTo>
                      <a:pt x="170" y="567"/>
                    </a:lnTo>
                    <a:lnTo>
                      <a:pt x="141" y="538"/>
                    </a:lnTo>
                    <a:lnTo>
                      <a:pt x="85" y="595"/>
                    </a:lnTo>
                    <a:lnTo>
                      <a:pt x="28" y="567"/>
                    </a:lnTo>
                    <a:lnTo>
                      <a:pt x="0" y="425"/>
                    </a:lnTo>
                    <a:lnTo>
                      <a:pt x="113" y="425"/>
                    </a:lnTo>
                    <a:lnTo>
                      <a:pt x="113" y="397"/>
                    </a:lnTo>
                    <a:lnTo>
                      <a:pt x="198" y="340"/>
                    </a:lnTo>
                    <a:lnTo>
                      <a:pt x="198" y="226"/>
                    </a:lnTo>
                    <a:lnTo>
                      <a:pt x="255" y="198"/>
                    </a:lnTo>
                    <a:lnTo>
                      <a:pt x="255" y="56"/>
                    </a:lnTo>
                    <a:lnTo>
                      <a:pt x="340" y="0"/>
                    </a:lnTo>
                    <a:lnTo>
                      <a:pt x="453" y="85"/>
                    </a:lnTo>
                    <a:lnTo>
                      <a:pt x="623" y="56"/>
                    </a:lnTo>
                    <a:lnTo>
                      <a:pt x="623" y="113"/>
                    </a:lnTo>
                    <a:lnTo>
                      <a:pt x="708" y="141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7" name="Freeform 175">
                <a:extLst>
                  <a:ext uri="{FF2B5EF4-FFF2-40B4-BE49-F238E27FC236}">
                    <a16:creationId xmlns:a16="http://schemas.microsoft.com/office/drawing/2014/main" id="{53C9C5A0-9FBE-4D2B-AB06-15FF732A69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1" y="954"/>
                <a:ext cx="1559" cy="1872"/>
              </a:xfrm>
              <a:custGeom>
                <a:avLst/>
                <a:gdLst>
                  <a:gd name="T0" fmla="*/ 170 w 1559"/>
                  <a:gd name="T1" fmla="*/ 1701 h 1872"/>
                  <a:gd name="T2" fmla="*/ 227 w 1559"/>
                  <a:gd name="T3" fmla="*/ 1815 h 1872"/>
                  <a:gd name="T4" fmla="*/ 368 w 1559"/>
                  <a:gd name="T5" fmla="*/ 1872 h 1872"/>
                  <a:gd name="T6" fmla="*/ 539 w 1559"/>
                  <a:gd name="T7" fmla="*/ 1815 h 1872"/>
                  <a:gd name="T8" fmla="*/ 510 w 1559"/>
                  <a:gd name="T9" fmla="*/ 1673 h 1872"/>
                  <a:gd name="T10" fmla="*/ 595 w 1559"/>
                  <a:gd name="T11" fmla="*/ 1730 h 1872"/>
                  <a:gd name="T12" fmla="*/ 680 w 1559"/>
                  <a:gd name="T13" fmla="*/ 1730 h 1872"/>
                  <a:gd name="T14" fmla="*/ 709 w 1559"/>
                  <a:gd name="T15" fmla="*/ 1560 h 1872"/>
                  <a:gd name="T16" fmla="*/ 765 w 1559"/>
                  <a:gd name="T17" fmla="*/ 1503 h 1872"/>
                  <a:gd name="T18" fmla="*/ 907 w 1559"/>
                  <a:gd name="T19" fmla="*/ 1390 h 1872"/>
                  <a:gd name="T20" fmla="*/ 907 w 1559"/>
                  <a:gd name="T21" fmla="*/ 1276 h 1872"/>
                  <a:gd name="T22" fmla="*/ 879 w 1559"/>
                  <a:gd name="T23" fmla="*/ 1163 h 1872"/>
                  <a:gd name="T24" fmla="*/ 907 w 1559"/>
                  <a:gd name="T25" fmla="*/ 1078 h 1872"/>
                  <a:gd name="T26" fmla="*/ 992 w 1559"/>
                  <a:gd name="T27" fmla="*/ 964 h 1872"/>
                  <a:gd name="T28" fmla="*/ 1106 w 1559"/>
                  <a:gd name="T29" fmla="*/ 851 h 1872"/>
                  <a:gd name="T30" fmla="*/ 1134 w 1559"/>
                  <a:gd name="T31" fmla="*/ 709 h 1872"/>
                  <a:gd name="T32" fmla="*/ 1304 w 1559"/>
                  <a:gd name="T33" fmla="*/ 624 h 1872"/>
                  <a:gd name="T34" fmla="*/ 1361 w 1559"/>
                  <a:gd name="T35" fmla="*/ 369 h 1872"/>
                  <a:gd name="T36" fmla="*/ 1531 w 1559"/>
                  <a:gd name="T37" fmla="*/ 341 h 1872"/>
                  <a:gd name="T38" fmla="*/ 1531 w 1559"/>
                  <a:gd name="T39" fmla="*/ 227 h 1872"/>
                  <a:gd name="T40" fmla="*/ 1417 w 1559"/>
                  <a:gd name="T41" fmla="*/ 57 h 1872"/>
                  <a:gd name="T42" fmla="*/ 1276 w 1559"/>
                  <a:gd name="T43" fmla="*/ 199 h 1872"/>
                  <a:gd name="T44" fmla="*/ 1134 w 1559"/>
                  <a:gd name="T45" fmla="*/ 312 h 1872"/>
                  <a:gd name="T46" fmla="*/ 964 w 1559"/>
                  <a:gd name="T47" fmla="*/ 114 h 1872"/>
                  <a:gd name="T48" fmla="*/ 935 w 1559"/>
                  <a:gd name="T49" fmla="*/ 57 h 1872"/>
                  <a:gd name="T50" fmla="*/ 794 w 1559"/>
                  <a:gd name="T51" fmla="*/ 0 h 1872"/>
                  <a:gd name="T52" fmla="*/ 652 w 1559"/>
                  <a:gd name="T53" fmla="*/ 171 h 1872"/>
                  <a:gd name="T54" fmla="*/ 680 w 1559"/>
                  <a:gd name="T55" fmla="*/ 284 h 1872"/>
                  <a:gd name="T56" fmla="*/ 680 w 1559"/>
                  <a:gd name="T57" fmla="*/ 454 h 1872"/>
                  <a:gd name="T58" fmla="*/ 709 w 1559"/>
                  <a:gd name="T59" fmla="*/ 539 h 1872"/>
                  <a:gd name="T60" fmla="*/ 539 w 1559"/>
                  <a:gd name="T61" fmla="*/ 596 h 1872"/>
                  <a:gd name="T62" fmla="*/ 454 w 1559"/>
                  <a:gd name="T63" fmla="*/ 681 h 1872"/>
                  <a:gd name="T64" fmla="*/ 482 w 1559"/>
                  <a:gd name="T65" fmla="*/ 823 h 1872"/>
                  <a:gd name="T66" fmla="*/ 425 w 1559"/>
                  <a:gd name="T67" fmla="*/ 936 h 1872"/>
                  <a:gd name="T68" fmla="*/ 255 w 1559"/>
                  <a:gd name="T69" fmla="*/ 1049 h 1872"/>
                  <a:gd name="T70" fmla="*/ 28 w 1559"/>
                  <a:gd name="T71" fmla="*/ 1106 h 1872"/>
                  <a:gd name="T72" fmla="*/ 57 w 1559"/>
                  <a:gd name="T73" fmla="*/ 1276 h 1872"/>
                  <a:gd name="T74" fmla="*/ 28 w 1559"/>
                  <a:gd name="T75" fmla="*/ 1418 h 1872"/>
                  <a:gd name="T76" fmla="*/ 142 w 1559"/>
                  <a:gd name="T77" fmla="*/ 1588 h 18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59" h="1872">
                    <a:moveTo>
                      <a:pt x="113" y="1616"/>
                    </a:moveTo>
                    <a:lnTo>
                      <a:pt x="170" y="1701"/>
                    </a:lnTo>
                    <a:lnTo>
                      <a:pt x="198" y="1673"/>
                    </a:lnTo>
                    <a:lnTo>
                      <a:pt x="227" y="1815"/>
                    </a:lnTo>
                    <a:lnTo>
                      <a:pt x="340" y="1843"/>
                    </a:lnTo>
                    <a:lnTo>
                      <a:pt x="368" y="1872"/>
                    </a:lnTo>
                    <a:lnTo>
                      <a:pt x="454" y="1787"/>
                    </a:lnTo>
                    <a:lnTo>
                      <a:pt x="539" y="1815"/>
                    </a:lnTo>
                    <a:lnTo>
                      <a:pt x="510" y="1730"/>
                    </a:lnTo>
                    <a:lnTo>
                      <a:pt x="510" y="1673"/>
                    </a:lnTo>
                    <a:lnTo>
                      <a:pt x="567" y="1673"/>
                    </a:lnTo>
                    <a:lnTo>
                      <a:pt x="595" y="1730"/>
                    </a:lnTo>
                    <a:lnTo>
                      <a:pt x="652" y="1730"/>
                    </a:lnTo>
                    <a:lnTo>
                      <a:pt x="680" y="1730"/>
                    </a:lnTo>
                    <a:lnTo>
                      <a:pt x="709" y="1616"/>
                    </a:lnTo>
                    <a:lnTo>
                      <a:pt x="709" y="1560"/>
                    </a:lnTo>
                    <a:lnTo>
                      <a:pt x="765" y="1531"/>
                    </a:lnTo>
                    <a:lnTo>
                      <a:pt x="765" y="1503"/>
                    </a:lnTo>
                    <a:lnTo>
                      <a:pt x="822" y="1503"/>
                    </a:lnTo>
                    <a:lnTo>
                      <a:pt x="907" y="1390"/>
                    </a:lnTo>
                    <a:lnTo>
                      <a:pt x="935" y="1333"/>
                    </a:lnTo>
                    <a:lnTo>
                      <a:pt x="907" y="1276"/>
                    </a:lnTo>
                    <a:lnTo>
                      <a:pt x="992" y="1220"/>
                    </a:lnTo>
                    <a:lnTo>
                      <a:pt x="879" y="1163"/>
                    </a:lnTo>
                    <a:lnTo>
                      <a:pt x="879" y="1078"/>
                    </a:lnTo>
                    <a:lnTo>
                      <a:pt x="907" y="1078"/>
                    </a:lnTo>
                    <a:lnTo>
                      <a:pt x="935" y="1021"/>
                    </a:lnTo>
                    <a:lnTo>
                      <a:pt x="992" y="964"/>
                    </a:lnTo>
                    <a:lnTo>
                      <a:pt x="1134" y="964"/>
                    </a:lnTo>
                    <a:lnTo>
                      <a:pt x="1106" y="851"/>
                    </a:lnTo>
                    <a:lnTo>
                      <a:pt x="1134" y="794"/>
                    </a:lnTo>
                    <a:lnTo>
                      <a:pt x="1134" y="709"/>
                    </a:lnTo>
                    <a:lnTo>
                      <a:pt x="1247" y="681"/>
                    </a:lnTo>
                    <a:lnTo>
                      <a:pt x="1304" y="624"/>
                    </a:lnTo>
                    <a:lnTo>
                      <a:pt x="1276" y="567"/>
                    </a:lnTo>
                    <a:lnTo>
                      <a:pt x="1361" y="369"/>
                    </a:lnTo>
                    <a:lnTo>
                      <a:pt x="1446" y="341"/>
                    </a:lnTo>
                    <a:lnTo>
                      <a:pt x="1531" y="341"/>
                    </a:lnTo>
                    <a:lnTo>
                      <a:pt x="1559" y="284"/>
                    </a:lnTo>
                    <a:lnTo>
                      <a:pt x="1531" y="227"/>
                    </a:lnTo>
                    <a:lnTo>
                      <a:pt x="1559" y="142"/>
                    </a:lnTo>
                    <a:lnTo>
                      <a:pt x="1417" y="57"/>
                    </a:lnTo>
                    <a:lnTo>
                      <a:pt x="1389" y="142"/>
                    </a:lnTo>
                    <a:lnTo>
                      <a:pt x="1276" y="199"/>
                    </a:lnTo>
                    <a:lnTo>
                      <a:pt x="1162" y="369"/>
                    </a:lnTo>
                    <a:lnTo>
                      <a:pt x="1134" y="312"/>
                    </a:lnTo>
                    <a:lnTo>
                      <a:pt x="992" y="284"/>
                    </a:lnTo>
                    <a:lnTo>
                      <a:pt x="964" y="114"/>
                    </a:lnTo>
                    <a:lnTo>
                      <a:pt x="935" y="114"/>
                    </a:lnTo>
                    <a:lnTo>
                      <a:pt x="935" y="57"/>
                    </a:lnTo>
                    <a:lnTo>
                      <a:pt x="879" y="0"/>
                    </a:lnTo>
                    <a:lnTo>
                      <a:pt x="794" y="0"/>
                    </a:lnTo>
                    <a:lnTo>
                      <a:pt x="624" y="86"/>
                    </a:lnTo>
                    <a:lnTo>
                      <a:pt x="652" y="171"/>
                    </a:lnTo>
                    <a:lnTo>
                      <a:pt x="652" y="256"/>
                    </a:lnTo>
                    <a:lnTo>
                      <a:pt x="680" y="284"/>
                    </a:lnTo>
                    <a:lnTo>
                      <a:pt x="652" y="397"/>
                    </a:lnTo>
                    <a:lnTo>
                      <a:pt x="680" y="454"/>
                    </a:lnTo>
                    <a:lnTo>
                      <a:pt x="652" y="511"/>
                    </a:lnTo>
                    <a:lnTo>
                      <a:pt x="709" y="539"/>
                    </a:lnTo>
                    <a:lnTo>
                      <a:pt x="624" y="624"/>
                    </a:lnTo>
                    <a:lnTo>
                      <a:pt x="539" y="596"/>
                    </a:lnTo>
                    <a:lnTo>
                      <a:pt x="510" y="681"/>
                    </a:lnTo>
                    <a:lnTo>
                      <a:pt x="454" y="681"/>
                    </a:lnTo>
                    <a:lnTo>
                      <a:pt x="425" y="766"/>
                    </a:lnTo>
                    <a:lnTo>
                      <a:pt x="482" y="823"/>
                    </a:lnTo>
                    <a:lnTo>
                      <a:pt x="482" y="908"/>
                    </a:lnTo>
                    <a:lnTo>
                      <a:pt x="425" y="936"/>
                    </a:lnTo>
                    <a:lnTo>
                      <a:pt x="283" y="908"/>
                    </a:lnTo>
                    <a:lnTo>
                      <a:pt x="255" y="1049"/>
                    </a:lnTo>
                    <a:lnTo>
                      <a:pt x="227" y="1106"/>
                    </a:lnTo>
                    <a:lnTo>
                      <a:pt x="28" y="1106"/>
                    </a:lnTo>
                    <a:lnTo>
                      <a:pt x="0" y="1305"/>
                    </a:lnTo>
                    <a:lnTo>
                      <a:pt x="57" y="1276"/>
                    </a:lnTo>
                    <a:lnTo>
                      <a:pt x="113" y="1333"/>
                    </a:lnTo>
                    <a:lnTo>
                      <a:pt x="28" y="1418"/>
                    </a:lnTo>
                    <a:lnTo>
                      <a:pt x="227" y="1560"/>
                    </a:lnTo>
                    <a:lnTo>
                      <a:pt x="142" y="1588"/>
                    </a:lnTo>
                    <a:lnTo>
                      <a:pt x="113" y="1616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8" name="Freeform 176">
                <a:extLst>
                  <a:ext uri="{FF2B5EF4-FFF2-40B4-BE49-F238E27FC236}">
                    <a16:creationId xmlns:a16="http://schemas.microsoft.com/office/drawing/2014/main" id="{3D62416C-7E0A-4B60-85D6-8769C02DEC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90" y="359"/>
                <a:ext cx="1588" cy="1843"/>
              </a:xfrm>
              <a:custGeom>
                <a:avLst/>
                <a:gdLst>
                  <a:gd name="T0" fmla="*/ 0 w 1588"/>
                  <a:gd name="T1" fmla="*/ 1361 h 1843"/>
                  <a:gd name="T2" fmla="*/ 29 w 1588"/>
                  <a:gd name="T3" fmla="*/ 1248 h 1843"/>
                  <a:gd name="T4" fmla="*/ 170 w 1588"/>
                  <a:gd name="T5" fmla="*/ 1191 h 1843"/>
                  <a:gd name="T6" fmla="*/ 312 w 1588"/>
                  <a:gd name="T7" fmla="*/ 1333 h 1843"/>
                  <a:gd name="T8" fmla="*/ 511 w 1588"/>
                  <a:gd name="T9" fmla="*/ 1418 h 1843"/>
                  <a:gd name="T10" fmla="*/ 596 w 1588"/>
                  <a:gd name="T11" fmla="*/ 1191 h 1843"/>
                  <a:gd name="T12" fmla="*/ 652 w 1588"/>
                  <a:gd name="T13" fmla="*/ 1134 h 1843"/>
                  <a:gd name="T14" fmla="*/ 681 w 1588"/>
                  <a:gd name="T15" fmla="*/ 992 h 1843"/>
                  <a:gd name="T16" fmla="*/ 766 w 1588"/>
                  <a:gd name="T17" fmla="*/ 851 h 1843"/>
                  <a:gd name="T18" fmla="*/ 794 w 1588"/>
                  <a:gd name="T19" fmla="*/ 510 h 1843"/>
                  <a:gd name="T20" fmla="*/ 822 w 1588"/>
                  <a:gd name="T21" fmla="*/ 397 h 1843"/>
                  <a:gd name="T22" fmla="*/ 907 w 1588"/>
                  <a:gd name="T23" fmla="*/ 199 h 1843"/>
                  <a:gd name="T24" fmla="*/ 964 w 1588"/>
                  <a:gd name="T25" fmla="*/ 28 h 1843"/>
                  <a:gd name="T26" fmla="*/ 1078 w 1588"/>
                  <a:gd name="T27" fmla="*/ 28 h 1843"/>
                  <a:gd name="T28" fmla="*/ 1248 w 1588"/>
                  <a:gd name="T29" fmla="*/ 0 h 1843"/>
                  <a:gd name="T30" fmla="*/ 1446 w 1588"/>
                  <a:gd name="T31" fmla="*/ 142 h 1843"/>
                  <a:gd name="T32" fmla="*/ 1503 w 1588"/>
                  <a:gd name="T33" fmla="*/ 312 h 1843"/>
                  <a:gd name="T34" fmla="*/ 1474 w 1588"/>
                  <a:gd name="T35" fmla="*/ 454 h 1843"/>
                  <a:gd name="T36" fmla="*/ 1588 w 1588"/>
                  <a:gd name="T37" fmla="*/ 510 h 1843"/>
                  <a:gd name="T38" fmla="*/ 1588 w 1588"/>
                  <a:gd name="T39" fmla="*/ 737 h 1843"/>
                  <a:gd name="T40" fmla="*/ 1474 w 1588"/>
                  <a:gd name="T41" fmla="*/ 879 h 1843"/>
                  <a:gd name="T42" fmla="*/ 1361 w 1588"/>
                  <a:gd name="T43" fmla="*/ 1304 h 1843"/>
                  <a:gd name="T44" fmla="*/ 1304 w 1588"/>
                  <a:gd name="T45" fmla="*/ 1503 h 1843"/>
                  <a:gd name="T46" fmla="*/ 1134 w 1588"/>
                  <a:gd name="T47" fmla="*/ 1503 h 1843"/>
                  <a:gd name="T48" fmla="*/ 1191 w 1588"/>
                  <a:gd name="T49" fmla="*/ 1644 h 1843"/>
                  <a:gd name="T50" fmla="*/ 964 w 1588"/>
                  <a:gd name="T51" fmla="*/ 1701 h 1843"/>
                  <a:gd name="T52" fmla="*/ 907 w 1588"/>
                  <a:gd name="T53" fmla="*/ 1758 h 1843"/>
                  <a:gd name="T54" fmla="*/ 822 w 1588"/>
                  <a:gd name="T55" fmla="*/ 1701 h 1843"/>
                  <a:gd name="T56" fmla="*/ 624 w 1588"/>
                  <a:gd name="T57" fmla="*/ 1729 h 1843"/>
                  <a:gd name="T58" fmla="*/ 624 w 1588"/>
                  <a:gd name="T59" fmla="*/ 1531 h 1843"/>
                  <a:gd name="T60" fmla="*/ 454 w 1588"/>
                  <a:gd name="T61" fmla="*/ 1531 h 1843"/>
                  <a:gd name="T62" fmla="*/ 511 w 1588"/>
                  <a:gd name="T63" fmla="*/ 1673 h 1843"/>
                  <a:gd name="T64" fmla="*/ 284 w 1588"/>
                  <a:gd name="T65" fmla="*/ 1843 h 1843"/>
                  <a:gd name="T66" fmla="*/ 170 w 1588"/>
                  <a:gd name="T67" fmla="*/ 1758 h 1843"/>
                  <a:gd name="T68" fmla="*/ 199 w 1588"/>
                  <a:gd name="T69" fmla="*/ 1559 h 1843"/>
                  <a:gd name="T70" fmla="*/ 0 w 1588"/>
                  <a:gd name="T71" fmla="*/ 1531 h 1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88" h="1843">
                    <a:moveTo>
                      <a:pt x="0" y="1531"/>
                    </a:moveTo>
                    <a:lnTo>
                      <a:pt x="0" y="1361"/>
                    </a:lnTo>
                    <a:lnTo>
                      <a:pt x="57" y="1304"/>
                    </a:lnTo>
                    <a:lnTo>
                      <a:pt x="29" y="1248"/>
                    </a:lnTo>
                    <a:lnTo>
                      <a:pt x="142" y="1191"/>
                    </a:lnTo>
                    <a:lnTo>
                      <a:pt x="170" y="1191"/>
                    </a:lnTo>
                    <a:lnTo>
                      <a:pt x="227" y="1333"/>
                    </a:lnTo>
                    <a:lnTo>
                      <a:pt x="312" y="1333"/>
                    </a:lnTo>
                    <a:lnTo>
                      <a:pt x="397" y="1418"/>
                    </a:lnTo>
                    <a:lnTo>
                      <a:pt x="511" y="1418"/>
                    </a:lnTo>
                    <a:lnTo>
                      <a:pt x="539" y="1304"/>
                    </a:lnTo>
                    <a:lnTo>
                      <a:pt x="596" y="1191"/>
                    </a:lnTo>
                    <a:lnTo>
                      <a:pt x="681" y="1162"/>
                    </a:lnTo>
                    <a:lnTo>
                      <a:pt x="652" y="1134"/>
                    </a:lnTo>
                    <a:lnTo>
                      <a:pt x="624" y="992"/>
                    </a:lnTo>
                    <a:lnTo>
                      <a:pt x="681" y="992"/>
                    </a:lnTo>
                    <a:lnTo>
                      <a:pt x="681" y="907"/>
                    </a:lnTo>
                    <a:lnTo>
                      <a:pt x="766" y="851"/>
                    </a:lnTo>
                    <a:lnTo>
                      <a:pt x="794" y="681"/>
                    </a:lnTo>
                    <a:lnTo>
                      <a:pt x="794" y="510"/>
                    </a:lnTo>
                    <a:lnTo>
                      <a:pt x="879" y="454"/>
                    </a:lnTo>
                    <a:lnTo>
                      <a:pt x="822" y="397"/>
                    </a:lnTo>
                    <a:lnTo>
                      <a:pt x="822" y="312"/>
                    </a:lnTo>
                    <a:lnTo>
                      <a:pt x="907" y="199"/>
                    </a:lnTo>
                    <a:lnTo>
                      <a:pt x="879" y="142"/>
                    </a:lnTo>
                    <a:lnTo>
                      <a:pt x="964" y="28"/>
                    </a:lnTo>
                    <a:lnTo>
                      <a:pt x="1049" y="57"/>
                    </a:lnTo>
                    <a:lnTo>
                      <a:pt x="1078" y="28"/>
                    </a:lnTo>
                    <a:lnTo>
                      <a:pt x="1134" y="57"/>
                    </a:lnTo>
                    <a:lnTo>
                      <a:pt x="1248" y="0"/>
                    </a:lnTo>
                    <a:lnTo>
                      <a:pt x="1389" y="142"/>
                    </a:lnTo>
                    <a:lnTo>
                      <a:pt x="1446" y="142"/>
                    </a:lnTo>
                    <a:lnTo>
                      <a:pt x="1474" y="227"/>
                    </a:lnTo>
                    <a:lnTo>
                      <a:pt x="1503" y="312"/>
                    </a:lnTo>
                    <a:lnTo>
                      <a:pt x="1474" y="397"/>
                    </a:lnTo>
                    <a:lnTo>
                      <a:pt x="1474" y="454"/>
                    </a:lnTo>
                    <a:lnTo>
                      <a:pt x="1559" y="454"/>
                    </a:lnTo>
                    <a:lnTo>
                      <a:pt x="1588" y="510"/>
                    </a:lnTo>
                    <a:lnTo>
                      <a:pt x="1531" y="681"/>
                    </a:lnTo>
                    <a:lnTo>
                      <a:pt x="1588" y="737"/>
                    </a:lnTo>
                    <a:lnTo>
                      <a:pt x="1588" y="794"/>
                    </a:lnTo>
                    <a:lnTo>
                      <a:pt x="1474" y="879"/>
                    </a:lnTo>
                    <a:lnTo>
                      <a:pt x="1418" y="1219"/>
                    </a:lnTo>
                    <a:lnTo>
                      <a:pt x="1361" y="1304"/>
                    </a:lnTo>
                    <a:lnTo>
                      <a:pt x="1304" y="1304"/>
                    </a:lnTo>
                    <a:lnTo>
                      <a:pt x="1304" y="1503"/>
                    </a:lnTo>
                    <a:lnTo>
                      <a:pt x="1248" y="1474"/>
                    </a:lnTo>
                    <a:lnTo>
                      <a:pt x="1134" y="1503"/>
                    </a:lnTo>
                    <a:lnTo>
                      <a:pt x="1191" y="1531"/>
                    </a:lnTo>
                    <a:lnTo>
                      <a:pt x="1191" y="1644"/>
                    </a:lnTo>
                    <a:lnTo>
                      <a:pt x="992" y="1644"/>
                    </a:lnTo>
                    <a:lnTo>
                      <a:pt x="964" y="1701"/>
                    </a:lnTo>
                    <a:lnTo>
                      <a:pt x="992" y="1786"/>
                    </a:lnTo>
                    <a:lnTo>
                      <a:pt x="907" y="1758"/>
                    </a:lnTo>
                    <a:lnTo>
                      <a:pt x="879" y="1673"/>
                    </a:lnTo>
                    <a:lnTo>
                      <a:pt x="822" y="1701"/>
                    </a:lnTo>
                    <a:lnTo>
                      <a:pt x="766" y="1644"/>
                    </a:lnTo>
                    <a:lnTo>
                      <a:pt x="624" y="1729"/>
                    </a:lnTo>
                    <a:lnTo>
                      <a:pt x="567" y="1616"/>
                    </a:lnTo>
                    <a:lnTo>
                      <a:pt x="624" y="1531"/>
                    </a:lnTo>
                    <a:lnTo>
                      <a:pt x="596" y="1503"/>
                    </a:lnTo>
                    <a:lnTo>
                      <a:pt x="454" y="1531"/>
                    </a:lnTo>
                    <a:lnTo>
                      <a:pt x="511" y="1559"/>
                    </a:lnTo>
                    <a:lnTo>
                      <a:pt x="511" y="1673"/>
                    </a:lnTo>
                    <a:lnTo>
                      <a:pt x="425" y="1758"/>
                    </a:lnTo>
                    <a:lnTo>
                      <a:pt x="284" y="1843"/>
                    </a:lnTo>
                    <a:lnTo>
                      <a:pt x="227" y="1843"/>
                    </a:lnTo>
                    <a:lnTo>
                      <a:pt x="170" y="1758"/>
                    </a:lnTo>
                    <a:lnTo>
                      <a:pt x="227" y="1673"/>
                    </a:lnTo>
                    <a:lnTo>
                      <a:pt x="199" y="1559"/>
                    </a:lnTo>
                    <a:lnTo>
                      <a:pt x="142" y="1559"/>
                    </a:lnTo>
                    <a:lnTo>
                      <a:pt x="0" y="1531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9" name="Freeform 178">
                <a:extLst>
                  <a:ext uri="{FF2B5EF4-FFF2-40B4-BE49-F238E27FC236}">
                    <a16:creationId xmlns:a16="http://schemas.microsoft.com/office/drawing/2014/main" id="{5143ED2A-E55F-45D5-833F-6495EBCC5B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07" y="104"/>
                <a:ext cx="1247" cy="1673"/>
              </a:xfrm>
              <a:custGeom>
                <a:avLst/>
                <a:gdLst>
                  <a:gd name="T0" fmla="*/ 227 w 1247"/>
                  <a:gd name="T1" fmla="*/ 567 h 1673"/>
                  <a:gd name="T2" fmla="*/ 255 w 1247"/>
                  <a:gd name="T3" fmla="*/ 652 h 1673"/>
                  <a:gd name="T4" fmla="*/ 198 w 1247"/>
                  <a:gd name="T5" fmla="*/ 737 h 1673"/>
                  <a:gd name="T6" fmla="*/ 227 w 1247"/>
                  <a:gd name="T7" fmla="*/ 794 h 1673"/>
                  <a:gd name="T8" fmla="*/ 142 w 1247"/>
                  <a:gd name="T9" fmla="*/ 822 h 1673"/>
                  <a:gd name="T10" fmla="*/ 56 w 1247"/>
                  <a:gd name="T11" fmla="*/ 765 h 1673"/>
                  <a:gd name="T12" fmla="*/ 56 w 1247"/>
                  <a:gd name="T13" fmla="*/ 850 h 1673"/>
                  <a:gd name="T14" fmla="*/ 0 w 1247"/>
                  <a:gd name="T15" fmla="*/ 879 h 1673"/>
                  <a:gd name="T16" fmla="*/ 85 w 1247"/>
                  <a:gd name="T17" fmla="*/ 936 h 1673"/>
                  <a:gd name="T18" fmla="*/ 0 w 1247"/>
                  <a:gd name="T19" fmla="*/ 1162 h 1673"/>
                  <a:gd name="T20" fmla="*/ 56 w 1247"/>
                  <a:gd name="T21" fmla="*/ 1162 h 1673"/>
                  <a:gd name="T22" fmla="*/ 198 w 1247"/>
                  <a:gd name="T23" fmla="*/ 1304 h 1673"/>
                  <a:gd name="T24" fmla="*/ 312 w 1247"/>
                  <a:gd name="T25" fmla="*/ 1304 h 1673"/>
                  <a:gd name="T26" fmla="*/ 368 w 1247"/>
                  <a:gd name="T27" fmla="*/ 1389 h 1673"/>
                  <a:gd name="T28" fmla="*/ 312 w 1247"/>
                  <a:gd name="T29" fmla="*/ 1503 h 1673"/>
                  <a:gd name="T30" fmla="*/ 425 w 1247"/>
                  <a:gd name="T31" fmla="*/ 1446 h 1673"/>
                  <a:gd name="T32" fmla="*/ 453 w 1247"/>
                  <a:gd name="T33" fmla="*/ 1446 h 1673"/>
                  <a:gd name="T34" fmla="*/ 510 w 1247"/>
                  <a:gd name="T35" fmla="*/ 1588 h 1673"/>
                  <a:gd name="T36" fmla="*/ 595 w 1247"/>
                  <a:gd name="T37" fmla="*/ 1588 h 1673"/>
                  <a:gd name="T38" fmla="*/ 680 w 1247"/>
                  <a:gd name="T39" fmla="*/ 1673 h 1673"/>
                  <a:gd name="T40" fmla="*/ 794 w 1247"/>
                  <a:gd name="T41" fmla="*/ 1673 h 1673"/>
                  <a:gd name="T42" fmla="*/ 822 w 1247"/>
                  <a:gd name="T43" fmla="*/ 1559 h 1673"/>
                  <a:gd name="T44" fmla="*/ 879 w 1247"/>
                  <a:gd name="T45" fmla="*/ 1446 h 1673"/>
                  <a:gd name="T46" fmla="*/ 964 w 1247"/>
                  <a:gd name="T47" fmla="*/ 1417 h 1673"/>
                  <a:gd name="T48" fmla="*/ 935 w 1247"/>
                  <a:gd name="T49" fmla="*/ 1389 h 1673"/>
                  <a:gd name="T50" fmla="*/ 907 w 1247"/>
                  <a:gd name="T51" fmla="*/ 1247 h 1673"/>
                  <a:gd name="T52" fmla="*/ 964 w 1247"/>
                  <a:gd name="T53" fmla="*/ 1247 h 1673"/>
                  <a:gd name="T54" fmla="*/ 964 w 1247"/>
                  <a:gd name="T55" fmla="*/ 1162 h 1673"/>
                  <a:gd name="T56" fmla="*/ 1049 w 1247"/>
                  <a:gd name="T57" fmla="*/ 1106 h 1673"/>
                  <a:gd name="T58" fmla="*/ 1077 w 1247"/>
                  <a:gd name="T59" fmla="*/ 964 h 1673"/>
                  <a:gd name="T60" fmla="*/ 1077 w 1247"/>
                  <a:gd name="T61" fmla="*/ 765 h 1673"/>
                  <a:gd name="T62" fmla="*/ 1162 w 1247"/>
                  <a:gd name="T63" fmla="*/ 709 h 1673"/>
                  <a:gd name="T64" fmla="*/ 1105 w 1247"/>
                  <a:gd name="T65" fmla="*/ 652 h 1673"/>
                  <a:gd name="T66" fmla="*/ 1105 w 1247"/>
                  <a:gd name="T67" fmla="*/ 567 h 1673"/>
                  <a:gd name="T68" fmla="*/ 1190 w 1247"/>
                  <a:gd name="T69" fmla="*/ 454 h 1673"/>
                  <a:gd name="T70" fmla="*/ 1162 w 1247"/>
                  <a:gd name="T71" fmla="*/ 397 h 1673"/>
                  <a:gd name="T72" fmla="*/ 1247 w 1247"/>
                  <a:gd name="T73" fmla="*/ 283 h 1673"/>
                  <a:gd name="T74" fmla="*/ 1134 w 1247"/>
                  <a:gd name="T75" fmla="*/ 255 h 1673"/>
                  <a:gd name="T76" fmla="*/ 1105 w 1247"/>
                  <a:gd name="T77" fmla="*/ 198 h 1673"/>
                  <a:gd name="T78" fmla="*/ 1190 w 1247"/>
                  <a:gd name="T79" fmla="*/ 142 h 1673"/>
                  <a:gd name="T80" fmla="*/ 1190 w 1247"/>
                  <a:gd name="T81" fmla="*/ 28 h 1673"/>
                  <a:gd name="T82" fmla="*/ 1105 w 1247"/>
                  <a:gd name="T83" fmla="*/ 0 h 1673"/>
                  <a:gd name="T84" fmla="*/ 992 w 1247"/>
                  <a:gd name="T85" fmla="*/ 57 h 1673"/>
                  <a:gd name="T86" fmla="*/ 964 w 1247"/>
                  <a:gd name="T87" fmla="*/ 28 h 1673"/>
                  <a:gd name="T88" fmla="*/ 850 w 1247"/>
                  <a:gd name="T89" fmla="*/ 113 h 1673"/>
                  <a:gd name="T90" fmla="*/ 765 w 1247"/>
                  <a:gd name="T91" fmla="*/ 113 h 1673"/>
                  <a:gd name="T92" fmla="*/ 737 w 1247"/>
                  <a:gd name="T93" fmla="*/ 170 h 1673"/>
                  <a:gd name="T94" fmla="*/ 765 w 1247"/>
                  <a:gd name="T95" fmla="*/ 198 h 1673"/>
                  <a:gd name="T96" fmla="*/ 708 w 1247"/>
                  <a:gd name="T97" fmla="*/ 283 h 1673"/>
                  <a:gd name="T98" fmla="*/ 623 w 1247"/>
                  <a:gd name="T99" fmla="*/ 283 h 1673"/>
                  <a:gd name="T100" fmla="*/ 567 w 1247"/>
                  <a:gd name="T101" fmla="*/ 340 h 1673"/>
                  <a:gd name="T102" fmla="*/ 425 w 1247"/>
                  <a:gd name="T103" fmla="*/ 369 h 1673"/>
                  <a:gd name="T104" fmla="*/ 453 w 1247"/>
                  <a:gd name="T105" fmla="*/ 482 h 1673"/>
                  <a:gd name="T106" fmla="*/ 368 w 1247"/>
                  <a:gd name="T107" fmla="*/ 510 h 1673"/>
                  <a:gd name="T108" fmla="*/ 312 w 1247"/>
                  <a:gd name="T109" fmla="*/ 595 h 1673"/>
                  <a:gd name="T110" fmla="*/ 227 w 1247"/>
                  <a:gd name="T111" fmla="*/ 567 h 16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247" h="1673">
                    <a:moveTo>
                      <a:pt x="227" y="567"/>
                    </a:moveTo>
                    <a:lnTo>
                      <a:pt x="255" y="652"/>
                    </a:lnTo>
                    <a:lnTo>
                      <a:pt x="198" y="737"/>
                    </a:lnTo>
                    <a:lnTo>
                      <a:pt x="227" y="794"/>
                    </a:lnTo>
                    <a:lnTo>
                      <a:pt x="142" y="822"/>
                    </a:lnTo>
                    <a:lnTo>
                      <a:pt x="56" y="765"/>
                    </a:lnTo>
                    <a:lnTo>
                      <a:pt x="56" y="850"/>
                    </a:lnTo>
                    <a:lnTo>
                      <a:pt x="0" y="879"/>
                    </a:lnTo>
                    <a:lnTo>
                      <a:pt x="85" y="936"/>
                    </a:lnTo>
                    <a:lnTo>
                      <a:pt x="0" y="1162"/>
                    </a:lnTo>
                    <a:lnTo>
                      <a:pt x="56" y="1162"/>
                    </a:lnTo>
                    <a:lnTo>
                      <a:pt x="198" y="1304"/>
                    </a:lnTo>
                    <a:lnTo>
                      <a:pt x="312" y="1304"/>
                    </a:lnTo>
                    <a:lnTo>
                      <a:pt x="368" y="1389"/>
                    </a:lnTo>
                    <a:lnTo>
                      <a:pt x="312" y="1503"/>
                    </a:lnTo>
                    <a:lnTo>
                      <a:pt x="425" y="1446"/>
                    </a:lnTo>
                    <a:lnTo>
                      <a:pt x="453" y="1446"/>
                    </a:lnTo>
                    <a:lnTo>
                      <a:pt x="510" y="1588"/>
                    </a:lnTo>
                    <a:lnTo>
                      <a:pt x="595" y="1588"/>
                    </a:lnTo>
                    <a:lnTo>
                      <a:pt x="680" y="1673"/>
                    </a:lnTo>
                    <a:lnTo>
                      <a:pt x="794" y="1673"/>
                    </a:lnTo>
                    <a:lnTo>
                      <a:pt x="822" y="1559"/>
                    </a:lnTo>
                    <a:lnTo>
                      <a:pt x="879" y="1446"/>
                    </a:lnTo>
                    <a:lnTo>
                      <a:pt x="964" y="1417"/>
                    </a:lnTo>
                    <a:lnTo>
                      <a:pt x="935" y="1389"/>
                    </a:lnTo>
                    <a:lnTo>
                      <a:pt x="907" y="1247"/>
                    </a:lnTo>
                    <a:lnTo>
                      <a:pt x="964" y="1247"/>
                    </a:lnTo>
                    <a:lnTo>
                      <a:pt x="964" y="1162"/>
                    </a:lnTo>
                    <a:lnTo>
                      <a:pt x="1049" y="1106"/>
                    </a:lnTo>
                    <a:lnTo>
                      <a:pt x="1077" y="964"/>
                    </a:lnTo>
                    <a:lnTo>
                      <a:pt x="1077" y="765"/>
                    </a:lnTo>
                    <a:lnTo>
                      <a:pt x="1162" y="709"/>
                    </a:lnTo>
                    <a:lnTo>
                      <a:pt x="1105" y="652"/>
                    </a:lnTo>
                    <a:lnTo>
                      <a:pt x="1105" y="567"/>
                    </a:lnTo>
                    <a:lnTo>
                      <a:pt x="1190" y="454"/>
                    </a:lnTo>
                    <a:lnTo>
                      <a:pt x="1162" y="397"/>
                    </a:lnTo>
                    <a:lnTo>
                      <a:pt x="1247" y="283"/>
                    </a:lnTo>
                    <a:lnTo>
                      <a:pt x="1134" y="255"/>
                    </a:lnTo>
                    <a:lnTo>
                      <a:pt x="1105" y="198"/>
                    </a:lnTo>
                    <a:lnTo>
                      <a:pt x="1190" y="142"/>
                    </a:lnTo>
                    <a:lnTo>
                      <a:pt x="1190" y="28"/>
                    </a:lnTo>
                    <a:lnTo>
                      <a:pt x="1105" y="0"/>
                    </a:lnTo>
                    <a:lnTo>
                      <a:pt x="992" y="57"/>
                    </a:lnTo>
                    <a:lnTo>
                      <a:pt x="964" y="28"/>
                    </a:lnTo>
                    <a:lnTo>
                      <a:pt x="850" y="113"/>
                    </a:lnTo>
                    <a:lnTo>
                      <a:pt x="765" y="113"/>
                    </a:lnTo>
                    <a:lnTo>
                      <a:pt x="737" y="170"/>
                    </a:lnTo>
                    <a:lnTo>
                      <a:pt x="765" y="198"/>
                    </a:lnTo>
                    <a:lnTo>
                      <a:pt x="708" y="283"/>
                    </a:lnTo>
                    <a:lnTo>
                      <a:pt x="623" y="283"/>
                    </a:lnTo>
                    <a:lnTo>
                      <a:pt x="567" y="340"/>
                    </a:lnTo>
                    <a:lnTo>
                      <a:pt x="425" y="369"/>
                    </a:lnTo>
                    <a:lnTo>
                      <a:pt x="453" y="482"/>
                    </a:lnTo>
                    <a:lnTo>
                      <a:pt x="368" y="510"/>
                    </a:lnTo>
                    <a:lnTo>
                      <a:pt x="312" y="595"/>
                    </a:lnTo>
                    <a:lnTo>
                      <a:pt x="227" y="567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0" name="Freeform 179">
                <a:extLst>
                  <a:ext uri="{FF2B5EF4-FFF2-40B4-BE49-F238E27FC236}">
                    <a16:creationId xmlns:a16="http://schemas.microsoft.com/office/drawing/2014/main" id="{8B0BA511-7646-41DC-9A98-FA605BFB8E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74" y="2287"/>
                <a:ext cx="567" cy="595"/>
              </a:xfrm>
              <a:custGeom>
                <a:avLst/>
                <a:gdLst>
                  <a:gd name="T0" fmla="*/ 85 w 567"/>
                  <a:gd name="T1" fmla="*/ 198 h 595"/>
                  <a:gd name="T2" fmla="*/ 85 w 567"/>
                  <a:gd name="T3" fmla="*/ 283 h 595"/>
                  <a:gd name="T4" fmla="*/ 0 w 567"/>
                  <a:gd name="T5" fmla="*/ 368 h 595"/>
                  <a:gd name="T6" fmla="*/ 28 w 567"/>
                  <a:gd name="T7" fmla="*/ 425 h 595"/>
                  <a:gd name="T8" fmla="*/ 113 w 567"/>
                  <a:gd name="T9" fmla="*/ 368 h 595"/>
                  <a:gd name="T10" fmla="*/ 227 w 567"/>
                  <a:gd name="T11" fmla="*/ 510 h 595"/>
                  <a:gd name="T12" fmla="*/ 198 w 567"/>
                  <a:gd name="T13" fmla="*/ 567 h 595"/>
                  <a:gd name="T14" fmla="*/ 283 w 567"/>
                  <a:gd name="T15" fmla="*/ 595 h 595"/>
                  <a:gd name="T16" fmla="*/ 312 w 567"/>
                  <a:gd name="T17" fmla="*/ 567 h 595"/>
                  <a:gd name="T18" fmla="*/ 425 w 567"/>
                  <a:gd name="T19" fmla="*/ 567 h 595"/>
                  <a:gd name="T20" fmla="*/ 425 w 567"/>
                  <a:gd name="T21" fmla="*/ 539 h 595"/>
                  <a:gd name="T22" fmla="*/ 510 w 567"/>
                  <a:gd name="T23" fmla="*/ 482 h 595"/>
                  <a:gd name="T24" fmla="*/ 510 w 567"/>
                  <a:gd name="T25" fmla="*/ 368 h 595"/>
                  <a:gd name="T26" fmla="*/ 567 w 567"/>
                  <a:gd name="T27" fmla="*/ 340 h 595"/>
                  <a:gd name="T28" fmla="*/ 567 w 567"/>
                  <a:gd name="T29" fmla="*/ 198 h 595"/>
                  <a:gd name="T30" fmla="*/ 510 w 567"/>
                  <a:gd name="T31" fmla="*/ 198 h 595"/>
                  <a:gd name="T32" fmla="*/ 538 w 567"/>
                  <a:gd name="T33" fmla="*/ 57 h 595"/>
                  <a:gd name="T34" fmla="*/ 312 w 567"/>
                  <a:gd name="T35" fmla="*/ 85 h 595"/>
                  <a:gd name="T36" fmla="*/ 227 w 567"/>
                  <a:gd name="T37" fmla="*/ 0 h 595"/>
                  <a:gd name="T38" fmla="*/ 170 w 567"/>
                  <a:gd name="T39" fmla="*/ 113 h 595"/>
                  <a:gd name="T40" fmla="*/ 85 w 567"/>
                  <a:gd name="T41" fmla="*/ 198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67" h="595">
                    <a:moveTo>
                      <a:pt x="85" y="198"/>
                    </a:moveTo>
                    <a:lnTo>
                      <a:pt x="85" y="283"/>
                    </a:lnTo>
                    <a:lnTo>
                      <a:pt x="0" y="368"/>
                    </a:lnTo>
                    <a:lnTo>
                      <a:pt x="28" y="425"/>
                    </a:lnTo>
                    <a:lnTo>
                      <a:pt x="113" y="368"/>
                    </a:lnTo>
                    <a:lnTo>
                      <a:pt x="227" y="510"/>
                    </a:lnTo>
                    <a:lnTo>
                      <a:pt x="198" y="567"/>
                    </a:lnTo>
                    <a:lnTo>
                      <a:pt x="283" y="595"/>
                    </a:lnTo>
                    <a:lnTo>
                      <a:pt x="312" y="567"/>
                    </a:lnTo>
                    <a:lnTo>
                      <a:pt x="425" y="567"/>
                    </a:lnTo>
                    <a:lnTo>
                      <a:pt x="425" y="539"/>
                    </a:lnTo>
                    <a:lnTo>
                      <a:pt x="510" y="482"/>
                    </a:lnTo>
                    <a:lnTo>
                      <a:pt x="510" y="368"/>
                    </a:lnTo>
                    <a:lnTo>
                      <a:pt x="567" y="340"/>
                    </a:lnTo>
                    <a:lnTo>
                      <a:pt x="567" y="198"/>
                    </a:lnTo>
                    <a:lnTo>
                      <a:pt x="510" y="198"/>
                    </a:lnTo>
                    <a:lnTo>
                      <a:pt x="538" y="57"/>
                    </a:lnTo>
                    <a:lnTo>
                      <a:pt x="312" y="85"/>
                    </a:lnTo>
                    <a:lnTo>
                      <a:pt x="227" y="0"/>
                    </a:lnTo>
                    <a:lnTo>
                      <a:pt x="170" y="113"/>
                    </a:lnTo>
                    <a:lnTo>
                      <a:pt x="85" y="198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1" name="Freeform 180">
                <a:extLst>
                  <a:ext uri="{FF2B5EF4-FFF2-40B4-BE49-F238E27FC236}">
                    <a16:creationId xmlns:a16="http://schemas.microsoft.com/office/drawing/2014/main" id="{3E72DBF2-510B-46EA-AC94-632E372D84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0" y="1862"/>
                <a:ext cx="1758" cy="708"/>
              </a:xfrm>
              <a:custGeom>
                <a:avLst/>
                <a:gdLst>
                  <a:gd name="T0" fmla="*/ 1531 w 1758"/>
                  <a:gd name="T1" fmla="*/ 141 h 708"/>
                  <a:gd name="T2" fmla="*/ 1559 w 1758"/>
                  <a:gd name="T3" fmla="*/ 198 h 708"/>
                  <a:gd name="T4" fmla="*/ 1531 w 1758"/>
                  <a:gd name="T5" fmla="*/ 397 h 708"/>
                  <a:gd name="T6" fmla="*/ 1588 w 1758"/>
                  <a:gd name="T7" fmla="*/ 368 h 708"/>
                  <a:gd name="T8" fmla="*/ 1644 w 1758"/>
                  <a:gd name="T9" fmla="*/ 425 h 708"/>
                  <a:gd name="T10" fmla="*/ 1559 w 1758"/>
                  <a:gd name="T11" fmla="*/ 510 h 708"/>
                  <a:gd name="T12" fmla="*/ 1758 w 1758"/>
                  <a:gd name="T13" fmla="*/ 652 h 708"/>
                  <a:gd name="T14" fmla="*/ 1673 w 1758"/>
                  <a:gd name="T15" fmla="*/ 680 h 708"/>
                  <a:gd name="T16" fmla="*/ 1644 w 1758"/>
                  <a:gd name="T17" fmla="*/ 708 h 708"/>
                  <a:gd name="T18" fmla="*/ 1559 w 1758"/>
                  <a:gd name="T19" fmla="*/ 680 h 708"/>
                  <a:gd name="T20" fmla="*/ 1559 w 1758"/>
                  <a:gd name="T21" fmla="*/ 623 h 708"/>
                  <a:gd name="T22" fmla="*/ 1389 w 1758"/>
                  <a:gd name="T23" fmla="*/ 652 h 708"/>
                  <a:gd name="T24" fmla="*/ 1276 w 1758"/>
                  <a:gd name="T25" fmla="*/ 567 h 708"/>
                  <a:gd name="T26" fmla="*/ 1191 w 1758"/>
                  <a:gd name="T27" fmla="*/ 623 h 708"/>
                  <a:gd name="T28" fmla="*/ 1134 w 1758"/>
                  <a:gd name="T29" fmla="*/ 623 h 708"/>
                  <a:gd name="T30" fmla="*/ 1162 w 1758"/>
                  <a:gd name="T31" fmla="*/ 482 h 708"/>
                  <a:gd name="T32" fmla="*/ 936 w 1758"/>
                  <a:gd name="T33" fmla="*/ 510 h 708"/>
                  <a:gd name="T34" fmla="*/ 851 w 1758"/>
                  <a:gd name="T35" fmla="*/ 425 h 708"/>
                  <a:gd name="T36" fmla="*/ 794 w 1758"/>
                  <a:gd name="T37" fmla="*/ 538 h 708"/>
                  <a:gd name="T38" fmla="*/ 709 w 1758"/>
                  <a:gd name="T39" fmla="*/ 623 h 708"/>
                  <a:gd name="T40" fmla="*/ 595 w 1758"/>
                  <a:gd name="T41" fmla="*/ 595 h 708"/>
                  <a:gd name="T42" fmla="*/ 539 w 1758"/>
                  <a:gd name="T43" fmla="*/ 680 h 708"/>
                  <a:gd name="T44" fmla="*/ 482 w 1758"/>
                  <a:gd name="T45" fmla="*/ 623 h 708"/>
                  <a:gd name="T46" fmla="*/ 454 w 1758"/>
                  <a:gd name="T47" fmla="*/ 623 h 708"/>
                  <a:gd name="T48" fmla="*/ 454 w 1758"/>
                  <a:gd name="T49" fmla="*/ 680 h 708"/>
                  <a:gd name="T50" fmla="*/ 340 w 1758"/>
                  <a:gd name="T51" fmla="*/ 567 h 708"/>
                  <a:gd name="T52" fmla="*/ 227 w 1758"/>
                  <a:gd name="T53" fmla="*/ 623 h 708"/>
                  <a:gd name="T54" fmla="*/ 142 w 1758"/>
                  <a:gd name="T55" fmla="*/ 680 h 708"/>
                  <a:gd name="T56" fmla="*/ 57 w 1758"/>
                  <a:gd name="T57" fmla="*/ 652 h 708"/>
                  <a:gd name="T58" fmla="*/ 0 w 1758"/>
                  <a:gd name="T59" fmla="*/ 567 h 708"/>
                  <a:gd name="T60" fmla="*/ 85 w 1758"/>
                  <a:gd name="T61" fmla="*/ 510 h 708"/>
                  <a:gd name="T62" fmla="*/ 170 w 1758"/>
                  <a:gd name="T63" fmla="*/ 510 h 708"/>
                  <a:gd name="T64" fmla="*/ 227 w 1758"/>
                  <a:gd name="T65" fmla="*/ 567 h 708"/>
                  <a:gd name="T66" fmla="*/ 255 w 1758"/>
                  <a:gd name="T67" fmla="*/ 538 h 708"/>
                  <a:gd name="T68" fmla="*/ 199 w 1758"/>
                  <a:gd name="T69" fmla="*/ 482 h 708"/>
                  <a:gd name="T70" fmla="*/ 255 w 1758"/>
                  <a:gd name="T71" fmla="*/ 425 h 708"/>
                  <a:gd name="T72" fmla="*/ 170 w 1758"/>
                  <a:gd name="T73" fmla="*/ 368 h 708"/>
                  <a:gd name="T74" fmla="*/ 142 w 1758"/>
                  <a:gd name="T75" fmla="*/ 170 h 708"/>
                  <a:gd name="T76" fmla="*/ 255 w 1758"/>
                  <a:gd name="T77" fmla="*/ 141 h 708"/>
                  <a:gd name="T78" fmla="*/ 340 w 1758"/>
                  <a:gd name="T79" fmla="*/ 28 h 708"/>
                  <a:gd name="T80" fmla="*/ 482 w 1758"/>
                  <a:gd name="T81" fmla="*/ 56 h 708"/>
                  <a:gd name="T82" fmla="*/ 539 w 1758"/>
                  <a:gd name="T83" fmla="*/ 56 h 708"/>
                  <a:gd name="T84" fmla="*/ 567 w 1758"/>
                  <a:gd name="T85" fmla="*/ 170 h 708"/>
                  <a:gd name="T86" fmla="*/ 510 w 1758"/>
                  <a:gd name="T87" fmla="*/ 255 h 708"/>
                  <a:gd name="T88" fmla="*/ 567 w 1758"/>
                  <a:gd name="T89" fmla="*/ 340 h 708"/>
                  <a:gd name="T90" fmla="*/ 624 w 1758"/>
                  <a:gd name="T91" fmla="*/ 340 h 708"/>
                  <a:gd name="T92" fmla="*/ 765 w 1758"/>
                  <a:gd name="T93" fmla="*/ 255 h 708"/>
                  <a:gd name="T94" fmla="*/ 851 w 1758"/>
                  <a:gd name="T95" fmla="*/ 170 h 708"/>
                  <a:gd name="T96" fmla="*/ 851 w 1758"/>
                  <a:gd name="T97" fmla="*/ 56 h 708"/>
                  <a:gd name="T98" fmla="*/ 794 w 1758"/>
                  <a:gd name="T99" fmla="*/ 28 h 708"/>
                  <a:gd name="T100" fmla="*/ 936 w 1758"/>
                  <a:gd name="T101" fmla="*/ 0 h 708"/>
                  <a:gd name="T102" fmla="*/ 964 w 1758"/>
                  <a:gd name="T103" fmla="*/ 28 h 708"/>
                  <a:gd name="T104" fmla="*/ 907 w 1758"/>
                  <a:gd name="T105" fmla="*/ 113 h 708"/>
                  <a:gd name="T106" fmla="*/ 964 w 1758"/>
                  <a:gd name="T107" fmla="*/ 226 h 708"/>
                  <a:gd name="T108" fmla="*/ 1106 w 1758"/>
                  <a:gd name="T109" fmla="*/ 141 h 708"/>
                  <a:gd name="T110" fmla="*/ 1162 w 1758"/>
                  <a:gd name="T111" fmla="*/ 198 h 708"/>
                  <a:gd name="T112" fmla="*/ 1219 w 1758"/>
                  <a:gd name="T113" fmla="*/ 170 h 708"/>
                  <a:gd name="T114" fmla="*/ 1247 w 1758"/>
                  <a:gd name="T115" fmla="*/ 255 h 708"/>
                  <a:gd name="T116" fmla="*/ 1332 w 1758"/>
                  <a:gd name="T117" fmla="*/ 283 h 708"/>
                  <a:gd name="T118" fmla="*/ 1304 w 1758"/>
                  <a:gd name="T119" fmla="*/ 198 h 708"/>
                  <a:gd name="T120" fmla="*/ 1332 w 1758"/>
                  <a:gd name="T121" fmla="*/ 141 h 708"/>
                  <a:gd name="T122" fmla="*/ 1531 w 1758"/>
                  <a:gd name="T123" fmla="*/ 14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758" h="708">
                    <a:moveTo>
                      <a:pt x="1531" y="141"/>
                    </a:moveTo>
                    <a:lnTo>
                      <a:pt x="1559" y="198"/>
                    </a:lnTo>
                    <a:lnTo>
                      <a:pt x="1531" y="397"/>
                    </a:lnTo>
                    <a:lnTo>
                      <a:pt x="1588" y="368"/>
                    </a:lnTo>
                    <a:lnTo>
                      <a:pt x="1644" y="425"/>
                    </a:lnTo>
                    <a:lnTo>
                      <a:pt x="1559" y="510"/>
                    </a:lnTo>
                    <a:lnTo>
                      <a:pt x="1758" y="652"/>
                    </a:lnTo>
                    <a:lnTo>
                      <a:pt x="1673" y="680"/>
                    </a:lnTo>
                    <a:lnTo>
                      <a:pt x="1644" y="708"/>
                    </a:lnTo>
                    <a:lnTo>
                      <a:pt x="1559" y="680"/>
                    </a:lnTo>
                    <a:lnTo>
                      <a:pt x="1559" y="623"/>
                    </a:lnTo>
                    <a:lnTo>
                      <a:pt x="1389" y="652"/>
                    </a:lnTo>
                    <a:lnTo>
                      <a:pt x="1276" y="567"/>
                    </a:lnTo>
                    <a:lnTo>
                      <a:pt x="1191" y="623"/>
                    </a:lnTo>
                    <a:lnTo>
                      <a:pt x="1134" y="623"/>
                    </a:lnTo>
                    <a:lnTo>
                      <a:pt x="1162" y="482"/>
                    </a:lnTo>
                    <a:lnTo>
                      <a:pt x="936" y="510"/>
                    </a:lnTo>
                    <a:lnTo>
                      <a:pt x="851" y="425"/>
                    </a:lnTo>
                    <a:lnTo>
                      <a:pt x="794" y="538"/>
                    </a:lnTo>
                    <a:lnTo>
                      <a:pt x="709" y="623"/>
                    </a:lnTo>
                    <a:lnTo>
                      <a:pt x="595" y="595"/>
                    </a:lnTo>
                    <a:lnTo>
                      <a:pt x="539" y="680"/>
                    </a:lnTo>
                    <a:lnTo>
                      <a:pt x="482" y="623"/>
                    </a:lnTo>
                    <a:lnTo>
                      <a:pt x="454" y="623"/>
                    </a:lnTo>
                    <a:lnTo>
                      <a:pt x="454" y="680"/>
                    </a:lnTo>
                    <a:lnTo>
                      <a:pt x="340" y="567"/>
                    </a:lnTo>
                    <a:lnTo>
                      <a:pt x="227" y="623"/>
                    </a:lnTo>
                    <a:lnTo>
                      <a:pt x="142" y="680"/>
                    </a:lnTo>
                    <a:lnTo>
                      <a:pt x="57" y="652"/>
                    </a:lnTo>
                    <a:lnTo>
                      <a:pt x="0" y="567"/>
                    </a:lnTo>
                    <a:lnTo>
                      <a:pt x="85" y="510"/>
                    </a:lnTo>
                    <a:lnTo>
                      <a:pt x="170" y="510"/>
                    </a:lnTo>
                    <a:lnTo>
                      <a:pt x="227" y="567"/>
                    </a:lnTo>
                    <a:lnTo>
                      <a:pt x="255" y="538"/>
                    </a:lnTo>
                    <a:lnTo>
                      <a:pt x="199" y="482"/>
                    </a:lnTo>
                    <a:lnTo>
                      <a:pt x="255" y="425"/>
                    </a:lnTo>
                    <a:lnTo>
                      <a:pt x="170" y="368"/>
                    </a:lnTo>
                    <a:lnTo>
                      <a:pt x="142" y="170"/>
                    </a:lnTo>
                    <a:lnTo>
                      <a:pt x="255" y="141"/>
                    </a:lnTo>
                    <a:lnTo>
                      <a:pt x="340" y="28"/>
                    </a:lnTo>
                    <a:lnTo>
                      <a:pt x="482" y="56"/>
                    </a:lnTo>
                    <a:lnTo>
                      <a:pt x="539" y="56"/>
                    </a:lnTo>
                    <a:lnTo>
                      <a:pt x="567" y="170"/>
                    </a:lnTo>
                    <a:lnTo>
                      <a:pt x="510" y="255"/>
                    </a:lnTo>
                    <a:lnTo>
                      <a:pt x="567" y="340"/>
                    </a:lnTo>
                    <a:lnTo>
                      <a:pt x="624" y="340"/>
                    </a:lnTo>
                    <a:lnTo>
                      <a:pt x="765" y="255"/>
                    </a:lnTo>
                    <a:lnTo>
                      <a:pt x="851" y="170"/>
                    </a:lnTo>
                    <a:lnTo>
                      <a:pt x="851" y="56"/>
                    </a:lnTo>
                    <a:lnTo>
                      <a:pt x="794" y="28"/>
                    </a:lnTo>
                    <a:lnTo>
                      <a:pt x="936" y="0"/>
                    </a:lnTo>
                    <a:lnTo>
                      <a:pt x="964" y="28"/>
                    </a:lnTo>
                    <a:lnTo>
                      <a:pt x="907" y="113"/>
                    </a:lnTo>
                    <a:lnTo>
                      <a:pt x="964" y="226"/>
                    </a:lnTo>
                    <a:lnTo>
                      <a:pt x="1106" y="141"/>
                    </a:lnTo>
                    <a:lnTo>
                      <a:pt x="1162" y="198"/>
                    </a:lnTo>
                    <a:lnTo>
                      <a:pt x="1219" y="170"/>
                    </a:lnTo>
                    <a:lnTo>
                      <a:pt x="1247" y="255"/>
                    </a:lnTo>
                    <a:lnTo>
                      <a:pt x="1332" y="283"/>
                    </a:lnTo>
                    <a:lnTo>
                      <a:pt x="1304" y="198"/>
                    </a:lnTo>
                    <a:lnTo>
                      <a:pt x="1332" y="141"/>
                    </a:lnTo>
                    <a:lnTo>
                      <a:pt x="1531" y="141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2" name="Freeform 181">
                <a:extLst>
                  <a:ext uri="{FF2B5EF4-FFF2-40B4-BE49-F238E27FC236}">
                    <a16:creationId xmlns:a16="http://schemas.microsoft.com/office/drawing/2014/main" id="{89228F4B-67A4-4BC1-BFD9-1350B3AC0D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24" y="1550"/>
                <a:ext cx="539" cy="510"/>
              </a:xfrm>
              <a:custGeom>
                <a:avLst/>
                <a:gdLst>
                  <a:gd name="T0" fmla="*/ 511 w 539"/>
                  <a:gd name="T1" fmla="*/ 85 h 510"/>
                  <a:gd name="T2" fmla="*/ 397 w 539"/>
                  <a:gd name="T3" fmla="*/ 57 h 510"/>
                  <a:gd name="T4" fmla="*/ 340 w 539"/>
                  <a:gd name="T5" fmla="*/ 0 h 510"/>
                  <a:gd name="T6" fmla="*/ 312 w 539"/>
                  <a:gd name="T7" fmla="*/ 28 h 510"/>
                  <a:gd name="T8" fmla="*/ 284 w 539"/>
                  <a:gd name="T9" fmla="*/ 28 h 510"/>
                  <a:gd name="T10" fmla="*/ 227 w 539"/>
                  <a:gd name="T11" fmla="*/ 113 h 510"/>
                  <a:gd name="T12" fmla="*/ 170 w 539"/>
                  <a:gd name="T13" fmla="*/ 113 h 510"/>
                  <a:gd name="T14" fmla="*/ 170 w 539"/>
                  <a:gd name="T15" fmla="*/ 312 h 510"/>
                  <a:gd name="T16" fmla="*/ 114 w 539"/>
                  <a:gd name="T17" fmla="*/ 283 h 510"/>
                  <a:gd name="T18" fmla="*/ 0 w 539"/>
                  <a:gd name="T19" fmla="*/ 312 h 510"/>
                  <a:gd name="T20" fmla="*/ 57 w 539"/>
                  <a:gd name="T21" fmla="*/ 340 h 510"/>
                  <a:gd name="T22" fmla="*/ 57 w 539"/>
                  <a:gd name="T23" fmla="*/ 453 h 510"/>
                  <a:gd name="T24" fmla="*/ 85 w 539"/>
                  <a:gd name="T25" fmla="*/ 510 h 510"/>
                  <a:gd name="T26" fmla="*/ 284 w 539"/>
                  <a:gd name="T27" fmla="*/ 510 h 510"/>
                  <a:gd name="T28" fmla="*/ 312 w 539"/>
                  <a:gd name="T29" fmla="*/ 453 h 510"/>
                  <a:gd name="T30" fmla="*/ 340 w 539"/>
                  <a:gd name="T31" fmla="*/ 312 h 510"/>
                  <a:gd name="T32" fmla="*/ 482 w 539"/>
                  <a:gd name="T33" fmla="*/ 340 h 510"/>
                  <a:gd name="T34" fmla="*/ 539 w 539"/>
                  <a:gd name="T35" fmla="*/ 312 h 510"/>
                  <a:gd name="T36" fmla="*/ 539 w 539"/>
                  <a:gd name="T37" fmla="*/ 227 h 510"/>
                  <a:gd name="T38" fmla="*/ 482 w 539"/>
                  <a:gd name="T39" fmla="*/ 170 h 510"/>
                  <a:gd name="T40" fmla="*/ 511 w 539"/>
                  <a:gd name="T41" fmla="*/ 85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39" h="510">
                    <a:moveTo>
                      <a:pt x="511" y="85"/>
                    </a:moveTo>
                    <a:lnTo>
                      <a:pt x="397" y="57"/>
                    </a:lnTo>
                    <a:lnTo>
                      <a:pt x="340" y="0"/>
                    </a:lnTo>
                    <a:lnTo>
                      <a:pt x="312" y="28"/>
                    </a:lnTo>
                    <a:lnTo>
                      <a:pt x="284" y="28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312"/>
                    </a:lnTo>
                    <a:lnTo>
                      <a:pt x="114" y="283"/>
                    </a:lnTo>
                    <a:lnTo>
                      <a:pt x="0" y="312"/>
                    </a:lnTo>
                    <a:lnTo>
                      <a:pt x="57" y="340"/>
                    </a:lnTo>
                    <a:lnTo>
                      <a:pt x="57" y="453"/>
                    </a:lnTo>
                    <a:lnTo>
                      <a:pt x="85" y="510"/>
                    </a:lnTo>
                    <a:lnTo>
                      <a:pt x="284" y="510"/>
                    </a:lnTo>
                    <a:lnTo>
                      <a:pt x="312" y="453"/>
                    </a:lnTo>
                    <a:lnTo>
                      <a:pt x="340" y="312"/>
                    </a:lnTo>
                    <a:lnTo>
                      <a:pt x="482" y="340"/>
                    </a:lnTo>
                    <a:lnTo>
                      <a:pt x="539" y="312"/>
                    </a:lnTo>
                    <a:lnTo>
                      <a:pt x="539" y="227"/>
                    </a:lnTo>
                    <a:lnTo>
                      <a:pt x="482" y="170"/>
                    </a:lnTo>
                    <a:lnTo>
                      <a:pt x="511" y="85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3" name="Freeform 182">
                <a:extLst>
                  <a:ext uri="{FF2B5EF4-FFF2-40B4-BE49-F238E27FC236}">
                    <a16:creationId xmlns:a16="http://schemas.microsoft.com/office/drawing/2014/main" id="{079DFBA8-6A73-4F50-92DF-8D53CE8B36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08" y="1040"/>
                <a:ext cx="482" cy="595"/>
              </a:xfrm>
              <a:custGeom>
                <a:avLst/>
                <a:gdLst>
                  <a:gd name="T0" fmla="*/ 397 w 482"/>
                  <a:gd name="T1" fmla="*/ 0 h 595"/>
                  <a:gd name="T2" fmla="*/ 283 w 482"/>
                  <a:gd name="T3" fmla="*/ 0 h 595"/>
                  <a:gd name="T4" fmla="*/ 283 w 482"/>
                  <a:gd name="T5" fmla="*/ 56 h 595"/>
                  <a:gd name="T6" fmla="*/ 227 w 482"/>
                  <a:gd name="T7" fmla="*/ 141 h 595"/>
                  <a:gd name="T8" fmla="*/ 170 w 482"/>
                  <a:gd name="T9" fmla="*/ 113 h 595"/>
                  <a:gd name="T10" fmla="*/ 56 w 482"/>
                  <a:gd name="T11" fmla="*/ 198 h 595"/>
                  <a:gd name="T12" fmla="*/ 0 w 482"/>
                  <a:gd name="T13" fmla="*/ 538 h 595"/>
                  <a:gd name="T14" fmla="*/ 28 w 482"/>
                  <a:gd name="T15" fmla="*/ 538 h 595"/>
                  <a:gd name="T16" fmla="*/ 56 w 482"/>
                  <a:gd name="T17" fmla="*/ 510 h 595"/>
                  <a:gd name="T18" fmla="*/ 113 w 482"/>
                  <a:gd name="T19" fmla="*/ 567 h 595"/>
                  <a:gd name="T20" fmla="*/ 227 w 482"/>
                  <a:gd name="T21" fmla="*/ 595 h 595"/>
                  <a:gd name="T22" fmla="*/ 283 w 482"/>
                  <a:gd name="T23" fmla="*/ 595 h 595"/>
                  <a:gd name="T24" fmla="*/ 312 w 482"/>
                  <a:gd name="T25" fmla="*/ 510 h 595"/>
                  <a:gd name="T26" fmla="*/ 397 w 482"/>
                  <a:gd name="T27" fmla="*/ 538 h 595"/>
                  <a:gd name="T28" fmla="*/ 482 w 482"/>
                  <a:gd name="T29" fmla="*/ 453 h 595"/>
                  <a:gd name="T30" fmla="*/ 425 w 482"/>
                  <a:gd name="T31" fmla="*/ 425 h 595"/>
                  <a:gd name="T32" fmla="*/ 453 w 482"/>
                  <a:gd name="T33" fmla="*/ 368 h 595"/>
                  <a:gd name="T34" fmla="*/ 425 w 482"/>
                  <a:gd name="T35" fmla="*/ 311 h 595"/>
                  <a:gd name="T36" fmla="*/ 453 w 482"/>
                  <a:gd name="T37" fmla="*/ 198 h 595"/>
                  <a:gd name="T38" fmla="*/ 425 w 482"/>
                  <a:gd name="T39" fmla="*/ 170 h 595"/>
                  <a:gd name="T40" fmla="*/ 425 w 482"/>
                  <a:gd name="T41" fmla="*/ 85 h 595"/>
                  <a:gd name="T42" fmla="*/ 397 w 482"/>
                  <a:gd name="T43" fmla="*/ 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82" h="595">
                    <a:moveTo>
                      <a:pt x="397" y="0"/>
                    </a:moveTo>
                    <a:lnTo>
                      <a:pt x="283" y="0"/>
                    </a:lnTo>
                    <a:lnTo>
                      <a:pt x="283" y="56"/>
                    </a:lnTo>
                    <a:lnTo>
                      <a:pt x="227" y="141"/>
                    </a:lnTo>
                    <a:lnTo>
                      <a:pt x="170" y="113"/>
                    </a:lnTo>
                    <a:lnTo>
                      <a:pt x="56" y="198"/>
                    </a:lnTo>
                    <a:lnTo>
                      <a:pt x="0" y="538"/>
                    </a:lnTo>
                    <a:lnTo>
                      <a:pt x="28" y="538"/>
                    </a:lnTo>
                    <a:lnTo>
                      <a:pt x="56" y="510"/>
                    </a:lnTo>
                    <a:lnTo>
                      <a:pt x="113" y="567"/>
                    </a:lnTo>
                    <a:lnTo>
                      <a:pt x="227" y="595"/>
                    </a:lnTo>
                    <a:lnTo>
                      <a:pt x="283" y="595"/>
                    </a:lnTo>
                    <a:lnTo>
                      <a:pt x="312" y="510"/>
                    </a:lnTo>
                    <a:lnTo>
                      <a:pt x="397" y="538"/>
                    </a:lnTo>
                    <a:lnTo>
                      <a:pt x="482" y="453"/>
                    </a:lnTo>
                    <a:lnTo>
                      <a:pt x="425" y="425"/>
                    </a:lnTo>
                    <a:lnTo>
                      <a:pt x="453" y="368"/>
                    </a:lnTo>
                    <a:lnTo>
                      <a:pt x="425" y="311"/>
                    </a:lnTo>
                    <a:lnTo>
                      <a:pt x="453" y="198"/>
                    </a:lnTo>
                    <a:lnTo>
                      <a:pt x="425" y="170"/>
                    </a:lnTo>
                    <a:lnTo>
                      <a:pt x="425" y="85"/>
                    </a:lnTo>
                    <a:lnTo>
                      <a:pt x="397" y="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4" name="Freeform 184">
                <a:extLst>
                  <a:ext uri="{FF2B5EF4-FFF2-40B4-BE49-F238E27FC236}">
                    <a16:creationId xmlns:a16="http://schemas.microsoft.com/office/drawing/2014/main" id="{FBA96F55-2BC9-467B-AB19-D26A561B8B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016" y="671"/>
                <a:ext cx="567" cy="652"/>
              </a:xfrm>
              <a:custGeom>
                <a:avLst/>
                <a:gdLst>
                  <a:gd name="T0" fmla="*/ 482 w 567"/>
                  <a:gd name="T1" fmla="*/ 340 h 652"/>
                  <a:gd name="T2" fmla="*/ 454 w 567"/>
                  <a:gd name="T3" fmla="*/ 425 h 652"/>
                  <a:gd name="T4" fmla="*/ 341 w 567"/>
                  <a:gd name="T5" fmla="*/ 482 h 652"/>
                  <a:gd name="T6" fmla="*/ 227 w 567"/>
                  <a:gd name="T7" fmla="*/ 652 h 652"/>
                  <a:gd name="T8" fmla="*/ 199 w 567"/>
                  <a:gd name="T9" fmla="*/ 595 h 652"/>
                  <a:gd name="T10" fmla="*/ 57 w 567"/>
                  <a:gd name="T11" fmla="*/ 567 h 652"/>
                  <a:gd name="T12" fmla="*/ 29 w 567"/>
                  <a:gd name="T13" fmla="*/ 397 h 652"/>
                  <a:gd name="T14" fmla="*/ 0 w 567"/>
                  <a:gd name="T15" fmla="*/ 397 h 652"/>
                  <a:gd name="T16" fmla="*/ 0 w 567"/>
                  <a:gd name="T17" fmla="*/ 340 h 652"/>
                  <a:gd name="T18" fmla="*/ 171 w 567"/>
                  <a:gd name="T19" fmla="*/ 312 h 652"/>
                  <a:gd name="T20" fmla="*/ 256 w 567"/>
                  <a:gd name="T21" fmla="*/ 198 h 652"/>
                  <a:gd name="T22" fmla="*/ 397 w 567"/>
                  <a:gd name="T23" fmla="*/ 170 h 652"/>
                  <a:gd name="T24" fmla="*/ 426 w 567"/>
                  <a:gd name="T25" fmla="*/ 113 h 652"/>
                  <a:gd name="T26" fmla="*/ 426 w 567"/>
                  <a:gd name="T27" fmla="*/ 57 h 652"/>
                  <a:gd name="T28" fmla="*/ 511 w 567"/>
                  <a:gd name="T29" fmla="*/ 0 h 652"/>
                  <a:gd name="T30" fmla="*/ 567 w 567"/>
                  <a:gd name="T31" fmla="*/ 57 h 652"/>
                  <a:gd name="T32" fmla="*/ 539 w 567"/>
                  <a:gd name="T33" fmla="*/ 198 h 652"/>
                  <a:gd name="T34" fmla="*/ 482 w 567"/>
                  <a:gd name="T35" fmla="*/ 227 h 652"/>
                  <a:gd name="T36" fmla="*/ 482 w 567"/>
                  <a:gd name="T37" fmla="*/ 340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7" h="652">
                    <a:moveTo>
                      <a:pt x="482" y="340"/>
                    </a:moveTo>
                    <a:lnTo>
                      <a:pt x="454" y="425"/>
                    </a:lnTo>
                    <a:lnTo>
                      <a:pt x="341" y="482"/>
                    </a:lnTo>
                    <a:lnTo>
                      <a:pt x="227" y="652"/>
                    </a:lnTo>
                    <a:lnTo>
                      <a:pt x="199" y="595"/>
                    </a:lnTo>
                    <a:lnTo>
                      <a:pt x="57" y="567"/>
                    </a:lnTo>
                    <a:lnTo>
                      <a:pt x="29" y="397"/>
                    </a:lnTo>
                    <a:lnTo>
                      <a:pt x="0" y="397"/>
                    </a:lnTo>
                    <a:lnTo>
                      <a:pt x="0" y="340"/>
                    </a:lnTo>
                    <a:lnTo>
                      <a:pt x="171" y="312"/>
                    </a:lnTo>
                    <a:lnTo>
                      <a:pt x="256" y="198"/>
                    </a:lnTo>
                    <a:lnTo>
                      <a:pt x="397" y="170"/>
                    </a:lnTo>
                    <a:lnTo>
                      <a:pt x="426" y="113"/>
                    </a:lnTo>
                    <a:lnTo>
                      <a:pt x="426" y="57"/>
                    </a:lnTo>
                    <a:lnTo>
                      <a:pt x="511" y="0"/>
                    </a:lnTo>
                    <a:lnTo>
                      <a:pt x="567" y="57"/>
                    </a:lnTo>
                    <a:lnTo>
                      <a:pt x="539" y="198"/>
                    </a:lnTo>
                    <a:lnTo>
                      <a:pt x="482" y="227"/>
                    </a:lnTo>
                    <a:lnTo>
                      <a:pt x="482" y="340"/>
                    </a:lnTo>
                    <a:close/>
                  </a:path>
                </a:pathLst>
              </a:custGeom>
              <a:ln w="12700">
                <a:headEnd/>
                <a:tailEnd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B76B88CC-3AD4-45BE-A644-5521FE5EA630}"/>
              </a:ext>
            </a:extLst>
          </p:cNvPr>
          <p:cNvGrpSpPr/>
          <p:nvPr/>
        </p:nvGrpSpPr>
        <p:grpSpPr>
          <a:xfrm>
            <a:off x="281875" y="1026711"/>
            <a:ext cx="2056710" cy="1553265"/>
            <a:chOff x="1541213" y="2230254"/>
            <a:chExt cx="3801257" cy="2870779"/>
          </a:xfrm>
        </p:grpSpPr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7EF2E9CB-01E4-419D-9E09-95A6F73BA88B}"/>
                </a:ext>
              </a:extLst>
            </p:cNvPr>
            <p:cNvGrpSpPr/>
            <p:nvPr/>
          </p:nvGrpSpPr>
          <p:grpSpPr>
            <a:xfrm>
              <a:off x="1906862" y="3618324"/>
              <a:ext cx="1575700" cy="1284260"/>
              <a:chOff x="912965" y="3277037"/>
              <a:chExt cx="2429430" cy="1980085"/>
            </a:xfrm>
          </p:grpSpPr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9FEE2BB5-BDFE-457E-A8D8-0B8AA729D850}"/>
                  </a:ext>
                </a:extLst>
              </p:cNvPr>
              <p:cNvSpPr/>
              <p:nvPr/>
            </p:nvSpPr>
            <p:spPr>
              <a:xfrm>
                <a:off x="2661134" y="3566140"/>
                <a:ext cx="681261" cy="825499"/>
              </a:xfrm>
              <a:custGeom>
                <a:avLst/>
                <a:gdLst>
                  <a:gd name="connsiteX0" fmla="*/ 320101 w 812155"/>
                  <a:gd name="connsiteY0" fmla="*/ 0 h 984106"/>
                  <a:gd name="connsiteX1" fmla="*/ 812155 w 812155"/>
                  <a:gd name="connsiteY1" fmla="*/ 492053 h 984106"/>
                  <a:gd name="connsiteX2" fmla="*/ 320101 w 812155"/>
                  <a:gd name="connsiteY2" fmla="*/ 984106 h 984106"/>
                  <a:gd name="connsiteX3" fmla="*/ 44989 w 812155"/>
                  <a:gd name="connsiteY3" fmla="*/ 900071 h 984106"/>
                  <a:gd name="connsiteX4" fmla="*/ 0 w 812155"/>
                  <a:gd name="connsiteY4" fmla="*/ 862952 h 984106"/>
                  <a:gd name="connsiteX5" fmla="*/ 23848 w 812155"/>
                  <a:gd name="connsiteY5" fmla="*/ 865356 h 984106"/>
                  <a:gd name="connsiteX6" fmla="*/ 405276 w 812155"/>
                  <a:gd name="connsiteY6" fmla="*/ 483928 h 984106"/>
                  <a:gd name="connsiteX7" fmla="*/ 23848 w 812155"/>
                  <a:gd name="connsiteY7" fmla="*/ 102500 h 984106"/>
                  <a:gd name="connsiteX8" fmla="*/ 22437 w 812155"/>
                  <a:gd name="connsiteY8" fmla="*/ 102642 h 984106"/>
                  <a:gd name="connsiteX9" fmla="*/ 44989 w 812155"/>
                  <a:gd name="connsiteY9" fmla="*/ 84035 h 984106"/>
                  <a:gd name="connsiteX10" fmla="*/ 320101 w 812155"/>
                  <a:gd name="connsiteY10" fmla="*/ 0 h 984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12155" h="984106">
                    <a:moveTo>
                      <a:pt x="320101" y="0"/>
                    </a:moveTo>
                    <a:cubicBezTo>
                      <a:pt x="591855" y="0"/>
                      <a:pt x="812155" y="220300"/>
                      <a:pt x="812155" y="492053"/>
                    </a:cubicBezTo>
                    <a:cubicBezTo>
                      <a:pt x="812155" y="763806"/>
                      <a:pt x="591855" y="984106"/>
                      <a:pt x="320101" y="984106"/>
                    </a:cubicBezTo>
                    <a:cubicBezTo>
                      <a:pt x="218193" y="984106"/>
                      <a:pt x="123521" y="953127"/>
                      <a:pt x="44989" y="900071"/>
                    </a:cubicBezTo>
                    <a:lnTo>
                      <a:pt x="0" y="862952"/>
                    </a:lnTo>
                    <a:lnTo>
                      <a:pt x="23848" y="865356"/>
                    </a:lnTo>
                    <a:cubicBezTo>
                      <a:pt x="234505" y="865356"/>
                      <a:pt x="405276" y="694585"/>
                      <a:pt x="405276" y="483928"/>
                    </a:cubicBezTo>
                    <a:cubicBezTo>
                      <a:pt x="405276" y="273271"/>
                      <a:pt x="234505" y="102500"/>
                      <a:pt x="23848" y="102500"/>
                    </a:cubicBezTo>
                    <a:lnTo>
                      <a:pt x="22437" y="102642"/>
                    </a:lnTo>
                    <a:lnTo>
                      <a:pt x="44989" y="84035"/>
                    </a:lnTo>
                    <a:cubicBezTo>
                      <a:pt x="123521" y="30980"/>
                      <a:pt x="218193" y="0"/>
                      <a:pt x="32010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</a:srgbClr>
                  </a:gs>
                  <a:gs pos="54000">
                    <a:srgbClr val="FFC000"/>
                  </a:gs>
                  <a:gs pos="0">
                    <a:srgbClr val="FFC000">
                      <a:lumMod val="20000"/>
                      <a:lumOff val="8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B94F23B0-F129-4462-82EE-E8B7665391E0}"/>
                  </a:ext>
                </a:extLst>
              </p:cNvPr>
              <p:cNvSpPr/>
              <p:nvPr/>
            </p:nvSpPr>
            <p:spPr>
              <a:xfrm>
                <a:off x="1213431" y="3926796"/>
                <a:ext cx="1722463" cy="637638"/>
              </a:xfrm>
              <a:custGeom>
                <a:avLst/>
                <a:gdLst>
                  <a:gd name="connsiteX0" fmla="*/ 236902 w 1722463"/>
                  <a:gd name="connsiteY0" fmla="*/ 0 h 637638"/>
                  <a:gd name="connsiteX1" fmla="*/ 1485561 w 1722463"/>
                  <a:gd name="connsiteY1" fmla="*/ 0 h 637638"/>
                  <a:gd name="connsiteX2" fmla="*/ 1722463 w 1722463"/>
                  <a:gd name="connsiteY2" fmla="*/ 236902 h 637638"/>
                  <a:gd name="connsiteX3" fmla="*/ 1722463 w 1722463"/>
                  <a:gd name="connsiteY3" fmla="*/ 412750 h 637638"/>
                  <a:gd name="connsiteX4" fmla="*/ 1690027 w 1722463"/>
                  <a:gd name="connsiteY4" fmla="*/ 573411 h 637638"/>
                  <a:gd name="connsiteX5" fmla="*/ 1655166 w 1722463"/>
                  <a:gd name="connsiteY5" fmla="*/ 637638 h 637638"/>
                  <a:gd name="connsiteX6" fmla="*/ 1653076 w 1722463"/>
                  <a:gd name="connsiteY6" fmla="*/ 634537 h 637638"/>
                  <a:gd name="connsiteX7" fmla="*/ 1485561 w 1722463"/>
                  <a:gd name="connsiteY7" fmla="*/ 565150 h 637638"/>
                  <a:gd name="connsiteX8" fmla="*/ 236902 w 1722463"/>
                  <a:gd name="connsiteY8" fmla="*/ 565150 h 637638"/>
                  <a:gd name="connsiteX9" fmla="*/ 69387 w 1722463"/>
                  <a:gd name="connsiteY9" fmla="*/ 634537 h 637638"/>
                  <a:gd name="connsiteX10" fmla="*/ 67297 w 1722463"/>
                  <a:gd name="connsiteY10" fmla="*/ 637637 h 637638"/>
                  <a:gd name="connsiteX11" fmla="*/ 32436 w 1722463"/>
                  <a:gd name="connsiteY11" fmla="*/ 573410 h 637638"/>
                  <a:gd name="connsiteX12" fmla="*/ 0 w 1722463"/>
                  <a:gd name="connsiteY12" fmla="*/ 412749 h 637638"/>
                  <a:gd name="connsiteX13" fmla="*/ 0 w 1722463"/>
                  <a:gd name="connsiteY13" fmla="*/ 236902 h 637638"/>
                  <a:gd name="connsiteX14" fmla="*/ 236902 w 1722463"/>
                  <a:gd name="connsiteY14" fmla="*/ 0 h 637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22463" h="637638">
                    <a:moveTo>
                      <a:pt x="236902" y="0"/>
                    </a:moveTo>
                    <a:lnTo>
                      <a:pt x="1485561" y="0"/>
                    </a:lnTo>
                    <a:cubicBezTo>
                      <a:pt x="1616398" y="0"/>
                      <a:pt x="1722463" y="106065"/>
                      <a:pt x="1722463" y="236902"/>
                    </a:cubicBezTo>
                    <a:lnTo>
                      <a:pt x="1722463" y="412750"/>
                    </a:lnTo>
                    <a:cubicBezTo>
                      <a:pt x="1722463" y="469739"/>
                      <a:pt x="1710914" y="524031"/>
                      <a:pt x="1690027" y="573411"/>
                    </a:cubicBezTo>
                    <a:lnTo>
                      <a:pt x="1655166" y="637638"/>
                    </a:lnTo>
                    <a:lnTo>
                      <a:pt x="1653076" y="634537"/>
                    </a:lnTo>
                    <a:cubicBezTo>
                      <a:pt x="1610205" y="591667"/>
                      <a:pt x="1550980" y="565150"/>
                      <a:pt x="1485561" y="565150"/>
                    </a:cubicBezTo>
                    <a:lnTo>
                      <a:pt x="236902" y="565150"/>
                    </a:lnTo>
                    <a:cubicBezTo>
                      <a:pt x="171484" y="565150"/>
                      <a:pt x="112258" y="591667"/>
                      <a:pt x="69387" y="634537"/>
                    </a:cubicBezTo>
                    <a:lnTo>
                      <a:pt x="67297" y="637637"/>
                    </a:lnTo>
                    <a:lnTo>
                      <a:pt x="32436" y="573410"/>
                    </a:lnTo>
                    <a:cubicBezTo>
                      <a:pt x="11550" y="524030"/>
                      <a:pt x="0" y="469738"/>
                      <a:pt x="0" y="412749"/>
                    </a:cubicBezTo>
                    <a:lnTo>
                      <a:pt x="0" y="236902"/>
                    </a:lnTo>
                    <a:cubicBezTo>
                      <a:pt x="0" y="106065"/>
                      <a:pt x="106065" y="0"/>
                      <a:pt x="236902" y="0"/>
                    </a:cubicBezTo>
                    <a:close/>
                  </a:path>
                </a:pathLst>
              </a:custGeom>
              <a:solidFill>
                <a:srgbClr val="4472C4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1CCCF3D0-440D-4BDE-A236-F38553B38E28}"/>
                  </a:ext>
                </a:extLst>
              </p:cNvPr>
              <p:cNvGrpSpPr/>
              <p:nvPr/>
            </p:nvGrpSpPr>
            <p:grpSpPr>
              <a:xfrm flipH="1">
                <a:off x="1495854" y="3277037"/>
                <a:ext cx="444317" cy="928462"/>
                <a:chOff x="2270781" y="3277037"/>
                <a:chExt cx="444317" cy="928462"/>
              </a:xfrm>
            </p:grpSpPr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E36C3B17-319D-4C32-A534-EAD7BE04A08B}"/>
                    </a:ext>
                  </a:extLst>
                </p:cNvPr>
                <p:cNvSpPr/>
                <p:nvPr/>
              </p:nvSpPr>
              <p:spPr>
                <a:xfrm rot="20700000">
                  <a:off x="2270781" y="3277037"/>
                  <a:ext cx="444317" cy="928462"/>
                </a:xfrm>
                <a:custGeom>
                  <a:avLst/>
                  <a:gdLst>
                    <a:gd name="connsiteX0" fmla="*/ 434693 w 869385"/>
                    <a:gd name="connsiteY0" fmla="*/ 0 h 869384"/>
                    <a:gd name="connsiteX1" fmla="*/ 514982 w 869385"/>
                    <a:gd name="connsiteY1" fmla="*/ 33257 h 869384"/>
                    <a:gd name="connsiteX2" fmla="*/ 836128 w 869385"/>
                    <a:gd name="connsiteY2" fmla="*/ 354403 h 869384"/>
                    <a:gd name="connsiteX3" fmla="*/ 836128 w 869385"/>
                    <a:gd name="connsiteY3" fmla="*/ 514982 h 869384"/>
                    <a:gd name="connsiteX4" fmla="*/ 514982 w 869385"/>
                    <a:gd name="connsiteY4" fmla="*/ 836128 h 869384"/>
                    <a:gd name="connsiteX5" fmla="*/ 354404 w 869385"/>
                    <a:gd name="connsiteY5" fmla="*/ 836128 h 869384"/>
                    <a:gd name="connsiteX6" fmla="*/ 33257 w 869385"/>
                    <a:gd name="connsiteY6" fmla="*/ 514982 h 869384"/>
                    <a:gd name="connsiteX7" fmla="*/ 33257 w 869385"/>
                    <a:gd name="connsiteY7" fmla="*/ 354403 h 869384"/>
                    <a:gd name="connsiteX8" fmla="*/ 354404 w 869385"/>
                    <a:gd name="connsiteY8" fmla="*/ 33257 h 869384"/>
                    <a:gd name="connsiteX9" fmla="*/ 434693 w 869385"/>
                    <a:gd name="connsiteY9" fmla="*/ 0 h 869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9385" h="869384">
                      <a:moveTo>
                        <a:pt x="434693" y="0"/>
                      </a:moveTo>
                      <a:cubicBezTo>
                        <a:pt x="463752" y="0"/>
                        <a:pt x="492811" y="11086"/>
                        <a:pt x="514982" y="33257"/>
                      </a:cubicBezTo>
                      <a:lnTo>
                        <a:pt x="836128" y="354403"/>
                      </a:lnTo>
                      <a:cubicBezTo>
                        <a:pt x="880471" y="398746"/>
                        <a:pt x="880471" y="470639"/>
                        <a:pt x="836128" y="514982"/>
                      </a:cubicBezTo>
                      <a:lnTo>
                        <a:pt x="514982" y="836128"/>
                      </a:lnTo>
                      <a:cubicBezTo>
                        <a:pt x="470639" y="880470"/>
                        <a:pt x="398746" y="880470"/>
                        <a:pt x="354404" y="836128"/>
                      </a:cubicBezTo>
                      <a:lnTo>
                        <a:pt x="33257" y="514982"/>
                      </a:lnTo>
                      <a:cubicBezTo>
                        <a:pt x="-11086" y="470639"/>
                        <a:pt x="-11086" y="398746"/>
                        <a:pt x="33257" y="354403"/>
                      </a:cubicBezTo>
                      <a:lnTo>
                        <a:pt x="354404" y="33257"/>
                      </a:lnTo>
                      <a:cubicBezTo>
                        <a:pt x="376575" y="11086"/>
                        <a:pt x="405634" y="0"/>
                        <a:pt x="43469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ED7D31">
                        <a:lumMod val="75000"/>
                      </a:srgbClr>
                    </a:gs>
                    <a:gs pos="54000">
                      <a:srgbClr val="FFC000"/>
                    </a:gs>
                    <a:gs pos="0">
                      <a:srgbClr val="FFC000">
                        <a:lumMod val="20000"/>
                        <a:lumOff val="80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5" name="フリーフォーム: 図形 234">
                  <a:extLst>
                    <a:ext uri="{FF2B5EF4-FFF2-40B4-BE49-F238E27FC236}">
                      <a16:creationId xmlns:a16="http://schemas.microsoft.com/office/drawing/2014/main" id="{E3D9429C-3895-4A86-A1BB-ECF9ADD46BD4}"/>
                    </a:ext>
                  </a:extLst>
                </p:cNvPr>
                <p:cNvSpPr/>
                <p:nvPr/>
              </p:nvSpPr>
              <p:spPr>
                <a:xfrm rot="20700000">
                  <a:off x="2335437" y="3412143"/>
                  <a:ext cx="315008" cy="658250"/>
                </a:xfrm>
                <a:custGeom>
                  <a:avLst/>
                  <a:gdLst>
                    <a:gd name="connsiteX0" fmla="*/ 434693 w 869385"/>
                    <a:gd name="connsiteY0" fmla="*/ 0 h 869384"/>
                    <a:gd name="connsiteX1" fmla="*/ 514982 w 869385"/>
                    <a:gd name="connsiteY1" fmla="*/ 33257 h 869384"/>
                    <a:gd name="connsiteX2" fmla="*/ 836128 w 869385"/>
                    <a:gd name="connsiteY2" fmla="*/ 354403 h 869384"/>
                    <a:gd name="connsiteX3" fmla="*/ 836128 w 869385"/>
                    <a:gd name="connsiteY3" fmla="*/ 514982 h 869384"/>
                    <a:gd name="connsiteX4" fmla="*/ 514982 w 869385"/>
                    <a:gd name="connsiteY4" fmla="*/ 836128 h 869384"/>
                    <a:gd name="connsiteX5" fmla="*/ 354404 w 869385"/>
                    <a:gd name="connsiteY5" fmla="*/ 836128 h 869384"/>
                    <a:gd name="connsiteX6" fmla="*/ 33257 w 869385"/>
                    <a:gd name="connsiteY6" fmla="*/ 514982 h 869384"/>
                    <a:gd name="connsiteX7" fmla="*/ 33257 w 869385"/>
                    <a:gd name="connsiteY7" fmla="*/ 354403 h 869384"/>
                    <a:gd name="connsiteX8" fmla="*/ 354404 w 869385"/>
                    <a:gd name="connsiteY8" fmla="*/ 33257 h 869384"/>
                    <a:gd name="connsiteX9" fmla="*/ 434693 w 869385"/>
                    <a:gd name="connsiteY9" fmla="*/ 0 h 869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9385" h="869384">
                      <a:moveTo>
                        <a:pt x="434693" y="0"/>
                      </a:moveTo>
                      <a:cubicBezTo>
                        <a:pt x="463752" y="0"/>
                        <a:pt x="492811" y="11086"/>
                        <a:pt x="514982" y="33257"/>
                      </a:cubicBezTo>
                      <a:lnTo>
                        <a:pt x="836128" y="354403"/>
                      </a:lnTo>
                      <a:cubicBezTo>
                        <a:pt x="880471" y="398746"/>
                        <a:pt x="880471" y="470639"/>
                        <a:pt x="836128" y="514982"/>
                      </a:cubicBezTo>
                      <a:lnTo>
                        <a:pt x="514982" y="836128"/>
                      </a:lnTo>
                      <a:cubicBezTo>
                        <a:pt x="470639" y="880470"/>
                        <a:pt x="398746" y="880470"/>
                        <a:pt x="354404" y="836128"/>
                      </a:cubicBezTo>
                      <a:lnTo>
                        <a:pt x="33257" y="514982"/>
                      </a:lnTo>
                      <a:cubicBezTo>
                        <a:pt x="-11086" y="470639"/>
                        <a:pt x="-11086" y="398746"/>
                        <a:pt x="33257" y="354403"/>
                      </a:cubicBezTo>
                      <a:lnTo>
                        <a:pt x="354404" y="33257"/>
                      </a:lnTo>
                      <a:cubicBezTo>
                        <a:pt x="376575" y="11086"/>
                        <a:pt x="405634" y="0"/>
                        <a:pt x="434693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4449355F-8AF9-40F9-91CA-D6EBCC4FA526}"/>
                  </a:ext>
                </a:extLst>
              </p:cNvPr>
              <p:cNvSpPr/>
              <p:nvPr/>
            </p:nvSpPr>
            <p:spPr>
              <a:xfrm rot="20700000">
                <a:off x="965394" y="3277037"/>
                <a:ext cx="444317" cy="928462"/>
              </a:xfrm>
              <a:custGeom>
                <a:avLst/>
                <a:gdLst>
                  <a:gd name="connsiteX0" fmla="*/ 434693 w 869385"/>
                  <a:gd name="connsiteY0" fmla="*/ 0 h 869384"/>
                  <a:gd name="connsiteX1" fmla="*/ 514982 w 869385"/>
                  <a:gd name="connsiteY1" fmla="*/ 33257 h 869384"/>
                  <a:gd name="connsiteX2" fmla="*/ 836128 w 869385"/>
                  <a:gd name="connsiteY2" fmla="*/ 354403 h 869384"/>
                  <a:gd name="connsiteX3" fmla="*/ 836128 w 869385"/>
                  <a:gd name="connsiteY3" fmla="*/ 514982 h 869384"/>
                  <a:gd name="connsiteX4" fmla="*/ 514982 w 869385"/>
                  <a:gd name="connsiteY4" fmla="*/ 836128 h 869384"/>
                  <a:gd name="connsiteX5" fmla="*/ 354404 w 869385"/>
                  <a:gd name="connsiteY5" fmla="*/ 836128 h 869384"/>
                  <a:gd name="connsiteX6" fmla="*/ 33257 w 869385"/>
                  <a:gd name="connsiteY6" fmla="*/ 514982 h 869384"/>
                  <a:gd name="connsiteX7" fmla="*/ 33257 w 869385"/>
                  <a:gd name="connsiteY7" fmla="*/ 354403 h 869384"/>
                  <a:gd name="connsiteX8" fmla="*/ 354404 w 869385"/>
                  <a:gd name="connsiteY8" fmla="*/ 33257 h 869384"/>
                  <a:gd name="connsiteX9" fmla="*/ 434693 w 869385"/>
                  <a:gd name="connsiteY9" fmla="*/ 0 h 86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9385" h="869384">
                    <a:moveTo>
                      <a:pt x="434693" y="0"/>
                    </a:moveTo>
                    <a:cubicBezTo>
                      <a:pt x="463752" y="0"/>
                      <a:pt x="492811" y="11086"/>
                      <a:pt x="514982" y="33257"/>
                    </a:cubicBezTo>
                    <a:lnTo>
                      <a:pt x="836128" y="354403"/>
                    </a:lnTo>
                    <a:cubicBezTo>
                      <a:pt x="880471" y="398746"/>
                      <a:pt x="880471" y="470639"/>
                      <a:pt x="836128" y="514982"/>
                    </a:cubicBezTo>
                    <a:lnTo>
                      <a:pt x="514982" y="836128"/>
                    </a:lnTo>
                    <a:cubicBezTo>
                      <a:pt x="470639" y="880470"/>
                      <a:pt x="398746" y="880470"/>
                      <a:pt x="354404" y="836128"/>
                    </a:cubicBezTo>
                    <a:lnTo>
                      <a:pt x="33257" y="514982"/>
                    </a:lnTo>
                    <a:cubicBezTo>
                      <a:pt x="-11086" y="470639"/>
                      <a:pt x="-11086" y="398746"/>
                      <a:pt x="33257" y="354403"/>
                    </a:cubicBezTo>
                    <a:lnTo>
                      <a:pt x="354404" y="33257"/>
                    </a:lnTo>
                    <a:cubicBezTo>
                      <a:pt x="376575" y="11086"/>
                      <a:pt x="405634" y="0"/>
                      <a:pt x="434693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</a:srgbClr>
                  </a:gs>
                  <a:gs pos="54000">
                    <a:srgbClr val="FFC000"/>
                  </a:gs>
                  <a:gs pos="0">
                    <a:srgbClr val="FFC000">
                      <a:lumMod val="20000"/>
                      <a:lumOff val="8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B1E3ED65-798E-44AB-84B7-F2CF9F1E12A1}"/>
                  </a:ext>
                </a:extLst>
              </p:cNvPr>
              <p:cNvSpPr/>
              <p:nvPr/>
            </p:nvSpPr>
            <p:spPr>
              <a:xfrm rot="20700000">
                <a:off x="1030050" y="3412143"/>
                <a:ext cx="315008" cy="658250"/>
              </a:xfrm>
              <a:custGeom>
                <a:avLst/>
                <a:gdLst>
                  <a:gd name="connsiteX0" fmla="*/ 434693 w 869385"/>
                  <a:gd name="connsiteY0" fmla="*/ 0 h 869384"/>
                  <a:gd name="connsiteX1" fmla="*/ 514982 w 869385"/>
                  <a:gd name="connsiteY1" fmla="*/ 33257 h 869384"/>
                  <a:gd name="connsiteX2" fmla="*/ 836128 w 869385"/>
                  <a:gd name="connsiteY2" fmla="*/ 354403 h 869384"/>
                  <a:gd name="connsiteX3" fmla="*/ 836128 w 869385"/>
                  <a:gd name="connsiteY3" fmla="*/ 514982 h 869384"/>
                  <a:gd name="connsiteX4" fmla="*/ 514982 w 869385"/>
                  <a:gd name="connsiteY4" fmla="*/ 836128 h 869384"/>
                  <a:gd name="connsiteX5" fmla="*/ 354404 w 869385"/>
                  <a:gd name="connsiteY5" fmla="*/ 836128 h 869384"/>
                  <a:gd name="connsiteX6" fmla="*/ 33257 w 869385"/>
                  <a:gd name="connsiteY6" fmla="*/ 514982 h 869384"/>
                  <a:gd name="connsiteX7" fmla="*/ 33257 w 869385"/>
                  <a:gd name="connsiteY7" fmla="*/ 354403 h 869384"/>
                  <a:gd name="connsiteX8" fmla="*/ 354404 w 869385"/>
                  <a:gd name="connsiteY8" fmla="*/ 33257 h 869384"/>
                  <a:gd name="connsiteX9" fmla="*/ 434693 w 869385"/>
                  <a:gd name="connsiteY9" fmla="*/ 0 h 86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9385" h="869384">
                    <a:moveTo>
                      <a:pt x="434693" y="0"/>
                    </a:moveTo>
                    <a:cubicBezTo>
                      <a:pt x="463752" y="0"/>
                      <a:pt x="492811" y="11086"/>
                      <a:pt x="514982" y="33257"/>
                    </a:cubicBezTo>
                    <a:lnTo>
                      <a:pt x="836128" y="354403"/>
                    </a:lnTo>
                    <a:cubicBezTo>
                      <a:pt x="880471" y="398746"/>
                      <a:pt x="880471" y="470639"/>
                      <a:pt x="836128" y="514982"/>
                    </a:cubicBezTo>
                    <a:lnTo>
                      <a:pt x="514982" y="836128"/>
                    </a:lnTo>
                    <a:cubicBezTo>
                      <a:pt x="470639" y="880470"/>
                      <a:pt x="398746" y="880470"/>
                      <a:pt x="354404" y="836128"/>
                    </a:cubicBezTo>
                    <a:lnTo>
                      <a:pt x="33257" y="514982"/>
                    </a:lnTo>
                    <a:cubicBezTo>
                      <a:pt x="-11086" y="470639"/>
                      <a:pt x="-11086" y="398746"/>
                      <a:pt x="33257" y="354403"/>
                    </a:cubicBezTo>
                    <a:lnTo>
                      <a:pt x="354404" y="33257"/>
                    </a:lnTo>
                    <a:cubicBezTo>
                      <a:pt x="376575" y="11086"/>
                      <a:pt x="405634" y="0"/>
                      <a:pt x="434693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1A51E9A3-8484-410F-8E0A-C65C396C1A78}"/>
                  </a:ext>
                </a:extLst>
              </p:cNvPr>
              <p:cNvSpPr/>
              <p:nvPr/>
            </p:nvSpPr>
            <p:spPr>
              <a:xfrm rot="10800000">
                <a:off x="2168855" y="4510455"/>
                <a:ext cx="241541" cy="746667"/>
              </a:xfrm>
              <a:custGeom>
                <a:avLst/>
                <a:gdLst>
                  <a:gd name="connsiteX0" fmla="*/ 241541 w 241541"/>
                  <a:gd name="connsiteY0" fmla="*/ 746667 h 746667"/>
                  <a:gd name="connsiteX1" fmla="*/ 0 w 241541"/>
                  <a:gd name="connsiteY1" fmla="*/ 746667 h 746667"/>
                  <a:gd name="connsiteX2" fmla="*/ 57368 w 241541"/>
                  <a:gd name="connsiteY2" fmla="*/ 109704 h 746667"/>
                  <a:gd name="connsiteX3" fmla="*/ 34176 w 241541"/>
                  <a:gd name="connsiteY3" fmla="*/ 97929 h 746667"/>
                  <a:gd name="connsiteX4" fmla="*/ 16667 w 241541"/>
                  <a:gd name="connsiteY4" fmla="*/ 69349 h 746667"/>
                  <a:gd name="connsiteX5" fmla="*/ 51988 w 241541"/>
                  <a:gd name="connsiteY5" fmla="*/ 1487 h 746667"/>
                  <a:gd name="connsiteX6" fmla="*/ 92688 w 241541"/>
                  <a:gd name="connsiteY6" fmla="*/ 8535 h 746667"/>
                  <a:gd name="connsiteX7" fmla="*/ 94246 w 241541"/>
                  <a:gd name="connsiteY7" fmla="*/ 9979 h 746667"/>
                  <a:gd name="connsiteX8" fmla="*/ 100200 w 241541"/>
                  <a:gd name="connsiteY8" fmla="*/ 5651 h 746667"/>
                  <a:gd name="connsiteX9" fmla="*/ 120770 w 241541"/>
                  <a:gd name="connsiteY9" fmla="*/ 1174 h 746667"/>
                  <a:gd name="connsiteX10" fmla="*/ 141339 w 241541"/>
                  <a:gd name="connsiteY10" fmla="*/ 5650 h 746667"/>
                  <a:gd name="connsiteX11" fmla="*/ 148279 w 241541"/>
                  <a:gd name="connsiteY11" fmla="*/ 10695 h 746667"/>
                  <a:gd name="connsiteX12" fmla="*/ 148853 w 241541"/>
                  <a:gd name="connsiteY12" fmla="*/ 10163 h 746667"/>
                  <a:gd name="connsiteX13" fmla="*/ 189552 w 241541"/>
                  <a:gd name="connsiteY13" fmla="*/ 3114 h 746667"/>
                  <a:gd name="connsiteX14" fmla="*/ 224873 w 241541"/>
                  <a:gd name="connsiteY14" fmla="*/ 70976 h 746667"/>
                  <a:gd name="connsiteX15" fmla="*/ 207365 w 241541"/>
                  <a:gd name="connsiteY15" fmla="*/ 99556 h 746667"/>
                  <a:gd name="connsiteX16" fmla="*/ 192752 w 241541"/>
                  <a:gd name="connsiteY16" fmla="*/ 106976 h 746667"/>
                  <a:gd name="connsiteX17" fmla="*/ 184759 w 241541"/>
                  <a:gd name="connsiteY17" fmla="*/ 116203 h 7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41541" h="746667">
                    <a:moveTo>
                      <a:pt x="241541" y="746667"/>
                    </a:moveTo>
                    <a:lnTo>
                      <a:pt x="0" y="746667"/>
                    </a:lnTo>
                    <a:lnTo>
                      <a:pt x="57368" y="109704"/>
                    </a:lnTo>
                    <a:lnTo>
                      <a:pt x="34176" y="97929"/>
                    </a:lnTo>
                    <a:cubicBezTo>
                      <a:pt x="26162" y="90528"/>
                      <a:pt x="19924" y="80748"/>
                      <a:pt x="16667" y="69349"/>
                    </a:cubicBezTo>
                    <a:cubicBezTo>
                      <a:pt x="7983" y="38954"/>
                      <a:pt x="23797" y="8572"/>
                      <a:pt x="51988" y="1487"/>
                    </a:cubicBezTo>
                    <a:cubicBezTo>
                      <a:pt x="66084" y="-2055"/>
                      <a:pt x="80605" y="897"/>
                      <a:pt x="92688" y="8535"/>
                    </a:cubicBezTo>
                    <a:lnTo>
                      <a:pt x="94246" y="9979"/>
                    </a:lnTo>
                    <a:lnTo>
                      <a:pt x="100200" y="5651"/>
                    </a:lnTo>
                    <a:cubicBezTo>
                      <a:pt x="106522" y="2767"/>
                      <a:pt x="113473" y="1174"/>
                      <a:pt x="120770" y="1174"/>
                    </a:cubicBezTo>
                    <a:cubicBezTo>
                      <a:pt x="128066" y="1173"/>
                      <a:pt x="135017" y="2767"/>
                      <a:pt x="141339" y="5650"/>
                    </a:cubicBezTo>
                    <a:lnTo>
                      <a:pt x="148279" y="10695"/>
                    </a:lnTo>
                    <a:lnTo>
                      <a:pt x="148853" y="10163"/>
                    </a:lnTo>
                    <a:cubicBezTo>
                      <a:pt x="160937" y="2525"/>
                      <a:pt x="175457" y="-428"/>
                      <a:pt x="189552" y="3114"/>
                    </a:cubicBezTo>
                    <a:cubicBezTo>
                      <a:pt x="217744" y="10199"/>
                      <a:pt x="233558" y="40582"/>
                      <a:pt x="224873" y="70976"/>
                    </a:cubicBezTo>
                    <a:cubicBezTo>
                      <a:pt x="221617" y="82375"/>
                      <a:pt x="215378" y="92156"/>
                      <a:pt x="207365" y="99556"/>
                    </a:cubicBezTo>
                    <a:lnTo>
                      <a:pt x="192752" y="106976"/>
                    </a:lnTo>
                    <a:lnTo>
                      <a:pt x="184759" y="11620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D7D31">
                      <a:lumMod val="75000"/>
                    </a:srgbClr>
                  </a:gs>
                  <a:gs pos="54000">
                    <a:srgbClr val="FFC000"/>
                  </a:gs>
                  <a:gs pos="100000">
                    <a:srgbClr val="FFC000">
                      <a:lumMod val="20000"/>
                      <a:lumOff val="8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8C7612BA-58EE-4C0D-A34C-101EB746F621}"/>
                  </a:ext>
                </a:extLst>
              </p:cNvPr>
              <p:cNvSpPr/>
              <p:nvPr/>
            </p:nvSpPr>
            <p:spPr>
              <a:xfrm>
                <a:off x="1213431" y="3926796"/>
                <a:ext cx="1722463" cy="1330325"/>
              </a:xfrm>
              <a:custGeom>
                <a:avLst/>
                <a:gdLst>
                  <a:gd name="connsiteX0" fmla="*/ 236902 w 1722463"/>
                  <a:gd name="connsiteY0" fmla="*/ 0 h 1330325"/>
                  <a:gd name="connsiteX1" fmla="*/ 1485561 w 1722463"/>
                  <a:gd name="connsiteY1" fmla="*/ 0 h 1330325"/>
                  <a:gd name="connsiteX2" fmla="*/ 1722463 w 1722463"/>
                  <a:gd name="connsiteY2" fmla="*/ 236902 h 1330325"/>
                  <a:gd name="connsiteX3" fmla="*/ 1722463 w 1722463"/>
                  <a:gd name="connsiteY3" fmla="*/ 412750 h 1330325"/>
                  <a:gd name="connsiteX4" fmla="*/ 1601572 w 1722463"/>
                  <a:gd name="connsiteY4" fmla="*/ 704608 h 1330325"/>
                  <a:gd name="connsiteX5" fmla="*/ 1554049 w 1722463"/>
                  <a:gd name="connsiteY5" fmla="*/ 743818 h 1330325"/>
                  <a:gd name="connsiteX6" fmla="*/ 1511107 w 1722463"/>
                  <a:gd name="connsiteY6" fmla="*/ 1220621 h 1330325"/>
                  <a:gd name="connsiteX7" fmla="*/ 1534298 w 1722463"/>
                  <a:gd name="connsiteY7" fmla="*/ 1232396 h 1330325"/>
                  <a:gd name="connsiteX8" fmla="*/ 1551807 w 1722463"/>
                  <a:gd name="connsiteY8" fmla="*/ 1260976 h 1330325"/>
                  <a:gd name="connsiteX9" fmla="*/ 1516486 w 1722463"/>
                  <a:gd name="connsiteY9" fmla="*/ 1328838 h 1330325"/>
                  <a:gd name="connsiteX10" fmla="*/ 1475787 w 1722463"/>
                  <a:gd name="connsiteY10" fmla="*/ 1321790 h 1330325"/>
                  <a:gd name="connsiteX11" fmla="*/ 1474228 w 1722463"/>
                  <a:gd name="connsiteY11" fmla="*/ 1320346 h 1330325"/>
                  <a:gd name="connsiteX12" fmla="*/ 1468274 w 1722463"/>
                  <a:gd name="connsiteY12" fmla="*/ 1324674 h 1330325"/>
                  <a:gd name="connsiteX13" fmla="*/ 1447704 w 1722463"/>
                  <a:gd name="connsiteY13" fmla="*/ 1329151 h 1330325"/>
                  <a:gd name="connsiteX14" fmla="*/ 1427135 w 1722463"/>
                  <a:gd name="connsiteY14" fmla="*/ 1324675 h 1330325"/>
                  <a:gd name="connsiteX15" fmla="*/ 1420195 w 1722463"/>
                  <a:gd name="connsiteY15" fmla="*/ 1319630 h 1330325"/>
                  <a:gd name="connsiteX16" fmla="*/ 1419621 w 1722463"/>
                  <a:gd name="connsiteY16" fmla="*/ 1320162 h 1330325"/>
                  <a:gd name="connsiteX17" fmla="*/ 1378922 w 1722463"/>
                  <a:gd name="connsiteY17" fmla="*/ 1327211 h 1330325"/>
                  <a:gd name="connsiteX18" fmla="*/ 1343601 w 1722463"/>
                  <a:gd name="connsiteY18" fmla="*/ 1259349 h 1330325"/>
                  <a:gd name="connsiteX19" fmla="*/ 1361109 w 1722463"/>
                  <a:gd name="connsiteY19" fmla="*/ 1230769 h 1330325"/>
                  <a:gd name="connsiteX20" fmla="*/ 1375723 w 1722463"/>
                  <a:gd name="connsiteY20" fmla="*/ 1223350 h 1330325"/>
                  <a:gd name="connsiteX21" fmla="*/ 1383715 w 1722463"/>
                  <a:gd name="connsiteY21" fmla="*/ 1214122 h 1330325"/>
                  <a:gd name="connsiteX22" fmla="*/ 1348364 w 1722463"/>
                  <a:gd name="connsiteY22" fmla="*/ 821603 h 1330325"/>
                  <a:gd name="connsiteX23" fmla="*/ 1309713 w 1722463"/>
                  <a:gd name="connsiteY23" fmla="*/ 825500 h 1330325"/>
                  <a:gd name="connsiteX24" fmla="*/ 672425 w 1722463"/>
                  <a:gd name="connsiteY24" fmla="*/ 825499 h 1330325"/>
                  <a:gd name="connsiteX25" fmla="*/ 636844 w 1722463"/>
                  <a:gd name="connsiteY25" fmla="*/ 1220560 h 1330325"/>
                  <a:gd name="connsiteX26" fmla="*/ 660155 w 1722463"/>
                  <a:gd name="connsiteY26" fmla="*/ 1232396 h 1330325"/>
                  <a:gd name="connsiteX27" fmla="*/ 677664 w 1722463"/>
                  <a:gd name="connsiteY27" fmla="*/ 1260976 h 1330325"/>
                  <a:gd name="connsiteX28" fmla="*/ 642343 w 1722463"/>
                  <a:gd name="connsiteY28" fmla="*/ 1328838 h 1330325"/>
                  <a:gd name="connsiteX29" fmla="*/ 601643 w 1722463"/>
                  <a:gd name="connsiteY29" fmla="*/ 1321790 h 1330325"/>
                  <a:gd name="connsiteX30" fmla="*/ 600085 w 1722463"/>
                  <a:gd name="connsiteY30" fmla="*/ 1320346 h 1330325"/>
                  <a:gd name="connsiteX31" fmla="*/ 594131 w 1722463"/>
                  <a:gd name="connsiteY31" fmla="*/ 1324674 h 1330325"/>
                  <a:gd name="connsiteX32" fmla="*/ 573561 w 1722463"/>
                  <a:gd name="connsiteY32" fmla="*/ 1329151 h 1330325"/>
                  <a:gd name="connsiteX33" fmla="*/ 552992 w 1722463"/>
                  <a:gd name="connsiteY33" fmla="*/ 1324675 h 1330325"/>
                  <a:gd name="connsiteX34" fmla="*/ 546052 w 1722463"/>
                  <a:gd name="connsiteY34" fmla="*/ 1319630 h 1330325"/>
                  <a:gd name="connsiteX35" fmla="*/ 545478 w 1722463"/>
                  <a:gd name="connsiteY35" fmla="*/ 1320162 h 1330325"/>
                  <a:gd name="connsiteX36" fmla="*/ 504779 w 1722463"/>
                  <a:gd name="connsiteY36" fmla="*/ 1327211 h 1330325"/>
                  <a:gd name="connsiteX37" fmla="*/ 469458 w 1722463"/>
                  <a:gd name="connsiteY37" fmla="*/ 1259349 h 1330325"/>
                  <a:gd name="connsiteX38" fmla="*/ 486966 w 1722463"/>
                  <a:gd name="connsiteY38" fmla="*/ 1230769 h 1330325"/>
                  <a:gd name="connsiteX39" fmla="*/ 501579 w 1722463"/>
                  <a:gd name="connsiteY39" fmla="*/ 1223350 h 1330325"/>
                  <a:gd name="connsiteX40" fmla="*/ 509459 w 1722463"/>
                  <a:gd name="connsiteY40" fmla="*/ 1214253 h 1330325"/>
                  <a:gd name="connsiteX41" fmla="*/ 474446 w 1722463"/>
                  <a:gd name="connsiteY41" fmla="*/ 825499 h 1330325"/>
                  <a:gd name="connsiteX42" fmla="*/ 412750 w 1722463"/>
                  <a:gd name="connsiteY42" fmla="*/ 825499 h 1330325"/>
                  <a:gd name="connsiteX43" fmla="*/ 329566 w 1722463"/>
                  <a:gd name="connsiteY43" fmla="*/ 817113 h 1330325"/>
                  <a:gd name="connsiteX44" fmla="*/ 261629 w 1722463"/>
                  <a:gd name="connsiteY44" fmla="*/ 796024 h 1330325"/>
                  <a:gd name="connsiteX45" fmla="*/ 223388 w 1722463"/>
                  <a:gd name="connsiteY45" fmla="*/ 1220621 h 1330325"/>
                  <a:gd name="connsiteX46" fmla="*/ 246581 w 1722463"/>
                  <a:gd name="connsiteY46" fmla="*/ 1232396 h 1330325"/>
                  <a:gd name="connsiteX47" fmla="*/ 264090 w 1722463"/>
                  <a:gd name="connsiteY47" fmla="*/ 1260976 h 1330325"/>
                  <a:gd name="connsiteX48" fmla="*/ 228769 w 1722463"/>
                  <a:gd name="connsiteY48" fmla="*/ 1328838 h 1330325"/>
                  <a:gd name="connsiteX49" fmla="*/ 188069 w 1722463"/>
                  <a:gd name="connsiteY49" fmla="*/ 1321790 h 1330325"/>
                  <a:gd name="connsiteX50" fmla="*/ 186511 w 1722463"/>
                  <a:gd name="connsiteY50" fmla="*/ 1320346 h 1330325"/>
                  <a:gd name="connsiteX51" fmla="*/ 180557 w 1722463"/>
                  <a:gd name="connsiteY51" fmla="*/ 1324674 h 1330325"/>
                  <a:gd name="connsiteX52" fmla="*/ 159987 w 1722463"/>
                  <a:gd name="connsiteY52" fmla="*/ 1329151 h 1330325"/>
                  <a:gd name="connsiteX53" fmla="*/ 139418 w 1722463"/>
                  <a:gd name="connsiteY53" fmla="*/ 1324675 h 1330325"/>
                  <a:gd name="connsiteX54" fmla="*/ 132478 w 1722463"/>
                  <a:gd name="connsiteY54" fmla="*/ 1319630 h 1330325"/>
                  <a:gd name="connsiteX55" fmla="*/ 131904 w 1722463"/>
                  <a:gd name="connsiteY55" fmla="*/ 1320162 h 1330325"/>
                  <a:gd name="connsiteX56" fmla="*/ 91205 w 1722463"/>
                  <a:gd name="connsiteY56" fmla="*/ 1327211 h 1330325"/>
                  <a:gd name="connsiteX57" fmla="*/ 55884 w 1722463"/>
                  <a:gd name="connsiteY57" fmla="*/ 1259349 h 1330325"/>
                  <a:gd name="connsiteX58" fmla="*/ 73392 w 1722463"/>
                  <a:gd name="connsiteY58" fmla="*/ 1230769 h 1330325"/>
                  <a:gd name="connsiteX59" fmla="*/ 88005 w 1722463"/>
                  <a:gd name="connsiteY59" fmla="*/ 1223350 h 1330325"/>
                  <a:gd name="connsiteX60" fmla="*/ 95997 w 1722463"/>
                  <a:gd name="connsiteY60" fmla="*/ 1214123 h 1330325"/>
                  <a:gd name="connsiteX61" fmla="*/ 39457 w 1722463"/>
                  <a:gd name="connsiteY61" fmla="*/ 586346 h 1330325"/>
                  <a:gd name="connsiteX62" fmla="*/ 32436 w 1722463"/>
                  <a:gd name="connsiteY62" fmla="*/ 573410 h 1330325"/>
                  <a:gd name="connsiteX63" fmla="*/ 0 w 1722463"/>
                  <a:gd name="connsiteY63" fmla="*/ 412749 h 1330325"/>
                  <a:gd name="connsiteX64" fmla="*/ 0 w 1722463"/>
                  <a:gd name="connsiteY64" fmla="*/ 236902 h 1330325"/>
                  <a:gd name="connsiteX65" fmla="*/ 236902 w 1722463"/>
                  <a:gd name="connsiteY65" fmla="*/ 0 h 1330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722463" h="1330325">
                    <a:moveTo>
                      <a:pt x="236902" y="0"/>
                    </a:moveTo>
                    <a:lnTo>
                      <a:pt x="1485561" y="0"/>
                    </a:lnTo>
                    <a:cubicBezTo>
                      <a:pt x="1616398" y="0"/>
                      <a:pt x="1722463" y="106065"/>
                      <a:pt x="1722463" y="236902"/>
                    </a:cubicBezTo>
                    <a:lnTo>
                      <a:pt x="1722463" y="412750"/>
                    </a:lnTo>
                    <a:cubicBezTo>
                      <a:pt x="1722463" y="526728"/>
                      <a:pt x="1676265" y="629915"/>
                      <a:pt x="1601572" y="704608"/>
                    </a:cubicBezTo>
                    <a:lnTo>
                      <a:pt x="1554049" y="743818"/>
                    </a:lnTo>
                    <a:lnTo>
                      <a:pt x="1511107" y="1220621"/>
                    </a:lnTo>
                    <a:lnTo>
                      <a:pt x="1534298" y="1232396"/>
                    </a:lnTo>
                    <a:cubicBezTo>
                      <a:pt x="1542312" y="1239797"/>
                      <a:pt x="1548551" y="1249578"/>
                      <a:pt x="1551807" y="1260976"/>
                    </a:cubicBezTo>
                    <a:cubicBezTo>
                      <a:pt x="1560491" y="1291371"/>
                      <a:pt x="1544677" y="1321753"/>
                      <a:pt x="1516486" y="1328838"/>
                    </a:cubicBezTo>
                    <a:cubicBezTo>
                      <a:pt x="1502391" y="1332380"/>
                      <a:pt x="1487869" y="1329428"/>
                      <a:pt x="1475787" y="1321790"/>
                    </a:cubicBezTo>
                    <a:lnTo>
                      <a:pt x="1474228" y="1320346"/>
                    </a:lnTo>
                    <a:lnTo>
                      <a:pt x="1468274" y="1324674"/>
                    </a:lnTo>
                    <a:cubicBezTo>
                      <a:pt x="1461952" y="1327558"/>
                      <a:pt x="1455001" y="1329151"/>
                      <a:pt x="1447704" y="1329151"/>
                    </a:cubicBezTo>
                    <a:cubicBezTo>
                      <a:pt x="1440408" y="1329152"/>
                      <a:pt x="1433457" y="1327558"/>
                      <a:pt x="1427135" y="1324675"/>
                    </a:cubicBezTo>
                    <a:lnTo>
                      <a:pt x="1420195" y="1319630"/>
                    </a:lnTo>
                    <a:lnTo>
                      <a:pt x="1419621" y="1320162"/>
                    </a:lnTo>
                    <a:cubicBezTo>
                      <a:pt x="1407538" y="1327800"/>
                      <a:pt x="1393018" y="1330753"/>
                      <a:pt x="1378922" y="1327211"/>
                    </a:cubicBezTo>
                    <a:cubicBezTo>
                      <a:pt x="1350730" y="1320126"/>
                      <a:pt x="1334916" y="1289743"/>
                      <a:pt x="1343601" y="1259349"/>
                    </a:cubicBezTo>
                    <a:cubicBezTo>
                      <a:pt x="1346857" y="1247951"/>
                      <a:pt x="1353096" y="1238170"/>
                      <a:pt x="1361109" y="1230769"/>
                    </a:cubicBezTo>
                    <a:lnTo>
                      <a:pt x="1375723" y="1223350"/>
                    </a:lnTo>
                    <a:lnTo>
                      <a:pt x="1383715" y="1214122"/>
                    </a:lnTo>
                    <a:lnTo>
                      <a:pt x="1348364" y="821603"/>
                    </a:lnTo>
                    <a:lnTo>
                      <a:pt x="1309713" y="825500"/>
                    </a:lnTo>
                    <a:lnTo>
                      <a:pt x="672425" y="825499"/>
                    </a:lnTo>
                    <a:lnTo>
                      <a:pt x="636844" y="1220560"/>
                    </a:lnTo>
                    <a:lnTo>
                      <a:pt x="660155" y="1232396"/>
                    </a:lnTo>
                    <a:cubicBezTo>
                      <a:pt x="668169" y="1239797"/>
                      <a:pt x="674407" y="1249578"/>
                      <a:pt x="677664" y="1260976"/>
                    </a:cubicBezTo>
                    <a:cubicBezTo>
                      <a:pt x="686348" y="1291371"/>
                      <a:pt x="670534" y="1321753"/>
                      <a:pt x="642343" y="1328838"/>
                    </a:cubicBezTo>
                    <a:cubicBezTo>
                      <a:pt x="628247" y="1332380"/>
                      <a:pt x="613726" y="1329428"/>
                      <a:pt x="601643" y="1321790"/>
                    </a:cubicBezTo>
                    <a:lnTo>
                      <a:pt x="600085" y="1320346"/>
                    </a:lnTo>
                    <a:lnTo>
                      <a:pt x="594131" y="1324674"/>
                    </a:lnTo>
                    <a:cubicBezTo>
                      <a:pt x="587809" y="1327558"/>
                      <a:pt x="580858" y="1329151"/>
                      <a:pt x="573561" y="1329151"/>
                    </a:cubicBezTo>
                    <a:cubicBezTo>
                      <a:pt x="566265" y="1329152"/>
                      <a:pt x="559314" y="1327558"/>
                      <a:pt x="552992" y="1324675"/>
                    </a:cubicBezTo>
                    <a:lnTo>
                      <a:pt x="546052" y="1319630"/>
                    </a:lnTo>
                    <a:lnTo>
                      <a:pt x="545478" y="1320162"/>
                    </a:lnTo>
                    <a:cubicBezTo>
                      <a:pt x="533394" y="1327800"/>
                      <a:pt x="518874" y="1330753"/>
                      <a:pt x="504779" y="1327211"/>
                    </a:cubicBezTo>
                    <a:cubicBezTo>
                      <a:pt x="476587" y="1320126"/>
                      <a:pt x="460773" y="1289743"/>
                      <a:pt x="469458" y="1259349"/>
                    </a:cubicBezTo>
                    <a:cubicBezTo>
                      <a:pt x="472714" y="1247951"/>
                      <a:pt x="478953" y="1238170"/>
                      <a:pt x="486966" y="1230769"/>
                    </a:cubicBezTo>
                    <a:lnTo>
                      <a:pt x="501579" y="1223350"/>
                    </a:lnTo>
                    <a:lnTo>
                      <a:pt x="509459" y="1214253"/>
                    </a:lnTo>
                    <a:lnTo>
                      <a:pt x="474446" y="825499"/>
                    </a:lnTo>
                    <a:lnTo>
                      <a:pt x="412750" y="825499"/>
                    </a:lnTo>
                    <a:cubicBezTo>
                      <a:pt x="384255" y="825499"/>
                      <a:pt x="356435" y="822611"/>
                      <a:pt x="329566" y="817113"/>
                    </a:cubicBezTo>
                    <a:lnTo>
                      <a:pt x="261629" y="796024"/>
                    </a:lnTo>
                    <a:lnTo>
                      <a:pt x="223388" y="1220621"/>
                    </a:lnTo>
                    <a:lnTo>
                      <a:pt x="246581" y="1232396"/>
                    </a:lnTo>
                    <a:cubicBezTo>
                      <a:pt x="254595" y="1239797"/>
                      <a:pt x="260833" y="1249578"/>
                      <a:pt x="264090" y="1260976"/>
                    </a:cubicBezTo>
                    <a:cubicBezTo>
                      <a:pt x="272774" y="1291371"/>
                      <a:pt x="256960" y="1321753"/>
                      <a:pt x="228769" y="1328838"/>
                    </a:cubicBezTo>
                    <a:cubicBezTo>
                      <a:pt x="214673" y="1332380"/>
                      <a:pt x="200152" y="1329428"/>
                      <a:pt x="188069" y="1321790"/>
                    </a:cubicBezTo>
                    <a:lnTo>
                      <a:pt x="186511" y="1320346"/>
                    </a:lnTo>
                    <a:lnTo>
                      <a:pt x="180557" y="1324674"/>
                    </a:lnTo>
                    <a:cubicBezTo>
                      <a:pt x="174235" y="1327558"/>
                      <a:pt x="167284" y="1329151"/>
                      <a:pt x="159987" y="1329151"/>
                    </a:cubicBezTo>
                    <a:cubicBezTo>
                      <a:pt x="152691" y="1329152"/>
                      <a:pt x="145740" y="1327558"/>
                      <a:pt x="139418" y="1324675"/>
                    </a:cubicBezTo>
                    <a:lnTo>
                      <a:pt x="132478" y="1319630"/>
                    </a:lnTo>
                    <a:lnTo>
                      <a:pt x="131904" y="1320162"/>
                    </a:lnTo>
                    <a:cubicBezTo>
                      <a:pt x="119820" y="1327800"/>
                      <a:pt x="105300" y="1330753"/>
                      <a:pt x="91205" y="1327211"/>
                    </a:cubicBezTo>
                    <a:cubicBezTo>
                      <a:pt x="63013" y="1320126"/>
                      <a:pt x="47199" y="1289743"/>
                      <a:pt x="55884" y="1259349"/>
                    </a:cubicBezTo>
                    <a:cubicBezTo>
                      <a:pt x="59140" y="1247951"/>
                      <a:pt x="65379" y="1238170"/>
                      <a:pt x="73392" y="1230769"/>
                    </a:cubicBezTo>
                    <a:lnTo>
                      <a:pt x="88005" y="1223350"/>
                    </a:lnTo>
                    <a:lnTo>
                      <a:pt x="95997" y="1214123"/>
                    </a:lnTo>
                    <a:lnTo>
                      <a:pt x="39457" y="586346"/>
                    </a:lnTo>
                    <a:lnTo>
                      <a:pt x="32436" y="573410"/>
                    </a:lnTo>
                    <a:cubicBezTo>
                      <a:pt x="11550" y="524029"/>
                      <a:pt x="0" y="469738"/>
                      <a:pt x="0" y="412749"/>
                    </a:cubicBezTo>
                    <a:lnTo>
                      <a:pt x="0" y="236902"/>
                    </a:lnTo>
                    <a:cubicBezTo>
                      <a:pt x="0" y="106065"/>
                      <a:pt x="106065" y="0"/>
                      <a:pt x="236902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</a:srgbClr>
                  </a:gs>
                  <a:gs pos="54000">
                    <a:srgbClr val="FFC000"/>
                  </a:gs>
                  <a:gs pos="0">
                    <a:srgbClr val="FFC000">
                      <a:lumMod val="20000"/>
                      <a:lumOff val="8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2" name="四角形: 上の 2 つの角を丸める 221">
                <a:extLst>
                  <a:ext uri="{FF2B5EF4-FFF2-40B4-BE49-F238E27FC236}">
                    <a16:creationId xmlns:a16="http://schemas.microsoft.com/office/drawing/2014/main" id="{A75DB5DC-F025-4CB9-9F80-33D249EC4EE6}"/>
                  </a:ext>
                </a:extLst>
              </p:cNvPr>
              <p:cNvSpPr/>
              <p:nvPr/>
            </p:nvSpPr>
            <p:spPr>
              <a:xfrm>
                <a:off x="912965" y="3516556"/>
                <a:ext cx="1064474" cy="996094"/>
              </a:xfrm>
              <a:prstGeom prst="round2SameRect">
                <a:avLst>
                  <a:gd name="adj1" fmla="val 30489"/>
                  <a:gd name="adj2" fmla="val 50000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3" name="四角形: 上の 2 つの角を丸める 222">
                <a:extLst>
                  <a:ext uri="{FF2B5EF4-FFF2-40B4-BE49-F238E27FC236}">
                    <a16:creationId xmlns:a16="http://schemas.microsoft.com/office/drawing/2014/main" id="{744A8C82-70D1-4228-9123-5CD4FD6971DD}"/>
                  </a:ext>
                </a:extLst>
              </p:cNvPr>
              <p:cNvSpPr/>
              <p:nvPr/>
            </p:nvSpPr>
            <p:spPr>
              <a:xfrm>
                <a:off x="1118956" y="4081493"/>
                <a:ext cx="652492" cy="453507"/>
              </a:xfrm>
              <a:prstGeom prst="round2SameRect">
                <a:avLst>
                  <a:gd name="adj1" fmla="val 50000"/>
                  <a:gd name="adj2" fmla="val 39683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4" name="四角形: 上の 2 つの角を丸める 223">
                <a:extLst>
                  <a:ext uri="{FF2B5EF4-FFF2-40B4-BE49-F238E27FC236}">
                    <a16:creationId xmlns:a16="http://schemas.microsoft.com/office/drawing/2014/main" id="{782B6083-45A4-4CAD-ACBE-A44A9B05DB96}"/>
                  </a:ext>
                </a:extLst>
              </p:cNvPr>
              <p:cNvSpPr/>
              <p:nvPr/>
            </p:nvSpPr>
            <p:spPr>
              <a:xfrm>
                <a:off x="1323743" y="4029971"/>
                <a:ext cx="242918" cy="158264"/>
              </a:xfrm>
              <a:prstGeom prst="round2SameRect">
                <a:avLst>
                  <a:gd name="adj1" fmla="val 42250"/>
                  <a:gd name="adj2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5" name="楕円 224">
                <a:extLst>
                  <a:ext uri="{FF2B5EF4-FFF2-40B4-BE49-F238E27FC236}">
                    <a16:creationId xmlns:a16="http://schemas.microsoft.com/office/drawing/2014/main" id="{1CBCEBAC-11EF-4F35-821A-A92298D3145D}"/>
                  </a:ext>
                </a:extLst>
              </p:cNvPr>
              <p:cNvSpPr/>
              <p:nvPr/>
            </p:nvSpPr>
            <p:spPr>
              <a:xfrm>
                <a:off x="1388037" y="4050390"/>
                <a:ext cx="114330" cy="3110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6" name="月 225">
                <a:extLst>
                  <a:ext uri="{FF2B5EF4-FFF2-40B4-BE49-F238E27FC236}">
                    <a16:creationId xmlns:a16="http://schemas.microsoft.com/office/drawing/2014/main" id="{25F0705C-4E89-4888-ACD6-7FB3205F8BB9}"/>
                  </a:ext>
                </a:extLst>
              </p:cNvPr>
              <p:cNvSpPr/>
              <p:nvPr/>
            </p:nvSpPr>
            <p:spPr>
              <a:xfrm rot="5400000">
                <a:off x="1423432" y="4073272"/>
                <a:ext cx="45719" cy="593162"/>
              </a:xfrm>
              <a:prstGeom prst="moon">
                <a:avLst>
                  <a:gd name="adj" fmla="val 68188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BAAF326D-00D1-49BA-A99D-5F6239BE0A1C}"/>
                  </a:ext>
                </a:extLst>
              </p:cNvPr>
              <p:cNvSpPr/>
              <p:nvPr/>
            </p:nvSpPr>
            <p:spPr>
              <a:xfrm>
                <a:off x="912965" y="3516556"/>
                <a:ext cx="1064474" cy="510522"/>
              </a:xfrm>
              <a:custGeom>
                <a:avLst/>
                <a:gdLst>
                  <a:gd name="connsiteX0" fmla="*/ 303699 w 1064474"/>
                  <a:gd name="connsiteY0" fmla="*/ 0 h 510522"/>
                  <a:gd name="connsiteX1" fmla="*/ 760775 w 1064474"/>
                  <a:gd name="connsiteY1" fmla="*/ 0 h 510522"/>
                  <a:gd name="connsiteX2" fmla="*/ 1064474 w 1064474"/>
                  <a:gd name="connsiteY2" fmla="*/ 303699 h 510522"/>
                  <a:gd name="connsiteX3" fmla="*/ 1064474 w 1064474"/>
                  <a:gd name="connsiteY3" fmla="*/ 498047 h 510522"/>
                  <a:gd name="connsiteX4" fmla="*/ 1063216 w 1064474"/>
                  <a:gd name="connsiteY4" fmla="*/ 510522 h 510522"/>
                  <a:gd name="connsiteX5" fmla="*/ 1040922 w 1064474"/>
                  <a:gd name="connsiteY5" fmla="*/ 438702 h 510522"/>
                  <a:gd name="connsiteX6" fmla="*/ 574136 w 1064474"/>
                  <a:gd name="connsiteY6" fmla="*/ 129295 h 510522"/>
                  <a:gd name="connsiteX7" fmla="*/ 490338 w 1064474"/>
                  <a:gd name="connsiteY7" fmla="*/ 129295 h 510522"/>
                  <a:gd name="connsiteX8" fmla="*/ 23552 w 1064474"/>
                  <a:gd name="connsiteY8" fmla="*/ 438702 h 510522"/>
                  <a:gd name="connsiteX9" fmla="*/ 1258 w 1064474"/>
                  <a:gd name="connsiteY9" fmla="*/ 510522 h 510522"/>
                  <a:gd name="connsiteX10" fmla="*/ 0 w 1064474"/>
                  <a:gd name="connsiteY10" fmla="*/ 498047 h 510522"/>
                  <a:gd name="connsiteX11" fmla="*/ 0 w 1064474"/>
                  <a:gd name="connsiteY11" fmla="*/ 303699 h 510522"/>
                  <a:gd name="connsiteX12" fmla="*/ 303699 w 1064474"/>
                  <a:gd name="connsiteY12" fmla="*/ 0 h 510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4474" h="510522">
                    <a:moveTo>
                      <a:pt x="303699" y="0"/>
                    </a:moveTo>
                    <a:lnTo>
                      <a:pt x="760775" y="0"/>
                    </a:lnTo>
                    <a:cubicBezTo>
                      <a:pt x="928503" y="0"/>
                      <a:pt x="1064474" y="135971"/>
                      <a:pt x="1064474" y="303699"/>
                    </a:cubicBezTo>
                    <a:lnTo>
                      <a:pt x="1064474" y="498047"/>
                    </a:lnTo>
                    <a:lnTo>
                      <a:pt x="1063216" y="510522"/>
                    </a:lnTo>
                    <a:lnTo>
                      <a:pt x="1040922" y="438702"/>
                    </a:lnTo>
                    <a:cubicBezTo>
                      <a:pt x="964017" y="256876"/>
                      <a:pt x="783976" y="129295"/>
                      <a:pt x="574136" y="129295"/>
                    </a:cubicBezTo>
                    <a:lnTo>
                      <a:pt x="490338" y="129295"/>
                    </a:lnTo>
                    <a:cubicBezTo>
                      <a:pt x="280499" y="129295"/>
                      <a:pt x="100457" y="256876"/>
                      <a:pt x="23552" y="438702"/>
                    </a:cubicBezTo>
                    <a:lnTo>
                      <a:pt x="1258" y="510522"/>
                    </a:lnTo>
                    <a:lnTo>
                      <a:pt x="0" y="498047"/>
                    </a:lnTo>
                    <a:lnTo>
                      <a:pt x="0" y="303699"/>
                    </a:lnTo>
                    <a:cubicBezTo>
                      <a:pt x="0" y="135971"/>
                      <a:pt x="135971" y="0"/>
                      <a:pt x="30369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</a:srgbClr>
                  </a:gs>
                  <a:gs pos="54000">
                    <a:srgbClr val="FFC000"/>
                  </a:gs>
                  <a:gs pos="0">
                    <a:srgbClr val="FFC000">
                      <a:lumMod val="20000"/>
                      <a:lumOff val="8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8" name="四角形: 角を丸くする 227">
                <a:extLst>
                  <a:ext uri="{FF2B5EF4-FFF2-40B4-BE49-F238E27FC236}">
                    <a16:creationId xmlns:a16="http://schemas.microsoft.com/office/drawing/2014/main" id="{77D5DC67-076A-456A-ACF6-22E443C4D991}"/>
                  </a:ext>
                </a:extLst>
              </p:cNvPr>
              <p:cNvSpPr/>
              <p:nvPr/>
            </p:nvSpPr>
            <p:spPr>
              <a:xfrm rot="900000">
                <a:off x="1060108" y="3647502"/>
                <a:ext cx="263635" cy="8121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9" name="四角形: 角を丸くする 228">
                <a:extLst>
                  <a:ext uri="{FF2B5EF4-FFF2-40B4-BE49-F238E27FC236}">
                    <a16:creationId xmlns:a16="http://schemas.microsoft.com/office/drawing/2014/main" id="{F72CEF9E-3D04-46F2-8985-B644FCA7F61C}"/>
                  </a:ext>
                </a:extLst>
              </p:cNvPr>
              <p:cNvSpPr/>
              <p:nvPr/>
            </p:nvSpPr>
            <p:spPr>
              <a:xfrm rot="20700000" flipH="1">
                <a:off x="1556829" y="3647502"/>
                <a:ext cx="263635" cy="8121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0" name="楕円 229">
                <a:extLst>
                  <a:ext uri="{FF2B5EF4-FFF2-40B4-BE49-F238E27FC236}">
                    <a16:creationId xmlns:a16="http://schemas.microsoft.com/office/drawing/2014/main" id="{C9707E53-30E1-4570-B174-E62619B7E9BA}"/>
                  </a:ext>
                </a:extLst>
              </p:cNvPr>
              <p:cNvSpPr/>
              <p:nvPr/>
            </p:nvSpPr>
            <p:spPr>
              <a:xfrm>
                <a:off x="1094014" y="3829050"/>
                <a:ext cx="180224" cy="18022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1" name="楕円 230">
                <a:extLst>
                  <a:ext uri="{FF2B5EF4-FFF2-40B4-BE49-F238E27FC236}">
                    <a16:creationId xmlns:a16="http://schemas.microsoft.com/office/drawing/2014/main" id="{29AF116B-331D-437C-A470-7C655681895B}"/>
                  </a:ext>
                </a:extLst>
              </p:cNvPr>
              <p:cNvSpPr/>
              <p:nvPr/>
            </p:nvSpPr>
            <p:spPr>
              <a:xfrm flipV="1">
                <a:off x="1149710" y="3856016"/>
                <a:ext cx="70780" cy="7078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2CAF11FB-7426-4BC5-9EEC-E7DB9F551417}"/>
                  </a:ext>
                </a:extLst>
              </p:cNvPr>
              <p:cNvSpPr/>
              <p:nvPr/>
            </p:nvSpPr>
            <p:spPr>
              <a:xfrm>
                <a:off x="1608364" y="3829050"/>
                <a:ext cx="180224" cy="18022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3" name="楕円 232">
                <a:extLst>
                  <a:ext uri="{FF2B5EF4-FFF2-40B4-BE49-F238E27FC236}">
                    <a16:creationId xmlns:a16="http://schemas.microsoft.com/office/drawing/2014/main" id="{FD3A1F68-E088-40CC-BB4E-38ABAA93B1F3}"/>
                  </a:ext>
                </a:extLst>
              </p:cNvPr>
              <p:cNvSpPr/>
              <p:nvPr/>
            </p:nvSpPr>
            <p:spPr>
              <a:xfrm flipV="1">
                <a:off x="1664060" y="3856016"/>
                <a:ext cx="70780" cy="7078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11A5B3DA-584D-4E91-8DF9-7668E3165DDE}"/>
                </a:ext>
              </a:extLst>
            </p:cNvPr>
            <p:cNvGrpSpPr/>
            <p:nvPr/>
          </p:nvGrpSpPr>
          <p:grpSpPr>
            <a:xfrm>
              <a:off x="4058458" y="3279851"/>
              <a:ext cx="1284012" cy="1597167"/>
              <a:chOff x="4465233" y="1164557"/>
              <a:chExt cx="1031215" cy="1282716"/>
            </a:xfrm>
          </p:grpSpPr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B3B97281-95E0-4371-965D-6C2622277D54}"/>
                  </a:ext>
                </a:extLst>
              </p:cNvPr>
              <p:cNvGrpSpPr/>
              <p:nvPr/>
            </p:nvGrpSpPr>
            <p:grpSpPr>
              <a:xfrm>
                <a:off x="4465233" y="1772147"/>
                <a:ext cx="993960" cy="675126"/>
                <a:chOff x="2196994" y="4331068"/>
                <a:chExt cx="1296071" cy="880331"/>
              </a:xfrm>
            </p:grpSpPr>
            <p:sp>
              <p:nvSpPr>
                <p:cNvPr id="208" name="フリーフォーム 261">
                  <a:extLst>
                    <a:ext uri="{FF2B5EF4-FFF2-40B4-BE49-F238E27FC236}">
                      <a16:creationId xmlns:a16="http://schemas.microsoft.com/office/drawing/2014/main" id="{EF34ED81-FF98-448B-9D02-B728D7A24199}"/>
                    </a:ext>
                  </a:extLst>
                </p:cNvPr>
                <p:cNvSpPr/>
                <p:nvPr/>
              </p:nvSpPr>
              <p:spPr>
                <a:xfrm rot="21113880" flipH="1">
                  <a:off x="2494541" y="4543666"/>
                  <a:ext cx="167704" cy="135488"/>
                </a:xfrm>
                <a:custGeom>
                  <a:avLst/>
                  <a:gdLst>
                    <a:gd name="connsiteX0" fmla="*/ 3031 w 167609"/>
                    <a:gd name="connsiteY0" fmla="*/ 133583 h 135325"/>
                    <a:gd name="connsiteX1" fmla="*/ 26843 w 167609"/>
                    <a:gd name="connsiteY1" fmla="*/ 31189 h 135325"/>
                    <a:gd name="connsiteX2" fmla="*/ 117331 w 167609"/>
                    <a:gd name="connsiteY2" fmla="*/ 233 h 135325"/>
                    <a:gd name="connsiteX3" fmla="*/ 167337 w 167609"/>
                    <a:gd name="connsiteY3" fmla="*/ 43096 h 135325"/>
                    <a:gd name="connsiteX4" fmla="*/ 136381 w 167609"/>
                    <a:gd name="connsiteY4" fmla="*/ 45477 h 135325"/>
                    <a:gd name="connsiteX5" fmla="*/ 114949 w 167609"/>
                    <a:gd name="connsiteY5" fmla="*/ 33571 h 135325"/>
                    <a:gd name="connsiteX6" fmla="*/ 98281 w 167609"/>
                    <a:gd name="connsiteY6" fmla="*/ 57383 h 135325"/>
                    <a:gd name="connsiteX7" fmla="*/ 143524 w 167609"/>
                    <a:gd name="connsiteY7" fmla="*/ 69289 h 135325"/>
                    <a:gd name="connsiteX8" fmla="*/ 138762 w 167609"/>
                    <a:gd name="connsiteY8" fmla="*/ 102627 h 135325"/>
                    <a:gd name="connsiteX9" fmla="*/ 83993 w 167609"/>
                    <a:gd name="connsiteY9" fmla="*/ 97864 h 135325"/>
                    <a:gd name="connsiteX10" fmla="*/ 3031 w 167609"/>
                    <a:gd name="connsiteY10" fmla="*/ 133583 h 135325"/>
                    <a:gd name="connsiteX0" fmla="*/ 3031 w 168134"/>
                    <a:gd name="connsiteY0" fmla="*/ 133583 h 135325"/>
                    <a:gd name="connsiteX1" fmla="*/ 26843 w 168134"/>
                    <a:gd name="connsiteY1" fmla="*/ 31189 h 135325"/>
                    <a:gd name="connsiteX2" fmla="*/ 117331 w 168134"/>
                    <a:gd name="connsiteY2" fmla="*/ 233 h 135325"/>
                    <a:gd name="connsiteX3" fmla="*/ 167337 w 168134"/>
                    <a:gd name="connsiteY3" fmla="*/ 43096 h 135325"/>
                    <a:gd name="connsiteX4" fmla="*/ 136381 w 168134"/>
                    <a:gd name="connsiteY4" fmla="*/ 45477 h 135325"/>
                    <a:gd name="connsiteX5" fmla="*/ 114949 w 168134"/>
                    <a:gd name="connsiteY5" fmla="*/ 33571 h 135325"/>
                    <a:gd name="connsiteX6" fmla="*/ 98281 w 168134"/>
                    <a:gd name="connsiteY6" fmla="*/ 57383 h 135325"/>
                    <a:gd name="connsiteX7" fmla="*/ 143524 w 168134"/>
                    <a:gd name="connsiteY7" fmla="*/ 69289 h 135325"/>
                    <a:gd name="connsiteX8" fmla="*/ 138762 w 168134"/>
                    <a:gd name="connsiteY8" fmla="*/ 102627 h 135325"/>
                    <a:gd name="connsiteX9" fmla="*/ 83993 w 168134"/>
                    <a:gd name="connsiteY9" fmla="*/ 97864 h 135325"/>
                    <a:gd name="connsiteX10" fmla="*/ 3031 w 168134"/>
                    <a:gd name="connsiteY10" fmla="*/ 133583 h 135325"/>
                    <a:gd name="connsiteX0" fmla="*/ 3031 w 167704"/>
                    <a:gd name="connsiteY0" fmla="*/ 133583 h 135325"/>
                    <a:gd name="connsiteX1" fmla="*/ 26843 w 167704"/>
                    <a:gd name="connsiteY1" fmla="*/ 31189 h 135325"/>
                    <a:gd name="connsiteX2" fmla="*/ 117331 w 167704"/>
                    <a:gd name="connsiteY2" fmla="*/ 233 h 135325"/>
                    <a:gd name="connsiteX3" fmla="*/ 167337 w 167704"/>
                    <a:gd name="connsiteY3" fmla="*/ 43096 h 135325"/>
                    <a:gd name="connsiteX4" fmla="*/ 138762 w 167704"/>
                    <a:gd name="connsiteY4" fmla="*/ 43096 h 135325"/>
                    <a:gd name="connsiteX5" fmla="*/ 114949 w 167704"/>
                    <a:gd name="connsiteY5" fmla="*/ 33571 h 135325"/>
                    <a:gd name="connsiteX6" fmla="*/ 98281 w 167704"/>
                    <a:gd name="connsiteY6" fmla="*/ 57383 h 135325"/>
                    <a:gd name="connsiteX7" fmla="*/ 143524 w 167704"/>
                    <a:gd name="connsiteY7" fmla="*/ 69289 h 135325"/>
                    <a:gd name="connsiteX8" fmla="*/ 138762 w 167704"/>
                    <a:gd name="connsiteY8" fmla="*/ 102627 h 135325"/>
                    <a:gd name="connsiteX9" fmla="*/ 83993 w 167704"/>
                    <a:gd name="connsiteY9" fmla="*/ 97864 h 135325"/>
                    <a:gd name="connsiteX10" fmla="*/ 3031 w 167704"/>
                    <a:gd name="connsiteY10" fmla="*/ 133583 h 135325"/>
                    <a:gd name="connsiteX0" fmla="*/ 3031 w 167704"/>
                    <a:gd name="connsiteY0" fmla="*/ 133583 h 135458"/>
                    <a:gd name="connsiteX1" fmla="*/ 26843 w 167704"/>
                    <a:gd name="connsiteY1" fmla="*/ 31189 h 135458"/>
                    <a:gd name="connsiteX2" fmla="*/ 117331 w 167704"/>
                    <a:gd name="connsiteY2" fmla="*/ 233 h 135458"/>
                    <a:gd name="connsiteX3" fmla="*/ 167337 w 167704"/>
                    <a:gd name="connsiteY3" fmla="*/ 43096 h 135458"/>
                    <a:gd name="connsiteX4" fmla="*/ 138762 w 167704"/>
                    <a:gd name="connsiteY4" fmla="*/ 43096 h 135458"/>
                    <a:gd name="connsiteX5" fmla="*/ 114949 w 167704"/>
                    <a:gd name="connsiteY5" fmla="*/ 33571 h 135458"/>
                    <a:gd name="connsiteX6" fmla="*/ 98281 w 167704"/>
                    <a:gd name="connsiteY6" fmla="*/ 57383 h 135458"/>
                    <a:gd name="connsiteX7" fmla="*/ 143524 w 167704"/>
                    <a:gd name="connsiteY7" fmla="*/ 69289 h 135458"/>
                    <a:gd name="connsiteX8" fmla="*/ 138762 w 167704"/>
                    <a:gd name="connsiteY8" fmla="*/ 102627 h 135458"/>
                    <a:gd name="connsiteX9" fmla="*/ 83993 w 167704"/>
                    <a:gd name="connsiteY9" fmla="*/ 97864 h 135458"/>
                    <a:gd name="connsiteX10" fmla="*/ 3031 w 167704"/>
                    <a:gd name="connsiteY10" fmla="*/ 133583 h 135458"/>
                    <a:gd name="connsiteX0" fmla="*/ 3031 w 167704"/>
                    <a:gd name="connsiteY0" fmla="*/ 133583 h 135458"/>
                    <a:gd name="connsiteX1" fmla="*/ 26843 w 167704"/>
                    <a:gd name="connsiteY1" fmla="*/ 31189 h 135458"/>
                    <a:gd name="connsiteX2" fmla="*/ 117331 w 167704"/>
                    <a:gd name="connsiteY2" fmla="*/ 233 h 135458"/>
                    <a:gd name="connsiteX3" fmla="*/ 167337 w 167704"/>
                    <a:gd name="connsiteY3" fmla="*/ 43096 h 135458"/>
                    <a:gd name="connsiteX4" fmla="*/ 138762 w 167704"/>
                    <a:gd name="connsiteY4" fmla="*/ 43096 h 135458"/>
                    <a:gd name="connsiteX5" fmla="*/ 114949 w 167704"/>
                    <a:gd name="connsiteY5" fmla="*/ 33571 h 135458"/>
                    <a:gd name="connsiteX6" fmla="*/ 98281 w 167704"/>
                    <a:gd name="connsiteY6" fmla="*/ 57383 h 135458"/>
                    <a:gd name="connsiteX7" fmla="*/ 145905 w 167704"/>
                    <a:gd name="connsiteY7" fmla="*/ 74052 h 135458"/>
                    <a:gd name="connsiteX8" fmla="*/ 138762 w 167704"/>
                    <a:gd name="connsiteY8" fmla="*/ 102627 h 135458"/>
                    <a:gd name="connsiteX9" fmla="*/ 83993 w 167704"/>
                    <a:gd name="connsiteY9" fmla="*/ 97864 h 135458"/>
                    <a:gd name="connsiteX10" fmla="*/ 3031 w 167704"/>
                    <a:gd name="connsiteY10" fmla="*/ 133583 h 135458"/>
                    <a:gd name="connsiteX0" fmla="*/ 3031 w 167704"/>
                    <a:gd name="connsiteY0" fmla="*/ 133583 h 135458"/>
                    <a:gd name="connsiteX1" fmla="*/ 26843 w 167704"/>
                    <a:gd name="connsiteY1" fmla="*/ 31189 h 135458"/>
                    <a:gd name="connsiteX2" fmla="*/ 117331 w 167704"/>
                    <a:gd name="connsiteY2" fmla="*/ 233 h 135458"/>
                    <a:gd name="connsiteX3" fmla="*/ 167337 w 167704"/>
                    <a:gd name="connsiteY3" fmla="*/ 43096 h 135458"/>
                    <a:gd name="connsiteX4" fmla="*/ 138762 w 167704"/>
                    <a:gd name="connsiteY4" fmla="*/ 43096 h 135458"/>
                    <a:gd name="connsiteX5" fmla="*/ 114949 w 167704"/>
                    <a:gd name="connsiteY5" fmla="*/ 33571 h 135458"/>
                    <a:gd name="connsiteX6" fmla="*/ 98281 w 167704"/>
                    <a:gd name="connsiteY6" fmla="*/ 57383 h 135458"/>
                    <a:gd name="connsiteX7" fmla="*/ 145905 w 167704"/>
                    <a:gd name="connsiteY7" fmla="*/ 74052 h 135458"/>
                    <a:gd name="connsiteX8" fmla="*/ 138762 w 167704"/>
                    <a:gd name="connsiteY8" fmla="*/ 102627 h 135458"/>
                    <a:gd name="connsiteX9" fmla="*/ 83993 w 167704"/>
                    <a:gd name="connsiteY9" fmla="*/ 97864 h 135458"/>
                    <a:gd name="connsiteX10" fmla="*/ 3031 w 167704"/>
                    <a:gd name="connsiteY10" fmla="*/ 133583 h 135458"/>
                    <a:gd name="connsiteX0" fmla="*/ 3031 w 167704"/>
                    <a:gd name="connsiteY0" fmla="*/ 133583 h 135458"/>
                    <a:gd name="connsiteX1" fmla="*/ 26843 w 167704"/>
                    <a:gd name="connsiteY1" fmla="*/ 31189 h 135458"/>
                    <a:gd name="connsiteX2" fmla="*/ 117331 w 167704"/>
                    <a:gd name="connsiteY2" fmla="*/ 233 h 135458"/>
                    <a:gd name="connsiteX3" fmla="*/ 167337 w 167704"/>
                    <a:gd name="connsiteY3" fmla="*/ 43096 h 135458"/>
                    <a:gd name="connsiteX4" fmla="*/ 138762 w 167704"/>
                    <a:gd name="connsiteY4" fmla="*/ 43096 h 135458"/>
                    <a:gd name="connsiteX5" fmla="*/ 114949 w 167704"/>
                    <a:gd name="connsiteY5" fmla="*/ 33571 h 135458"/>
                    <a:gd name="connsiteX6" fmla="*/ 98281 w 167704"/>
                    <a:gd name="connsiteY6" fmla="*/ 57383 h 135458"/>
                    <a:gd name="connsiteX7" fmla="*/ 145905 w 167704"/>
                    <a:gd name="connsiteY7" fmla="*/ 74052 h 135458"/>
                    <a:gd name="connsiteX8" fmla="*/ 138762 w 167704"/>
                    <a:gd name="connsiteY8" fmla="*/ 102627 h 135458"/>
                    <a:gd name="connsiteX9" fmla="*/ 83993 w 167704"/>
                    <a:gd name="connsiteY9" fmla="*/ 97864 h 135458"/>
                    <a:gd name="connsiteX10" fmla="*/ 3031 w 167704"/>
                    <a:gd name="connsiteY10" fmla="*/ 133583 h 135458"/>
                    <a:gd name="connsiteX0" fmla="*/ 3031 w 167704"/>
                    <a:gd name="connsiteY0" fmla="*/ 133583 h 135488"/>
                    <a:gd name="connsiteX1" fmla="*/ 26843 w 167704"/>
                    <a:gd name="connsiteY1" fmla="*/ 31189 h 135488"/>
                    <a:gd name="connsiteX2" fmla="*/ 117331 w 167704"/>
                    <a:gd name="connsiteY2" fmla="*/ 233 h 135488"/>
                    <a:gd name="connsiteX3" fmla="*/ 167337 w 167704"/>
                    <a:gd name="connsiteY3" fmla="*/ 43096 h 135488"/>
                    <a:gd name="connsiteX4" fmla="*/ 138762 w 167704"/>
                    <a:gd name="connsiteY4" fmla="*/ 43096 h 135488"/>
                    <a:gd name="connsiteX5" fmla="*/ 114949 w 167704"/>
                    <a:gd name="connsiteY5" fmla="*/ 33571 h 135488"/>
                    <a:gd name="connsiteX6" fmla="*/ 98281 w 167704"/>
                    <a:gd name="connsiteY6" fmla="*/ 57383 h 135488"/>
                    <a:gd name="connsiteX7" fmla="*/ 145905 w 167704"/>
                    <a:gd name="connsiteY7" fmla="*/ 74052 h 135488"/>
                    <a:gd name="connsiteX8" fmla="*/ 134000 w 167704"/>
                    <a:gd name="connsiteY8" fmla="*/ 97864 h 135488"/>
                    <a:gd name="connsiteX9" fmla="*/ 83993 w 167704"/>
                    <a:gd name="connsiteY9" fmla="*/ 97864 h 135488"/>
                    <a:gd name="connsiteX10" fmla="*/ 3031 w 167704"/>
                    <a:gd name="connsiteY10" fmla="*/ 133583 h 135488"/>
                    <a:gd name="connsiteX0" fmla="*/ 3031 w 167704"/>
                    <a:gd name="connsiteY0" fmla="*/ 133583 h 135488"/>
                    <a:gd name="connsiteX1" fmla="*/ 26843 w 167704"/>
                    <a:gd name="connsiteY1" fmla="*/ 31189 h 135488"/>
                    <a:gd name="connsiteX2" fmla="*/ 117331 w 167704"/>
                    <a:gd name="connsiteY2" fmla="*/ 233 h 135488"/>
                    <a:gd name="connsiteX3" fmla="*/ 167337 w 167704"/>
                    <a:gd name="connsiteY3" fmla="*/ 43096 h 135488"/>
                    <a:gd name="connsiteX4" fmla="*/ 138762 w 167704"/>
                    <a:gd name="connsiteY4" fmla="*/ 43096 h 135488"/>
                    <a:gd name="connsiteX5" fmla="*/ 114949 w 167704"/>
                    <a:gd name="connsiteY5" fmla="*/ 33571 h 135488"/>
                    <a:gd name="connsiteX6" fmla="*/ 98281 w 167704"/>
                    <a:gd name="connsiteY6" fmla="*/ 57383 h 135488"/>
                    <a:gd name="connsiteX7" fmla="*/ 145905 w 167704"/>
                    <a:gd name="connsiteY7" fmla="*/ 74052 h 135488"/>
                    <a:gd name="connsiteX8" fmla="*/ 134000 w 167704"/>
                    <a:gd name="connsiteY8" fmla="*/ 97864 h 135488"/>
                    <a:gd name="connsiteX9" fmla="*/ 83993 w 167704"/>
                    <a:gd name="connsiteY9" fmla="*/ 97864 h 135488"/>
                    <a:gd name="connsiteX10" fmla="*/ 3031 w 167704"/>
                    <a:gd name="connsiteY10" fmla="*/ 133583 h 135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7704" h="135488">
                      <a:moveTo>
                        <a:pt x="3031" y="133583"/>
                      </a:moveTo>
                      <a:cubicBezTo>
                        <a:pt x="-6494" y="122470"/>
                        <a:pt x="7793" y="53414"/>
                        <a:pt x="26843" y="31189"/>
                      </a:cubicBezTo>
                      <a:cubicBezTo>
                        <a:pt x="45893" y="8964"/>
                        <a:pt x="93915" y="-1752"/>
                        <a:pt x="117331" y="233"/>
                      </a:cubicBezTo>
                      <a:cubicBezTo>
                        <a:pt x="140747" y="2218"/>
                        <a:pt x="163765" y="35952"/>
                        <a:pt x="167337" y="43096"/>
                      </a:cubicBezTo>
                      <a:cubicBezTo>
                        <a:pt x="170909" y="50240"/>
                        <a:pt x="147493" y="44684"/>
                        <a:pt x="138762" y="43096"/>
                      </a:cubicBezTo>
                      <a:cubicBezTo>
                        <a:pt x="130031" y="41508"/>
                        <a:pt x="121696" y="31190"/>
                        <a:pt x="114949" y="33571"/>
                      </a:cubicBezTo>
                      <a:cubicBezTo>
                        <a:pt x="108202" y="35952"/>
                        <a:pt x="93122" y="50636"/>
                        <a:pt x="98281" y="57383"/>
                      </a:cubicBezTo>
                      <a:cubicBezTo>
                        <a:pt x="103440" y="64130"/>
                        <a:pt x="139952" y="67305"/>
                        <a:pt x="145905" y="74052"/>
                      </a:cubicBezTo>
                      <a:cubicBezTo>
                        <a:pt x="151858" y="80799"/>
                        <a:pt x="160591" y="97864"/>
                        <a:pt x="134000" y="97864"/>
                      </a:cubicBezTo>
                      <a:cubicBezTo>
                        <a:pt x="124078" y="102626"/>
                        <a:pt x="105821" y="91911"/>
                        <a:pt x="83993" y="97864"/>
                      </a:cubicBezTo>
                      <a:cubicBezTo>
                        <a:pt x="62165" y="103817"/>
                        <a:pt x="12556" y="144696"/>
                        <a:pt x="3031" y="133583"/>
                      </a:cubicBezTo>
                      <a:close/>
                    </a:path>
                  </a:pathLst>
                </a:custGeom>
                <a:solidFill>
                  <a:srgbClr val="F19E65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フリーフォーム 262">
                  <a:extLst>
                    <a:ext uri="{FF2B5EF4-FFF2-40B4-BE49-F238E27FC236}">
                      <a16:creationId xmlns:a16="http://schemas.microsoft.com/office/drawing/2014/main" id="{EF49E9A5-67C5-4729-8897-A6CA5A46385C}"/>
                    </a:ext>
                  </a:extLst>
                </p:cNvPr>
                <p:cNvSpPr/>
                <p:nvPr/>
              </p:nvSpPr>
              <p:spPr>
                <a:xfrm rot="21367475">
                  <a:off x="2196994" y="5083382"/>
                  <a:ext cx="317131" cy="113904"/>
                </a:xfrm>
                <a:custGeom>
                  <a:avLst/>
                  <a:gdLst>
                    <a:gd name="connsiteX0" fmla="*/ 288494 w 319491"/>
                    <a:gd name="connsiteY0" fmla="*/ 10338 h 122384"/>
                    <a:gd name="connsiteX1" fmla="*/ 319450 w 319491"/>
                    <a:gd name="connsiteY1" fmla="*/ 88919 h 122384"/>
                    <a:gd name="connsiteX2" fmla="*/ 283731 w 319491"/>
                    <a:gd name="connsiteY2" fmla="*/ 122257 h 122384"/>
                    <a:gd name="connsiteX3" fmla="*/ 202769 w 319491"/>
                    <a:gd name="connsiteY3" fmla="*/ 100826 h 122384"/>
                    <a:gd name="connsiteX4" fmla="*/ 133713 w 319491"/>
                    <a:gd name="connsiteY4" fmla="*/ 112732 h 122384"/>
                    <a:gd name="connsiteX5" fmla="*/ 71800 w 319491"/>
                    <a:gd name="connsiteY5" fmla="*/ 96063 h 122384"/>
                    <a:gd name="connsiteX6" fmla="*/ 33700 w 319491"/>
                    <a:gd name="connsiteY6" fmla="*/ 105588 h 122384"/>
                    <a:gd name="connsiteX7" fmla="*/ 363 w 319491"/>
                    <a:gd name="connsiteY7" fmla="*/ 79394 h 122384"/>
                    <a:gd name="connsiteX8" fmla="*/ 17031 w 319491"/>
                    <a:gd name="connsiteY8" fmla="*/ 53201 h 122384"/>
                    <a:gd name="connsiteX9" fmla="*/ 33700 w 319491"/>
                    <a:gd name="connsiteY9" fmla="*/ 53201 h 122384"/>
                    <a:gd name="connsiteX10" fmla="*/ 45606 w 319491"/>
                    <a:gd name="connsiteY10" fmla="*/ 55582 h 122384"/>
                    <a:gd name="connsiteX11" fmla="*/ 45606 w 319491"/>
                    <a:gd name="connsiteY11" fmla="*/ 36532 h 122384"/>
                    <a:gd name="connsiteX12" fmla="*/ 67038 w 319491"/>
                    <a:gd name="connsiteY12" fmla="*/ 29388 h 122384"/>
                    <a:gd name="connsiteX13" fmla="*/ 83706 w 319491"/>
                    <a:gd name="connsiteY13" fmla="*/ 36532 h 122384"/>
                    <a:gd name="connsiteX14" fmla="*/ 93231 w 319491"/>
                    <a:gd name="connsiteY14" fmla="*/ 22244 h 122384"/>
                    <a:gd name="connsiteX15" fmla="*/ 117044 w 319491"/>
                    <a:gd name="connsiteY15" fmla="*/ 24626 h 122384"/>
                    <a:gd name="connsiteX16" fmla="*/ 133713 w 319491"/>
                    <a:gd name="connsiteY16" fmla="*/ 27007 h 122384"/>
                    <a:gd name="connsiteX17" fmla="*/ 169431 w 319491"/>
                    <a:gd name="connsiteY17" fmla="*/ 27007 h 122384"/>
                    <a:gd name="connsiteX18" fmla="*/ 193244 w 319491"/>
                    <a:gd name="connsiteY18" fmla="*/ 3194 h 122384"/>
                    <a:gd name="connsiteX19" fmla="*/ 288494 w 319491"/>
                    <a:gd name="connsiteY19" fmla="*/ 10338 h 122384"/>
                    <a:gd name="connsiteX0" fmla="*/ 288142 w 319139"/>
                    <a:gd name="connsiteY0" fmla="*/ 10338 h 122384"/>
                    <a:gd name="connsiteX1" fmla="*/ 319098 w 319139"/>
                    <a:gd name="connsiteY1" fmla="*/ 88919 h 122384"/>
                    <a:gd name="connsiteX2" fmla="*/ 283379 w 319139"/>
                    <a:gd name="connsiteY2" fmla="*/ 122257 h 122384"/>
                    <a:gd name="connsiteX3" fmla="*/ 202417 w 319139"/>
                    <a:gd name="connsiteY3" fmla="*/ 100826 h 122384"/>
                    <a:gd name="connsiteX4" fmla="*/ 133361 w 319139"/>
                    <a:gd name="connsiteY4" fmla="*/ 112732 h 122384"/>
                    <a:gd name="connsiteX5" fmla="*/ 71448 w 319139"/>
                    <a:gd name="connsiteY5" fmla="*/ 96063 h 122384"/>
                    <a:gd name="connsiteX6" fmla="*/ 33348 w 319139"/>
                    <a:gd name="connsiteY6" fmla="*/ 105588 h 122384"/>
                    <a:gd name="connsiteX7" fmla="*/ 11 w 319139"/>
                    <a:gd name="connsiteY7" fmla="*/ 79394 h 122384"/>
                    <a:gd name="connsiteX8" fmla="*/ 16679 w 319139"/>
                    <a:gd name="connsiteY8" fmla="*/ 53201 h 122384"/>
                    <a:gd name="connsiteX9" fmla="*/ 33348 w 319139"/>
                    <a:gd name="connsiteY9" fmla="*/ 53201 h 122384"/>
                    <a:gd name="connsiteX10" fmla="*/ 45254 w 319139"/>
                    <a:gd name="connsiteY10" fmla="*/ 55582 h 122384"/>
                    <a:gd name="connsiteX11" fmla="*/ 45254 w 319139"/>
                    <a:gd name="connsiteY11" fmla="*/ 36532 h 122384"/>
                    <a:gd name="connsiteX12" fmla="*/ 66686 w 319139"/>
                    <a:gd name="connsiteY12" fmla="*/ 29388 h 122384"/>
                    <a:gd name="connsiteX13" fmla="*/ 83354 w 319139"/>
                    <a:gd name="connsiteY13" fmla="*/ 36532 h 122384"/>
                    <a:gd name="connsiteX14" fmla="*/ 92879 w 319139"/>
                    <a:gd name="connsiteY14" fmla="*/ 22244 h 122384"/>
                    <a:gd name="connsiteX15" fmla="*/ 116692 w 319139"/>
                    <a:gd name="connsiteY15" fmla="*/ 24626 h 122384"/>
                    <a:gd name="connsiteX16" fmla="*/ 133361 w 319139"/>
                    <a:gd name="connsiteY16" fmla="*/ 27007 h 122384"/>
                    <a:gd name="connsiteX17" fmla="*/ 169079 w 319139"/>
                    <a:gd name="connsiteY17" fmla="*/ 27007 h 122384"/>
                    <a:gd name="connsiteX18" fmla="*/ 192892 w 319139"/>
                    <a:gd name="connsiteY18" fmla="*/ 3194 h 122384"/>
                    <a:gd name="connsiteX19" fmla="*/ 288142 w 319139"/>
                    <a:gd name="connsiteY19" fmla="*/ 10338 h 122384"/>
                    <a:gd name="connsiteX0" fmla="*/ 288142 w 319139"/>
                    <a:gd name="connsiteY0" fmla="*/ 10338 h 122401"/>
                    <a:gd name="connsiteX1" fmla="*/ 319098 w 319139"/>
                    <a:gd name="connsiteY1" fmla="*/ 88919 h 122401"/>
                    <a:gd name="connsiteX2" fmla="*/ 283379 w 319139"/>
                    <a:gd name="connsiteY2" fmla="*/ 122257 h 122401"/>
                    <a:gd name="connsiteX3" fmla="*/ 202417 w 319139"/>
                    <a:gd name="connsiteY3" fmla="*/ 100826 h 122401"/>
                    <a:gd name="connsiteX4" fmla="*/ 71448 w 319139"/>
                    <a:gd name="connsiteY4" fmla="*/ 96063 h 122401"/>
                    <a:gd name="connsiteX5" fmla="*/ 33348 w 319139"/>
                    <a:gd name="connsiteY5" fmla="*/ 105588 h 122401"/>
                    <a:gd name="connsiteX6" fmla="*/ 11 w 319139"/>
                    <a:gd name="connsiteY6" fmla="*/ 79394 h 122401"/>
                    <a:gd name="connsiteX7" fmla="*/ 16679 w 319139"/>
                    <a:gd name="connsiteY7" fmla="*/ 53201 h 122401"/>
                    <a:gd name="connsiteX8" fmla="*/ 33348 w 319139"/>
                    <a:gd name="connsiteY8" fmla="*/ 53201 h 122401"/>
                    <a:gd name="connsiteX9" fmla="*/ 45254 w 319139"/>
                    <a:gd name="connsiteY9" fmla="*/ 55582 h 122401"/>
                    <a:gd name="connsiteX10" fmla="*/ 45254 w 319139"/>
                    <a:gd name="connsiteY10" fmla="*/ 36532 h 122401"/>
                    <a:gd name="connsiteX11" fmla="*/ 66686 w 319139"/>
                    <a:gd name="connsiteY11" fmla="*/ 29388 h 122401"/>
                    <a:gd name="connsiteX12" fmla="*/ 83354 w 319139"/>
                    <a:gd name="connsiteY12" fmla="*/ 36532 h 122401"/>
                    <a:gd name="connsiteX13" fmla="*/ 92879 w 319139"/>
                    <a:gd name="connsiteY13" fmla="*/ 22244 h 122401"/>
                    <a:gd name="connsiteX14" fmla="*/ 116692 w 319139"/>
                    <a:gd name="connsiteY14" fmla="*/ 24626 h 122401"/>
                    <a:gd name="connsiteX15" fmla="*/ 133361 w 319139"/>
                    <a:gd name="connsiteY15" fmla="*/ 27007 h 122401"/>
                    <a:gd name="connsiteX16" fmla="*/ 169079 w 319139"/>
                    <a:gd name="connsiteY16" fmla="*/ 27007 h 122401"/>
                    <a:gd name="connsiteX17" fmla="*/ 192892 w 319139"/>
                    <a:gd name="connsiteY17" fmla="*/ 3194 h 122401"/>
                    <a:gd name="connsiteX18" fmla="*/ 288142 w 319139"/>
                    <a:gd name="connsiteY18" fmla="*/ 10338 h 122401"/>
                    <a:gd name="connsiteX0" fmla="*/ 288142 w 319139"/>
                    <a:gd name="connsiteY0" fmla="*/ 10338 h 124159"/>
                    <a:gd name="connsiteX1" fmla="*/ 319098 w 319139"/>
                    <a:gd name="connsiteY1" fmla="*/ 88919 h 124159"/>
                    <a:gd name="connsiteX2" fmla="*/ 283379 w 319139"/>
                    <a:gd name="connsiteY2" fmla="*/ 122257 h 124159"/>
                    <a:gd name="connsiteX3" fmla="*/ 171461 w 319139"/>
                    <a:gd name="connsiteY3" fmla="*/ 117495 h 124159"/>
                    <a:gd name="connsiteX4" fmla="*/ 71448 w 319139"/>
                    <a:gd name="connsiteY4" fmla="*/ 96063 h 124159"/>
                    <a:gd name="connsiteX5" fmla="*/ 33348 w 319139"/>
                    <a:gd name="connsiteY5" fmla="*/ 105588 h 124159"/>
                    <a:gd name="connsiteX6" fmla="*/ 11 w 319139"/>
                    <a:gd name="connsiteY6" fmla="*/ 79394 h 124159"/>
                    <a:gd name="connsiteX7" fmla="*/ 16679 w 319139"/>
                    <a:gd name="connsiteY7" fmla="*/ 53201 h 124159"/>
                    <a:gd name="connsiteX8" fmla="*/ 33348 w 319139"/>
                    <a:gd name="connsiteY8" fmla="*/ 53201 h 124159"/>
                    <a:gd name="connsiteX9" fmla="*/ 45254 w 319139"/>
                    <a:gd name="connsiteY9" fmla="*/ 55582 h 124159"/>
                    <a:gd name="connsiteX10" fmla="*/ 45254 w 319139"/>
                    <a:gd name="connsiteY10" fmla="*/ 36532 h 124159"/>
                    <a:gd name="connsiteX11" fmla="*/ 66686 w 319139"/>
                    <a:gd name="connsiteY11" fmla="*/ 29388 h 124159"/>
                    <a:gd name="connsiteX12" fmla="*/ 83354 w 319139"/>
                    <a:gd name="connsiteY12" fmla="*/ 36532 h 124159"/>
                    <a:gd name="connsiteX13" fmla="*/ 92879 w 319139"/>
                    <a:gd name="connsiteY13" fmla="*/ 22244 h 124159"/>
                    <a:gd name="connsiteX14" fmla="*/ 116692 w 319139"/>
                    <a:gd name="connsiteY14" fmla="*/ 24626 h 124159"/>
                    <a:gd name="connsiteX15" fmla="*/ 133361 w 319139"/>
                    <a:gd name="connsiteY15" fmla="*/ 27007 h 124159"/>
                    <a:gd name="connsiteX16" fmla="*/ 169079 w 319139"/>
                    <a:gd name="connsiteY16" fmla="*/ 27007 h 124159"/>
                    <a:gd name="connsiteX17" fmla="*/ 192892 w 319139"/>
                    <a:gd name="connsiteY17" fmla="*/ 3194 h 124159"/>
                    <a:gd name="connsiteX18" fmla="*/ 288142 w 319139"/>
                    <a:gd name="connsiteY18" fmla="*/ 10338 h 124159"/>
                    <a:gd name="connsiteX0" fmla="*/ 288142 w 319139"/>
                    <a:gd name="connsiteY0" fmla="*/ 11163 h 124984"/>
                    <a:gd name="connsiteX1" fmla="*/ 319098 w 319139"/>
                    <a:gd name="connsiteY1" fmla="*/ 89744 h 124984"/>
                    <a:gd name="connsiteX2" fmla="*/ 283379 w 319139"/>
                    <a:gd name="connsiteY2" fmla="*/ 123082 h 124984"/>
                    <a:gd name="connsiteX3" fmla="*/ 171461 w 319139"/>
                    <a:gd name="connsiteY3" fmla="*/ 118320 h 124984"/>
                    <a:gd name="connsiteX4" fmla="*/ 71448 w 319139"/>
                    <a:gd name="connsiteY4" fmla="*/ 96888 h 124984"/>
                    <a:gd name="connsiteX5" fmla="*/ 33348 w 319139"/>
                    <a:gd name="connsiteY5" fmla="*/ 106413 h 124984"/>
                    <a:gd name="connsiteX6" fmla="*/ 11 w 319139"/>
                    <a:gd name="connsiteY6" fmla="*/ 80219 h 124984"/>
                    <a:gd name="connsiteX7" fmla="*/ 16679 w 319139"/>
                    <a:gd name="connsiteY7" fmla="*/ 54026 h 124984"/>
                    <a:gd name="connsiteX8" fmla="*/ 33348 w 319139"/>
                    <a:gd name="connsiteY8" fmla="*/ 54026 h 124984"/>
                    <a:gd name="connsiteX9" fmla="*/ 45254 w 319139"/>
                    <a:gd name="connsiteY9" fmla="*/ 56407 h 124984"/>
                    <a:gd name="connsiteX10" fmla="*/ 45254 w 319139"/>
                    <a:gd name="connsiteY10" fmla="*/ 37357 h 124984"/>
                    <a:gd name="connsiteX11" fmla="*/ 66686 w 319139"/>
                    <a:gd name="connsiteY11" fmla="*/ 30213 h 124984"/>
                    <a:gd name="connsiteX12" fmla="*/ 83354 w 319139"/>
                    <a:gd name="connsiteY12" fmla="*/ 37357 h 124984"/>
                    <a:gd name="connsiteX13" fmla="*/ 92879 w 319139"/>
                    <a:gd name="connsiteY13" fmla="*/ 23069 h 124984"/>
                    <a:gd name="connsiteX14" fmla="*/ 116692 w 319139"/>
                    <a:gd name="connsiteY14" fmla="*/ 25451 h 124984"/>
                    <a:gd name="connsiteX15" fmla="*/ 133361 w 319139"/>
                    <a:gd name="connsiteY15" fmla="*/ 27832 h 124984"/>
                    <a:gd name="connsiteX16" fmla="*/ 147647 w 319139"/>
                    <a:gd name="connsiteY16" fmla="*/ 44501 h 124984"/>
                    <a:gd name="connsiteX17" fmla="*/ 192892 w 319139"/>
                    <a:gd name="connsiteY17" fmla="*/ 4019 h 124984"/>
                    <a:gd name="connsiteX18" fmla="*/ 288142 w 319139"/>
                    <a:gd name="connsiteY18" fmla="*/ 11163 h 124984"/>
                    <a:gd name="connsiteX0" fmla="*/ 288142 w 319139"/>
                    <a:gd name="connsiteY0" fmla="*/ 11163 h 124984"/>
                    <a:gd name="connsiteX1" fmla="*/ 319098 w 319139"/>
                    <a:gd name="connsiteY1" fmla="*/ 89744 h 124984"/>
                    <a:gd name="connsiteX2" fmla="*/ 283379 w 319139"/>
                    <a:gd name="connsiteY2" fmla="*/ 123082 h 124984"/>
                    <a:gd name="connsiteX3" fmla="*/ 171461 w 319139"/>
                    <a:gd name="connsiteY3" fmla="*/ 118320 h 124984"/>
                    <a:gd name="connsiteX4" fmla="*/ 71448 w 319139"/>
                    <a:gd name="connsiteY4" fmla="*/ 96888 h 124984"/>
                    <a:gd name="connsiteX5" fmla="*/ 33348 w 319139"/>
                    <a:gd name="connsiteY5" fmla="*/ 106413 h 124984"/>
                    <a:gd name="connsiteX6" fmla="*/ 11 w 319139"/>
                    <a:gd name="connsiteY6" fmla="*/ 80219 h 124984"/>
                    <a:gd name="connsiteX7" fmla="*/ 16679 w 319139"/>
                    <a:gd name="connsiteY7" fmla="*/ 54026 h 124984"/>
                    <a:gd name="connsiteX8" fmla="*/ 33348 w 319139"/>
                    <a:gd name="connsiteY8" fmla="*/ 54026 h 124984"/>
                    <a:gd name="connsiteX9" fmla="*/ 45254 w 319139"/>
                    <a:gd name="connsiteY9" fmla="*/ 56407 h 124984"/>
                    <a:gd name="connsiteX10" fmla="*/ 45254 w 319139"/>
                    <a:gd name="connsiteY10" fmla="*/ 37357 h 124984"/>
                    <a:gd name="connsiteX11" fmla="*/ 83354 w 319139"/>
                    <a:gd name="connsiteY11" fmla="*/ 37357 h 124984"/>
                    <a:gd name="connsiteX12" fmla="*/ 92879 w 319139"/>
                    <a:gd name="connsiteY12" fmla="*/ 23069 h 124984"/>
                    <a:gd name="connsiteX13" fmla="*/ 116692 w 319139"/>
                    <a:gd name="connsiteY13" fmla="*/ 25451 h 124984"/>
                    <a:gd name="connsiteX14" fmla="*/ 133361 w 319139"/>
                    <a:gd name="connsiteY14" fmla="*/ 27832 h 124984"/>
                    <a:gd name="connsiteX15" fmla="*/ 147647 w 319139"/>
                    <a:gd name="connsiteY15" fmla="*/ 44501 h 124984"/>
                    <a:gd name="connsiteX16" fmla="*/ 192892 w 319139"/>
                    <a:gd name="connsiteY16" fmla="*/ 4019 h 124984"/>
                    <a:gd name="connsiteX17" fmla="*/ 288142 w 319139"/>
                    <a:gd name="connsiteY17" fmla="*/ 11163 h 124984"/>
                    <a:gd name="connsiteX0" fmla="*/ 288142 w 319139"/>
                    <a:gd name="connsiteY0" fmla="*/ 11163 h 124984"/>
                    <a:gd name="connsiteX1" fmla="*/ 319098 w 319139"/>
                    <a:gd name="connsiteY1" fmla="*/ 89744 h 124984"/>
                    <a:gd name="connsiteX2" fmla="*/ 283379 w 319139"/>
                    <a:gd name="connsiteY2" fmla="*/ 123082 h 124984"/>
                    <a:gd name="connsiteX3" fmla="*/ 171461 w 319139"/>
                    <a:gd name="connsiteY3" fmla="*/ 118320 h 124984"/>
                    <a:gd name="connsiteX4" fmla="*/ 71448 w 319139"/>
                    <a:gd name="connsiteY4" fmla="*/ 96888 h 124984"/>
                    <a:gd name="connsiteX5" fmla="*/ 33348 w 319139"/>
                    <a:gd name="connsiteY5" fmla="*/ 106413 h 124984"/>
                    <a:gd name="connsiteX6" fmla="*/ 11 w 319139"/>
                    <a:gd name="connsiteY6" fmla="*/ 80219 h 124984"/>
                    <a:gd name="connsiteX7" fmla="*/ 16679 w 319139"/>
                    <a:gd name="connsiteY7" fmla="*/ 54026 h 124984"/>
                    <a:gd name="connsiteX8" fmla="*/ 33348 w 319139"/>
                    <a:gd name="connsiteY8" fmla="*/ 54026 h 124984"/>
                    <a:gd name="connsiteX9" fmla="*/ 45254 w 319139"/>
                    <a:gd name="connsiteY9" fmla="*/ 56407 h 124984"/>
                    <a:gd name="connsiteX10" fmla="*/ 45254 w 319139"/>
                    <a:gd name="connsiteY10" fmla="*/ 37357 h 124984"/>
                    <a:gd name="connsiteX11" fmla="*/ 83354 w 319139"/>
                    <a:gd name="connsiteY11" fmla="*/ 37357 h 124984"/>
                    <a:gd name="connsiteX12" fmla="*/ 92879 w 319139"/>
                    <a:gd name="connsiteY12" fmla="*/ 23069 h 124984"/>
                    <a:gd name="connsiteX13" fmla="*/ 116692 w 319139"/>
                    <a:gd name="connsiteY13" fmla="*/ 25451 h 124984"/>
                    <a:gd name="connsiteX14" fmla="*/ 133361 w 319139"/>
                    <a:gd name="connsiteY14" fmla="*/ 27832 h 124984"/>
                    <a:gd name="connsiteX15" fmla="*/ 147647 w 319139"/>
                    <a:gd name="connsiteY15" fmla="*/ 44501 h 124984"/>
                    <a:gd name="connsiteX16" fmla="*/ 192892 w 319139"/>
                    <a:gd name="connsiteY16" fmla="*/ 4019 h 124984"/>
                    <a:gd name="connsiteX17" fmla="*/ 288142 w 319139"/>
                    <a:gd name="connsiteY17" fmla="*/ 11163 h 124984"/>
                    <a:gd name="connsiteX0" fmla="*/ 288142 w 319139"/>
                    <a:gd name="connsiteY0" fmla="*/ 11163 h 124984"/>
                    <a:gd name="connsiteX1" fmla="*/ 319098 w 319139"/>
                    <a:gd name="connsiteY1" fmla="*/ 89744 h 124984"/>
                    <a:gd name="connsiteX2" fmla="*/ 283379 w 319139"/>
                    <a:gd name="connsiteY2" fmla="*/ 123082 h 124984"/>
                    <a:gd name="connsiteX3" fmla="*/ 171461 w 319139"/>
                    <a:gd name="connsiteY3" fmla="*/ 118320 h 124984"/>
                    <a:gd name="connsiteX4" fmla="*/ 71448 w 319139"/>
                    <a:gd name="connsiteY4" fmla="*/ 96888 h 124984"/>
                    <a:gd name="connsiteX5" fmla="*/ 33348 w 319139"/>
                    <a:gd name="connsiteY5" fmla="*/ 106413 h 124984"/>
                    <a:gd name="connsiteX6" fmla="*/ 11 w 319139"/>
                    <a:gd name="connsiteY6" fmla="*/ 80219 h 124984"/>
                    <a:gd name="connsiteX7" fmla="*/ 16679 w 319139"/>
                    <a:gd name="connsiteY7" fmla="*/ 54026 h 124984"/>
                    <a:gd name="connsiteX8" fmla="*/ 33348 w 319139"/>
                    <a:gd name="connsiteY8" fmla="*/ 54026 h 124984"/>
                    <a:gd name="connsiteX9" fmla="*/ 45254 w 319139"/>
                    <a:gd name="connsiteY9" fmla="*/ 56407 h 124984"/>
                    <a:gd name="connsiteX10" fmla="*/ 45254 w 319139"/>
                    <a:gd name="connsiteY10" fmla="*/ 37357 h 124984"/>
                    <a:gd name="connsiteX11" fmla="*/ 83354 w 319139"/>
                    <a:gd name="connsiteY11" fmla="*/ 37357 h 124984"/>
                    <a:gd name="connsiteX12" fmla="*/ 92879 w 319139"/>
                    <a:gd name="connsiteY12" fmla="*/ 23069 h 124984"/>
                    <a:gd name="connsiteX13" fmla="*/ 133361 w 319139"/>
                    <a:gd name="connsiteY13" fmla="*/ 27832 h 124984"/>
                    <a:gd name="connsiteX14" fmla="*/ 147647 w 319139"/>
                    <a:gd name="connsiteY14" fmla="*/ 44501 h 124984"/>
                    <a:gd name="connsiteX15" fmla="*/ 192892 w 319139"/>
                    <a:gd name="connsiteY15" fmla="*/ 4019 h 124984"/>
                    <a:gd name="connsiteX16" fmla="*/ 288142 w 319139"/>
                    <a:gd name="connsiteY16" fmla="*/ 11163 h 124984"/>
                    <a:gd name="connsiteX0" fmla="*/ 288142 w 319139"/>
                    <a:gd name="connsiteY0" fmla="*/ 11163 h 124984"/>
                    <a:gd name="connsiteX1" fmla="*/ 319098 w 319139"/>
                    <a:gd name="connsiteY1" fmla="*/ 89744 h 124984"/>
                    <a:gd name="connsiteX2" fmla="*/ 283379 w 319139"/>
                    <a:gd name="connsiteY2" fmla="*/ 123082 h 124984"/>
                    <a:gd name="connsiteX3" fmla="*/ 171461 w 319139"/>
                    <a:gd name="connsiteY3" fmla="*/ 118320 h 124984"/>
                    <a:gd name="connsiteX4" fmla="*/ 71448 w 319139"/>
                    <a:gd name="connsiteY4" fmla="*/ 96888 h 124984"/>
                    <a:gd name="connsiteX5" fmla="*/ 33348 w 319139"/>
                    <a:gd name="connsiteY5" fmla="*/ 106413 h 124984"/>
                    <a:gd name="connsiteX6" fmla="*/ 11 w 319139"/>
                    <a:gd name="connsiteY6" fmla="*/ 80219 h 124984"/>
                    <a:gd name="connsiteX7" fmla="*/ 16679 w 319139"/>
                    <a:gd name="connsiteY7" fmla="*/ 54026 h 124984"/>
                    <a:gd name="connsiteX8" fmla="*/ 33348 w 319139"/>
                    <a:gd name="connsiteY8" fmla="*/ 54026 h 124984"/>
                    <a:gd name="connsiteX9" fmla="*/ 45254 w 319139"/>
                    <a:gd name="connsiteY9" fmla="*/ 56407 h 124984"/>
                    <a:gd name="connsiteX10" fmla="*/ 45254 w 319139"/>
                    <a:gd name="connsiteY10" fmla="*/ 37357 h 124984"/>
                    <a:gd name="connsiteX11" fmla="*/ 83354 w 319139"/>
                    <a:gd name="connsiteY11" fmla="*/ 37357 h 124984"/>
                    <a:gd name="connsiteX12" fmla="*/ 95260 w 319139"/>
                    <a:gd name="connsiteY12" fmla="*/ 20688 h 124984"/>
                    <a:gd name="connsiteX13" fmla="*/ 133361 w 319139"/>
                    <a:gd name="connsiteY13" fmla="*/ 27832 h 124984"/>
                    <a:gd name="connsiteX14" fmla="*/ 147647 w 319139"/>
                    <a:gd name="connsiteY14" fmla="*/ 44501 h 124984"/>
                    <a:gd name="connsiteX15" fmla="*/ 192892 w 319139"/>
                    <a:gd name="connsiteY15" fmla="*/ 4019 h 124984"/>
                    <a:gd name="connsiteX16" fmla="*/ 288142 w 319139"/>
                    <a:gd name="connsiteY16" fmla="*/ 11163 h 124984"/>
                    <a:gd name="connsiteX0" fmla="*/ 288142 w 319139"/>
                    <a:gd name="connsiteY0" fmla="*/ 11163 h 124984"/>
                    <a:gd name="connsiteX1" fmla="*/ 319098 w 319139"/>
                    <a:gd name="connsiteY1" fmla="*/ 89744 h 124984"/>
                    <a:gd name="connsiteX2" fmla="*/ 283379 w 319139"/>
                    <a:gd name="connsiteY2" fmla="*/ 123082 h 124984"/>
                    <a:gd name="connsiteX3" fmla="*/ 171461 w 319139"/>
                    <a:gd name="connsiteY3" fmla="*/ 118320 h 124984"/>
                    <a:gd name="connsiteX4" fmla="*/ 71448 w 319139"/>
                    <a:gd name="connsiteY4" fmla="*/ 96888 h 124984"/>
                    <a:gd name="connsiteX5" fmla="*/ 33348 w 319139"/>
                    <a:gd name="connsiteY5" fmla="*/ 106413 h 124984"/>
                    <a:gd name="connsiteX6" fmla="*/ 11 w 319139"/>
                    <a:gd name="connsiteY6" fmla="*/ 80219 h 124984"/>
                    <a:gd name="connsiteX7" fmla="*/ 16679 w 319139"/>
                    <a:gd name="connsiteY7" fmla="*/ 54026 h 124984"/>
                    <a:gd name="connsiteX8" fmla="*/ 33348 w 319139"/>
                    <a:gd name="connsiteY8" fmla="*/ 54026 h 124984"/>
                    <a:gd name="connsiteX9" fmla="*/ 45254 w 319139"/>
                    <a:gd name="connsiteY9" fmla="*/ 56407 h 124984"/>
                    <a:gd name="connsiteX10" fmla="*/ 45254 w 319139"/>
                    <a:gd name="connsiteY10" fmla="*/ 37357 h 124984"/>
                    <a:gd name="connsiteX11" fmla="*/ 83354 w 319139"/>
                    <a:gd name="connsiteY11" fmla="*/ 37357 h 124984"/>
                    <a:gd name="connsiteX12" fmla="*/ 85735 w 319139"/>
                    <a:gd name="connsiteY12" fmla="*/ 23069 h 124984"/>
                    <a:gd name="connsiteX13" fmla="*/ 133361 w 319139"/>
                    <a:gd name="connsiteY13" fmla="*/ 27832 h 124984"/>
                    <a:gd name="connsiteX14" fmla="*/ 147647 w 319139"/>
                    <a:gd name="connsiteY14" fmla="*/ 44501 h 124984"/>
                    <a:gd name="connsiteX15" fmla="*/ 192892 w 319139"/>
                    <a:gd name="connsiteY15" fmla="*/ 4019 h 124984"/>
                    <a:gd name="connsiteX16" fmla="*/ 288142 w 319139"/>
                    <a:gd name="connsiteY16" fmla="*/ 11163 h 124984"/>
                    <a:gd name="connsiteX0" fmla="*/ 288142 w 319139"/>
                    <a:gd name="connsiteY0" fmla="*/ 11163 h 124984"/>
                    <a:gd name="connsiteX1" fmla="*/ 319098 w 319139"/>
                    <a:gd name="connsiteY1" fmla="*/ 89744 h 124984"/>
                    <a:gd name="connsiteX2" fmla="*/ 283379 w 319139"/>
                    <a:gd name="connsiteY2" fmla="*/ 123082 h 124984"/>
                    <a:gd name="connsiteX3" fmla="*/ 171461 w 319139"/>
                    <a:gd name="connsiteY3" fmla="*/ 118320 h 124984"/>
                    <a:gd name="connsiteX4" fmla="*/ 71448 w 319139"/>
                    <a:gd name="connsiteY4" fmla="*/ 96888 h 124984"/>
                    <a:gd name="connsiteX5" fmla="*/ 33348 w 319139"/>
                    <a:gd name="connsiteY5" fmla="*/ 106413 h 124984"/>
                    <a:gd name="connsiteX6" fmla="*/ 11 w 319139"/>
                    <a:gd name="connsiteY6" fmla="*/ 80219 h 124984"/>
                    <a:gd name="connsiteX7" fmla="*/ 16679 w 319139"/>
                    <a:gd name="connsiteY7" fmla="*/ 54026 h 124984"/>
                    <a:gd name="connsiteX8" fmla="*/ 33348 w 319139"/>
                    <a:gd name="connsiteY8" fmla="*/ 54026 h 124984"/>
                    <a:gd name="connsiteX9" fmla="*/ 45254 w 319139"/>
                    <a:gd name="connsiteY9" fmla="*/ 56407 h 124984"/>
                    <a:gd name="connsiteX10" fmla="*/ 45254 w 319139"/>
                    <a:gd name="connsiteY10" fmla="*/ 37357 h 124984"/>
                    <a:gd name="connsiteX11" fmla="*/ 83354 w 319139"/>
                    <a:gd name="connsiteY11" fmla="*/ 37357 h 124984"/>
                    <a:gd name="connsiteX12" fmla="*/ 92879 w 319139"/>
                    <a:gd name="connsiteY12" fmla="*/ 15925 h 124984"/>
                    <a:gd name="connsiteX13" fmla="*/ 133361 w 319139"/>
                    <a:gd name="connsiteY13" fmla="*/ 27832 h 124984"/>
                    <a:gd name="connsiteX14" fmla="*/ 147647 w 319139"/>
                    <a:gd name="connsiteY14" fmla="*/ 44501 h 124984"/>
                    <a:gd name="connsiteX15" fmla="*/ 192892 w 319139"/>
                    <a:gd name="connsiteY15" fmla="*/ 4019 h 124984"/>
                    <a:gd name="connsiteX16" fmla="*/ 288142 w 319139"/>
                    <a:gd name="connsiteY16" fmla="*/ 11163 h 124984"/>
                    <a:gd name="connsiteX0" fmla="*/ 288142 w 319139"/>
                    <a:gd name="connsiteY0" fmla="*/ 11163 h 124984"/>
                    <a:gd name="connsiteX1" fmla="*/ 319098 w 319139"/>
                    <a:gd name="connsiteY1" fmla="*/ 89744 h 124984"/>
                    <a:gd name="connsiteX2" fmla="*/ 283379 w 319139"/>
                    <a:gd name="connsiteY2" fmla="*/ 123082 h 124984"/>
                    <a:gd name="connsiteX3" fmla="*/ 171461 w 319139"/>
                    <a:gd name="connsiteY3" fmla="*/ 118320 h 124984"/>
                    <a:gd name="connsiteX4" fmla="*/ 71448 w 319139"/>
                    <a:gd name="connsiteY4" fmla="*/ 96888 h 124984"/>
                    <a:gd name="connsiteX5" fmla="*/ 33348 w 319139"/>
                    <a:gd name="connsiteY5" fmla="*/ 106413 h 124984"/>
                    <a:gd name="connsiteX6" fmla="*/ 11 w 319139"/>
                    <a:gd name="connsiteY6" fmla="*/ 80219 h 124984"/>
                    <a:gd name="connsiteX7" fmla="*/ 16679 w 319139"/>
                    <a:gd name="connsiteY7" fmla="*/ 54026 h 124984"/>
                    <a:gd name="connsiteX8" fmla="*/ 33348 w 319139"/>
                    <a:gd name="connsiteY8" fmla="*/ 54026 h 124984"/>
                    <a:gd name="connsiteX9" fmla="*/ 45254 w 319139"/>
                    <a:gd name="connsiteY9" fmla="*/ 56407 h 124984"/>
                    <a:gd name="connsiteX10" fmla="*/ 45254 w 319139"/>
                    <a:gd name="connsiteY10" fmla="*/ 37357 h 124984"/>
                    <a:gd name="connsiteX11" fmla="*/ 83354 w 319139"/>
                    <a:gd name="connsiteY11" fmla="*/ 37357 h 124984"/>
                    <a:gd name="connsiteX12" fmla="*/ 88117 w 319139"/>
                    <a:gd name="connsiteY12" fmla="*/ 20687 h 124984"/>
                    <a:gd name="connsiteX13" fmla="*/ 133361 w 319139"/>
                    <a:gd name="connsiteY13" fmla="*/ 27832 h 124984"/>
                    <a:gd name="connsiteX14" fmla="*/ 147647 w 319139"/>
                    <a:gd name="connsiteY14" fmla="*/ 44501 h 124984"/>
                    <a:gd name="connsiteX15" fmla="*/ 192892 w 319139"/>
                    <a:gd name="connsiteY15" fmla="*/ 4019 h 124984"/>
                    <a:gd name="connsiteX16" fmla="*/ 288142 w 319139"/>
                    <a:gd name="connsiteY16" fmla="*/ 11163 h 124984"/>
                    <a:gd name="connsiteX0" fmla="*/ 288142 w 319139"/>
                    <a:gd name="connsiteY0" fmla="*/ 11163 h 124984"/>
                    <a:gd name="connsiteX1" fmla="*/ 319098 w 319139"/>
                    <a:gd name="connsiteY1" fmla="*/ 89744 h 124984"/>
                    <a:gd name="connsiteX2" fmla="*/ 283379 w 319139"/>
                    <a:gd name="connsiteY2" fmla="*/ 123082 h 124984"/>
                    <a:gd name="connsiteX3" fmla="*/ 171461 w 319139"/>
                    <a:gd name="connsiteY3" fmla="*/ 118320 h 124984"/>
                    <a:gd name="connsiteX4" fmla="*/ 71448 w 319139"/>
                    <a:gd name="connsiteY4" fmla="*/ 96888 h 124984"/>
                    <a:gd name="connsiteX5" fmla="*/ 33348 w 319139"/>
                    <a:gd name="connsiteY5" fmla="*/ 106413 h 124984"/>
                    <a:gd name="connsiteX6" fmla="*/ 11 w 319139"/>
                    <a:gd name="connsiteY6" fmla="*/ 80219 h 124984"/>
                    <a:gd name="connsiteX7" fmla="*/ 16679 w 319139"/>
                    <a:gd name="connsiteY7" fmla="*/ 54026 h 124984"/>
                    <a:gd name="connsiteX8" fmla="*/ 33348 w 319139"/>
                    <a:gd name="connsiteY8" fmla="*/ 54026 h 124984"/>
                    <a:gd name="connsiteX9" fmla="*/ 45254 w 319139"/>
                    <a:gd name="connsiteY9" fmla="*/ 56407 h 124984"/>
                    <a:gd name="connsiteX10" fmla="*/ 45254 w 319139"/>
                    <a:gd name="connsiteY10" fmla="*/ 37357 h 124984"/>
                    <a:gd name="connsiteX11" fmla="*/ 83354 w 319139"/>
                    <a:gd name="connsiteY11" fmla="*/ 37357 h 124984"/>
                    <a:gd name="connsiteX12" fmla="*/ 88117 w 319139"/>
                    <a:gd name="connsiteY12" fmla="*/ 20687 h 124984"/>
                    <a:gd name="connsiteX13" fmla="*/ 133361 w 319139"/>
                    <a:gd name="connsiteY13" fmla="*/ 27832 h 124984"/>
                    <a:gd name="connsiteX14" fmla="*/ 147647 w 319139"/>
                    <a:gd name="connsiteY14" fmla="*/ 44501 h 124984"/>
                    <a:gd name="connsiteX15" fmla="*/ 192892 w 319139"/>
                    <a:gd name="connsiteY15" fmla="*/ 4019 h 124984"/>
                    <a:gd name="connsiteX16" fmla="*/ 288142 w 319139"/>
                    <a:gd name="connsiteY16" fmla="*/ 11163 h 124984"/>
                    <a:gd name="connsiteX0" fmla="*/ 288142 w 319139"/>
                    <a:gd name="connsiteY0" fmla="*/ 11163 h 123308"/>
                    <a:gd name="connsiteX1" fmla="*/ 319098 w 319139"/>
                    <a:gd name="connsiteY1" fmla="*/ 89744 h 123308"/>
                    <a:gd name="connsiteX2" fmla="*/ 283379 w 319139"/>
                    <a:gd name="connsiteY2" fmla="*/ 123082 h 123308"/>
                    <a:gd name="connsiteX3" fmla="*/ 197654 w 319139"/>
                    <a:gd name="connsiteY3" fmla="*/ 104032 h 123308"/>
                    <a:gd name="connsiteX4" fmla="*/ 71448 w 319139"/>
                    <a:gd name="connsiteY4" fmla="*/ 96888 h 123308"/>
                    <a:gd name="connsiteX5" fmla="*/ 33348 w 319139"/>
                    <a:gd name="connsiteY5" fmla="*/ 106413 h 123308"/>
                    <a:gd name="connsiteX6" fmla="*/ 11 w 319139"/>
                    <a:gd name="connsiteY6" fmla="*/ 80219 h 123308"/>
                    <a:gd name="connsiteX7" fmla="*/ 16679 w 319139"/>
                    <a:gd name="connsiteY7" fmla="*/ 54026 h 123308"/>
                    <a:gd name="connsiteX8" fmla="*/ 33348 w 319139"/>
                    <a:gd name="connsiteY8" fmla="*/ 54026 h 123308"/>
                    <a:gd name="connsiteX9" fmla="*/ 45254 w 319139"/>
                    <a:gd name="connsiteY9" fmla="*/ 56407 h 123308"/>
                    <a:gd name="connsiteX10" fmla="*/ 45254 w 319139"/>
                    <a:gd name="connsiteY10" fmla="*/ 37357 h 123308"/>
                    <a:gd name="connsiteX11" fmla="*/ 83354 w 319139"/>
                    <a:gd name="connsiteY11" fmla="*/ 37357 h 123308"/>
                    <a:gd name="connsiteX12" fmla="*/ 88117 w 319139"/>
                    <a:gd name="connsiteY12" fmla="*/ 20687 h 123308"/>
                    <a:gd name="connsiteX13" fmla="*/ 133361 w 319139"/>
                    <a:gd name="connsiteY13" fmla="*/ 27832 h 123308"/>
                    <a:gd name="connsiteX14" fmla="*/ 147647 w 319139"/>
                    <a:gd name="connsiteY14" fmla="*/ 44501 h 123308"/>
                    <a:gd name="connsiteX15" fmla="*/ 192892 w 319139"/>
                    <a:gd name="connsiteY15" fmla="*/ 4019 h 123308"/>
                    <a:gd name="connsiteX16" fmla="*/ 288142 w 319139"/>
                    <a:gd name="connsiteY16" fmla="*/ 11163 h 123308"/>
                    <a:gd name="connsiteX0" fmla="*/ 288142 w 319139"/>
                    <a:gd name="connsiteY0" fmla="*/ 11163 h 123233"/>
                    <a:gd name="connsiteX1" fmla="*/ 319098 w 319139"/>
                    <a:gd name="connsiteY1" fmla="*/ 89744 h 123233"/>
                    <a:gd name="connsiteX2" fmla="*/ 283379 w 319139"/>
                    <a:gd name="connsiteY2" fmla="*/ 123082 h 123233"/>
                    <a:gd name="connsiteX3" fmla="*/ 197654 w 319139"/>
                    <a:gd name="connsiteY3" fmla="*/ 104032 h 123233"/>
                    <a:gd name="connsiteX4" fmla="*/ 71448 w 319139"/>
                    <a:gd name="connsiteY4" fmla="*/ 96888 h 123233"/>
                    <a:gd name="connsiteX5" fmla="*/ 33348 w 319139"/>
                    <a:gd name="connsiteY5" fmla="*/ 106413 h 123233"/>
                    <a:gd name="connsiteX6" fmla="*/ 11 w 319139"/>
                    <a:gd name="connsiteY6" fmla="*/ 80219 h 123233"/>
                    <a:gd name="connsiteX7" fmla="*/ 16679 w 319139"/>
                    <a:gd name="connsiteY7" fmla="*/ 54026 h 123233"/>
                    <a:gd name="connsiteX8" fmla="*/ 33348 w 319139"/>
                    <a:gd name="connsiteY8" fmla="*/ 54026 h 123233"/>
                    <a:gd name="connsiteX9" fmla="*/ 45254 w 319139"/>
                    <a:gd name="connsiteY9" fmla="*/ 56407 h 123233"/>
                    <a:gd name="connsiteX10" fmla="*/ 45254 w 319139"/>
                    <a:gd name="connsiteY10" fmla="*/ 37357 h 123233"/>
                    <a:gd name="connsiteX11" fmla="*/ 83354 w 319139"/>
                    <a:gd name="connsiteY11" fmla="*/ 37357 h 123233"/>
                    <a:gd name="connsiteX12" fmla="*/ 88117 w 319139"/>
                    <a:gd name="connsiteY12" fmla="*/ 20687 h 123233"/>
                    <a:gd name="connsiteX13" fmla="*/ 133361 w 319139"/>
                    <a:gd name="connsiteY13" fmla="*/ 27832 h 123233"/>
                    <a:gd name="connsiteX14" fmla="*/ 147647 w 319139"/>
                    <a:gd name="connsiteY14" fmla="*/ 44501 h 123233"/>
                    <a:gd name="connsiteX15" fmla="*/ 192892 w 319139"/>
                    <a:gd name="connsiteY15" fmla="*/ 4019 h 123233"/>
                    <a:gd name="connsiteX16" fmla="*/ 288142 w 319139"/>
                    <a:gd name="connsiteY16" fmla="*/ 11163 h 123233"/>
                    <a:gd name="connsiteX0" fmla="*/ 288142 w 319139"/>
                    <a:gd name="connsiteY0" fmla="*/ 11163 h 123640"/>
                    <a:gd name="connsiteX1" fmla="*/ 319098 w 319139"/>
                    <a:gd name="connsiteY1" fmla="*/ 89744 h 123640"/>
                    <a:gd name="connsiteX2" fmla="*/ 283379 w 319139"/>
                    <a:gd name="connsiteY2" fmla="*/ 123082 h 123640"/>
                    <a:gd name="connsiteX3" fmla="*/ 173841 w 319139"/>
                    <a:gd name="connsiteY3" fmla="*/ 113557 h 123640"/>
                    <a:gd name="connsiteX4" fmla="*/ 71448 w 319139"/>
                    <a:gd name="connsiteY4" fmla="*/ 96888 h 123640"/>
                    <a:gd name="connsiteX5" fmla="*/ 33348 w 319139"/>
                    <a:gd name="connsiteY5" fmla="*/ 106413 h 123640"/>
                    <a:gd name="connsiteX6" fmla="*/ 11 w 319139"/>
                    <a:gd name="connsiteY6" fmla="*/ 80219 h 123640"/>
                    <a:gd name="connsiteX7" fmla="*/ 16679 w 319139"/>
                    <a:gd name="connsiteY7" fmla="*/ 54026 h 123640"/>
                    <a:gd name="connsiteX8" fmla="*/ 33348 w 319139"/>
                    <a:gd name="connsiteY8" fmla="*/ 54026 h 123640"/>
                    <a:gd name="connsiteX9" fmla="*/ 45254 w 319139"/>
                    <a:gd name="connsiteY9" fmla="*/ 56407 h 123640"/>
                    <a:gd name="connsiteX10" fmla="*/ 45254 w 319139"/>
                    <a:gd name="connsiteY10" fmla="*/ 37357 h 123640"/>
                    <a:gd name="connsiteX11" fmla="*/ 83354 w 319139"/>
                    <a:gd name="connsiteY11" fmla="*/ 37357 h 123640"/>
                    <a:gd name="connsiteX12" fmla="*/ 88117 w 319139"/>
                    <a:gd name="connsiteY12" fmla="*/ 20687 h 123640"/>
                    <a:gd name="connsiteX13" fmla="*/ 133361 w 319139"/>
                    <a:gd name="connsiteY13" fmla="*/ 27832 h 123640"/>
                    <a:gd name="connsiteX14" fmla="*/ 147647 w 319139"/>
                    <a:gd name="connsiteY14" fmla="*/ 44501 h 123640"/>
                    <a:gd name="connsiteX15" fmla="*/ 192892 w 319139"/>
                    <a:gd name="connsiteY15" fmla="*/ 4019 h 123640"/>
                    <a:gd name="connsiteX16" fmla="*/ 288142 w 319139"/>
                    <a:gd name="connsiteY16" fmla="*/ 11163 h 123640"/>
                    <a:gd name="connsiteX0" fmla="*/ 288142 w 319658"/>
                    <a:gd name="connsiteY0" fmla="*/ 11163 h 123640"/>
                    <a:gd name="connsiteX1" fmla="*/ 319098 w 319658"/>
                    <a:gd name="connsiteY1" fmla="*/ 89744 h 123640"/>
                    <a:gd name="connsiteX2" fmla="*/ 283379 w 319658"/>
                    <a:gd name="connsiteY2" fmla="*/ 123082 h 123640"/>
                    <a:gd name="connsiteX3" fmla="*/ 173841 w 319658"/>
                    <a:gd name="connsiteY3" fmla="*/ 113557 h 123640"/>
                    <a:gd name="connsiteX4" fmla="*/ 71448 w 319658"/>
                    <a:gd name="connsiteY4" fmla="*/ 96888 h 123640"/>
                    <a:gd name="connsiteX5" fmla="*/ 33348 w 319658"/>
                    <a:gd name="connsiteY5" fmla="*/ 106413 h 123640"/>
                    <a:gd name="connsiteX6" fmla="*/ 11 w 319658"/>
                    <a:gd name="connsiteY6" fmla="*/ 80219 h 123640"/>
                    <a:gd name="connsiteX7" fmla="*/ 16679 w 319658"/>
                    <a:gd name="connsiteY7" fmla="*/ 54026 h 123640"/>
                    <a:gd name="connsiteX8" fmla="*/ 33348 w 319658"/>
                    <a:gd name="connsiteY8" fmla="*/ 54026 h 123640"/>
                    <a:gd name="connsiteX9" fmla="*/ 45254 w 319658"/>
                    <a:gd name="connsiteY9" fmla="*/ 56407 h 123640"/>
                    <a:gd name="connsiteX10" fmla="*/ 45254 w 319658"/>
                    <a:gd name="connsiteY10" fmla="*/ 37357 h 123640"/>
                    <a:gd name="connsiteX11" fmla="*/ 83354 w 319658"/>
                    <a:gd name="connsiteY11" fmla="*/ 37357 h 123640"/>
                    <a:gd name="connsiteX12" fmla="*/ 88117 w 319658"/>
                    <a:gd name="connsiteY12" fmla="*/ 20687 h 123640"/>
                    <a:gd name="connsiteX13" fmla="*/ 133361 w 319658"/>
                    <a:gd name="connsiteY13" fmla="*/ 27832 h 123640"/>
                    <a:gd name="connsiteX14" fmla="*/ 147647 w 319658"/>
                    <a:gd name="connsiteY14" fmla="*/ 44501 h 123640"/>
                    <a:gd name="connsiteX15" fmla="*/ 192892 w 319658"/>
                    <a:gd name="connsiteY15" fmla="*/ 4019 h 123640"/>
                    <a:gd name="connsiteX16" fmla="*/ 288142 w 319658"/>
                    <a:gd name="connsiteY16" fmla="*/ 11163 h 123640"/>
                    <a:gd name="connsiteX0" fmla="*/ 288142 w 319139"/>
                    <a:gd name="connsiteY0" fmla="*/ 10360 h 123606"/>
                    <a:gd name="connsiteX1" fmla="*/ 319098 w 319139"/>
                    <a:gd name="connsiteY1" fmla="*/ 72273 h 123606"/>
                    <a:gd name="connsiteX2" fmla="*/ 283379 w 319139"/>
                    <a:gd name="connsiteY2" fmla="*/ 122279 h 123606"/>
                    <a:gd name="connsiteX3" fmla="*/ 173841 w 319139"/>
                    <a:gd name="connsiteY3" fmla="*/ 112754 h 123606"/>
                    <a:gd name="connsiteX4" fmla="*/ 71448 w 319139"/>
                    <a:gd name="connsiteY4" fmla="*/ 96085 h 123606"/>
                    <a:gd name="connsiteX5" fmla="*/ 33348 w 319139"/>
                    <a:gd name="connsiteY5" fmla="*/ 105610 h 123606"/>
                    <a:gd name="connsiteX6" fmla="*/ 11 w 319139"/>
                    <a:gd name="connsiteY6" fmla="*/ 79416 h 123606"/>
                    <a:gd name="connsiteX7" fmla="*/ 16679 w 319139"/>
                    <a:gd name="connsiteY7" fmla="*/ 53223 h 123606"/>
                    <a:gd name="connsiteX8" fmla="*/ 33348 w 319139"/>
                    <a:gd name="connsiteY8" fmla="*/ 53223 h 123606"/>
                    <a:gd name="connsiteX9" fmla="*/ 45254 w 319139"/>
                    <a:gd name="connsiteY9" fmla="*/ 55604 h 123606"/>
                    <a:gd name="connsiteX10" fmla="*/ 45254 w 319139"/>
                    <a:gd name="connsiteY10" fmla="*/ 36554 h 123606"/>
                    <a:gd name="connsiteX11" fmla="*/ 83354 w 319139"/>
                    <a:gd name="connsiteY11" fmla="*/ 36554 h 123606"/>
                    <a:gd name="connsiteX12" fmla="*/ 88117 w 319139"/>
                    <a:gd name="connsiteY12" fmla="*/ 19884 h 123606"/>
                    <a:gd name="connsiteX13" fmla="*/ 133361 w 319139"/>
                    <a:gd name="connsiteY13" fmla="*/ 27029 h 123606"/>
                    <a:gd name="connsiteX14" fmla="*/ 147647 w 319139"/>
                    <a:gd name="connsiteY14" fmla="*/ 43698 h 123606"/>
                    <a:gd name="connsiteX15" fmla="*/ 192892 w 319139"/>
                    <a:gd name="connsiteY15" fmla="*/ 3216 h 123606"/>
                    <a:gd name="connsiteX16" fmla="*/ 288142 w 319139"/>
                    <a:gd name="connsiteY16" fmla="*/ 10360 h 123606"/>
                    <a:gd name="connsiteX0" fmla="*/ 288142 w 319139"/>
                    <a:gd name="connsiteY0" fmla="*/ 10360 h 123606"/>
                    <a:gd name="connsiteX1" fmla="*/ 319098 w 319139"/>
                    <a:gd name="connsiteY1" fmla="*/ 72273 h 123606"/>
                    <a:gd name="connsiteX2" fmla="*/ 283379 w 319139"/>
                    <a:gd name="connsiteY2" fmla="*/ 122279 h 123606"/>
                    <a:gd name="connsiteX3" fmla="*/ 173841 w 319139"/>
                    <a:gd name="connsiteY3" fmla="*/ 112754 h 123606"/>
                    <a:gd name="connsiteX4" fmla="*/ 71448 w 319139"/>
                    <a:gd name="connsiteY4" fmla="*/ 96085 h 123606"/>
                    <a:gd name="connsiteX5" fmla="*/ 33348 w 319139"/>
                    <a:gd name="connsiteY5" fmla="*/ 105610 h 123606"/>
                    <a:gd name="connsiteX6" fmla="*/ 11 w 319139"/>
                    <a:gd name="connsiteY6" fmla="*/ 79416 h 123606"/>
                    <a:gd name="connsiteX7" fmla="*/ 16679 w 319139"/>
                    <a:gd name="connsiteY7" fmla="*/ 53223 h 123606"/>
                    <a:gd name="connsiteX8" fmla="*/ 33348 w 319139"/>
                    <a:gd name="connsiteY8" fmla="*/ 53223 h 123606"/>
                    <a:gd name="connsiteX9" fmla="*/ 45254 w 319139"/>
                    <a:gd name="connsiteY9" fmla="*/ 55604 h 123606"/>
                    <a:gd name="connsiteX10" fmla="*/ 45254 w 319139"/>
                    <a:gd name="connsiteY10" fmla="*/ 36554 h 123606"/>
                    <a:gd name="connsiteX11" fmla="*/ 83354 w 319139"/>
                    <a:gd name="connsiteY11" fmla="*/ 36554 h 123606"/>
                    <a:gd name="connsiteX12" fmla="*/ 88117 w 319139"/>
                    <a:gd name="connsiteY12" fmla="*/ 19884 h 123606"/>
                    <a:gd name="connsiteX13" fmla="*/ 133361 w 319139"/>
                    <a:gd name="connsiteY13" fmla="*/ 27029 h 123606"/>
                    <a:gd name="connsiteX14" fmla="*/ 147647 w 319139"/>
                    <a:gd name="connsiteY14" fmla="*/ 43698 h 123606"/>
                    <a:gd name="connsiteX15" fmla="*/ 192892 w 319139"/>
                    <a:gd name="connsiteY15" fmla="*/ 3216 h 123606"/>
                    <a:gd name="connsiteX16" fmla="*/ 288142 w 319139"/>
                    <a:gd name="connsiteY16" fmla="*/ 10360 h 123606"/>
                    <a:gd name="connsiteX0" fmla="*/ 288142 w 319139"/>
                    <a:gd name="connsiteY0" fmla="*/ 10360 h 123606"/>
                    <a:gd name="connsiteX1" fmla="*/ 319098 w 319139"/>
                    <a:gd name="connsiteY1" fmla="*/ 72273 h 123606"/>
                    <a:gd name="connsiteX2" fmla="*/ 283379 w 319139"/>
                    <a:gd name="connsiteY2" fmla="*/ 122279 h 123606"/>
                    <a:gd name="connsiteX3" fmla="*/ 173841 w 319139"/>
                    <a:gd name="connsiteY3" fmla="*/ 112754 h 123606"/>
                    <a:gd name="connsiteX4" fmla="*/ 71448 w 319139"/>
                    <a:gd name="connsiteY4" fmla="*/ 96085 h 123606"/>
                    <a:gd name="connsiteX5" fmla="*/ 33348 w 319139"/>
                    <a:gd name="connsiteY5" fmla="*/ 105610 h 123606"/>
                    <a:gd name="connsiteX6" fmla="*/ 11 w 319139"/>
                    <a:gd name="connsiteY6" fmla="*/ 79416 h 123606"/>
                    <a:gd name="connsiteX7" fmla="*/ 16679 w 319139"/>
                    <a:gd name="connsiteY7" fmla="*/ 53223 h 123606"/>
                    <a:gd name="connsiteX8" fmla="*/ 33348 w 319139"/>
                    <a:gd name="connsiteY8" fmla="*/ 53223 h 123606"/>
                    <a:gd name="connsiteX9" fmla="*/ 45254 w 319139"/>
                    <a:gd name="connsiteY9" fmla="*/ 55604 h 123606"/>
                    <a:gd name="connsiteX10" fmla="*/ 47635 w 319139"/>
                    <a:gd name="connsiteY10" fmla="*/ 34173 h 123606"/>
                    <a:gd name="connsiteX11" fmla="*/ 83354 w 319139"/>
                    <a:gd name="connsiteY11" fmla="*/ 36554 h 123606"/>
                    <a:gd name="connsiteX12" fmla="*/ 88117 w 319139"/>
                    <a:gd name="connsiteY12" fmla="*/ 19884 h 123606"/>
                    <a:gd name="connsiteX13" fmla="*/ 133361 w 319139"/>
                    <a:gd name="connsiteY13" fmla="*/ 27029 h 123606"/>
                    <a:gd name="connsiteX14" fmla="*/ 147647 w 319139"/>
                    <a:gd name="connsiteY14" fmla="*/ 43698 h 123606"/>
                    <a:gd name="connsiteX15" fmla="*/ 192892 w 319139"/>
                    <a:gd name="connsiteY15" fmla="*/ 3216 h 123606"/>
                    <a:gd name="connsiteX16" fmla="*/ 288142 w 319139"/>
                    <a:gd name="connsiteY16" fmla="*/ 10360 h 123606"/>
                    <a:gd name="connsiteX0" fmla="*/ 288142 w 319139"/>
                    <a:gd name="connsiteY0" fmla="*/ 9145 h 122391"/>
                    <a:gd name="connsiteX1" fmla="*/ 319098 w 319139"/>
                    <a:gd name="connsiteY1" fmla="*/ 71058 h 122391"/>
                    <a:gd name="connsiteX2" fmla="*/ 283379 w 319139"/>
                    <a:gd name="connsiteY2" fmla="*/ 121064 h 122391"/>
                    <a:gd name="connsiteX3" fmla="*/ 173841 w 319139"/>
                    <a:gd name="connsiteY3" fmla="*/ 111539 h 122391"/>
                    <a:gd name="connsiteX4" fmla="*/ 71448 w 319139"/>
                    <a:gd name="connsiteY4" fmla="*/ 94870 h 122391"/>
                    <a:gd name="connsiteX5" fmla="*/ 33348 w 319139"/>
                    <a:gd name="connsiteY5" fmla="*/ 104395 h 122391"/>
                    <a:gd name="connsiteX6" fmla="*/ 11 w 319139"/>
                    <a:gd name="connsiteY6" fmla="*/ 78201 h 122391"/>
                    <a:gd name="connsiteX7" fmla="*/ 16679 w 319139"/>
                    <a:gd name="connsiteY7" fmla="*/ 52008 h 122391"/>
                    <a:gd name="connsiteX8" fmla="*/ 33348 w 319139"/>
                    <a:gd name="connsiteY8" fmla="*/ 52008 h 122391"/>
                    <a:gd name="connsiteX9" fmla="*/ 45254 w 319139"/>
                    <a:gd name="connsiteY9" fmla="*/ 54389 h 122391"/>
                    <a:gd name="connsiteX10" fmla="*/ 47635 w 319139"/>
                    <a:gd name="connsiteY10" fmla="*/ 32958 h 122391"/>
                    <a:gd name="connsiteX11" fmla="*/ 83354 w 319139"/>
                    <a:gd name="connsiteY11" fmla="*/ 35339 h 122391"/>
                    <a:gd name="connsiteX12" fmla="*/ 88117 w 319139"/>
                    <a:gd name="connsiteY12" fmla="*/ 18669 h 122391"/>
                    <a:gd name="connsiteX13" fmla="*/ 133361 w 319139"/>
                    <a:gd name="connsiteY13" fmla="*/ 25814 h 122391"/>
                    <a:gd name="connsiteX14" fmla="*/ 192892 w 319139"/>
                    <a:gd name="connsiteY14" fmla="*/ 2001 h 122391"/>
                    <a:gd name="connsiteX15" fmla="*/ 288142 w 319139"/>
                    <a:gd name="connsiteY15" fmla="*/ 9145 h 122391"/>
                    <a:gd name="connsiteX0" fmla="*/ 288131 w 319128"/>
                    <a:gd name="connsiteY0" fmla="*/ 9145 h 122391"/>
                    <a:gd name="connsiteX1" fmla="*/ 319087 w 319128"/>
                    <a:gd name="connsiteY1" fmla="*/ 71058 h 122391"/>
                    <a:gd name="connsiteX2" fmla="*/ 283368 w 319128"/>
                    <a:gd name="connsiteY2" fmla="*/ 121064 h 122391"/>
                    <a:gd name="connsiteX3" fmla="*/ 173830 w 319128"/>
                    <a:gd name="connsiteY3" fmla="*/ 111539 h 122391"/>
                    <a:gd name="connsiteX4" fmla="*/ 71437 w 319128"/>
                    <a:gd name="connsiteY4" fmla="*/ 94870 h 122391"/>
                    <a:gd name="connsiteX5" fmla="*/ 33337 w 319128"/>
                    <a:gd name="connsiteY5" fmla="*/ 104395 h 122391"/>
                    <a:gd name="connsiteX6" fmla="*/ 0 w 319128"/>
                    <a:gd name="connsiteY6" fmla="*/ 78201 h 122391"/>
                    <a:gd name="connsiteX7" fmla="*/ 33337 w 319128"/>
                    <a:gd name="connsiteY7" fmla="*/ 52008 h 122391"/>
                    <a:gd name="connsiteX8" fmla="*/ 45243 w 319128"/>
                    <a:gd name="connsiteY8" fmla="*/ 54389 h 122391"/>
                    <a:gd name="connsiteX9" fmla="*/ 47624 w 319128"/>
                    <a:gd name="connsiteY9" fmla="*/ 32958 h 122391"/>
                    <a:gd name="connsiteX10" fmla="*/ 83343 w 319128"/>
                    <a:gd name="connsiteY10" fmla="*/ 35339 h 122391"/>
                    <a:gd name="connsiteX11" fmla="*/ 88106 w 319128"/>
                    <a:gd name="connsiteY11" fmla="*/ 18669 h 122391"/>
                    <a:gd name="connsiteX12" fmla="*/ 133350 w 319128"/>
                    <a:gd name="connsiteY12" fmla="*/ 25814 h 122391"/>
                    <a:gd name="connsiteX13" fmla="*/ 192881 w 319128"/>
                    <a:gd name="connsiteY13" fmla="*/ 2001 h 122391"/>
                    <a:gd name="connsiteX14" fmla="*/ 288131 w 319128"/>
                    <a:gd name="connsiteY14" fmla="*/ 9145 h 122391"/>
                    <a:gd name="connsiteX0" fmla="*/ 288137 w 319134"/>
                    <a:gd name="connsiteY0" fmla="*/ 9145 h 122391"/>
                    <a:gd name="connsiteX1" fmla="*/ 319093 w 319134"/>
                    <a:gd name="connsiteY1" fmla="*/ 71058 h 122391"/>
                    <a:gd name="connsiteX2" fmla="*/ 283374 w 319134"/>
                    <a:gd name="connsiteY2" fmla="*/ 121064 h 122391"/>
                    <a:gd name="connsiteX3" fmla="*/ 173836 w 319134"/>
                    <a:gd name="connsiteY3" fmla="*/ 111539 h 122391"/>
                    <a:gd name="connsiteX4" fmla="*/ 71443 w 319134"/>
                    <a:gd name="connsiteY4" fmla="*/ 94870 h 122391"/>
                    <a:gd name="connsiteX5" fmla="*/ 33343 w 319134"/>
                    <a:gd name="connsiteY5" fmla="*/ 104395 h 122391"/>
                    <a:gd name="connsiteX6" fmla="*/ 6 w 319134"/>
                    <a:gd name="connsiteY6" fmla="*/ 78201 h 122391"/>
                    <a:gd name="connsiteX7" fmla="*/ 33343 w 319134"/>
                    <a:gd name="connsiteY7" fmla="*/ 52008 h 122391"/>
                    <a:gd name="connsiteX8" fmla="*/ 45249 w 319134"/>
                    <a:gd name="connsiteY8" fmla="*/ 54389 h 122391"/>
                    <a:gd name="connsiteX9" fmla="*/ 47630 w 319134"/>
                    <a:gd name="connsiteY9" fmla="*/ 32958 h 122391"/>
                    <a:gd name="connsiteX10" fmla="*/ 83349 w 319134"/>
                    <a:gd name="connsiteY10" fmla="*/ 35339 h 122391"/>
                    <a:gd name="connsiteX11" fmla="*/ 88112 w 319134"/>
                    <a:gd name="connsiteY11" fmla="*/ 18669 h 122391"/>
                    <a:gd name="connsiteX12" fmla="*/ 133356 w 319134"/>
                    <a:gd name="connsiteY12" fmla="*/ 25814 h 122391"/>
                    <a:gd name="connsiteX13" fmla="*/ 192887 w 319134"/>
                    <a:gd name="connsiteY13" fmla="*/ 2001 h 122391"/>
                    <a:gd name="connsiteX14" fmla="*/ 288137 w 319134"/>
                    <a:gd name="connsiteY14" fmla="*/ 9145 h 122391"/>
                    <a:gd name="connsiteX0" fmla="*/ 288249 w 319246"/>
                    <a:gd name="connsiteY0" fmla="*/ 9145 h 122391"/>
                    <a:gd name="connsiteX1" fmla="*/ 319205 w 319246"/>
                    <a:gd name="connsiteY1" fmla="*/ 71058 h 122391"/>
                    <a:gd name="connsiteX2" fmla="*/ 283486 w 319246"/>
                    <a:gd name="connsiteY2" fmla="*/ 121064 h 122391"/>
                    <a:gd name="connsiteX3" fmla="*/ 173948 w 319246"/>
                    <a:gd name="connsiteY3" fmla="*/ 111539 h 122391"/>
                    <a:gd name="connsiteX4" fmla="*/ 71555 w 319246"/>
                    <a:gd name="connsiteY4" fmla="*/ 94870 h 122391"/>
                    <a:gd name="connsiteX5" fmla="*/ 33455 w 319246"/>
                    <a:gd name="connsiteY5" fmla="*/ 104395 h 122391"/>
                    <a:gd name="connsiteX6" fmla="*/ 118 w 319246"/>
                    <a:gd name="connsiteY6" fmla="*/ 78201 h 122391"/>
                    <a:gd name="connsiteX7" fmla="*/ 45361 w 319246"/>
                    <a:gd name="connsiteY7" fmla="*/ 54389 h 122391"/>
                    <a:gd name="connsiteX8" fmla="*/ 47742 w 319246"/>
                    <a:gd name="connsiteY8" fmla="*/ 32958 h 122391"/>
                    <a:gd name="connsiteX9" fmla="*/ 83461 w 319246"/>
                    <a:gd name="connsiteY9" fmla="*/ 35339 h 122391"/>
                    <a:gd name="connsiteX10" fmla="*/ 88224 w 319246"/>
                    <a:gd name="connsiteY10" fmla="*/ 18669 h 122391"/>
                    <a:gd name="connsiteX11" fmla="*/ 133468 w 319246"/>
                    <a:gd name="connsiteY11" fmla="*/ 25814 h 122391"/>
                    <a:gd name="connsiteX12" fmla="*/ 192999 w 319246"/>
                    <a:gd name="connsiteY12" fmla="*/ 2001 h 122391"/>
                    <a:gd name="connsiteX13" fmla="*/ 288249 w 319246"/>
                    <a:gd name="connsiteY13" fmla="*/ 9145 h 122391"/>
                    <a:gd name="connsiteX0" fmla="*/ 288133 w 319130"/>
                    <a:gd name="connsiteY0" fmla="*/ 9145 h 122391"/>
                    <a:gd name="connsiteX1" fmla="*/ 319089 w 319130"/>
                    <a:gd name="connsiteY1" fmla="*/ 71058 h 122391"/>
                    <a:gd name="connsiteX2" fmla="*/ 283370 w 319130"/>
                    <a:gd name="connsiteY2" fmla="*/ 121064 h 122391"/>
                    <a:gd name="connsiteX3" fmla="*/ 173832 w 319130"/>
                    <a:gd name="connsiteY3" fmla="*/ 111539 h 122391"/>
                    <a:gd name="connsiteX4" fmla="*/ 71439 w 319130"/>
                    <a:gd name="connsiteY4" fmla="*/ 94870 h 122391"/>
                    <a:gd name="connsiteX5" fmla="*/ 33339 w 319130"/>
                    <a:gd name="connsiteY5" fmla="*/ 104395 h 122391"/>
                    <a:gd name="connsiteX6" fmla="*/ 2 w 319130"/>
                    <a:gd name="connsiteY6" fmla="*/ 78201 h 122391"/>
                    <a:gd name="connsiteX7" fmla="*/ 45245 w 319130"/>
                    <a:gd name="connsiteY7" fmla="*/ 54389 h 122391"/>
                    <a:gd name="connsiteX8" fmla="*/ 47626 w 319130"/>
                    <a:gd name="connsiteY8" fmla="*/ 32958 h 122391"/>
                    <a:gd name="connsiteX9" fmla="*/ 83345 w 319130"/>
                    <a:gd name="connsiteY9" fmla="*/ 35339 h 122391"/>
                    <a:gd name="connsiteX10" fmla="*/ 88108 w 319130"/>
                    <a:gd name="connsiteY10" fmla="*/ 18669 h 122391"/>
                    <a:gd name="connsiteX11" fmla="*/ 133352 w 319130"/>
                    <a:gd name="connsiteY11" fmla="*/ 25814 h 122391"/>
                    <a:gd name="connsiteX12" fmla="*/ 192883 w 319130"/>
                    <a:gd name="connsiteY12" fmla="*/ 2001 h 122391"/>
                    <a:gd name="connsiteX13" fmla="*/ 288133 w 319130"/>
                    <a:gd name="connsiteY13" fmla="*/ 9145 h 122391"/>
                    <a:gd name="connsiteX0" fmla="*/ 288339 w 319336"/>
                    <a:gd name="connsiteY0" fmla="*/ 9145 h 122391"/>
                    <a:gd name="connsiteX1" fmla="*/ 319295 w 319336"/>
                    <a:gd name="connsiteY1" fmla="*/ 71058 h 122391"/>
                    <a:gd name="connsiteX2" fmla="*/ 283576 w 319336"/>
                    <a:gd name="connsiteY2" fmla="*/ 121064 h 122391"/>
                    <a:gd name="connsiteX3" fmla="*/ 174038 w 319336"/>
                    <a:gd name="connsiteY3" fmla="*/ 111539 h 122391"/>
                    <a:gd name="connsiteX4" fmla="*/ 71645 w 319336"/>
                    <a:gd name="connsiteY4" fmla="*/ 94870 h 122391"/>
                    <a:gd name="connsiteX5" fmla="*/ 33545 w 319336"/>
                    <a:gd name="connsiteY5" fmla="*/ 104395 h 122391"/>
                    <a:gd name="connsiteX6" fmla="*/ 208 w 319336"/>
                    <a:gd name="connsiteY6" fmla="*/ 78201 h 122391"/>
                    <a:gd name="connsiteX7" fmla="*/ 45451 w 319336"/>
                    <a:gd name="connsiteY7" fmla="*/ 54389 h 122391"/>
                    <a:gd name="connsiteX8" fmla="*/ 47832 w 319336"/>
                    <a:gd name="connsiteY8" fmla="*/ 32958 h 122391"/>
                    <a:gd name="connsiteX9" fmla="*/ 83551 w 319336"/>
                    <a:gd name="connsiteY9" fmla="*/ 35339 h 122391"/>
                    <a:gd name="connsiteX10" fmla="*/ 88314 w 319336"/>
                    <a:gd name="connsiteY10" fmla="*/ 18669 h 122391"/>
                    <a:gd name="connsiteX11" fmla="*/ 133558 w 319336"/>
                    <a:gd name="connsiteY11" fmla="*/ 25814 h 122391"/>
                    <a:gd name="connsiteX12" fmla="*/ 193089 w 319336"/>
                    <a:gd name="connsiteY12" fmla="*/ 2001 h 122391"/>
                    <a:gd name="connsiteX13" fmla="*/ 288339 w 319336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47870 w 319374"/>
                    <a:gd name="connsiteY8" fmla="*/ 32958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47870 w 319374"/>
                    <a:gd name="connsiteY8" fmla="*/ 32958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47870 w 319374"/>
                    <a:gd name="connsiteY8" fmla="*/ 32958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47870 w 319374"/>
                    <a:gd name="connsiteY8" fmla="*/ 32958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44783 w 319374"/>
                    <a:gd name="connsiteY8" fmla="*/ 28972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44783 w 319374"/>
                    <a:gd name="connsiteY8" fmla="*/ 28972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44783 w 319374"/>
                    <a:gd name="connsiteY8" fmla="*/ 28972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44783 w 319374"/>
                    <a:gd name="connsiteY8" fmla="*/ 28972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39324 w 319374"/>
                    <a:gd name="connsiteY8" fmla="*/ 29022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39324 w 319374"/>
                    <a:gd name="connsiteY8" fmla="*/ 29022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39324 w 319374"/>
                    <a:gd name="connsiteY8" fmla="*/ 29022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39324 w 319374"/>
                    <a:gd name="connsiteY8" fmla="*/ 29022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39324 w 319374"/>
                    <a:gd name="connsiteY8" fmla="*/ 29022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39324 w 319374"/>
                    <a:gd name="connsiteY8" fmla="*/ 29022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39324 w 319374"/>
                    <a:gd name="connsiteY8" fmla="*/ 29022 h 122391"/>
                    <a:gd name="connsiteX9" fmla="*/ 83589 w 319374"/>
                    <a:gd name="connsiteY9" fmla="*/ 35339 h 122391"/>
                    <a:gd name="connsiteX10" fmla="*/ 80167 w 319374"/>
                    <a:gd name="connsiteY10" fmla="*/ 15597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39324 w 319374"/>
                    <a:gd name="connsiteY8" fmla="*/ 29022 h 122391"/>
                    <a:gd name="connsiteX9" fmla="*/ 83589 w 319374"/>
                    <a:gd name="connsiteY9" fmla="*/ 35339 h 122391"/>
                    <a:gd name="connsiteX10" fmla="*/ 80167 w 319374"/>
                    <a:gd name="connsiteY10" fmla="*/ 15597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39324 w 319374"/>
                    <a:gd name="connsiteY8" fmla="*/ 29022 h 122391"/>
                    <a:gd name="connsiteX9" fmla="*/ 83589 w 319374"/>
                    <a:gd name="connsiteY9" fmla="*/ 35339 h 122391"/>
                    <a:gd name="connsiteX10" fmla="*/ 80167 w 319374"/>
                    <a:gd name="connsiteY10" fmla="*/ 15597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39324 w 319374"/>
                    <a:gd name="connsiteY8" fmla="*/ 29022 h 122391"/>
                    <a:gd name="connsiteX9" fmla="*/ 83589 w 319374"/>
                    <a:gd name="connsiteY9" fmla="*/ 35339 h 122391"/>
                    <a:gd name="connsiteX10" fmla="*/ 80167 w 319374"/>
                    <a:gd name="connsiteY10" fmla="*/ 15597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500"/>
                    <a:gd name="connsiteY0" fmla="*/ 1509 h 114755"/>
                    <a:gd name="connsiteX1" fmla="*/ 319333 w 319500"/>
                    <a:gd name="connsiteY1" fmla="*/ 63422 h 114755"/>
                    <a:gd name="connsiteX2" fmla="*/ 283614 w 319500"/>
                    <a:gd name="connsiteY2" fmla="*/ 113428 h 114755"/>
                    <a:gd name="connsiteX3" fmla="*/ 174076 w 319500"/>
                    <a:gd name="connsiteY3" fmla="*/ 103903 h 114755"/>
                    <a:gd name="connsiteX4" fmla="*/ 71683 w 319500"/>
                    <a:gd name="connsiteY4" fmla="*/ 87234 h 114755"/>
                    <a:gd name="connsiteX5" fmla="*/ 33583 w 319500"/>
                    <a:gd name="connsiteY5" fmla="*/ 96759 h 114755"/>
                    <a:gd name="connsiteX6" fmla="*/ 246 w 319500"/>
                    <a:gd name="connsiteY6" fmla="*/ 70565 h 114755"/>
                    <a:gd name="connsiteX7" fmla="*/ 45489 w 319500"/>
                    <a:gd name="connsiteY7" fmla="*/ 46753 h 114755"/>
                    <a:gd name="connsiteX8" fmla="*/ 39324 w 319500"/>
                    <a:gd name="connsiteY8" fmla="*/ 21386 h 114755"/>
                    <a:gd name="connsiteX9" fmla="*/ 83589 w 319500"/>
                    <a:gd name="connsiteY9" fmla="*/ 27703 h 114755"/>
                    <a:gd name="connsiteX10" fmla="*/ 80167 w 319500"/>
                    <a:gd name="connsiteY10" fmla="*/ 7961 h 114755"/>
                    <a:gd name="connsiteX11" fmla="*/ 133596 w 319500"/>
                    <a:gd name="connsiteY11" fmla="*/ 18178 h 114755"/>
                    <a:gd name="connsiteX12" fmla="*/ 288377 w 319500"/>
                    <a:gd name="connsiteY12" fmla="*/ 1509 h 114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9500" h="114755">
                      <a:moveTo>
                        <a:pt x="288377" y="1509"/>
                      </a:moveTo>
                      <a:cubicBezTo>
                        <a:pt x="319333" y="9050"/>
                        <a:pt x="320127" y="44769"/>
                        <a:pt x="319333" y="63422"/>
                      </a:cubicBezTo>
                      <a:cubicBezTo>
                        <a:pt x="318539" y="82075"/>
                        <a:pt x="307824" y="106681"/>
                        <a:pt x="283614" y="113428"/>
                      </a:cubicBezTo>
                      <a:cubicBezTo>
                        <a:pt x="259405" y="120175"/>
                        <a:pt x="226067" y="98744"/>
                        <a:pt x="174076" y="103903"/>
                      </a:cubicBezTo>
                      <a:cubicBezTo>
                        <a:pt x="122085" y="109062"/>
                        <a:pt x="89939" y="108268"/>
                        <a:pt x="71683" y="87234"/>
                      </a:cubicBezTo>
                      <a:cubicBezTo>
                        <a:pt x="51468" y="93413"/>
                        <a:pt x="49645" y="93943"/>
                        <a:pt x="33583" y="96759"/>
                      </a:cubicBezTo>
                      <a:cubicBezTo>
                        <a:pt x="17521" y="99575"/>
                        <a:pt x="-2453" y="95637"/>
                        <a:pt x="246" y="70565"/>
                      </a:cubicBezTo>
                      <a:cubicBezTo>
                        <a:pt x="2945" y="45493"/>
                        <a:pt x="31293" y="47575"/>
                        <a:pt x="45489" y="46753"/>
                      </a:cubicBezTo>
                      <a:cubicBezTo>
                        <a:pt x="34097" y="39582"/>
                        <a:pt x="28480" y="32354"/>
                        <a:pt x="39324" y="21386"/>
                      </a:cubicBezTo>
                      <a:cubicBezTo>
                        <a:pt x="50168" y="10418"/>
                        <a:pt x="75729" y="24833"/>
                        <a:pt x="83589" y="27703"/>
                      </a:cubicBezTo>
                      <a:cubicBezTo>
                        <a:pt x="79872" y="21815"/>
                        <a:pt x="65808" y="17952"/>
                        <a:pt x="80167" y="7961"/>
                      </a:cubicBezTo>
                      <a:cubicBezTo>
                        <a:pt x="98172" y="-105"/>
                        <a:pt x="115418" y="12934"/>
                        <a:pt x="133596" y="18178"/>
                      </a:cubicBezTo>
                      <a:cubicBezTo>
                        <a:pt x="168298" y="17103"/>
                        <a:pt x="257421" y="-6032"/>
                        <a:pt x="288377" y="1509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" name="フリーフォーム 263">
                  <a:extLst>
                    <a:ext uri="{FF2B5EF4-FFF2-40B4-BE49-F238E27FC236}">
                      <a16:creationId xmlns:a16="http://schemas.microsoft.com/office/drawing/2014/main" id="{816A6939-053F-481D-8B22-1C5BB79AA1F1}"/>
                    </a:ext>
                  </a:extLst>
                </p:cNvPr>
                <p:cNvSpPr/>
                <p:nvPr/>
              </p:nvSpPr>
              <p:spPr>
                <a:xfrm rot="486120">
                  <a:off x="2385198" y="4528515"/>
                  <a:ext cx="167704" cy="135488"/>
                </a:xfrm>
                <a:custGeom>
                  <a:avLst/>
                  <a:gdLst>
                    <a:gd name="connsiteX0" fmla="*/ 3031 w 167609"/>
                    <a:gd name="connsiteY0" fmla="*/ 133583 h 135325"/>
                    <a:gd name="connsiteX1" fmla="*/ 26843 w 167609"/>
                    <a:gd name="connsiteY1" fmla="*/ 31189 h 135325"/>
                    <a:gd name="connsiteX2" fmla="*/ 117331 w 167609"/>
                    <a:gd name="connsiteY2" fmla="*/ 233 h 135325"/>
                    <a:gd name="connsiteX3" fmla="*/ 167337 w 167609"/>
                    <a:gd name="connsiteY3" fmla="*/ 43096 h 135325"/>
                    <a:gd name="connsiteX4" fmla="*/ 136381 w 167609"/>
                    <a:gd name="connsiteY4" fmla="*/ 45477 h 135325"/>
                    <a:gd name="connsiteX5" fmla="*/ 114949 w 167609"/>
                    <a:gd name="connsiteY5" fmla="*/ 33571 h 135325"/>
                    <a:gd name="connsiteX6" fmla="*/ 98281 w 167609"/>
                    <a:gd name="connsiteY6" fmla="*/ 57383 h 135325"/>
                    <a:gd name="connsiteX7" fmla="*/ 143524 w 167609"/>
                    <a:gd name="connsiteY7" fmla="*/ 69289 h 135325"/>
                    <a:gd name="connsiteX8" fmla="*/ 138762 w 167609"/>
                    <a:gd name="connsiteY8" fmla="*/ 102627 h 135325"/>
                    <a:gd name="connsiteX9" fmla="*/ 83993 w 167609"/>
                    <a:gd name="connsiteY9" fmla="*/ 97864 h 135325"/>
                    <a:gd name="connsiteX10" fmla="*/ 3031 w 167609"/>
                    <a:gd name="connsiteY10" fmla="*/ 133583 h 135325"/>
                    <a:gd name="connsiteX0" fmla="*/ 3031 w 168134"/>
                    <a:gd name="connsiteY0" fmla="*/ 133583 h 135325"/>
                    <a:gd name="connsiteX1" fmla="*/ 26843 w 168134"/>
                    <a:gd name="connsiteY1" fmla="*/ 31189 h 135325"/>
                    <a:gd name="connsiteX2" fmla="*/ 117331 w 168134"/>
                    <a:gd name="connsiteY2" fmla="*/ 233 h 135325"/>
                    <a:gd name="connsiteX3" fmla="*/ 167337 w 168134"/>
                    <a:gd name="connsiteY3" fmla="*/ 43096 h 135325"/>
                    <a:gd name="connsiteX4" fmla="*/ 136381 w 168134"/>
                    <a:gd name="connsiteY4" fmla="*/ 45477 h 135325"/>
                    <a:gd name="connsiteX5" fmla="*/ 114949 w 168134"/>
                    <a:gd name="connsiteY5" fmla="*/ 33571 h 135325"/>
                    <a:gd name="connsiteX6" fmla="*/ 98281 w 168134"/>
                    <a:gd name="connsiteY6" fmla="*/ 57383 h 135325"/>
                    <a:gd name="connsiteX7" fmla="*/ 143524 w 168134"/>
                    <a:gd name="connsiteY7" fmla="*/ 69289 h 135325"/>
                    <a:gd name="connsiteX8" fmla="*/ 138762 w 168134"/>
                    <a:gd name="connsiteY8" fmla="*/ 102627 h 135325"/>
                    <a:gd name="connsiteX9" fmla="*/ 83993 w 168134"/>
                    <a:gd name="connsiteY9" fmla="*/ 97864 h 135325"/>
                    <a:gd name="connsiteX10" fmla="*/ 3031 w 168134"/>
                    <a:gd name="connsiteY10" fmla="*/ 133583 h 135325"/>
                    <a:gd name="connsiteX0" fmla="*/ 3031 w 167704"/>
                    <a:gd name="connsiteY0" fmla="*/ 133583 h 135325"/>
                    <a:gd name="connsiteX1" fmla="*/ 26843 w 167704"/>
                    <a:gd name="connsiteY1" fmla="*/ 31189 h 135325"/>
                    <a:gd name="connsiteX2" fmla="*/ 117331 w 167704"/>
                    <a:gd name="connsiteY2" fmla="*/ 233 h 135325"/>
                    <a:gd name="connsiteX3" fmla="*/ 167337 w 167704"/>
                    <a:gd name="connsiteY3" fmla="*/ 43096 h 135325"/>
                    <a:gd name="connsiteX4" fmla="*/ 138762 w 167704"/>
                    <a:gd name="connsiteY4" fmla="*/ 43096 h 135325"/>
                    <a:gd name="connsiteX5" fmla="*/ 114949 w 167704"/>
                    <a:gd name="connsiteY5" fmla="*/ 33571 h 135325"/>
                    <a:gd name="connsiteX6" fmla="*/ 98281 w 167704"/>
                    <a:gd name="connsiteY6" fmla="*/ 57383 h 135325"/>
                    <a:gd name="connsiteX7" fmla="*/ 143524 w 167704"/>
                    <a:gd name="connsiteY7" fmla="*/ 69289 h 135325"/>
                    <a:gd name="connsiteX8" fmla="*/ 138762 w 167704"/>
                    <a:gd name="connsiteY8" fmla="*/ 102627 h 135325"/>
                    <a:gd name="connsiteX9" fmla="*/ 83993 w 167704"/>
                    <a:gd name="connsiteY9" fmla="*/ 97864 h 135325"/>
                    <a:gd name="connsiteX10" fmla="*/ 3031 w 167704"/>
                    <a:gd name="connsiteY10" fmla="*/ 133583 h 135325"/>
                    <a:gd name="connsiteX0" fmla="*/ 3031 w 167704"/>
                    <a:gd name="connsiteY0" fmla="*/ 133583 h 135458"/>
                    <a:gd name="connsiteX1" fmla="*/ 26843 w 167704"/>
                    <a:gd name="connsiteY1" fmla="*/ 31189 h 135458"/>
                    <a:gd name="connsiteX2" fmla="*/ 117331 w 167704"/>
                    <a:gd name="connsiteY2" fmla="*/ 233 h 135458"/>
                    <a:gd name="connsiteX3" fmla="*/ 167337 w 167704"/>
                    <a:gd name="connsiteY3" fmla="*/ 43096 h 135458"/>
                    <a:gd name="connsiteX4" fmla="*/ 138762 w 167704"/>
                    <a:gd name="connsiteY4" fmla="*/ 43096 h 135458"/>
                    <a:gd name="connsiteX5" fmla="*/ 114949 w 167704"/>
                    <a:gd name="connsiteY5" fmla="*/ 33571 h 135458"/>
                    <a:gd name="connsiteX6" fmla="*/ 98281 w 167704"/>
                    <a:gd name="connsiteY6" fmla="*/ 57383 h 135458"/>
                    <a:gd name="connsiteX7" fmla="*/ 143524 w 167704"/>
                    <a:gd name="connsiteY7" fmla="*/ 69289 h 135458"/>
                    <a:gd name="connsiteX8" fmla="*/ 138762 w 167704"/>
                    <a:gd name="connsiteY8" fmla="*/ 102627 h 135458"/>
                    <a:gd name="connsiteX9" fmla="*/ 83993 w 167704"/>
                    <a:gd name="connsiteY9" fmla="*/ 97864 h 135458"/>
                    <a:gd name="connsiteX10" fmla="*/ 3031 w 167704"/>
                    <a:gd name="connsiteY10" fmla="*/ 133583 h 135458"/>
                    <a:gd name="connsiteX0" fmla="*/ 3031 w 167704"/>
                    <a:gd name="connsiteY0" fmla="*/ 133583 h 135458"/>
                    <a:gd name="connsiteX1" fmla="*/ 26843 w 167704"/>
                    <a:gd name="connsiteY1" fmla="*/ 31189 h 135458"/>
                    <a:gd name="connsiteX2" fmla="*/ 117331 w 167704"/>
                    <a:gd name="connsiteY2" fmla="*/ 233 h 135458"/>
                    <a:gd name="connsiteX3" fmla="*/ 167337 w 167704"/>
                    <a:gd name="connsiteY3" fmla="*/ 43096 h 135458"/>
                    <a:gd name="connsiteX4" fmla="*/ 138762 w 167704"/>
                    <a:gd name="connsiteY4" fmla="*/ 43096 h 135458"/>
                    <a:gd name="connsiteX5" fmla="*/ 114949 w 167704"/>
                    <a:gd name="connsiteY5" fmla="*/ 33571 h 135458"/>
                    <a:gd name="connsiteX6" fmla="*/ 98281 w 167704"/>
                    <a:gd name="connsiteY6" fmla="*/ 57383 h 135458"/>
                    <a:gd name="connsiteX7" fmla="*/ 145905 w 167704"/>
                    <a:gd name="connsiteY7" fmla="*/ 74052 h 135458"/>
                    <a:gd name="connsiteX8" fmla="*/ 138762 w 167704"/>
                    <a:gd name="connsiteY8" fmla="*/ 102627 h 135458"/>
                    <a:gd name="connsiteX9" fmla="*/ 83993 w 167704"/>
                    <a:gd name="connsiteY9" fmla="*/ 97864 h 135458"/>
                    <a:gd name="connsiteX10" fmla="*/ 3031 w 167704"/>
                    <a:gd name="connsiteY10" fmla="*/ 133583 h 135458"/>
                    <a:gd name="connsiteX0" fmla="*/ 3031 w 167704"/>
                    <a:gd name="connsiteY0" fmla="*/ 133583 h 135458"/>
                    <a:gd name="connsiteX1" fmla="*/ 26843 w 167704"/>
                    <a:gd name="connsiteY1" fmla="*/ 31189 h 135458"/>
                    <a:gd name="connsiteX2" fmla="*/ 117331 w 167704"/>
                    <a:gd name="connsiteY2" fmla="*/ 233 h 135458"/>
                    <a:gd name="connsiteX3" fmla="*/ 167337 w 167704"/>
                    <a:gd name="connsiteY3" fmla="*/ 43096 h 135458"/>
                    <a:gd name="connsiteX4" fmla="*/ 138762 w 167704"/>
                    <a:gd name="connsiteY4" fmla="*/ 43096 h 135458"/>
                    <a:gd name="connsiteX5" fmla="*/ 114949 w 167704"/>
                    <a:gd name="connsiteY5" fmla="*/ 33571 h 135458"/>
                    <a:gd name="connsiteX6" fmla="*/ 98281 w 167704"/>
                    <a:gd name="connsiteY6" fmla="*/ 57383 h 135458"/>
                    <a:gd name="connsiteX7" fmla="*/ 145905 w 167704"/>
                    <a:gd name="connsiteY7" fmla="*/ 74052 h 135458"/>
                    <a:gd name="connsiteX8" fmla="*/ 138762 w 167704"/>
                    <a:gd name="connsiteY8" fmla="*/ 102627 h 135458"/>
                    <a:gd name="connsiteX9" fmla="*/ 83993 w 167704"/>
                    <a:gd name="connsiteY9" fmla="*/ 97864 h 135458"/>
                    <a:gd name="connsiteX10" fmla="*/ 3031 w 167704"/>
                    <a:gd name="connsiteY10" fmla="*/ 133583 h 135458"/>
                    <a:gd name="connsiteX0" fmla="*/ 3031 w 167704"/>
                    <a:gd name="connsiteY0" fmla="*/ 133583 h 135458"/>
                    <a:gd name="connsiteX1" fmla="*/ 26843 w 167704"/>
                    <a:gd name="connsiteY1" fmla="*/ 31189 h 135458"/>
                    <a:gd name="connsiteX2" fmla="*/ 117331 w 167704"/>
                    <a:gd name="connsiteY2" fmla="*/ 233 h 135458"/>
                    <a:gd name="connsiteX3" fmla="*/ 167337 w 167704"/>
                    <a:gd name="connsiteY3" fmla="*/ 43096 h 135458"/>
                    <a:gd name="connsiteX4" fmla="*/ 138762 w 167704"/>
                    <a:gd name="connsiteY4" fmla="*/ 43096 h 135458"/>
                    <a:gd name="connsiteX5" fmla="*/ 114949 w 167704"/>
                    <a:gd name="connsiteY5" fmla="*/ 33571 h 135458"/>
                    <a:gd name="connsiteX6" fmla="*/ 98281 w 167704"/>
                    <a:gd name="connsiteY6" fmla="*/ 57383 h 135458"/>
                    <a:gd name="connsiteX7" fmla="*/ 145905 w 167704"/>
                    <a:gd name="connsiteY7" fmla="*/ 74052 h 135458"/>
                    <a:gd name="connsiteX8" fmla="*/ 138762 w 167704"/>
                    <a:gd name="connsiteY8" fmla="*/ 102627 h 135458"/>
                    <a:gd name="connsiteX9" fmla="*/ 83993 w 167704"/>
                    <a:gd name="connsiteY9" fmla="*/ 97864 h 135458"/>
                    <a:gd name="connsiteX10" fmla="*/ 3031 w 167704"/>
                    <a:gd name="connsiteY10" fmla="*/ 133583 h 135458"/>
                    <a:gd name="connsiteX0" fmla="*/ 3031 w 167704"/>
                    <a:gd name="connsiteY0" fmla="*/ 133583 h 135488"/>
                    <a:gd name="connsiteX1" fmla="*/ 26843 w 167704"/>
                    <a:gd name="connsiteY1" fmla="*/ 31189 h 135488"/>
                    <a:gd name="connsiteX2" fmla="*/ 117331 w 167704"/>
                    <a:gd name="connsiteY2" fmla="*/ 233 h 135488"/>
                    <a:gd name="connsiteX3" fmla="*/ 167337 w 167704"/>
                    <a:gd name="connsiteY3" fmla="*/ 43096 h 135488"/>
                    <a:gd name="connsiteX4" fmla="*/ 138762 w 167704"/>
                    <a:gd name="connsiteY4" fmla="*/ 43096 h 135488"/>
                    <a:gd name="connsiteX5" fmla="*/ 114949 w 167704"/>
                    <a:gd name="connsiteY5" fmla="*/ 33571 h 135488"/>
                    <a:gd name="connsiteX6" fmla="*/ 98281 w 167704"/>
                    <a:gd name="connsiteY6" fmla="*/ 57383 h 135488"/>
                    <a:gd name="connsiteX7" fmla="*/ 145905 w 167704"/>
                    <a:gd name="connsiteY7" fmla="*/ 74052 h 135488"/>
                    <a:gd name="connsiteX8" fmla="*/ 134000 w 167704"/>
                    <a:gd name="connsiteY8" fmla="*/ 97864 h 135488"/>
                    <a:gd name="connsiteX9" fmla="*/ 83993 w 167704"/>
                    <a:gd name="connsiteY9" fmla="*/ 97864 h 135488"/>
                    <a:gd name="connsiteX10" fmla="*/ 3031 w 167704"/>
                    <a:gd name="connsiteY10" fmla="*/ 133583 h 135488"/>
                    <a:gd name="connsiteX0" fmla="*/ 3031 w 167704"/>
                    <a:gd name="connsiteY0" fmla="*/ 133583 h 135488"/>
                    <a:gd name="connsiteX1" fmla="*/ 26843 w 167704"/>
                    <a:gd name="connsiteY1" fmla="*/ 31189 h 135488"/>
                    <a:gd name="connsiteX2" fmla="*/ 117331 w 167704"/>
                    <a:gd name="connsiteY2" fmla="*/ 233 h 135488"/>
                    <a:gd name="connsiteX3" fmla="*/ 167337 w 167704"/>
                    <a:gd name="connsiteY3" fmla="*/ 43096 h 135488"/>
                    <a:gd name="connsiteX4" fmla="*/ 138762 w 167704"/>
                    <a:gd name="connsiteY4" fmla="*/ 43096 h 135488"/>
                    <a:gd name="connsiteX5" fmla="*/ 114949 w 167704"/>
                    <a:gd name="connsiteY5" fmla="*/ 33571 h 135488"/>
                    <a:gd name="connsiteX6" fmla="*/ 98281 w 167704"/>
                    <a:gd name="connsiteY6" fmla="*/ 57383 h 135488"/>
                    <a:gd name="connsiteX7" fmla="*/ 145905 w 167704"/>
                    <a:gd name="connsiteY7" fmla="*/ 74052 h 135488"/>
                    <a:gd name="connsiteX8" fmla="*/ 134000 w 167704"/>
                    <a:gd name="connsiteY8" fmla="*/ 97864 h 135488"/>
                    <a:gd name="connsiteX9" fmla="*/ 83993 w 167704"/>
                    <a:gd name="connsiteY9" fmla="*/ 97864 h 135488"/>
                    <a:gd name="connsiteX10" fmla="*/ 3031 w 167704"/>
                    <a:gd name="connsiteY10" fmla="*/ 133583 h 135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7704" h="135488">
                      <a:moveTo>
                        <a:pt x="3031" y="133583"/>
                      </a:moveTo>
                      <a:cubicBezTo>
                        <a:pt x="-6494" y="122470"/>
                        <a:pt x="7793" y="53414"/>
                        <a:pt x="26843" y="31189"/>
                      </a:cubicBezTo>
                      <a:cubicBezTo>
                        <a:pt x="45893" y="8964"/>
                        <a:pt x="93915" y="-1752"/>
                        <a:pt x="117331" y="233"/>
                      </a:cubicBezTo>
                      <a:cubicBezTo>
                        <a:pt x="140747" y="2218"/>
                        <a:pt x="163765" y="35952"/>
                        <a:pt x="167337" y="43096"/>
                      </a:cubicBezTo>
                      <a:cubicBezTo>
                        <a:pt x="170909" y="50240"/>
                        <a:pt x="147493" y="44684"/>
                        <a:pt x="138762" y="43096"/>
                      </a:cubicBezTo>
                      <a:cubicBezTo>
                        <a:pt x="130031" y="41508"/>
                        <a:pt x="121696" y="31190"/>
                        <a:pt x="114949" y="33571"/>
                      </a:cubicBezTo>
                      <a:cubicBezTo>
                        <a:pt x="108202" y="35952"/>
                        <a:pt x="93122" y="50636"/>
                        <a:pt x="98281" y="57383"/>
                      </a:cubicBezTo>
                      <a:cubicBezTo>
                        <a:pt x="103440" y="64130"/>
                        <a:pt x="139952" y="67305"/>
                        <a:pt x="145905" y="74052"/>
                      </a:cubicBezTo>
                      <a:cubicBezTo>
                        <a:pt x="151858" y="80799"/>
                        <a:pt x="160591" y="97864"/>
                        <a:pt x="134000" y="97864"/>
                      </a:cubicBezTo>
                      <a:cubicBezTo>
                        <a:pt x="124078" y="102626"/>
                        <a:pt x="105821" y="91911"/>
                        <a:pt x="83993" y="97864"/>
                      </a:cubicBezTo>
                      <a:cubicBezTo>
                        <a:pt x="62165" y="103817"/>
                        <a:pt x="12556" y="144696"/>
                        <a:pt x="3031" y="133583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円/楕円 35">
                  <a:extLst>
                    <a:ext uri="{FF2B5EF4-FFF2-40B4-BE49-F238E27FC236}">
                      <a16:creationId xmlns:a16="http://schemas.microsoft.com/office/drawing/2014/main" id="{C9EABF4D-EF1B-4BD7-9852-3DFD97B1347E}"/>
                    </a:ext>
                  </a:extLst>
                </p:cNvPr>
                <p:cNvSpPr/>
                <p:nvPr/>
              </p:nvSpPr>
              <p:spPr>
                <a:xfrm rot="480000">
                  <a:off x="2542371" y="4331068"/>
                  <a:ext cx="708026" cy="862030"/>
                </a:xfrm>
                <a:custGeom>
                  <a:avLst/>
                  <a:gdLst>
                    <a:gd name="connsiteX0" fmla="*/ 0 w 708025"/>
                    <a:gd name="connsiteY0" fmla="*/ 354013 h 708025"/>
                    <a:gd name="connsiteX1" fmla="*/ 354013 w 708025"/>
                    <a:gd name="connsiteY1" fmla="*/ 0 h 708025"/>
                    <a:gd name="connsiteX2" fmla="*/ 708026 w 708025"/>
                    <a:gd name="connsiteY2" fmla="*/ 354013 h 708025"/>
                    <a:gd name="connsiteX3" fmla="*/ 354013 w 708025"/>
                    <a:gd name="connsiteY3" fmla="*/ 708026 h 708025"/>
                    <a:gd name="connsiteX4" fmla="*/ 0 w 708025"/>
                    <a:gd name="connsiteY4" fmla="*/ 354013 h 708025"/>
                    <a:gd name="connsiteX0" fmla="*/ 0 w 708026"/>
                    <a:gd name="connsiteY0" fmla="*/ 354013 h 708026"/>
                    <a:gd name="connsiteX1" fmla="*/ 354013 w 708026"/>
                    <a:gd name="connsiteY1" fmla="*/ 0 h 708026"/>
                    <a:gd name="connsiteX2" fmla="*/ 708026 w 708026"/>
                    <a:gd name="connsiteY2" fmla="*/ 354013 h 708026"/>
                    <a:gd name="connsiteX3" fmla="*/ 354013 w 708026"/>
                    <a:gd name="connsiteY3" fmla="*/ 708026 h 708026"/>
                    <a:gd name="connsiteX4" fmla="*/ 0 w 708026"/>
                    <a:gd name="connsiteY4" fmla="*/ 354013 h 708026"/>
                    <a:gd name="connsiteX0" fmla="*/ 0 w 708026"/>
                    <a:gd name="connsiteY0" fmla="*/ 354013 h 596107"/>
                    <a:gd name="connsiteX1" fmla="*/ 354013 w 708026"/>
                    <a:gd name="connsiteY1" fmla="*/ 0 h 596107"/>
                    <a:gd name="connsiteX2" fmla="*/ 708026 w 708026"/>
                    <a:gd name="connsiteY2" fmla="*/ 354013 h 596107"/>
                    <a:gd name="connsiteX3" fmla="*/ 354013 w 708026"/>
                    <a:gd name="connsiteY3" fmla="*/ 596107 h 596107"/>
                    <a:gd name="connsiteX4" fmla="*/ 0 w 708026"/>
                    <a:gd name="connsiteY4" fmla="*/ 354013 h 596107"/>
                    <a:gd name="connsiteX0" fmla="*/ 0 w 708026"/>
                    <a:gd name="connsiteY0" fmla="*/ 480219 h 722313"/>
                    <a:gd name="connsiteX1" fmla="*/ 354013 w 708026"/>
                    <a:gd name="connsiteY1" fmla="*/ 0 h 722313"/>
                    <a:gd name="connsiteX2" fmla="*/ 708026 w 708026"/>
                    <a:gd name="connsiteY2" fmla="*/ 480219 h 722313"/>
                    <a:gd name="connsiteX3" fmla="*/ 354013 w 708026"/>
                    <a:gd name="connsiteY3" fmla="*/ 722313 h 722313"/>
                    <a:gd name="connsiteX4" fmla="*/ 0 w 708026"/>
                    <a:gd name="connsiteY4" fmla="*/ 480219 h 722313"/>
                    <a:gd name="connsiteX0" fmla="*/ 0 w 708026"/>
                    <a:gd name="connsiteY0" fmla="*/ 619919 h 862013"/>
                    <a:gd name="connsiteX1" fmla="*/ 347663 w 708026"/>
                    <a:gd name="connsiteY1" fmla="*/ 0 h 862013"/>
                    <a:gd name="connsiteX2" fmla="*/ 708026 w 708026"/>
                    <a:gd name="connsiteY2" fmla="*/ 619919 h 862013"/>
                    <a:gd name="connsiteX3" fmla="*/ 354013 w 708026"/>
                    <a:gd name="connsiteY3" fmla="*/ 862013 h 862013"/>
                    <a:gd name="connsiteX4" fmla="*/ 0 w 708026"/>
                    <a:gd name="connsiteY4" fmla="*/ 619919 h 862013"/>
                    <a:gd name="connsiteX0" fmla="*/ 0 w 708026"/>
                    <a:gd name="connsiteY0" fmla="*/ 619936 h 862030"/>
                    <a:gd name="connsiteX1" fmla="*/ 347663 w 708026"/>
                    <a:gd name="connsiteY1" fmla="*/ 17 h 862030"/>
                    <a:gd name="connsiteX2" fmla="*/ 708026 w 708026"/>
                    <a:gd name="connsiteY2" fmla="*/ 619936 h 862030"/>
                    <a:gd name="connsiteX3" fmla="*/ 354013 w 708026"/>
                    <a:gd name="connsiteY3" fmla="*/ 862030 h 862030"/>
                    <a:gd name="connsiteX4" fmla="*/ 0 w 708026"/>
                    <a:gd name="connsiteY4" fmla="*/ 619936 h 862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8026" h="862030">
                      <a:moveTo>
                        <a:pt x="0" y="619936"/>
                      </a:moveTo>
                      <a:cubicBezTo>
                        <a:pt x="0" y="424420"/>
                        <a:pt x="101347" y="3192"/>
                        <a:pt x="347663" y="17"/>
                      </a:cubicBezTo>
                      <a:cubicBezTo>
                        <a:pt x="593979" y="-3158"/>
                        <a:pt x="708026" y="424420"/>
                        <a:pt x="708026" y="619936"/>
                      </a:cubicBezTo>
                      <a:cubicBezTo>
                        <a:pt x="708026" y="815452"/>
                        <a:pt x="549529" y="862030"/>
                        <a:pt x="354013" y="862030"/>
                      </a:cubicBezTo>
                      <a:cubicBezTo>
                        <a:pt x="158497" y="862030"/>
                        <a:pt x="0" y="815452"/>
                        <a:pt x="0" y="619936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フリーフォーム 265">
                  <a:extLst>
                    <a:ext uri="{FF2B5EF4-FFF2-40B4-BE49-F238E27FC236}">
                      <a16:creationId xmlns:a16="http://schemas.microsoft.com/office/drawing/2014/main" id="{98F3B025-2FB4-41D9-9B4A-B714F5AA4592}"/>
                    </a:ext>
                  </a:extLst>
                </p:cNvPr>
                <p:cNvSpPr/>
                <p:nvPr/>
              </p:nvSpPr>
              <p:spPr>
                <a:xfrm rot="486120">
                  <a:off x="3071424" y="4725974"/>
                  <a:ext cx="421641" cy="485425"/>
                </a:xfrm>
                <a:custGeom>
                  <a:avLst/>
                  <a:gdLst>
                    <a:gd name="connsiteX0" fmla="*/ 206911 w 454496"/>
                    <a:gd name="connsiteY0" fmla="*/ 376 h 523147"/>
                    <a:gd name="connsiteX1" fmla="*/ 387177 w 454496"/>
                    <a:gd name="connsiteY1" fmla="*/ 86402 h 523147"/>
                    <a:gd name="connsiteX2" fmla="*/ 368828 w 454496"/>
                    <a:gd name="connsiteY2" fmla="*/ 455163 h 523147"/>
                    <a:gd name="connsiteX3" fmla="*/ 0 w 454496"/>
                    <a:gd name="connsiteY3" fmla="*/ 438211 h 523147"/>
                    <a:gd name="connsiteX4" fmla="*/ 58432 w 454496"/>
                    <a:gd name="connsiteY4" fmla="*/ 384712 h 523147"/>
                    <a:gd name="connsiteX5" fmla="*/ 315549 w 454496"/>
                    <a:gd name="connsiteY5" fmla="*/ 396529 h 523147"/>
                    <a:gd name="connsiteX6" fmla="*/ 328341 w 454496"/>
                    <a:gd name="connsiteY6" fmla="*/ 139458 h 523147"/>
                    <a:gd name="connsiteX7" fmla="*/ 71320 w 454496"/>
                    <a:gd name="connsiteY7" fmla="*/ 125694 h 523147"/>
                    <a:gd name="connsiteX8" fmla="*/ 68452 w 454496"/>
                    <a:gd name="connsiteY8" fmla="*/ 122489 h 523147"/>
                    <a:gd name="connsiteX9" fmla="*/ 67115 w 454496"/>
                    <a:gd name="connsiteY9" fmla="*/ 125717 h 523147"/>
                    <a:gd name="connsiteX10" fmla="*/ 39332 w 454496"/>
                    <a:gd name="connsiteY10" fmla="*/ 137225 h 523147"/>
                    <a:gd name="connsiteX11" fmla="*/ 41 w 454496"/>
                    <a:gd name="connsiteY11" fmla="*/ 97934 h 523147"/>
                    <a:gd name="connsiteX12" fmla="*/ 11549 w 454496"/>
                    <a:gd name="connsiteY12" fmla="*/ 70151 h 523147"/>
                    <a:gd name="connsiteX13" fmla="*/ 18893 w 454496"/>
                    <a:gd name="connsiteY13" fmla="*/ 67110 h 523147"/>
                    <a:gd name="connsiteX14" fmla="*/ 18488 w 454496"/>
                    <a:gd name="connsiteY14" fmla="*/ 66657 h 523147"/>
                    <a:gd name="connsiteX15" fmla="*/ 206911 w 454496"/>
                    <a:gd name="connsiteY15" fmla="*/ 376 h 523147"/>
                    <a:gd name="connsiteX0" fmla="*/ 206911 w 454496"/>
                    <a:gd name="connsiteY0" fmla="*/ 376 h 523147"/>
                    <a:gd name="connsiteX1" fmla="*/ 387177 w 454496"/>
                    <a:gd name="connsiteY1" fmla="*/ 86402 h 523147"/>
                    <a:gd name="connsiteX2" fmla="*/ 368828 w 454496"/>
                    <a:gd name="connsiteY2" fmla="*/ 455163 h 523147"/>
                    <a:gd name="connsiteX3" fmla="*/ 0 w 454496"/>
                    <a:gd name="connsiteY3" fmla="*/ 438211 h 523147"/>
                    <a:gd name="connsiteX4" fmla="*/ 58432 w 454496"/>
                    <a:gd name="connsiteY4" fmla="*/ 384712 h 523147"/>
                    <a:gd name="connsiteX5" fmla="*/ 315549 w 454496"/>
                    <a:gd name="connsiteY5" fmla="*/ 396529 h 523147"/>
                    <a:gd name="connsiteX6" fmla="*/ 328341 w 454496"/>
                    <a:gd name="connsiteY6" fmla="*/ 139458 h 523147"/>
                    <a:gd name="connsiteX7" fmla="*/ 71320 w 454496"/>
                    <a:gd name="connsiteY7" fmla="*/ 125694 h 523147"/>
                    <a:gd name="connsiteX8" fmla="*/ 68452 w 454496"/>
                    <a:gd name="connsiteY8" fmla="*/ 122489 h 523147"/>
                    <a:gd name="connsiteX9" fmla="*/ 39332 w 454496"/>
                    <a:gd name="connsiteY9" fmla="*/ 137225 h 523147"/>
                    <a:gd name="connsiteX10" fmla="*/ 41 w 454496"/>
                    <a:gd name="connsiteY10" fmla="*/ 97934 h 523147"/>
                    <a:gd name="connsiteX11" fmla="*/ 11549 w 454496"/>
                    <a:gd name="connsiteY11" fmla="*/ 70151 h 523147"/>
                    <a:gd name="connsiteX12" fmla="*/ 18893 w 454496"/>
                    <a:gd name="connsiteY12" fmla="*/ 67110 h 523147"/>
                    <a:gd name="connsiteX13" fmla="*/ 18488 w 454496"/>
                    <a:gd name="connsiteY13" fmla="*/ 66657 h 523147"/>
                    <a:gd name="connsiteX14" fmla="*/ 206911 w 454496"/>
                    <a:gd name="connsiteY14" fmla="*/ 376 h 523147"/>
                    <a:gd name="connsiteX0" fmla="*/ 206911 w 454496"/>
                    <a:gd name="connsiteY0" fmla="*/ 376 h 523147"/>
                    <a:gd name="connsiteX1" fmla="*/ 387177 w 454496"/>
                    <a:gd name="connsiteY1" fmla="*/ 86402 h 523147"/>
                    <a:gd name="connsiteX2" fmla="*/ 368828 w 454496"/>
                    <a:gd name="connsiteY2" fmla="*/ 455163 h 523147"/>
                    <a:gd name="connsiteX3" fmla="*/ 0 w 454496"/>
                    <a:gd name="connsiteY3" fmla="*/ 438211 h 523147"/>
                    <a:gd name="connsiteX4" fmla="*/ 58432 w 454496"/>
                    <a:gd name="connsiteY4" fmla="*/ 384712 h 523147"/>
                    <a:gd name="connsiteX5" fmla="*/ 315549 w 454496"/>
                    <a:gd name="connsiteY5" fmla="*/ 396529 h 523147"/>
                    <a:gd name="connsiteX6" fmla="*/ 328341 w 454496"/>
                    <a:gd name="connsiteY6" fmla="*/ 139458 h 523147"/>
                    <a:gd name="connsiteX7" fmla="*/ 71320 w 454496"/>
                    <a:gd name="connsiteY7" fmla="*/ 125694 h 523147"/>
                    <a:gd name="connsiteX8" fmla="*/ 39332 w 454496"/>
                    <a:gd name="connsiteY8" fmla="*/ 137225 h 523147"/>
                    <a:gd name="connsiteX9" fmla="*/ 41 w 454496"/>
                    <a:gd name="connsiteY9" fmla="*/ 97934 h 523147"/>
                    <a:gd name="connsiteX10" fmla="*/ 11549 w 454496"/>
                    <a:gd name="connsiteY10" fmla="*/ 70151 h 523147"/>
                    <a:gd name="connsiteX11" fmla="*/ 18893 w 454496"/>
                    <a:gd name="connsiteY11" fmla="*/ 67110 h 523147"/>
                    <a:gd name="connsiteX12" fmla="*/ 18488 w 454496"/>
                    <a:gd name="connsiteY12" fmla="*/ 66657 h 523147"/>
                    <a:gd name="connsiteX13" fmla="*/ 206911 w 454496"/>
                    <a:gd name="connsiteY13" fmla="*/ 376 h 523147"/>
                    <a:gd name="connsiteX0" fmla="*/ 206911 w 454496"/>
                    <a:gd name="connsiteY0" fmla="*/ 327 h 523098"/>
                    <a:gd name="connsiteX1" fmla="*/ 387177 w 454496"/>
                    <a:gd name="connsiteY1" fmla="*/ 86353 h 523098"/>
                    <a:gd name="connsiteX2" fmla="*/ 368828 w 454496"/>
                    <a:gd name="connsiteY2" fmla="*/ 455114 h 523098"/>
                    <a:gd name="connsiteX3" fmla="*/ 0 w 454496"/>
                    <a:gd name="connsiteY3" fmla="*/ 438162 h 523098"/>
                    <a:gd name="connsiteX4" fmla="*/ 58432 w 454496"/>
                    <a:gd name="connsiteY4" fmla="*/ 384663 h 523098"/>
                    <a:gd name="connsiteX5" fmla="*/ 315549 w 454496"/>
                    <a:gd name="connsiteY5" fmla="*/ 396480 h 523098"/>
                    <a:gd name="connsiteX6" fmla="*/ 328341 w 454496"/>
                    <a:gd name="connsiteY6" fmla="*/ 139409 h 523098"/>
                    <a:gd name="connsiteX7" fmla="*/ 71320 w 454496"/>
                    <a:gd name="connsiteY7" fmla="*/ 125645 h 523098"/>
                    <a:gd name="connsiteX8" fmla="*/ 39332 w 454496"/>
                    <a:gd name="connsiteY8" fmla="*/ 137176 h 523098"/>
                    <a:gd name="connsiteX9" fmla="*/ 41 w 454496"/>
                    <a:gd name="connsiteY9" fmla="*/ 97885 h 523098"/>
                    <a:gd name="connsiteX10" fmla="*/ 11549 w 454496"/>
                    <a:gd name="connsiteY10" fmla="*/ 70102 h 523098"/>
                    <a:gd name="connsiteX11" fmla="*/ 18893 w 454496"/>
                    <a:gd name="connsiteY11" fmla="*/ 67061 h 523098"/>
                    <a:gd name="connsiteX12" fmla="*/ 18488 w 454496"/>
                    <a:gd name="connsiteY12" fmla="*/ 66608 h 523098"/>
                    <a:gd name="connsiteX13" fmla="*/ 206911 w 454496"/>
                    <a:gd name="connsiteY13" fmla="*/ 327 h 523098"/>
                    <a:gd name="connsiteX0" fmla="*/ 255722 w 503307"/>
                    <a:gd name="connsiteY0" fmla="*/ 327 h 523098"/>
                    <a:gd name="connsiteX1" fmla="*/ 435988 w 503307"/>
                    <a:gd name="connsiteY1" fmla="*/ 86353 h 523098"/>
                    <a:gd name="connsiteX2" fmla="*/ 417639 w 503307"/>
                    <a:gd name="connsiteY2" fmla="*/ 455114 h 523098"/>
                    <a:gd name="connsiteX3" fmla="*/ 48811 w 503307"/>
                    <a:gd name="connsiteY3" fmla="*/ 438162 h 523098"/>
                    <a:gd name="connsiteX4" fmla="*/ 107243 w 503307"/>
                    <a:gd name="connsiteY4" fmla="*/ 384663 h 523098"/>
                    <a:gd name="connsiteX5" fmla="*/ 364360 w 503307"/>
                    <a:gd name="connsiteY5" fmla="*/ 396480 h 523098"/>
                    <a:gd name="connsiteX6" fmla="*/ 377152 w 503307"/>
                    <a:gd name="connsiteY6" fmla="*/ 139409 h 523098"/>
                    <a:gd name="connsiteX7" fmla="*/ 120131 w 503307"/>
                    <a:gd name="connsiteY7" fmla="*/ 125645 h 523098"/>
                    <a:gd name="connsiteX8" fmla="*/ 88143 w 503307"/>
                    <a:gd name="connsiteY8" fmla="*/ 137176 h 523098"/>
                    <a:gd name="connsiteX9" fmla="*/ 48852 w 503307"/>
                    <a:gd name="connsiteY9" fmla="*/ 97885 h 523098"/>
                    <a:gd name="connsiteX10" fmla="*/ 828 w 503307"/>
                    <a:gd name="connsiteY10" fmla="*/ 24858 h 523098"/>
                    <a:gd name="connsiteX11" fmla="*/ 67704 w 503307"/>
                    <a:gd name="connsiteY11" fmla="*/ 67061 h 523098"/>
                    <a:gd name="connsiteX12" fmla="*/ 67299 w 503307"/>
                    <a:gd name="connsiteY12" fmla="*/ 66608 h 523098"/>
                    <a:gd name="connsiteX13" fmla="*/ 255722 w 503307"/>
                    <a:gd name="connsiteY13" fmla="*/ 327 h 523098"/>
                    <a:gd name="connsiteX0" fmla="*/ 207274 w 454859"/>
                    <a:gd name="connsiteY0" fmla="*/ 327 h 523098"/>
                    <a:gd name="connsiteX1" fmla="*/ 387540 w 454859"/>
                    <a:gd name="connsiteY1" fmla="*/ 86353 h 523098"/>
                    <a:gd name="connsiteX2" fmla="*/ 369191 w 454859"/>
                    <a:gd name="connsiteY2" fmla="*/ 455114 h 523098"/>
                    <a:gd name="connsiteX3" fmla="*/ 363 w 454859"/>
                    <a:gd name="connsiteY3" fmla="*/ 438162 h 523098"/>
                    <a:gd name="connsiteX4" fmla="*/ 58795 w 454859"/>
                    <a:gd name="connsiteY4" fmla="*/ 384663 h 523098"/>
                    <a:gd name="connsiteX5" fmla="*/ 315912 w 454859"/>
                    <a:gd name="connsiteY5" fmla="*/ 396480 h 523098"/>
                    <a:gd name="connsiteX6" fmla="*/ 328704 w 454859"/>
                    <a:gd name="connsiteY6" fmla="*/ 139409 h 523098"/>
                    <a:gd name="connsiteX7" fmla="*/ 71683 w 454859"/>
                    <a:gd name="connsiteY7" fmla="*/ 125645 h 523098"/>
                    <a:gd name="connsiteX8" fmla="*/ 39695 w 454859"/>
                    <a:gd name="connsiteY8" fmla="*/ 137176 h 523098"/>
                    <a:gd name="connsiteX9" fmla="*/ 404 w 454859"/>
                    <a:gd name="connsiteY9" fmla="*/ 97885 h 523098"/>
                    <a:gd name="connsiteX10" fmla="*/ 19256 w 454859"/>
                    <a:gd name="connsiteY10" fmla="*/ 67061 h 523098"/>
                    <a:gd name="connsiteX11" fmla="*/ 18851 w 454859"/>
                    <a:gd name="connsiteY11" fmla="*/ 66608 h 523098"/>
                    <a:gd name="connsiteX12" fmla="*/ 207274 w 454859"/>
                    <a:gd name="connsiteY12" fmla="*/ 327 h 523098"/>
                    <a:gd name="connsiteX0" fmla="*/ 207274 w 454859"/>
                    <a:gd name="connsiteY0" fmla="*/ 327 h 523098"/>
                    <a:gd name="connsiteX1" fmla="*/ 387540 w 454859"/>
                    <a:gd name="connsiteY1" fmla="*/ 86353 h 523098"/>
                    <a:gd name="connsiteX2" fmla="*/ 369191 w 454859"/>
                    <a:gd name="connsiteY2" fmla="*/ 455114 h 523098"/>
                    <a:gd name="connsiteX3" fmla="*/ 363 w 454859"/>
                    <a:gd name="connsiteY3" fmla="*/ 438162 h 523098"/>
                    <a:gd name="connsiteX4" fmla="*/ 58795 w 454859"/>
                    <a:gd name="connsiteY4" fmla="*/ 384663 h 523098"/>
                    <a:gd name="connsiteX5" fmla="*/ 315912 w 454859"/>
                    <a:gd name="connsiteY5" fmla="*/ 396480 h 523098"/>
                    <a:gd name="connsiteX6" fmla="*/ 328704 w 454859"/>
                    <a:gd name="connsiteY6" fmla="*/ 139409 h 523098"/>
                    <a:gd name="connsiteX7" fmla="*/ 71683 w 454859"/>
                    <a:gd name="connsiteY7" fmla="*/ 125645 h 523098"/>
                    <a:gd name="connsiteX8" fmla="*/ 39695 w 454859"/>
                    <a:gd name="connsiteY8" fmla="*/ 137176 h 523098"/>
                    <a:gd name="connsiteX9" fmla="*/ 404 w 454859"/>
                    <a:gd name="connsiteY9" fmla="*/ 97885 h 523098"/>
                    <a:gd name="connsiteX10" fmla="*/ 19256 w 454859"/>
                    <a:gd name="connsiteY10" fmla="*/ 67061 h 523098"/>
                    <a:gd name="connsiteX11" fmla="*/ 18851 w 454859"/>
                    <a:gd name="connsiteY11" fmla="*/ 66608 h 523098"/>
                    <a:gd name="connsiteX12" fmla="*/ 207274 w 454859"/>
                    <a:gd name="connsiteY12" fmla="*/ 327 h 523098"/>
                    <a:gd name="connsiteX0" fmla="*/ 207274 w 454859"/>
                    <a:gd name="connsiteY0" fmla="*/ 327 h 523098"/>
                    <a:gd name="connsiteX1" fmla="*/ 387540 w 454859"/>
                    <a:gd name="connsiteY1" fmla="*/ 86353 h 523098"/>
                    <a:gd name="connsiteX2" fmla="*/ 369191 w 454859"/>
                    <a:gd name="connsiteY2" fmla="*/ 455114 h 523098"/>
                    <a:gd name="connsiteX3" fmla="*/ 363 w 454859"/>
                    <a:gd name="connsiteY3" fmla="*/ 438162 h 523098"/>
                    <a:gd name="connsiteX4" fmla="*/ 58795 w 454859"/>
                    <a:gd name="connsiteY4" fmla="*/ 384663 h 523098"/>
                    <a:gd name="connsiteX5" fmla="*/ 315912 w 454859"/>
                    <a:gd name="connsiteY5" fmla="*/ 396480 h 523098"/>
                    <a:gd name="connsiteX6" fmla="*/ 328704 w 454859"/>
                    <a:gd name="connsiteY6" fmla="*/ 139409 h 523098"/>
                    <a:gd name="connsiteX7" fmla="*/ 71683 w 454859"/>
                    <a:gd name="connsiteY7" fmla="*/ 125645 h 523098"/>
                    <a:gd name="connsiteX8" fmla="*/ 39695 w 454859"/>
                    <a:gd name="connsiteY8" fmla="*/ 137176 h 523098"/>
                    <a:gd name="connsiteX9" fmla="*/ 404 w 454859"/>
                    <a:gd name="connsiteY9" fmla="*/ 97885 h 523098"/>
                    <a:gd name="connsiteX10" fmla="*/ 19256 w 454859"/>
                    <a:gd name="connsiteY10" fmla="*/ 67061 h 523098"/>
                    <a:gd name="connsiteX11" fmla="*/ 18851 w 454859"/>
                    <a:gd name="connsiteY11" fmla="*/ 66608 h 523098"/>
                    <a:gd name="connsiteX12" fmla="*/ 207274 w 454859"/>
                    <a:gd name="connsiteY12" fmla="*/ 327 h 523098"/>
                    <a:gd name="connsiteX0" fmla="*/ 58795 w 454859"/>
                    <a:gd name="connsiteY0" fmla="*/ 384663 h 523098"/>
                    <a:gd name="connsiteX1" fmla="*/ 315912 w 454859"/>
                    <a:gd name="connsiteY1" fmla="*/ 396480 h 523098"/>
                    <a:gd name="connsiteX2" fmla="*/ 328704 w 454859"/>
                    <a:gd name="connsiteY2" fmla="*/ 139409 h 523098"/>
                    <a:gd name="connsiteX3" fmla="*/ 71683 w 454859"/>
                    <a:gd name="connsiteY3" fmla="*/ 125645 h 523098"/>
                    <a:gd name="connsiteX4" fmla="*/ 39695 w 454859"/>
                    <a:gd name="connsiteY4" fmla="*/ 137176 h 523098"/>
                    <a:gd name="connsiteX5" fmla="*/ 404 w 454859"/>
                    <a:gd name="connsiteY5" fmla="*/ 97885 h 523098"/>
                    <a:gd name="connsiteX6" fmla="*/ 19256 w 454859"/>
                    <a:gd name="connsiteY6" fmla="*/ 67061 h 523098"/>
                    <a:gd name="connsiteX7" fmla="*/ 18851 w 454859"/>
                    <a:gd name="connsiteY7" fmla="*/ 66608 h 523098"/>
                    <a:gd name="connsiteX8" fmla="*/ 207274 w 454859"/>
                    <a:gd name="connsiteY8" fmla="*/ 327 h 523098"/>
                    <a:gd name="connsiteX9" fmla="*/ 387540 w 454859"/>
                    <a:gd name="connsiteY9" fmla="*/ 86353 h 523098"/>
                    <a:gd name="connsiteX10" fmla="*/ 369191 w 454859"/>
                    <a:gd name="connsiteY10" fmla="*/ 455114 h 523098"/>
                    <a:gd name="connsiteX11" fmla="*/ 363 w 454859"/>
                    <a:gd name="connsiteY11" fmla="*/ 438162 h 523098"/>
                    <a:gd name="connsiteX12" fmla="*/ 150235 w 454859"/>
                    <a:gd name="connsiteY12" fmla="*/ 476103 h 523098"/>
                    <a:gd name="connsiteX0" fmla="*/ 58795 w 454859"/>
                    <a:gd name="connsiteY0" fmla="*/ 384663 h 523098"/>
                    <a:gd name="connsiteX1" fmla="*/ 315912 w 454859"/>
                    <a:gd name="connsiteY1" fmla="*/ 396480 h 523098"/>
                    <a:gd name="connsiteX2" fmla="*/ 328704 w 454859"/>
                    <a:gd name="connsiteY2" fmla="*/ 139409 h 523098"/>
                    <a:gd name="connsiteX3" fmla="*/ 71683 w 454859"/>
                    <a:gd name="connsiteY3" fmla="*/ 125645 h 523098"/>
                    <a:gd name="connsiteX4" fmla="*/ 39695 w 454859"/>
                    <a:gd name="connsiteY4" fmla="*/ 137176 h 523098"/>
                    <a:gd name="connsiteX5" fmla="*/ 404 w 454859"/>
                    <a:gd name="connsiteY5" fmla="*/ 97885 h 523098"/>
                    <a:gd name="connsiteX6" fmla="*/ 19256 w 454859"/>
                    <a:gd name="connsiteY6" fmla="*/ 67061 h 523098"/>
                    <a:gd name="connsiteX7" fmla="*/ 18851 w 454859"/>
                    <a:gd name="connsiteY7" fmla="*/ 66608 h 523098"/>
                    <a:gd name="connsiteX8" fmla="*/ 207274 w 454859"/>
                    <a:gd name="connsiteY8" fmla="*/ 327 h 523098"/>
                    <a:gd name="connsiteX9" fmla="*/ 387540 w 454859"/>
                    <a:gd name="connsiteY9" fmla="*/ 86353 h 523098"/>
                    <a:gd name="connsiteX10" fmla="*/ 369191 w 454859"/>
                    <a:gd name="connsiteY10" fmla="*/ 455114 h 523098"/>
                    <a:gd name="connsiteX11" fmla="*/ 363 w 454859"/>
                    <a:gd name="connsiteY11" fmla="*/ 438162 h 523098"/>
                    <a:gd name="connsiteX0" fmla="*/ 58795 w 454859"/>
                    <a:gd name="connsiteY0" fmla="*/ 388187 h 526622"/>
                    <a:gd name="connsiteX1" fmla="*/ 315912 w 454859"/>
                    <a:gd name="connsiteY1" fmla="*/ 400004 h 526622"/>
                    <a:gd name="connsiteX2" fmla="*/ 328704 w 454859"/>
                    <a:gd name="connsiteY2" fmla="*/ 142933 h 526622"/>
                    <a:gd name="connsiteX3" fmla="*/ 71683 w 454859"/>
                    <a:gd name="connsiteY3" fmla="*/ 129169 h 526622"/>
                    <a:gd name="connsiteX4" fmla="*/ 39695 w 454859"/>
                    <a:gd name="connsiteY4" fmla="*/ 140700 h 526622"/>
                    <a:gd name="connsiteX5" fmla="*/ 404 w 454859"/>
                    <a:gd name="connsiteY5" fmla="*/ 101409 h 526622"/>
                    <a:gd name="connsiteX6" fmla="*/ 19256 w 454859"/>
                    <a:gd name="connsiteY6" fmla="*/ 70585 h 526622"/>
                    <a:gd name="connsiteX7" fmla="*/ 22906 w 454859"/>
                    <a:gd name="connsiteY7" fmla="*/ 43768 h 526622"/>
                    <a:gd name="connsiteX8" fmla="*/ 207274 w 454859"/>
                    <a:gd name="connsiteY8" fmla="*/ 3851 h 526622"/>
                    <a:gd name="connsiteX9" fmla="*/ 387540 w 454859"/>
                    <a:gd name="connsiteY9" fmla="*/ 89877 h 526622"/>
                    <a:gd name="connsiteX10" fmla="*/ 369191 w 454859"/>
                    <a:gd name="connsiteY10" fmla="*/ 458638 h 526622"/>
                    <a:gd name="connsiteX11" fmla="*/ 363 w 454859"/>
                    <a:gd name="connsiteY11" fmla="*/ 441686 h 526622"/>
                    <a:gd name="connsiteX0" fmla="*/ 61609 w 457673"/>
                    <a:gd name="connsiteY0" fmla="*/ 385529 h 523964"/>
                    <a:gd name="connsiteX1" fmla="*/ 318726 w 457673"/>
                    <a:gd name="connsiteY1" fmla="*/ 397346 h 523964"/>
                    <a:gd name="connsiteX2" fmla="*/ 331518 w 457673"/>
                    <a:gd name="connsiteY2" fmla="*/ 140275 h 523964"/>
                    <a:gd name="connsiteX3" fmla="*/ 74497 w 457673"/>
                    <a:gd name="connsiteY3" fmla="*/ 126511 h 523964"/>
                    <a:gd name="connsiteX4" fmla="*/ 42509 w 457673"/>
                    <a:gd name="connsiteY4" fmla="*/ 138042 h 523964"/>
                    <a:gd name="connsiteX5" fmla="*/ 3218 w 457673"/>
                    <a:gd name="connsiteY5" fmla="*/ 98751 h 523964"/>
                    <a:gd name="connsiteX6" fmla="*/ 25720 w 457673"/>
                    <a:gd name="connsiteY6" fmla="*/ 41110 h 523964"/>
                    <a:gd name="connsiteX7" fmla="*/ 210088 w 457673"/>
                    <a:gd name="connsiteY7" fmla="*/ 1193 h 523964"/>
                    <a:gd name="connsiteX8" fmla="*/ 390354 w 457673"/>
                    <a:gd name="connsiteY8" fmla="*/ 87219 h 523964"/>
                    <a:gd name="connsiteX9" fmla="*/ 372005 w 457673"/>
                    <a:gd name="connsiteY9" fmla="*/ 455980 h 523964"/>
                    <a:gd name="connsiteX10" fmla="*/ 3177 w 457673"/>
                    <a:gd name="connsiteY10" fmla="*/ 439028 h 523964"/>
                    <a:gd name="connsiteX0" fmla="*/ 58540 w 454604"/>
                    <a:gd name="connsiteY0" fmla="*/ 384862 h 523297"/>
                    <a:gd name="connsiteX1" fmla="*/ 315657 w 454604"/>
                    <a:gd name="connsiteY1" fmla="*/ 396679 h 523297"/>
                    <a:gd name="connsiteX2" fmla="*/ 328449 w 454604"/>
                    <a:gd name="connsiteY2" fmla="*/ 139608 h 523297"/>
                    <a:gd name="connsiteX3" fmla="*/ 71428 w 454604"/>
                    <a:gd name="connsiteY3" fmla="*/ 125844 h 523297"/>
                    <a:gd name="connsiteX4" fmla="*/ 39440 w 454604"/>
                    <a:gd name="connsiteY4" fmla="*/ 137375 h 523297"/>
                    <a:gd name="connsiteX5" fmla="*/ 149 w 454604"/>
                    <a:gd name="connsiteY5" fmla="*/ 98084 h 523297"/>
                    <a:gd name="connsiteX6" fmla="*/ 34819 w 454604"/>
                    <a:gd name="connsiteY6" fmla="*/ 52610 h 523297"/>
                    <a:gd name="connsiteX7" fmla="*/ 207019 w 454604"/>
                    <a:gd name="connsiteY7" fmla="*/ 526 h 523297"/>
                    <a:gd name="connsiteX8" fmla="*/ 387285 w 454604"/>
                    <a:gd name="connsiteY8" fmla="*/ 86552 h 523297"/>
                    <a:gd name="connsiteX9" fmla="*/ 368936 w 454604"/>
                    <a:gd name="connsiteY9" fmla="*/ 455313 h 523297"/>
                    <a:gd name="connsiteX10" fmla="*/ 108 w 454604"/>
                    <a:gd name="connsiteY10" fmla="*/ 438361 h 523297"/>
                    <a:gd name="connsiteX0" fmla="*/ 58540 w 454604"/>
                    <a:gd name="connsiteY0" fmla="*/ 384939 h 523374"/>
                    <a:gd name="connsiteX1" fmla="*/ 315657 w 454604"/>
                    <a:gd name="connsiteY1" fmla="*/ 396756 h 523374"/>
                    <a:gd name="connsiteX2" fmla="*/ 328449 w 454604"/>
                    <a:gd name="connsiteY2" fmla="*/ 139685 h 523374"/>
                    <a:gd name="connsiteX3" fmla="*/ 71428 w 454604"/>
                    <a:gd name="connsiteY3" fmla="*/ 125921 h 523374"/>
                    <a:gd name="connsiteX4" fmla="*/ 39440 w 454604"/>
                    <a:gd name="connsiteY4" fmla="*/ 137452 h 523374"/>
                    <a:gd name="connsiteX5" fmla="*/ 149 w 454604"/>
                    <a:gd name="connsiteY5" fmla="*/ 98161 h 523374"/>
                    <a:gd name="connsiteX6" fmla="*/ 34819 w 454604"/>
                    <a:gd name="connsiteY6" fmla="*/ 52687 h 523374"/>
                    <a:gd name="connsiteX7" fmla="*/ 207019 w 454604"/>
                    <a:gd name="connsiteY7" fmla="*/ 603 h 523374"/>
                    <a:gd name="connsiteX8" fmla="*/ 387285 w 454604"/>
                    <a:gd name="connsiteY8" fmla="*/ 86629 h 523374"/>
                    <a:gd name="connsiteX9" fmla="*/ 368936 w 454604"/>
                    <a:gd name="connsiteY9" fmla="*/ 455390 h 523374"/>
                    <a:gd name="connsiteX10" fmla="*/ 108 w 454604"/>
                    <a:gd name="connsiteY10" fmla="*/ 438438 h 52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54604" h="523374">
                      <a:moveTo>
                        <a:pt x="58540" y="384939"/>
                      </a:moveTo>
                      <a:cubicBezTo>
                        <a:pt x="126365" y="459017"/>
                        <a:pt x="241323" y="464301"/>
                        <a:pt x="315657" y="396756"/>
                      </a:cubicBezTo>
                      <a:cubicBezTo>
                        <a:pt x="389991" y="329212"/>
                        <a:pt x="395711" y="214275"/>
                        <a:pt x="328449" y="139685"/>
                      </a:cubicBezTo>
                      <a:cubicBezTo>
                        <a:pt x="261187" y="65096"/>
                        <a:pt x="146272" y="58941"/>
                        <a:pt x="71428" y="125921"/>
                      </a:cubicBezTo>
                      <a:cubicBezTo>
                        <a:pt x="60765" y="129765"/>
                        <a:pt x="70665" y="137452"/>
                        <a:pt x="39440" y="137452"/>
                      </a:cubicBezTo>
                      <a:cubicBezTo>
                        <a:pt x="8215" y="137452"/>
                        <a:pt x="919" y="112288"/>
                        <a:pt x="149" y="98161"/>
                      </a:cubicBezTo>
                      <a:cubicBezTo>
                        <a:pt x="-621" y="84034"/>
                        <a:pt x="341" y="68947"/>
                        <a:pt x="34819" y="52687"/>
                      </a:cubicBezTo>
                      <a:cubicBezTo>
                        <a:pt x="73353" y="30343"/>
                        <a:pt x="148275" y="-5054"/>
                        <a:pt x="207019" y="603"/>
                      </a:cubicBezTo>
                      <a:cubicBezTo>
                        <a:pt x="265763" y="6260"/>
                        <a:pt x="339043" y="33131"/>
                        <a:pt x="387285" y="86629"/>
                      </a:cubicBezTo>
                      <a:cubicBezTo>
                        <a:pt x="483771" y="193626"/>
                        <a:pt x="475567" y="358501"/>
                        <a:pt x="368936" y="455390"/>
                      </a:cubicBezTo>
                      <a:cubicBezTo>
                        <a:pt x="262305" y="552281"/>
                        <a:pt x="97401" y="544701"/>
                        <a:pt x="108" y="438438"/>
                      </a:cubicBez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フリーフォーム 266">
                  <a:extLst>
                    <a:ext uri="{FF2B5EF4-FFF2-40B4-BE49-F238E27FC236}">
                      <a16:creationId xmlns:a16="http://schemas.microsoft.com/office/drawing/2014/main" id="{991A593A-B7A8-4F7E-848B-76BEC2087A1E}"/>
                    </a:ext>
                  </a:extLst>
                </p:cNvPr>
                <p:cNvSpPr/>
                <p:nvPr/>
              </p:nvSpPr>
              <p:spPr>
                <a:xfrm rot="486120">
                  <a:off x="2374627" y="4345195"/>
                  <a:ext cx="422350" cy="561092"/>
                </a:xfrm>
                <a:custGeom>
                  <a:avLst/>
                  <a:gdLst>
                    <a:gd name="connsiteX0" fmla="*/ 345659 w 422164"/>
                    <a:gd name="connsiteY0" fmla="*/ 0 h 523615"/>
                    <a:gd name="connsiteX1" fmla="*/ 269459 w 422164"/>
                    <a:gd name="connsiteY1" fmla="*/ 85725 h 523615"/>
                    <a:gd name="connsiteX2" fmla="*/ 178971 w 422164"/>
                    <a:gd name="connsiteY2" fmla="*/ 354806 h 523615"/>
                    <a:gd name="connsiteX3" fmla="*/ 93246 w 422164"/>
                    <a:gd name="connsiteY3" fmla="*/ 250031 h 523615"/>
                    <a:gd name="connsiteX4" fmla="*/ 17046 w 422164"/>
                    <a:gd name="connsiteY4" fmla="*/ 259556 h 523615"/>
                    <a:gd name="connsiteX5" fmla="*/ 2759 w 422164"/>
                    <a:gd name="connsiteY5" fmla="*/ 335756 h 523615"/>
                    <a:gd name="connsiteX6" fmla="*/ 57527 w 422164"/>
                    <a:gd name="connsiteY6" fmla="*/ 442912 h 523615"/>
                    <a:gd name="connsiteX7" fmla="*/ 171827 w 422164"/>
                    <a:gd name="connsiteY7" fmla="*/ 521494 h 523615"/>
                    <a:gd name="connsiteX8" fmla="*/ 298034 w 422164"/>
                    <a:gd name="connsiteY8" fmla="*/ 481012 h 523615"/>
                    <a:gd name="connsiteX9" fmla="*/ 402809 w 422164"/>
                    <a:gd name="connsiteY9" fmla="*/ 278606 h 523615"/>
                    <a:gd name="connsiteX10" fmla="*/ 421859 w 422164"/>
                    <a:gd name="connsiteY10" fmla="*/ 111919 h 523615"/>
                    <a:gd name="connsiteX0" fmla="*/ 345659 w 421883"/>
                    <a:gd name="connsiteY0" fmla="*/ 0 h 523043"/>
                    <a:gd name="connsiteX1" fmla="*/ 269459 w 421883"/>
                    <a:gd name="connsiteY1" fmla="*/ 85725 h 523043"/>
                    <a:gd name="connsiteX2" fmla="*/ 178971 w 421883"/>
                    <a:gd name="connsiteY2" fmla="*/ 354806 h 523043"/>
                    <a:gd name="connsiteX3" fmla="*/ 93246 w 421883"/>
                    <a:gd name="connsiteY3" fmla="*/ 250031 h 523043"/>
                    <a:gd name="connsiteX4" fmla="*/ 17046 w 421883"/>
                    <a:gd name="connsiteY4" fmla="*/ 259556 h 523043"/>
                    <a:gd name="connsiteX5" fmla="*/ 2759 w 421883"/>
                    <a:gd name="connsiteY5" fmla="*/ 335756 h 523043"/>
                    <a:gd name="connsiteX6" fmla="*/ 57527 w 421883"/>
                    <a:gd name="connsiteY6" fmla="*/ 442912 h 523043"/>
                    <a:gd name="connsiteX7" fmla="*/ 171827 w 421883"/>
                    <a:gd name="connsiteY7" fmla="*/ 521494 h 523043"/>
                    <a:gd name="connsiteX8" fmla="*/ 298034 w 421883"/>
                    <a:gd name="connsiteY8" fmla="*/ 481012 h 523043"/>
                    <a:gd name="connsiteX9" fmla="*/ 383759 w 421883"/>
                    <a:gd name="connsiteY9" fmla="*/ 319087 h 523043"/>
                    <a:gd name="connsiteX10" fmla="*/ 421859 w 421883"/>
                    <a:gd name="connsiteY10" fmla="*/ 111919 h 523043"/>
                    <a:gd name="connsiteX0" fmla="*/ 345659 w 421881"/>
                    <a:gd name="connsiteY0" fmla="*/ 0 h 523043"/>
                    <a:gd name="connsiteX1" fmla="*/ 269459 w 421881"/>
                    <a:gd name="connsiteY1" fmla="*/ 85725 h 523043"/>
                    <a:gd name="connsiteX2" fmla="*/ 178971 w 421881"/>
                    <a:gd name="connsiteY2" fmla="*/ 354806 h 523043"/>
                    <a:gd name="connsiteX3" fmla="*/ 93246 w 421881"/>
                    <a:gd name="connsiteY3" fmla="*/ 250031 h 523043"/>
                    <a:gd name="connsiteX4" fmla="*/ 17046 w 421881"/>
                    <a:gd name="connsiteY4" fmla="*/ 259556 h 523043"/>
                    <a:gd name="connsiteX5" fmla="*/ 2759 w 421881"/>
                    <a:gd name="connsiteY5" fmla="*/ 335756 h 523043"/>
                    <a:gd name="connsiteX6" fmla="*/ 57527 w 421881"/>
                    <a:gd name="connsiteY6" fmla="*/ 442912 h 523043"/>
                    <a:gd name="connsiteX7" fmla="*/ 171827 w 421881"/>
                    <a:gd name="connsiteY7" fmla="*/ 521494 h 523043"/>
                    <a:gd name="connsiteX8" fmla="*/ 298034 w 421881"/>
                    <a:gd name="connsiteY8" fmla="*/ 481012 h 523043"/>
                    <a:gd name="connsiteX9" fmla="*/ 383759 w 421881"/>
                    <a:gd name="connsiteY9" fmla="*/ 319087 h 523043"/>
                    <a:gd name="connsiteX10" fmla="*/ 421859 w 421881"/>
                    <a:gd name="connsiteY10" fmla="*/ 111919 h 523043"/>
                    <a:gd name="connsiteX0" fmla="*/ 345659 w 421881"/>
                    <a:gd name="connsiteY0" fmla="*/ 0 h 523043"/>
                    <a:gd name="connsiteX1" fmla="*/ 269459 w 421881"/>
                    <a:gd name="connsiteY1" fmla="*/ 85725 h 523043"/>
                    <a:gd name="connsiteX2" fmla="*/ 178971 w 421881"/>
                    <a:gd name="connsiteY2" fmla="*/ 354806 h 523043"/>
                    <a:gd name="connsiteX3" fmla="*/ 93246 w 421881"/>
                    <a:gd name="connsiteY3" fmla="*/ 250031 h 523043"/>
                    <a:gd name="connsiteX4" fmla="*/ 17046 w 421881"/>
                    <a:gd name="connsiteY4" fmla="*/ 259556 h 523043"/>
                    <a:gd name="connsiteX5" fmla="*/ 2759 w 421881"/>
                    <a:gd name="connsiteY5" fmla="*/ 335756 h 523043"/>
                    <a:gd name="connsiteX6" fmla="*/ 57527 w 421881"/>
                    <a:gd name="connsiteY6" fmla="*/ 442912 h 523043"/>
                    <a:gd name="connsiteX7" fmla="*/ 171827 w 421881"/>
                    <a:gd name="connsiteY7" fmla="*/ 521494 h 523043"/>
                    <a:gd name="connsiteX8" fmla="*/ 298034 w 421881"/>
                    <a:gd name="connsiteY8" fmla="*/ 481012 h 523043"/>
                    <a:gd name="connsiteX9" fmla="*/ 383759 w 421881"/>
                    <a:gd name="connsiteY9" fmla="*/ 319087 h 523043"/>
                    <a:gd name="connsiteX10" fmla="*/ 421859 w 421881"/>
                    <a:gd name="connsiteY10" fmla="*/ 111919 h 523043"/>
                    <a:gd name="connsiteX0" fmla="*/ 345659 w 421881"/>
                    <a:gd name="connsiteY0" fmla="*/ 0 h 523043"/>
                    <a:gd name="connsiteX1" fmla="*/ 269459 w 421881"/>
                    <a:gd name="connsiteY1" fmla="*/ 85725 h 523043"/>
                    <a:gd name="connsiteX2" fmla="*/ 178971 w 421881"/>
                    <a:gd name="connsiteY2" fmla="*/ 354806 h 523043"/>
                    <a:gd name="connsiteX3" fmla="*/ 93246 w 421881"/>
                    <a:gd name="connsiteY3" fmla="*/ 250031 h 523043"/>
                    <a:gd name="connsiteX4" fmla="*/ 17046 w 421881"/>
                    <a:gd name="connsiteY4" fmla="*/ 259556 h 523043"/>
                    <a:gd name="connsiteX5" fmla="*/ 2759 w 421881"/>
                    <a:gd name="connsiteY5" fmla="*/ 335756 h 523043"/>
                    <a:gd name="connsiteX6" fmla="*/ 57527 w 421881"/>
                    <a:gd name="connsiteY6" fmla="*/ 442912 h 523043"/>
                    <a:gd name="connsiteX7" fmla="*/ 171827 w 421881"/>
                    <a:gd name="connsiteY7" fmla="*/ 521494 h 523043"/>
                    <a:gd name="connsiteX8" fmla="*/ 298034 w 421881"/>
                    <a:gd name="connsiteY8" fmla="*/ 481012 h 523043"/>
                    <a:gd name="connsiteX9" fmla="*/ 383759 w 421881"/>
                    <a:gd name="connsiteY9" fmla="*/ 319087 h 523043"/>
                    <a:gd name="connsiteX10" fmla="*/ 421859 w 421881"/>
                    <a:gd name="connsiteY10" fmla="*/ 111919 h 523043"/>
                    <a:gd name="connsiteX0" fmla="*/ 345659 w 421881"/>
                    <a:gd name="connsiteY0" fmla="*/ 0 h 523043"/>
                    <a:gd name="connsiteX1" fmla="*/ 240884 w 421881"/>
                    <a:gd name="connsiteY1" fmla="*/ 121444 h 523043"/>
                    <a:gd name="connsiteX2" fmla="*/ 178971 w 421881"/>
                    <a:gd name="connsiteY2" fmla="*/ 354806 h 523043"/>
                    <a:gd name="connsiteX3" fmla="*/ 93246 w 421881"/>
                    <a:gd name="connsiteY3" fmla="*/ 250031 h 523043"/>
                    <a:gd name="connsiteX4" fmla="*/ 17046 w 421881"/>
                    <a:gd name="connsiteY4" fmla="*/ 259556 h 523043"/>
                    <a:gd name="connsiteX5" fmla="*/ 2759 w 421881"/>
                    <a:gd name="connsiteY5" fmla="*/ 335756 h 523043"/>
                    <a:gd name="connsiteX6" fmla="*/ 57527 w 421881"/>
                    <a:gd name="connsiteY6" fmla="*/ 442912 h 523043"/>
                    <a:gd name="connsiteX7" fmla="*/ 171827 w 421881"/>
                    <a:gd name="connsiteY7" fmla="*/ 521494 h 523043"/>
                    <a:gd name="connsiteX8" fmla="*/ 298034 w 421881"/>
                    <a:gd name="connsiteY8" fmla="*/ 481012 h 523043"/>
                    <a:gd name="connsiteX9" fmla="*/ 383759 w 421881"/>
                    <a:gd name="connsiteY9" fmla="*/ 319087 h 523043"/>
                    <a:gd name="connsiteX10" fmla="*/ 421859 w 421881"/>
                    <a:gd name="connsiteY10" fmla="*/ 111919 h 523043"/>
                    <a:gd name="connsiteX0" fmla="*/ 386141 w 421881"/>
                    <a:gd name="connsiteY0" fmla="*/ 0 h 561143"/>
                    <a:gd name="connsiteX1" fmla="*/ 240884 w 421881"/>
                    <a:gd name="connsiteY1" fmla="*/ 159544 h 561143"/>
                    <a:gd name="connsiteX2" fmla="*/ 178971 w 421881"/>
                    <a:gd name="connsiteY2" fmla="*/ 392906 h 561143"/>
                    <a:gd name="connsiteX3" fmla="*/ 93246 w 421881"/>
                    <a:gd name="connsiteY3" fmla="*/ 288131 h 561143"/>
                    <a:gd name="connsiteX4" fmla="*/ 17046 w 421881"/>
                    <a:gd name="connsiteY4" fmla="*/ 297656 h 561143"/>
                    <a:gd name="connsiteX5" fmla="*/ 2759 w 421881"/>
                    <a:gd name="connsiteY5" fmla="*/ 373856 h 561143"/>
                    <a:gd name="connsiteX6" fmla="*/ 57527 w 421881"/>
                    <a:gd name="connsiteY6" fmla="*/ 481012 h 561143"/>
                    <a:gd name="connsiteX7" fmla="*/ 171827 w 421881"/>
                    <a:gd name="connsiteY7" fmla="*/ 559594 h 561143"/>
                    <a:gd name="connsiteX8" fmla="*/ 298034 w 421881"/>
                    <a:gd name="connsiteY8" fmla="*/ 519112 h 561143"/>
                    <a:gd name="connsiteX9" fmla="*/ 383759 w 421881"/>
                    <a:gd name="connsiteY9" fmla="*/ 357187 h 561143"/>
                    <a:gd name="connsiteX10" fmla="*/ 421859 w 421881"/>
                    <a:gd name="connsiteY10" fmla="*/ 150019 h 561143"/>
                    <a:gd name="connsiteX0" fmla="*/ 386141 w 421881"/>
                    <a:gd name="connsiteY0" fmla="*/ 0 h 561143"/>
                    <a:gd name="connsiteX1" fmla="*/ 240884 w 421881"/>
                    <a:gd name="connsiteY1" fmla="*/ 159544 h 561143"/>
                    <a:gd name="connsiteX2" fmla="*/ 178971 w 421881"/>
                    <a:gd name="connsiteY2" fmla="*/ 392906 h 561143"/>
                    <a:gd name="connsiteX3" fmla="*/ 93246 w 421881"/>
                    <a:gd name="connsiteY3" fmla="*/ 288131 h 561143"/>
                    <a:gd name="connsiteX4" fmla="*/ 17046 w 421881"/>
                    <a:gd name="connsiteY4" fmla="*/ 297656 h 561143"/>
                    <a:gd name="connsiteX5" fmla="*/ 2759 w 421881"/>
                    <a:gd name="connsiteY5" fmla="*/ 373856 h 561143"/>
                    <a:gd name="connsiteX6" fmla="*/ 57527 w 421881"/>
                    <a:gd name="connsiteY6" fmla="*/ 481012 h 561143"/>
                    <a:gd name="connsiteX7" fmla="*/ 171827 w 421881"/>
                    <a:gd name="connsiteY7" fmla="*/ 559594 h 561143"/>
                    <a:gd name="connsiteX8" fmla="*/ 298034 w 421881"/>
                    <a:gd name="connsiteY8" fmla="*/ 519112 h 561143"/>
                    <a:gd name="connsiteX9" fmla="*/ 383759 w 421881"/>
                    <a:gd name="connsiteY9" fmla="*/ 357187 h 561143"/>
                    <a:gd name="connsiteX10" fmla="*/ 421859 w 421881"/>
                    <a:gd name="connsiteY10" fmla="*/ 150019 h 561143"/>
                    <a:gd name="connsiteX0" fmla="*/ 386141 w 421908"/>
                    <a:gd name="connsiteY0" fmla="*/ 0 h 561092"/>
                    <a:gd name="connsiteX1" fmla="*/ 240884 w 421908"/>
                    <a:gd name="connsiteY1" fmla="*/ 159544 h 561092"/>
                    <a:gd name="connsiteX2" fmla="*/ 178971 w 421908"/>
                    <a:gd name="connsiteY2" fmla="*/ 392906 h 561092"/>
                    <a:gd name="connsiteX3" fmla="*/ 93246 w 421908"/>
                    <a:gd name="connsiteY3" fmla="*/ 288131 h 561092"/>
                    <a:gd name="connsiteX4" fmla="*/ 17046 w 421908"/>
                    <a:gd name="connsiteY4" fmla="*/ 297656 h 561092"/>
                    <a:gd name="connsiteX5" fmla="*/ 2759 w 421908"/>
                    <a:gd name="connsiteY5" fmla="*/ 373856 h 561092"/>
                    <a:gd name="connsiteX6" fmla="*/ 57527 w 421908"/>
                    <a:gd name="connsiteY6" fmla="*/ 481012 h 561092"/>
                    <a:gd name="connsiteX7" fmla="*/ 171827 w 421908"/>
                    <a:gd name="connsiteY7" fmla="*/ 559594 h 561092"/>
                    <a:gd name="connsiteX8" fmla="*/ 298034 w 421908"/>
                    <a:gd name="connsiteY8" fmla="*/ 519112 h 561092"/>
                    <a:gd name="connsiteX9" fmla="*/ 395666 w 421908"/>
                    <a:gd name="connsiteY9" fmla="*/ 361950 h 561092"/>
                    <a:gd name="connsiteX10" fmla="*/ 421859 w 421908"/>
                    <a:gd name="connsiteY10" fmla="*/ 150019 h 561092"/>
                    <a:gd name="connsiteX0" fmla="*/ 386141 w 422706"/>
                    <a:gd name="connsiteY0" fmla="*/ 0 h 561092"/>
                    <a:gd name="connsiteX1" fmla="*/ 240884 w 422706"/>
                    <a:gd name="connsiteY1" fmla="*/ 159544 h 561092"/>
                    <a:gd name="connsiteX2" fmla="*/ 178971 w 422706"/>
                    <a:gd name="connsiteY2" fmla="*/ 392906 h 561092"/>
                    <a:gd name="connsiteX3" fmla="*/ 93246 w 422706"/>
                    <a:gd name="connsiteY3" fmla="*/ 288131 h 561092"/>
                    <a:gd name="connsiteX4" fmla="*/ 17046 w 422706"/>
                    <a:gd name="connsiteY4" fmla="*/ 297656 h 561092"/>
                    <a:gd name="connsiteX5" fmla="*/ 2759 w 422706"/>
                    <a:gd name="connsiteY5" fmla="*/ 373856 h 561092"/>
                    <a:gd name="connsiteX6" fmla="*/ 57527 w 422706"/>
                    <a:gd name="connsiteY6" fmla="*/ 481012 h 561092"/>
                    <a:gd name="connsiteX7" fmla="*/ 171827 w 422706"/>
                    <a:gd name="connsiteY7" fmla="*/ 559594 h 561092"/>
                    <a:gd name="connsiteX8" fmla="*/ 298034 w 422706"/>
                    <a:gd name="connsiteY8" fmla="*/ 519112 h 561092"/>
                    <a:gd name="connsiteX9" fmla="*/ 395666 w 422706"/>
                    <a:gd name="connsiteY9" fmla="*/ 361950 h 561092"/>
                    <a:gd name="connsiteX10" fmla="*/ 421859 w 422706"/>
                    <a:gd name="connsiteY10" fmla="*/ 150019 h 561092"/>
                    <a:gd name="connsiteX0" fmla="*/ 386141 w 422350"/>
                    <a:gd name="connsiteY0" fmla="*/ 0 h 561092"/>
                    <a:gd name="connsiteX1" fmla="*/ 240884 w 422350"/>
                    <a:gd name="connsiteY1" fmla="*/ 159544 h 561092"/>
                    <a:gd name="connsiteX2" fmla="*/ 178971 w 422350"/>
                    <a:gd name="connsiteY2" fmla="*/ 392906 h 561092"/>
                    <a:gd name="connsiteX3" fmla="*/ 93246 w 422350"/>
                    <a:gd name="connsiteY3" fmla="*/ 288131 h 561092"/>
                    <a:gd name="connsiteX4" fmla="*/ 17046 w 422350"/>
                    <a:gd name="connsiteY4" fmla="*/ 297656 h 561092"/>
                    <a:gd name="connsiteX5" fmla="*/ 2759 w 422350"/>
                    <a:gd name="connsiteY5" fmla="*/ 373856 h 561092"/>
                    <a:gd name="connsiteX6" fmla="*/ 57527 w 422350"/>
                    <a:gd name="connsiteY6" fmla="*/ 481012 h 561092"/>
                    <a:gd name="connsiteX7" fmla="*/ 171827 w 422350"/>
                    <a:gd name="connsiteY7" fmla="*/ 559594 h 561092"/>
                    <a:gd name="connsiteX8" fmla="*/ 298034 w 422350"/>
                    <a:gd name="connsiteY8" fmla="*/ 519112 h 561092"/>
                    <a:gd name="connsiteX9" fmla="*/ 395666 w 422350"/>
                    <a:gd name="connsiteY9" fmla="*/ 361950 h 561092"/>
                    <a:gd name="connsiteX10" fmla="*/ 421859 w 422350"/>
                    <a:gd name="connsiteY10" fmla="*/ 150019 h 561092"/>
                    <a:gd name="connsiteX0" fmla="*/ 386141 w 422350"/>
                    <a:gd name="connsiteY0" fmla="*/ 0 h 561092"/>
                    <a:gd name="connsiteX1" fmla="*/ 240884 w 422350"/>
                    <a:gd name="connsiteY1" fmla="*/ 159544 h 561092"/>
                    <a:gd name="connsiteX2" fmla="*/ 178971 w 422350"/>
                    <a:gd name="connsiteY2" fmla="*/ 392906 h 561092"/>
                    <a:gd name="connsiteX3" fmla="*/ 93246 w 422350"/>
                    <a:gd name="connsiteY3" fmla="*/ 288131 h 561092"/>
                    <a:gd name="connsiteX4" fmla="*/ 17046 w 422350"/>
                    <a:gd name="connsiteY4" fmla="*/ 297656 h 561092"/>
                    <a:gd name="connsiteX5" fmla="*/ 2759 w 422350"/>
                    <a:gd name="connsiteY5" fmla="*/ 373856 h 561092"/>
                    <a:gd name="connsiteX6" fmla="*/ 57527 w 422350"/>
                    <a:gd name="connsiteY6" fmla="*/ 481012 h 561092"/>
                    <a:gd name="connsiteX7" fmla="*/ 171827 w 422350"/>
                    <a:gd name="connsiteY7" fmla="*/ 559594 h 561092"/>
                    <a:gd name="connsiteX8" fmla="*/ 298034 w 422350"/>
                    <a:gd name="connsiteY8" fmla="*/ 519112 h 561092"/>
                    <a:gd name="connsiteX9" fmla="*/ 395666 w 422350"/>
                    <a:gd name="connsiteY9" fmla="*/ 361950 h 561092"/>
                    <a:gd name="connsiteX10" fmla="*/ 421859 w 422350"/>
                    <a:gd name="connsiteY10" fmla="*/ 150019 h 561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2350" h="561092">
                      <a:moveTo>
                        <a:pt x="386141" y="0"/>
                      </a:moveTo>
                      <a:cubicBezTo>
                        <a:pt x="361931" y="13295"/>
                        <a:pt x="280175" y="82155"/>
                        <a:pt x="240884" y="159544"/>
                      </a:cubicBezTo>
                      <a:cubicBezTo>
                        <a:pt x="201593" y="236933"/>
                        <a:pt x="191671" y="296466"/>
                        <a:pt x="178971" y="392906"/>
                      </a:cubicBezTo>
                      <a:cubicBezTo>
                        <a:pt x="149602" y="341709"/>
                        <a:pt x="120233" y="304006"/>
                        <a:pt x="93246" y="288131"/>
                      </a:cubicBezTo>
                      <a:cubicBezTo>
                        <a:pt x="66258" y="272256"/>
                        <a:pt x="32127" y="283369"/>
                        <a:pt x="17046" y="297656"/>
                      </a:cubicBezTo>
                      <a:cubicBezTo>
                        <a:pt x="1965" y="311944"/>
                        <a:pt x="-3988" y="343297"/>
                        <a:pt x="2759" y="373856"/>
                      </a:cubicBezTo>
                      <a:cubicBezTo>
                        <a:pt x="9506" y="404415"/>
                        <a:pt x="29349" y="450056"/>
                        <a:pt x="57527" y="481012"/>
                      </a:cubicBezTo>
                      <a:cubicBezTo>
                        <a:pt x="85705" y="511968"/>
                        <a:pt x="131743" y="553244"/>
                        <a:pt x="171827" y="559594"/>
                      </a:cubicBezTo>
                      <a:cubicBezTo>
                        <a:pt x="211911" y="565944"/>
                        <a:pt x="260728" y="552053"/>
                        <a:pt x="298034" y="519112"/>
                      </a:cubicBezTo>
                      <a:cubicBezTo>
                        <a:pt x="335340" y="486171"/>
                        <a:pt x="365504" y="461565"/>
                        <a:pt x="395666" y="361950"/>
                      </a:cubicBezTo>
                      <a:cubicBezTo>
                        <a:pt x="425828" y="262335"/>
                        <a:pt x="422653" y="202605"/>
                        <a:pt x="421859" y="150019"/>
                      </a:cubicBez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4" name="フリーフォーム 267">
                  <a:extLst>
                    <a:ext uri="{FF2B5EF4-FFF2-40B4-BE49-F238E27FC236}">
                      <a16:creationId xmlns:a16="http://schemas.microsoft.com/office/drawing/2014/main" id="{16D7F301-D71E-4516-A62A-E7BFFF7291A1}"/>
                    </a:ext>
                  </a:extLst>
                </p:cNvPr>
                <p:cNvSpPr/>
                <p:nvPr/>
              </p:nvSpPr>
              <p:spPr>
                <a:xfrm rot="486120">
                  <a:off x="2358148" y="4815391"/>
                  <a:ext cx="369878" cy="315736"/>
                </a:xfrm>
                <a:custGeom>
                  <a:avLst/>
                  <a:gdLst>
                    <a:gd name="connsiteX0" fmla="*/ 538295 w 538295"/>
                    <a:gd name="connsiteY0" fmla="*/ 219075 h 338251"/>
                    <a:gd name="connsiteX1" fmla="*/ 381133 w 538295"/>
                    <a:gd name="connsiteY1" fmla="*/ 333375 h 338251"/>
                    <a:gd name="connsiteX2" fmla="*/ 181108 w 538295"/>
                    <a:gd name="connsiteY2" fmla="*/ 276225 h 338251"/>
                    <a:gd name="connsiteX3" fmla="*/ 166820 w 538295"/>
                    <a:gd name="connsiteY3" fmla="*/ 333375 h 338251"/>
                    <a:gd name="connsiteX4" fmla="*/ 138245 w 538295"/>
                    <a:gd name="connsiteY4" fmla="*/ 290513 h 338251"/>
                    <a:gd name="connsiteX5" fmla="*/ 119195 w 538295"/>
                    <a:gd name="connsiteY5" fmla="*/ 338138 h 338251"/>
                    <a:gd name="connsiteX6" fmla="*/ 104908 w 538295"/>
                    <a:gd name="connsiteY6" fmla="*/ 304800 h 338251"/>
                    <a:gd name="connsiteX7" fmla="*/ 81095 w 538295"/>
                    <a:gd name="connsiteY7" fmla="*/ 338138 h 338251"/>
                    <a:gd name="connsiteX8" fmla="*/ 76333 w 538295"/>
                    <a:gd name="connsiteY8" fmla="*/ 304800 h 338251"/>
                    <a:gd name="connsiteX9" fmla="*/ 42995 w 538295"/>
                    <a:gd name="connsiteY9" fmla="*/ 319088 h 338251"/>
                    <a:gd name="connsiteX10" fmla="*/ 19183 w 538295"/>
                    <a:gd name="connsiteY10" fmla="*/ 47625 h 338251"/>
                    <a:gd name="connsiteX11" fmla="*/ 347795 w 538295"/>
                    <a:gd name="connsiteY11" fmla="*/ 133350 h 338251"/>
                    <a:gd name="connsiteX12" fmla="*/ 423995 w 538295"/>
                    <a:gd name="connsiteY12" fmla="*/ 0 h 338251"/>
                    <a:gd name="connsiteX0" fmla="*/ 538295 w 538295"/>
                    <a:gd name="connsiteY0" fmla="*/ 176402 h 295578"/>
                    <a:gd name="connsiteX1" fmla="*/ 381133 w 538295"/>
                    <a:gd name="connsiteY1" fmla="*/ 290702 h 295578"/>
                    <a:gd name="connsiteX2" fmla="*/ 181108 w 538295"/>
                    <a:gd name="connsiteY2" fmla="*/ 233552 h 295578"/>
                    <a:gd name="connsiteX3" fmla="*/ 166820 w 538295"/>
                    <a:gd name="connsiteY3" fmla="*/ 290702 h 295578"/>
                    <a:gd name="connsiteX4" fmla="*/ 138245 w 538295"/>
                    <a:gd name="connsiteY4" fmla="*/ 247840 h 295578"/>
                    <a:gd name="connsiteX5" fmla="*/ 119195 w 538295"/>
                    <a:gd name="connsiteY5" fmla="*/ 295465 h 295578"/>
                    <a:gd name="connsiteX6" fmla="*/ 104908 w 538295"/>
                    <a:gd name="connsiteY6" fmla="*/ 262127 h 295578"/>
                    <a:gd name="connsiteX7" fmla="*/ 81095 w 538295"/>
                    <a:gd name="connsiteY7" fmla="*/ 295465 h 295578"/>
                    <a:gd name="connsiteX8" fmla="*/ 76333 w 538295"/>
                    <a:gd name="connsiteY8" fmla="*/ 262127 h 295578"/>
                    <a:gd name="connsiteX9" fmla="*/ 42995 w 538295"/>
                    <a:gd name="connsiteY9" fmla="*/ 276415 h 295578"/>
                    <a:gd name="connsiteX10" fmla="*/ 19183 w 538295"/>
                    <a:gd name="connsiteY10" fmla="*/ 4952 h 295578"/>
                    <a:gd name="connsiteX11" fmla="*/ 347795 w 538295"/>
                    <a:gd name="connsiteY11" fmla="*/ 90677 h 295578"/>
                    <a:gd name="connsiteX0" fmla="*/ 565480 w 565480"/>
                    <a:gd name="connsiteY0" fmla="*/ 195614 h 314790"/>
                    <a:gd name="connsiteX1" fmla="*/ 408318 w 565480"/>
                    <a:gd name="connsiteY1" fmla="*/ 309914 h 314790"/>
                    <a:gd name="connsiteX2" fmla="*/ 208293 w 565480"/>
                    <a:gd name="connsiteY2" fmla="*/ 252764 h 314790"/>
                    <a:gd name="connsiteX3" fmla="*/ 194005 w 565480"/>
                    <a:gd name="connsiteY3" fmla="*/ 309914 h 314790"/>
                    <a:gd name="connsiteX4" fmla="*/ 165430 w 565480"/>
                    <a:gd name="connsiteY4" fmla="*/ 267052 h 314790"/>
                    <a:gd name="connsiteX5" fmla="*/ 146380 w 565480"/>
                    <a:gd name="connsiteY5" fmla="*/ 314677 h 314790"/>
                    <a:gd name="connsiteX6" fmla="*/ 132093 w 565480"/>
                    <a:gd name="connsiteY6" fmla="*/ 281339 h 314790"/>
                    <a:gd name="connsiteX7" fmla="*/ 108280 w 565480"/>
                    <a:gd name="connsiteY7" fmla="*/ 314677 h 314790"/>
                    <a:gd name="connsiteX8" fmla="*/ 103518 w 565480"/>
                    <a:gd name="connsiteY8" fmla="*/ 281339 h 314790"/>
                    <a:gd name="connsiteX9" fmla="*/ 70180 w 565480"/>
                    <a:gd name="connsiteY9" fmla="*/ 295627 h 314790"/>
                    <a:gd name="connsiteX10" fmla="*/ 46368 w 565480"/>
                    <a:gd name="connsiteY10" fmla="*/ 24164 h 314790"/>
                    <a:gd name="connsiteX11" fmla="*/ 374980 w 565480"/>
                    <a:gd name="connsiteY11" fmla="*/ 109889 h 314790"/>
                    <a:gd name="connsiteX0" fmla="*/ 565480 w 565480"/>
                    <a:gd name="connsiteY0" fmla="*/ 203525 h 322701"/>
                    <a:gd name="connsiteX1" fmla="*/ 408318 w 565480"/>
                    <a:gd name="connsiteY1" fmla="*/ 317825 h 322701"/>
                    <a:gd name="connsiteX2" fmla="*/ 208293 w 565480"/>
                    <a:gd name="connsiteY2" fmla="*/ 260675 h 322701"/>
                    <a:gd name="connsiteX3" fmla="*/ 194005 w 565480"/>
                    <a:gd name="connsiteY3" fmla="*/ 317825 h 322701"/>
                    <a:gd name="connsiteX4" fmla="*/ 165430 w 565480"/>
                    <a:gd name="connsiteY4" fmla="*/ 274963 h 322701"/>
                    <a:gd name="connsiteX5" fmla="*/ 146380 w 565480"/>
                    <a:gd name="connsiteY5" fmla="*/ 322588 h 322701"/>
                    <a:gd name="connsiteX6" fmla="*/ 132093 w 565480"/>
                    <a:gd name="connsiteY6" fmla="*/ 289250 h 322701"/>
                    <a:gd name="connsiteX7" fmla="*/ 108280 w 565480"/>
                    <a:gd name="connsiteY7" fmla="*/ 322588 h 322701"/>
                    <a:gd name="connsiteX8" fmla="*/ 103518 w 565480"/>
                    <a:gd name="connsiteY8" fmla="*/ 289250 h 322701"/>
                    <a:gd name="connsiteX9" fmla="*/ 70180 w 565480"/>
                    <a:gd name="connsiteY9" fmla="*/ 303538 h 322701"/>
                    <a:gd name="connsiteX10" fmla="*/ 46368 w 565480"/>
                    <a:gd name="connsiteY10" fmla="*/ 32075 h 322701"/>
                    <a:gd name="connsiteX11" fmla="*/ 374980 w 565480"/>
                    <a:gd name="connsiteY11" fmla="*/ 117800 h 322701"/>
                    <a:gd name="connsiteX0" fmla="*/ 543999 w 543999"/>
                    <a:gd name="connsiteY0" fmla="*/ 180073 h 299249"/>
                    <a:gd name="connsiteX1" fmla="*/ 386837 w 543999"/>
                    <a:gd name="connsiteY1" fmla="*/ 294373 h 299249"/>
                    <a:gd name="connsiteX2" fmla="*/ 186812 w 543999"/>
                    <a:gd name="connsiteY2" fmla="*/ 237223 h 299249"/>
                    <a:gd name="connsiteX3" fmla="*/ 172524 w 543999"/>
                    <a:gd name="connsiteY3" fmla="*/ 294373 h 299249"/>
                    <a:gd name="connsiteX4" fmla="*/ 143949 w 543999"/>
                    <a:gd name="connsiteY4" fmla="*/ 251511 h 299249"/>
                    <a:gd name="connsiteX5" fmla="*/ 124899 w 543999"/>
                    <a:gd name="connsiteY5" fmla="*/ 299136 h 299249"/>
                    <a:gd name="connsiteX6" fmla="*/ 110612 w 543999"/>
                    <a:gd name="connsiteY6" fmla="*/ 265798 h 299249"/>
                    <a:gd name="connsiteX7" fmla="*/ 86799 w 543999"/>
                    <a:gd name="connsiteY7" fmla="*/ 299136 h 299249"/>
                    <a:gd name="connsiteX8" fmla="*/ 82037 w 543999"/>
                    <a:gd name="connsiteY8" fmla="*/ 265798 h 299249"/>
                    <a:gd name="connsiteX9" fmla="*/ 29649 w 543999"/>
                    <a:gd name="connsiteY9" fmla="*/ 280086 h 299249"/>
                    <a:gd name="connsiteX10" fmla="*/ 24887 w 543999"/>
                    <a:gd name="connsiteY10" fmla="*/ 8623 h 299249"/>
                    <a:gd name="connsiteX11" fmla="*/ 353499 w 543999"/>
                    <a:gd name="connsiteY11" fmla="*/ 94348 h 299249"/>
                    <a:gd name="connsiteX0" fmla="*/ 561983 w 561983"/>
                    <a:gd name="connsiteY0" fmla="*/ 199472 h 318648"/>
                    <a:gd name="connsiteX1" fmla="*/ 404821 w 561983"/>
                    <a:gd name="connsiteY1" fmla="*/ 313772 h 318648"/>
                    <a:gd name="connsiteX2" fmla="*/ 204796 w 561983"/>
                    <a:gd name="connsiteY2" fmla="*/ 256622 h 318648"/>
                    <a:gd name="connsiteX3" fmla="*/ 190508 w 561983"/>
                    <a:gd name="connsiteY3" fmla="*/ 313772 h 318648"/>
                    <a:gd name="connsiteX4" fmla="*/ 161933 w 561983"/>
                    <a:gd name="connsiteY4" fmla="*/ 270910 h 318648"/>
                    <a:gd name="connsiteX5" fmla="*/ 142883 w 561983"/>
                    <a:gd name="connsiteY5" fmla="*/ 318535 h 318648"/>
                    <a:gd name="connsiteX6" fmla="*/ 128596 w 561983"/>
                    <a:gd name="connsiteY6" fmla="*/ 285197 h 318648"/>
                    <a:gd name="connsiteX7" fmla="*/ 104783 w 561983"/>
                    <a:gd name="connsiteY7" fmla="*/ 318535 h 318648"/>
                    <a:gd name="connsiteX8" fmla="*/ 100021 w 561983"/>
                    <a:gd name="connsiteY8" fmla="*/ 285197 h 318648"/>
                    <a:gd name="connsiteX9" fmla="*/ 47633 w 561983"/>
                    <a:gd name="connsiteY9" fmla="*/ 299485 h 318648"/>
                    <a:gd name="connsiteX10" fmla="*/ 42871 w 561983"/>
                    <a:gd name="connsiteY10" fmla="*/ 28022 h 318648"/>
                    <a:gd name="connsiteX11" fmla="*/ 371483 w 561983"/>
                    <a:gd name="connsiteY11" fmla="*/ 113747 h 318648"/>
                    <a:gd name="connsiteX0" fmla="*/ 556594 w 556594"/>
                    <a:gd name="connsiteY0" fmla="*/ 199472 h 318648"/>
                    <a:gd name="connsiteX1" fmla="*/ 399432 w 556594"/>
                    <a:gd name="connsiteY1" fmla="*/ 313772 h 318648"/>
                    <a:gd name="connsiteX2" fmla="*/ 199407 w 556594"/>
                    <a:gd name="connsiteY2" fmla="*/ 256622 h 318648"/>
                    <a:gd name="connsiteX3" fmla="*/ 185119 w 556594"/>
                    <a:gd name="connsiteY3" fmla="*/ 313772 h 318648"/>
                    <a:gd name="connsiteX4" fmla="*/ 156544 w 556594"/>
                    <a:gd name="connsiteY4" fmla="*/ 270910 h 318648"/>
                    <a:gd name="connsiteX5" fmla="*/ 137494 w 556594"/>
                    <a:gd name="connsiteY5" fmla="*/ 318535 h 318648"/>
                    <a:gd name="connsiteX6" fmla="*/ 123207 w 556594"/>
                    <a:gd name="connsiteY6" fmla="*/ 285197 h 318648"/>
                    <a:gd name="connsiteX7" fmla="*/ 99394 w 556594"/>
                    <a:gd name="connsiteY7" fmla="*/ 318535 h 318648"/>
                    <a:gd name="connsiteX8" fmla="*/ 94632 w 556594"/>
                    <a:gd name="connsiteY8" fmla="*/ 285197 h 318648"/>
                    <a:gd name="connsiteX9" fmla="*/ 42244 w 556594"/>
                    <a:gd name="connsiteY9" fmla="*/ 299485 h 318648"/>
                    <a:gd name="connsiteX10" fmla="*/ 37482 w 556594"/>
                    <a:gd name="connsiteY10" fmla="*/ 28022 h 318648"/>
                    <a:gd name="connsiteX11" fmla="*/ 366094 w 556594"/>
                    <a:gd name="connsiteY11" fmla="*/ 113747 h 318648"/>
                    <a:gd name="connsiteX0" fmla="*/ 556594 w 556594"/>
                    <a:gd name="connsiteY0" fmla="*/ 199472 h 318648"/>
                    <a:gd name="connsiteX1" fmla="*/ 399432 w 556594"/>
                    <a:gd name="connsiteY1" fmla="*/ 313772 h 318648"/>
                    <a:gd name="connsiteX2" fmla="*/ 199407 w 556594"/>
                    <a:gd name="connsiteY2" fmla="*/ 256622 h 318648"/>
                    <a:gd name="connsiteX3" fmla="*/ 185119 w 556594"/>
                    <a:gd name="connsiteY3" fmla="*/ 313772 h 318648"/>
                    <a:gd name="connsiteX4" fmla="*/ 156544 w 556594"/>
                    <a:gd name="connsiteY4" fmla="*/ 270910 h 318648"/>
                    <a:gd name="connsiteX5" fmla="*/ 137494 w 556594"/>
                    <a:gd name="connsiteY5" fmla="*/ 318535 h 318648"/>
                    <a:gd name="connsiteX6" fmla="*/ 123207 w 556594"/>
                    <a:gd name="connsiteY6" fmla="*/ 285197 h 318648"/>
                    <a:gd name="connsiteX7" fmla="*/ 99394 w 556594"/>
                    <a:gd name="connsiteY7" fmla="*/ 318535 h 318648"/>
                    <a:gd name="connsiteX8" fmla="*/ 94632 w 556594"/>
                    <a:gd name="connsiteY8" fmla="*/ 285197 h 318648"/>
                    <a:gd name="connsiteX9" fmla="*/ 42244 w 556594"/>
                    <a:gd name="connsiteY9" fmla="*/ 299485 h 318648"/>
                    <a:gd name="connsiteX10" fmla="*/ 37482 w 556594"/>
                    <a:gd name="connsiteY10" fmla="*/ 28022 h 318648"/>
                    <a:gd name="connsiteX11" fmla="*/ 366094 w 556594"/>
                    <a:gd name="connsiteY11" fmla="*/ 113747 h 318648"/>
                    <a:gd name="connsiteX0" fmla="*/ 556594 w 556594"/>
                    <a:gd name="connsiteY0" fmla="*/ 199472 h 318648"/>
                    <a:gd name="connsiteX1" fmla="*/ 399432 w 556594"/>
                    <a:gd name="connsiteY1" fmla="*/ 313772 h 318648"/>
                    <a:gd name="connsiteX2" fmla="*/ 199407 w 556594"/>
                    <a:gd name="connsiteY2" fmla="*/ 256622 h 318648"/>
                    <a:gd name="connsiteX3" fmla="*/ 185119 w 556594"/>
                    <a:gd name="connsiteY3" fmla="*/ 313772 h 318648"/>
                    <a:gd name="connsiteX4" fmla="*/ 156544 w 556594"/>
                    <a:gd name="connsiteY4" fmla="*/ 270910 h 318648"/>
                    <a:gd name="connsiteX5" fmla="*/ 137494 w 556594"/>
                    <a:gd name="connsiteY5" fmla="*/ 318535 h 318648"/>
                    <a:gd name="connsiteX6" fmla="*/ 123207 w 556594"/>
                    <a:gd name="connsiteY6" fmla="*/ 285197 h 318648"/>
                    <a:gd name="connsiteX7" fmla="*/ 99394 w 556594"/>
                    <a:gd name="connsiteY7" fmla="*/ 318535 h 318648"/>
                    <a:gd name="connsiteX8" fmla="*/ 94632 w 556594"/>
                    <a:gd name="connsiteY8" fmla="*/ 285197 h 318648"/>
                    <a:gd name="connsiteX9" fmla="*/ 42244 w 556594"/>
                    <a:gd name="connsiteY9" fmla="*/ 299485 h 318648"/>
                    <a:gd name="connsiteX10" fmla="*/ 37482 w 556594"/>
                    <a:gd name="connsiteY10" fmla="*/ 28022 h 318648"/>
                    <a:gd name="connsiteX11" fmla="*/ 366094 w 556594"/>
                    <a:gd name="connsiteY11" fmla="*/ 113747 h 318648"/>
                    <a:gd name="connsiteX0" fmla="*/ 556594 w 556594"/>
                    <a:gd name="connsiteY0" fmla="*/ 199472 h 318648"/>
                    <a:gd name="connsiteX1" fmla="*/ 399432 w 556594"/>
                    <a:gd name="connsiteY1" fmla="*/ 313772 h 318648"/>
                    <a:gd name="connsiteX2" fmla="*/ 199407 w 556594"/>
                    <a:gd name="connsiteY2" fmla="*/ 256622 h 318648"/>
                    <a:gd name="connsiteX3" fmla="*/ 185119 w 556594"/>
                    <a:gd name="connsiteY3" fmla="*/ 313772 h 318648"/>
                    <a:gd name="connsiteX4" fmla="*/ 156544 w 556594"/>
                    <a:gd name="connsiteY4" fmla="*/ 270910 h 318648"/>
                    <a:gd name="connsiteX5" fmla="*/ 137494 w 556594"/>
                    <a:gd name="connsiteY5" fmla="*/ 318535 h 318648"/>
                    <a:gd name="connsiteX6" fmla="*/ 123207 w 556594"/>
                    <a:gd name="connsiteY6" fmla="*/ 285197 h 318648"/>
                    <a:gd name="connsiteX7" fmla="*/ 99394 w 556594"/>
                    <a:gd name="connsiteY7" fmla="*/ 318535 h 318648"/>
                    <a:gd name="connsiteX8" fmla="*/ 94632 w 556594"/>
                    <a:gd name="connsiteY8" fmla="*/ 285197 h 318648"/>
                    <a:gd name="connsiteX9" fmla="*/ 42244 w 556594"/>
                    <a:gd name="connsiteY9" fmla="*/ 299485 h 318648"/>
                    <a:gd name="connsiteX10" fmla="*/ 37482 w 556594"/>
                    <a:gd name="connsiteY10" fmla="*/ 28022 h 318648"/>
                    <a:gd name="connsiteX11" fmla="*/ 366094 w 556594"/>
                    <a:gd name="connsiteY11" fmla="*/ 113747 h 318648"/>
                    <a:gd name="connsiteX0" fmla="*/ 556594 w 556594"/>
                    <a:gd name="connsiteY0" fmla="*/ 199472 h 318648"/>
                    <a:gd name="connsiteX1" fmla="*/ 399432 w 556594"/>
                    <a:gd name="connsiteY1" fmla="*/ 313772 h 318648"/>
                    <a:gd name="connsiteX2" fmla="*/ 199407 w 556594"/>
                    <a:gd name="connsiteY2" fmla="*/ 256622 h 318648"/>
                    <a:gd name="connsiteX3" fmla="*/ 201788 w 556594"/>
                    <a:gd name="connsiteY3" fmla="*/ 313772 h 318648"/>
                    <a:gd name="connsiteX4" fmla="*/ 156544 w 556594"/>
                    <a:gd name="connsiteY4" fmla="*/ 270910 h 318648"/>
                    <a:gd name="connsiteX5" fmla="*/ 137494 w 556594"/>
                    <a:gd name="connsiteY5" fmla="*/ 318535 h 318648"/>
                    <a:gd name="connsiteX6" fmla="*/ 123207 w 556594"/>
                    <a:gd name="connsiteY6" fmla="*/ 285197 h 318648"/>
                    <a:gd name="connsiteX7" fmla="*/ 99394 w 556594"/>
                    <a:gd name="connsiteY7" fmla="*/ 318535 h 318648"/>
                    <a:gd name="connsiteX8" fmla="*/ 94632 w 556594"/>
                    <a:gd name="connsiteY8" fmla="*/ 285197 h 318648"/>
                    <a:gd name="connsiteX9" fmla="*/ 42244 w 556594"/>
                    <a:gd name="connsiteY9" fmla="*/ 299485 h 318648"/>
                    <a:gd name="connsiteX10" fmla="*/ 37482 w 556594"/>
                    <a:gd name="connsiteY10" fmla="*/ 28022 h 318648"/>
                    <a:gd name="connsiteX11" fmla="*/ 366094 w 556594"/>
                    <a:gd name="connsiteY11" fmla="*/ 113747 h 318648"/>
                    <a:gd name="connsiteX0" fmla="*/ 556594 w 556594"/>
                    <a:gd name="connsiteY0" fmla="*/ 199472 h 318535"/>
                    <a:gd name="connsiteX1" fmla="*/ 399432 w 556594"/>
                    <a:gd name="connsiteY1" fmla="*/ 313772 h 318535"/>
                    <a:gd name="connsiteX2" fmla="*/ 199407 w 556594"/>
                    <a:gd name="connsiteY2" fmla="*/ 256622 h 318535"/>
                    <a:gd name="connsiteX3" fmla="*/ 201788 w 556594"/>
                    <a:gd name="connsiteY3" fmla="*/ 313772 h 318535"/>
                    <a:gd name="connsiteX4" fmla="*/ 166069 w 556594"/>
                    <a:gd name="connsiteY4" fmla="*/ 285197 h 318535"/>
                    <a:gd name="connsiteX5" fmla="*/ 137494 w 556594"/>
                    <a:gd name="connsiteY5" fmla="*/ 318535 h 318535"/>
                    <a:gd name="connsiteX6" fmla="*/ 123207 w 556594"/>
                    <a:gd name="connsiteY6" fmla="*/ 285197 h 318535"/>
                    <a:gd name="connsiteX7" fmla="*/ 99394 w 556594"/>
                    <a:gd name="connsiteY7" fmla="*/ 318535 h 318535"/>
                    <a:gd name="connsiteX8" fmla="*/ 94632 w 556594"/>
                    <a:gd name="connsiteY8" fmla="*/ 285197 h 318535"/>
                    <a:gd name="connsiteX9" fmla="*/ 42244 w 556594"/>
                    <a:gd name="connsiteY9" fmla="*/ 299485 h 318535"/>
                    <a:gd name="connsiteX10" fmla="*/ 37482 w 556594"/>
                    <a:gd name="connsiteY10" fmla="*/ 28022 h 318535"/>
                    <a:gd name="connsiteX11" fmla="*/ 366094 w 556594"/>
                    <a:gd name="connsiteY11" fmla="*/ 113747 h 318535"/>
                    <a:gd name="connsiteX0" fmla="*/ 556594 w 556594"/>
                    <a:gd name="connsiteY0" fmla="*/ 199472 h 318535"/>
                    <a:gd name="connsiteX1" fmla="*/ 399432 w 556594"/>
                    <a:gd name="connsiteY1" fmla="*/ 313772 h 318535"/>
                    <a:gd name="connsiteX2" fmla="*/ 199407 w 556594"/>
                    <a:gd name="connsiteY2" fmla="*/ 256622 h 318535"/>
                    <a:gd name="connsiteX3" fmla="*/ 201788 w 556594"/>
                    <a:gd name="connsiteY3" fmla="*/ 313772 h 318535"/>
                    <a:gd name="connsiteX4" fmla="*/ 166069 w 556594"/>
                    <a:gd name="connsiteY4" fmla="*/ 285197 h 318535"/>
                    <a:gd name="connsiteX5" fmla="*/ 151781 w 556594"/>
                    <a:gd name="connsiteY5" fmla="*/ 318535 h 318535"/>
                    <a:gd name="connsiteX6" fmla="*/ 123207 w 556594"/>
                    <a:gd name="connsiteY6" fmla="*/ 285197 h 318535"/>
                    <a:gd name="connsiteX7" fmla="*/ 99394 w 556594"/>
                    <a:gd name="connsiteY7" fmla="*/ 318535 h 318535"/>
                    <a:gd name="connsiteX8" fmla="*/ 94632 w 556594"/>
                    <a:gd name="connsiteY8" fmla="*/ 285197 h 318535"/>
                    <a:gd name="connsiteX9" fmla="*/ 42244 w 556594"/>
                    <a:gd name="connsiteY9" fmla="*/ 299485 h 318535"/>
                    <a:gd name="connsiteX10" fmla="*/ 37482 w 556594"/>
                    <a:gd name="connsiteY10" fmla="*/ 28022 h 318535"/>
                    <a:gd name="connsiteX11" fmla="*/ 366094 w 556594"/>
                    <a:gd name="connsiteY11" fmla="*/ 113747 h 318535"/>
                    <a:gd name="connsiteX0" fmla="*/ 556594 w 556594"/>
                    <a:gd name="connsiteY0" fmla="*/ 199472 h 318535"/>
                    <a:gd name="connsiteX1" fmla="*/ 399432 w 556594"/>
                    <a:gd name="connsiteY1" fmla="*/ 313772 h 318535"/>
                    <a:gd name="connsiteX2" fmla="*/ 199407 w 556594"/>
                    <a:gd name="connsiteY2" fmla="*/ 256622 h 318535"/>
                    <a:gd name="connsiteX3" fmla="*/ 201788 w 556594"/>
                    <a:gd name="connsiteY3" fmla="*/ 313772 h 318535"/>
                    <a:gd name="connsiteX4" fmla="*/ 166069 w 556594"/>
                    <a:gd name="connsiteY4" fmla="*/ 285197 h 318535"/>
                    <a:gd name="connsiteX5" fmla="*/ 151781 w 556594"/>
                    <a:gd name="connsiteY5" fmla="*/ 318535 h 318535"/>
                    <a:gd name="connsiteX6" fmla="*/ 123207 w 556594"/>
                    <a:gd name="connsiteY6" fmla="*/ 285197 h 318535"/>
                    <a:gd name="connsiteX7" fmla="*/ 99394 w 556594"/>
                    <a:gd name="connsiteY7" fmla="*/ 318535 h 318535"/>
                    <a:gd name="connsiteX8" fmla="*/ 82726 w 556594"/>
                    <a:gd name="connsiteY8" fmla="*/ 285197 h 318535"/>
                    <a:gd name="connsiteX9" fmla="*/ 42244 w 556594"/>
                    <a:gd name="connsiteY9" fmla="*/ 299485 h 318535"/>
                    <a:gd name="connsiteX10" fmla="*/ 37482 w 556594"/>
                    <a:gd name="connsiteY10" fmla="*/ 28022 h 318535"/>
                    <a:gd name="connsiteX11" fmla="*/ 366094 w 556594"/>
                    <a:gd name="connsiteY11" fmla="*/ 113747 h 318535"/>
                    <a:gd name="connsiteX0" fmla="*/ 556594 w 556594"/>
                    <a:gd name="connsiteY0" fmla="*/ 199472 h 318535"/>
                    <a:gd name="connsiteX1" fmla="*/ 399432 w 556594"/>
                    <a:gd name="connsiteY1" fmla="*/ 313772 h 318535"/>
                    <a:gd name="connsiteX2" fmla="*/ 199407 w 556594"/>
                    <a:gd name="connsiteY2" fmla="*/ 256622 h 318535"/>
                    <a:gd name="connsiteX3" fmla="*/ 201788 w 556594"/>
                    <a:gd name="connsiteY3" fmla="*/ 313772 h 318535"/>
                    <a:gd name="connsiteX4" fmla="*/ 166069 w 556594"/>
                    <a:gd name="connsiteY4" fmla="*/ 285197 h 318535"/>
                    <a:gd name="connsiteX5" fmla="*/ 151781 w 556594"/>
                    <a:gd name="connsiteY5" fmla="*/ 318535 h 318535"/>
                    <a:gd name="connsiteX6" fmla="*/ 123207 w 556594"/>
                    <a:gd name="connsiteY6" fmla="*/ 285197 h 318535"/>
                    <a:gd name="connsiteX7" fmla="*/ 99394 w 556594"/>
                    <a:gd name="connsiteY7" fmla="*/ 318535 h 318535"/>
                    <a:gd name="connsiteX8" fmla="*/ 82726 w 556594"/>
                    <a:gd name="connsiteY8" fmla="*/ 285197 h 318535"/>
                    <a:gd name="connsiteX9" fmla="*/ 42244 w 556594"/>
                    <a:gd name="connsiteY9" fmla="*/ 299485 h 318535"/>
                    <a:gd name="connsiteX10" fmla="*/ 37482 w 556594"/>
                    <a:gd name="connsiteY10" fmla="*/ 28022 h 318535"/>
                    <a:gd name="connsiteX11" fmla="*/ 366094 w 556594"/>
                    <a:gd name="connsiteY11" fmla="*/ 113747 h 318535"/>
                    <a:gd name="connsiteX0" fmla="*/ 556594 w 556594"/>
                    <a:gd name="connsiteY0" fmla="*/ 199472 h 318577"/>
                    <a:gd name="connsiteX1" fmla="*/ 399432 w 556594"/>
                    <a:gd name="connsiteY1" fmla="*/ 313772 h 318577"/>
                    <a:gd name="connsiteX2" fmla="*/ 199407 w 556594"/>
                    <a:gd name="connsiteY2" fmla="*/ 256622 h 318577"/>
                    <a:gd name="connsiteX3" fmla="*/ 201788 w 556594"/>
                    <a:gd name="connsiteY3" fmla="*/ 313772 h 318577"/>
                    <a:gd name="connsiteX4" fmla="*/ 166069 w 556594"/>
                    <a:gd name="connsiteY4" fmla="*/ 285197 h 318577"/>
                    <a:gd name="connsiteX5" fmla="*/ 151781 w 556594"/>
                    <a:gd name="connsiteY5" fmla="*/ 318535 h 318577"/>
                    <a:gd name="connsiteX6" fmla="*/ 123207 w 556594"/>
                    <a:gd name="connsiteY6" fmla="*/ 285197 h 318577"/>
                    <a:gd name="connsiteX7" fmla="*/ 99394 w 556594"/>
                    <a:gd name="connsiteY7" fmla="*/ 318535 h 318577"/>
                    <a:gd name="connsiteX8" fmla="*/ 80345 w 556594"/>
                    <a:gd name="connsiteY8" fmla="*/ 292341 h 318577"/>
                    <a:gd name="connsiteX9" fmla="*/ 42244 w 556594"/>
                    <a:gd name="connsiteY9" fmla="*/ 299485 h 318577"/>
                    <a:gd name="connsiteX10" fmla="*/ 37482 w 556594"/>
                    <a:gd name="connsiteY10" fmla="*/ 28022 h 318577"/>
                    <a:gd name="connsiteX11" fmla="*/ 366094 w 556594"/>
                    <a:gd name="connsiteY11" fmla="*/ 113747 h 318577"/>
                    <a:gd name="connsiteX0" fmla="*/ 556594 w 556594"/>
                    <a:gd name="connsiteY0" fmla="*/ 199472 h 318573"/>
                    <a:gd name="connsiteX1" fmla="*/ 399432 w 556594"/>
                    <a:gd name="connsiteY1" fmla="*/ 313772 h 318573"/>
                    <a:gd name="connsiteX2" fmla="*/ 199407 w 556594"/>
                    <a:gd name="connsiteY2" fmla="*/ 256622 h 318573"/>
                    <a:gd name="connsiteX3" fmla="*/ 201788 w 556594"/>
                    <a:gd name="connsiteY3" fmla="*/ 313772 h 318573"/>
                    <a:gd name="connsiteX4" fmla="*/ 166069 w 556594"/>
                    <a:gd name="connsiteY4" fmla="*/ 285197 h 318573"/>
                    <a:gd name="connsiteX5" fmla="*/ 151781 w 556594"/>
                    <a:gd name="connsiteY5" fmla="*/ 318535 h 318573"/>
                    <a:gd name="connsiteX6" fmla="*/ 123207 w 556594"/>
                    <a:gd name="connsiteY6" fmla="*/ 285197 h 318573"/>
                    <a:gd name="connsiteX7" fmla="*/ 99394 w 556594"/>
                    <a:gd name="connsiteY7" fmla="*/ 318535 h 318573"/>
                    <a:gd name="connsiteX8" fmla="*/ 80345 w 556594"/>
                    <a:gd name="connsiteY8" fmla="*/ 292341 h 318573"/>
                    <a:gd name="connsiteX9" fmla="*/ 42244 w 556594"/>
                    <a:gd name="connsiteY9" fmla="*/ 299485 h 318573"/>
                    <a:gd name="connsiteX10" fmla="*/ 37482 w 556594"/>
                    <a:gd name="connsiteY10" fmla="*/ 28022 h 318573"/>
                    <a:gd name="connsiteX11" fmla="*/ 366094 w 556594"/>
                    <a:gd name="connsiteY11" fmla="*/ 113747 h 318573"/>
                    <a:gd name="connsiteX0" fmla="*/ 542949 w 542949"/>
                    <a:gd name="connsiteY0" fmla="*/ 180373 h 299477"/>
                    <a:gd name="connsiteX1" fmla="*/ 385787 w 542949"/>
                    <a:gd name="connsiteY1" fmla="*/ 294673 h 299477"/>
                    <a:gd name="connsiteX2" fmla="*/ 185762 w 542949"/>
                    <a:gd name="connsiteY2" fmla="*/ 237523 h 299477"/>
                    <a:gd name="connsiteX3" fmla="*/ 188143 w 542949"/>
                    <a:gd name="connsiteY3" fmla="*/ 294673 h 299477"/>
                    <a:gd name="connsiteX4" fmla="*/ 152424 w 542949"/>
                    <a:gd name="connsiteY4" fmla="*/ 266098 h 299477"/>
                    <a:gd name="connsiteX5" fmla="*/ 138136 w 542949"/>
                    <a:gd name="connsiteY5" fmla="*/ 299436 h 299477"/>
                    <a:gd name="connsiteX6" fmla="*/ 109562 w 542949"/>
                    <a:gd name="connsiteY6" fmla="*/ 266098 h 299477"/>
                    <a:gd name="connsiteX7" fmla="*/ 85749 w 542949"/>
                    <a:gd name="connsiteY7" fmla="*/ 299436 h 299477"/>
                    <a:gd name="connsiteX8" fmla="*/ 66700 w 542949"/>
                    <a:gd name="connsiteY8" fmla="*/ 273242 h 299477"/>
                    <a:gd name="connsiteX9" fmla="*/ 14312 w 542949"/>
                    <a:gd name="connsiteY9" fmla="*/ 285149 h 299477"/>
                    <a:gd name="connsiteX10" fmla="*/ 23837 w 542949"/>
                    <a:gd name="connsiteY10" fmla="*/ 8923 h 299477"/>
                    <a:gd name="connsiteX11" fmla="*/ 352449 w 542949"/>
                    <a:gd name="connsiteY11" fmla="*/ 94648 h 299477"/>
                    <a:gd name="connsiteX0" fmla="*/ 558814 w 558814"/>
                    <a:gd name="connsiteY0" fmla="*/ 180373 h 299477"/>
                    <a:gd name="connsiteX1" fmla="*/ 401652 w 558814"/>
                    <a:gd name="connsiteY1" fmla="*/ 294673 h 299477"/>
                    <a:gd name="connsiteX2" fmla="*/ 201627 w 558814"/>
                    <a:gd name="connsiteY2" fmla="*/ 237523 h 299477"/>
                    <a:gd name="connsiteX3" fmla="*/ 204008 w 558814"/>
                    <a:gd name="connsiteY3" fmla="*/ 294673 h 299477"/>
                    <a:gd name="connsiteX4" fmla="*/ 168289 w 558814"/>
                    <a:gd name="connsiteY4" fmla="*/ 266098 h 299477"/>
                    <a:gd name="connsiteX5" fmla="*/ 154001 w 558814"/>
                    <a:gd name="connsiteY5" fmla="*/ 299436 h 299477"/>
                    <a:gd name="connsiteX6" fmla="*/ 125427 w 558814"/>
                    <a:gd name="connsiteY6" fmla="*/ 266098 h 299477"/>
                    <a:gd name="connsiteX7" fmla="*/ 101614 w 558814"/>
                    <a:gd name="connsiteY7" fmla="*/ 299436 h 299477"/>
                    <a:gd name="connsiteX8" fmla="*/ 82565 w 558814"/>
                    <a:gd name="connsiteY8" fmla="*/ 273242 h 299477"/>
                    <a:gd name="connsiteX9" fmla="*/ 30177 w 558814"/>
                    <a:gd name="connsiteY9" fmla="*/ 285149 h 299477"/>
                    <a:gd name="connsiteX10" fmla="*/ 39702 w 558814"/>
                    <a:gd name="connsiteY10" fmla="*/ 8923 h 299477"/>
                    <a:gd name="connsiteX11" fmla="*/ 368314 w 558814"/>
                    <a:gd name="connsiteY11" fmla="*/ 94648 h 299477"/>
                    <a:gd name="connsiteX0" fmla="*/ 558814 w 558814"/>
                    <a:gd name="connsiteY0" fmla="*/ 180373 h 299477"/>
                    <a:gd name="connsiteX1" fmla="*/ 401652 w 558814"/>
                    <a:gd name="connsiteY1" fmla="*/ 294673 h 299477"/>
                    <a:gd name="connsiteX2" fmla="*/ 201627 w 558814"/>
                    <a:gd name="connsiteY2" fmla="*/ 237523 h 299477"/>
                    <a:gd name="connsiteX3" fmla="*/ 204008 w 558814"/>
                    <a:gd name="connsiteY3" fmla="*/ 294673 h 299477"/>
                    <a:gd name="connsiteX4" fmla="*/ 168289 w 558814"/>
                    <a:gd name="connsiteY4" fmla="*/ 266098 h 299477"/>
                    <a:gd name="connsiteX5" fmla="*/ 154001 w 558814"/>
                    <a:gd name="connsiteY5" fmla="*/ 299436 h 299477"/>
                    <a:gd name="connsiteX6" fmla="*/ 125427 w 558814"/>
                    <a:gd name="connsiteY6" fmla="*/ 266098 h 299477"/>
                    <a:gd name="connsiteX7" fmla="*/ 101614 w 558814"/>
                    <a:gd name="connsiteY7" fmla="*/ 299436 h 299477"/>
                    <a:gd name="connsiteX8" fmla="*/ 82565 w 558814"/>
                    <a:gd name="connsiteY8" fmla="*/ 273242 h 299477"/>
                    <a:gd name="connsiteX9" fmla="*/ 30177 w 558814"/>
                    <a:gd name="connsiteY9" fmla="*/ 285149 h 299477"/>
                    <a:gd name="connsiteX10" fmla="*/ 39702 w 558814"/>
                    <a:gd name="connsiteY10" fmla="*/ 8923 h 299477"/>
                    <a:gd name="connsiteX11" fmla="*/ 368314 w 558814"/>
                    <a:gd name="connsiteY11" fmla="*/ 94648 h 299477"/>
                    <a:gd name="connsiteX0" fmla="*/ 562029 w 562029"/>
                    <a:gd name="connsiteY0" fmla="*/ 180373 h 299475"/>
                    <a:gd name="connsiteX1" fmla="*/ 404867 w 562029"/>
                    <a:gd name="connsiteY1" fmla="*/ 294673 h 299475"/>
                    <a:gd name="connsiteX2" fmla="*/ 204842 w 562029"/>
                    <a:gd name="connsiteY2" fmla="*/ 237523 h 299475"/>
                    <a:gd name="connsiteX3" fmla="*/ 207223 w 562029"/>
                    <a:gd name="connsiteY3" fmla="*/ 294673 h 299475"/>
                    <a:gd name="connsiteX4" fmla="*/ 171504 w 562029"/>
                    <a:gd name="connsiteY4" fmla="*/ 266098 h 299475"/>
                    <a:gd name="connsiteX5" fmla="*/ 157216 w 562029"/>
                    <a:gd name="connsiteY5" fmla="*/ 299436 h 299475"/>
                    <a:gd name="connsiteX6" fmla="*/ 128642 w 562029"/>
                    <a:gd name="connsiteY6" fmla="*/ 266098 h 299475"/>
                    <a:gd name="connsiteX7" fmla="*/ 104829 w 562029"/>
                    <a:gd name="connsiteY7" fmla="*/ 299436 h 299475"/>
                    <a:gd name="connsiteX8" fmla="*/ 85780 w 562029"/>
                    <a:gd name="connsiteY8" fmla="*/ 273242 h 299475"/>
                    <a:gd name="connsiteX9" fmla="*/ 21486 w 562029"/>
                    <a:gd name="connsiteY9" fmla="*/ 289911 h 299475"/>
                    <a:gd name="connsiteX10" fmla="*/ 42917 w 562029"/>
                    <a:gd name="connsiteY10" fmla="*/ 8923 h 299475"/>
                    <a:gd name="connsiteX11" fmla="*/ 371529 w 562029"/>
                    <a:gd name="connsiteY11" fmla="*/ 94648 h 299475"/>
                    <a:gd name="connsiteX0" fmla="*/ 557211 w 557211"/>
                    <a:gd name="connsiteY0" fmla="*/ 180373 h 299475"/>
                    <a:gd name="connsiteX1" fmla="*/ 400049 w 557211"/>
                    <a:gd name="connsiteY1" fmla="*/ 294673 h 299475"/>
                    <a:gd name="connsiteX2" fmla="*/ 200024 w 557211"/>
                    <a:gd name="connsiteY2" fmla="*/ 237523 h 299475"/>
                    <a:gd name="connsiteX3" fmla="*/ 202405 w 557211"/>
                    <a:gd name="connsiteY3" fmla="*/ 294673 h 299475"/>
                    <a:gd name="connsiteX4" fmla="*/ 166686 w 557211"/>
                    <a:gd name="connsiteY4" fmla="*/ 266098 h 299475"/>
                    <a:gd name="connsiteX5" fmla="*/ 152398 w 557211"/>
                    <a:gd name="connsiteY5" fmla="*/ 299436 h 299475"/>
                    <a:gd name="connsiteX6" fmla="*/ 123824 w 557211"/>
                    <a:gd name="connsiteY6" fmla="*/ 266098 h 299475"/>
                    <a:gd name="connsiteX7" fmla="*/ 100011 w 557211"/>
                    <a:gd name="connsiteY7" fmla="*/ 299436 h 299475"/>
                    <a:gd name="connsiteX8" fmla="*/ 80962 w 557211"/>
                    <a:gd name="connsiteY8" fmla="*/ 273242 h 299475"/>
                    <a:gd name="connsiteX9" fmla="*/ 16668 w 557211"/>
                    <a:gd name="connsiteY9" fmla="*/ 289911 h 299475"/>
                    <a:gd name="connsiteX10" fmla="*/ 38099 w 557211"/>
                    <a:gd name="connsiteY10" fmla="*/ 8923 h 299475"/>
                    <a:gd name="connsiteX11" fmla="*/ 366711 w 557211"/>
                    <a:gd name="connsiteY11" fmla="*/ 94648 h 299475"/>
                    <a:gd name="connsiteX0" fmla="*/ 557211 w 557211"/>
                    <a:gd name="connsiteY0" fmla="*/ 180373 h 299452"/>
                    <a:gd name="connsiteX1" fmla="*/ 400049 w 557211"/>
                    <a:gd name="connsiteY1" fmla="*/ 294673 h 299452"/>
                    <a:gd name="connsiteX2" fmla="*/ 200024 w 557211"/>
                    <a:gd name="connsiteY2" fmla="*/ 237523 h 299452"/>
                    <a:gd name="connsiteX3" fmla="*/ 202405 w 557211"/>
                    <a:gd name="connsiteY3" fmla="*/ 294673 h 299452"/>
                    <a:gd name="connsiteX4" fmla="*/ 166686 w 557211"/>
                    <a:gd name="connsiteY4" fmla="*/ 266098 h 299452"/>
                    <a:gd name="connsiteX5" fmla="*/ 152398 w 557211"/>
                    <a:gd name="connsiteY5" fmla="*/ 299436 h 299452"/>
                    <a:gd name="connsiteX6" fmla="*/ 123824 w 557211"/>
                    <a:gd name="connsiteY6" fmla="*/ 266098 h 299452"/>
                    <a:gd name="connsiteX7" fmla="*/ 100011 w 557211"/>
                    <a:gd name="connsiteY7" fmla="*/ 299436 h 299452"/>
                    <a:gd name="connsiteX8" fmla="*/ 69056 w 557211"/>
                    <a:gd name="connsiteY8" fmla="*/ 270861 h 299452"/>
                    <a:gd name="connsiteX9" fmla="*/ 16668 w 557211"/>
                    <a:gd name="connsiteY9" fmla="*/ 289911 h 299452"/>
                    <a:gd name="connsiteX10" fmla="*/ 38099 w 557211"/>
                    <a:gd name="connsiteY10" fmla="*/ 8923 h 299452"/>
                    <a:gd name="connsiteX11" fmla="*/ 366711 w 557211"/>
                    <a:gd name="connsiteY11" fmla="*/ 94648 h 299452"/>
                    <a:gd name="connsiteX0" fmla="*/ 557211 w 557211"/>
                    <a:gd name="connsiteY0" fmla="*/ 180373 h 299452"/>
                    <a:gd name="connsiteX1" fmla="*/ 400049 w 557211"/>
                    <a:gd name="connsiteY1" fmla="*/ 294673 h 299452"/>
                    <a:gd name="connsiteX2" fmla="*/ 200024 w 557211"/>
                    <a:gd name="connsiteY2" fmla="*/ 237523 h 299452"/>
                    <a:gd name="connsiteX3" fmla="*/ 202405 w 557211"/>
                    <a:gd name="connsiteY3" fmla="*/ 294673 h 299452"/>
                    <a:gd name="connsiteX4" fmla="*/ 166686 w 557211"/>
                    <a:gd name="connsiteY4" fmla="*/ 266098 h 299452"/>
                    <a:gd name="connsiteX5" fmla="*/ 152398 w 557211"/>
                    <a:gd name="connsiteY5" fmla="*/ 299436 h 299452"/>
                    <a:gd name="connsiteX6" fmla="*/ 123824 w 557211"/>
                    <a:gd name="connsiteY6" fmla="*/ 266098 h 299452"/>
                    <a:gd name="connsiteX7" fmla="*/ 88105 w 557211"/>
                    <a:gd name="connsiteY7" fmla="*/ 299436 h 299452"/>
                    <a:gd name="connsiteX8" fmla="*/ 69056 w 557211"/>
                    <a:gd name="connsiteY8" fmla="*/ 270861 h 299452"/>
                    <a:gd name="connsiteX9" fmla="*/ 16668 w 557211"/>
                    <a:gd name="connsiteY9" fmla="*/ 289911 h 299452"/>
                    <a:gd name="connsiteX10" fmla="*/ 38099 w 557211"/>
                    <a:gd name="connsiteY10" fmla="*/ 8923 h 299452"/>
                    <a:gd name="connsiteX11" fmla="*/ 366711 w 557211"/>
                    <a:gd name="connsiteY11" fmla="*/ 94648 h 299452"/>
                    <a:gd name="connsiteX0" fmla="*/ 557211 w 557211"/>
                    <a:gd name="connsiteY0" fmla="*/ 180373 h 299452"/>
                    <a:gd name="connsiteX1" fmla="*/ 400049 w 557211"/>
                    <a:gd name="connsiteY1" fmla="*/ 294673 h 299452"/>
                    <a:gd name="connsiteX2" fmla="*/ 200024 w 557211"/>
                    <a:gd name="connsiteY2" fmla="*/ 237523 h 299452"/>
                    <a:gd name="connsiteX3" fmla="*/ 202405 w 557211"/>
                    <a:gd name="connsiteY3" fmla="*/ 294673 h 299452"/>
                    <a:gd name="connsiteX4" fmla="*/ 166686 w 557211"/>
                    <a:gd name="connsiteY4" fmla="*/ 266098 h 299452"/>
                    <a:gd name="connsiteX5" fmla="*/ 152398 w 557211"/>
                    <a:gd name="connsiteY5" fmla="*/ 299436 h 299452"/>
                    <a:gd name="connsiteX6" fmla="*/ 119061 w 557211"/>
                    <a:gd name="connsiteY6" fmla="*/ 266098 h 299452"/>
                    <a:gd name="connsiteX7" fmla="*/ 88105 w 557211"/>
                    <a:gd name="connsiteY7" fmla="*/ 299436 h 299452"/>
                    <a:gd name="connsiteX8" fmla="*/ 69056 w 557211"/>
                    <a:gd name="connsiteY8" fmla="*/ 270861 h 299452"/>
                    <a:gd name="connsiteX9" fmla="*/ 16668 w 557211"/>
                    <a:gd name="connsiteY9" fmla="*/ 289911 h 299452"/>
                    <a:gd name="connsiteX10" fmla="*/ 38099 w 557211"/>
                    <a:gd name="connsiteY10" fmla="*/ 8923 h 299452"/>
                    <a:gd name="connsiteX11" fmla="*/ 366711 w 557211"/>
                    <a:gd name="connsiteY11" fmla="*/ 94648 h 299452"/>
                    <a:gd name="connsiteX0" fmla="*/ 557211 w 557211"/>
                    <a:gd name="connsiteY0" fmla="*/ 180373 h 299439"/>
                    <a:gd name="connsiteX1" fmla="*/ 400049 w 557211"/>
                    <a:gd name="connsiteY1" fmla="*/ 294673 h 299439"/>
                    <a:gd name="connsiteX2" fmla="*/ 200024 w 557211"/>
                    <a:gd name="connsiteY2" fmla="*/ 237523 h 299439"/>
                    <a:gd name="connsiteX3" fmla="*/ 202405 w 557211"/>
                    <a:gd name="connsiteY3" fmla="*/ 294673 h 299439"/>
                    <a:gd name="connsiteX4" fmla="*/ 166686 w 557211"/>
                    <a:gd name="connsiteY4" fmla="*/ 266098 h 299439"/>
                    <a:gd name="connsiteX5" fmla="*/ 152398 w 557211"/>
                    <a:gd name="connsiteY5" fmla="*/ 299436 h 299439"/>
                    <a:gd name="connsiteX6" fmla="*/ 119061 w 557211"/>
                    <a:gd name="connsiteY6" fmla="*/ 266098 h 299439"/>
                    <a:gd name="connsiteX7" fmla="*/ 88105 w 557211"/>
                    <a:gd name="connsiteY7" fmla="*/ 299436 h 299439"/>
                    <a:gd name="connsiteX8" fmla="*/ 59531 w 557211"/>
                    <a:gd name="connsiteY8" fmla="*/ 268480 h 299439"/>
                    <a:gd name="connsiteX9" fmla="*/ 16668 w 557211"/>
                    <a:gd name="connsiteY9" fmla="*/ 289911 h 299439"/>
                    <a:gd name="connsiteX10" fmla="*/ 38099 w 557211"/>
                    <a:gd name="connsiteY10" fmla="*/ 8923 h 299439"/>
                    <a:gd name="connsiteX11" fmla="*/ 366711 w 557211"/>
                    <a:gd name="connsiteY11" fmla="*/ 94648 h 299439"/>
                    <a:gd name="connsiteX0" fmla="*/ 557211 w 557211"/>
                    <a:gd name="connsiteY0" fmla="*/ 180373 h 299439"/>
                    <a:gd name="connsiteX1" fmla="*/ 400049 w 557211"/>
                    <a:gd name="connsiteY1" fmla="*/ 294673 h 299439"/>
                    <a:gd name="connsiteX2" fmla="*/ 200024 w 557211"/>
                    <a:gd name="connsiteY2" fmla="*/ 237523 h 299439"/>
                    <a:gd name="connsiteX3" fmla="*/ 202405 w 557211"/>
                    <a:gd name="connsiteY3" fmla="*/ 294673 h 299439"/>
                    <a:gd name="connsiteX4" fmla="*/ 166686 w 557211"/>
                    <a:gd name="connsiteY4" fmla="*/ 266098 h 299439"/>
                    <a:gd name="connsiteX5" fmla="*/ 152398 w 557211"/>
                    <a:gd name="connsiteY5" fmla="*/ 299436 h 299439"/>
                    <a:gd name="connsiteX6" fmla="*/ 119061 w 557211"/>
                    <a:gd name="connsiteY6" fmla="*/ 266098 h 299439"/>
                    <a:gd name="connsiteX7" fmla="*/ 78580 w 557211"/>
                    <a:gd name="connsiteY7" fmla="*/ 299436 h 299439"/>
                    <a:gd name="connsiteX8" fmla="*/ 59531 w 557211"/>
                    <a:gd name="connsiteY8" fmla="*/ 268480 h 299439"/>
                    <a:gd name="connsiteX9" fmla="*/ 16668 w 557211"/>
                    <a:gd name="connsiteY9" fmla="*/ 289911 h 299439"/>
                    <a:gd name="connsiteX10" fmla="*/ 38099 w 557211"/>
                    <a:gd name="connsiteY10" fmla="*/ 8923 h 299439"/>
                    <a:gd name="connsiteX11" fmla="*/ 366711 w 557211"/>
                    <a:gd name="connsiteY11" fmla="*/ 94648 h 299439"/>
                    <a:gd name="connsiteX0" fmla="*/ 557211 w 557211"/>
                    <a:gd name="connsiteY0" fmla="*/ 180373 h 299439"/>
                    <a:gd name="connsiteX1" fmla="*/ 400049 w 557211"/>
                    <a:gd name="connsiteY1" fmla="*/ 294673 h 299439"/>
                    <a:gd name="connsiteX2" fmla="*/ 200024 w 557211"/>
                    <a:gd name="connsiteY2" fmla="*/ 237523 h 299439"/>
                    <a:gd name="connsiteX3" fmla="*/ 202405 w 557211"/>
                    <a:gd name="connsiteY3" fmla="*/ 294673 h 299439"/>
                    <a:gd name="connsiteX4" fmla="*/ 166686 w 557211"/>
                    <a:gd name="connsiteY4" fmla="*/ 266098 h 299439"/>
                    <a:gd name="connsiteX5" fmla="*/ 152398 w 557211"/>
                    <a:gd name="connsiteY5" fmla="*/ 299436 h 299439"/>
                    <a:gd name="connsiteX6" fmla="*/ 102393 w 557211"/>
                    <a:gd name="connsiteY6" fmla="*/ 268479 h 299439"/>
                    <a:gd name="connsiteX7" fmla="*/ 78580 w 557211"/>
                    <a:gd name="connsiteY7" fmla="*/ 299436 h 299439"/>
                    <a:gd name="connsiteX8" fmla="*/ 59531 w 557211"/>
                    <a:gd name="connsiteY8" fmla="*/ 268480 h 299439"/>
                    <a:gd name="connsiteX9" fmla="*/ 16668 w 557211"/>
                    <a:gd name="connsiteY9" fmla="*/ 289911 h 299439"/>
                    <a:gd name="connsiteX10" fmla="*/ 38099 w 557211"/>
                    <a:gd name="connsiteY10" fmla="*/ 8923 h 299439"/>
                    <a:gd name="connsiteX11" fmla="*/ 366711 w 557211"/>
                    <a:gd name="connsiteY11" fmla="*/ 94648 h 299439"/>
                    <a:gd name="connsiteX0" fmla="*/ 557211 w 557211"/>
                    <a:gd name="connsiteY0" fmla="*/ 180373 h 301820"/>
                    <a:gd name="connsiteX1" fmla="*/ 400049 w 557211"/>
                    <a:gd name="connsiteY1" fmla="*/ 294673 h 301820"/>
                    <a:gd name="connsiteX2" fmla="*/ 200024 w 557211"/>
                    <a:gd name="connsiteY2" fmla="*/ 237523 h 301820"/>
                    <a:gd name="connsiteX3" fmla="*/ 202405 w 557211"/>
                    <a:gd name="connsiteY3" fmla="*/ 294673 h 301820"/>
                    <a:gd name="connsiteX4" fmla="*/ 166686 w 557211"/>
                    <a:gd name="connsiteY4" fmla="*/ 266098 h 301820"/>
                    <a:gd name="connsiteX5" fmla="*/ 126205 w 557211"/>
                    <a:gd name="connsiteY5" fmla="*/ 301817 h 301820"/>
                    <a:gd name="connsiteX6" fmla="*/ 102393 w 557211"/>
                    <a:gd name="connsiteY6" fmla="*/ 268479 h 301820"/>
                    <a:gd name="connsiteX7" fmla="*/ 78580 w 557211"/>
                    <a:gd name="connsiteY7" fmla="*/ 299436 h 301820"/>
                    <a:gd name="connsiteX8" fmla="*/ 59531 w 557211"/>
                    <a:gd name="connsiteY8" fmla="*/ 268480 h 301820"/>
                    <a:gd name="connsiteX9" fmla="*/ 16668 w 557211"/>
                    <a:gd name="connsiteY9" fmla="*/ 289911 h 301820"/>
                    <a:gd name="connsiteX10" fmla="*/ 38099 w 557211"/>
                    <a:gd name="connsiteY10" fmla="*/ 8923 h 301820"/>
                    <a:gd name="connsiteX11" fmla="*/ 366711 w 557211"/>
                    <a:gd name="connsiteY11" fmla="*/ 94648 h 301820"/>
                    <a:gd name="connsiteX0" fmla="*/ 557211 w 557211"/>
                    <a:gd name="connsiteY0" fmla="*/ 180373 h 301820"/>
                    <a:gd name="connsiteX1" fmla="*/ 400049 w 557211"/>
                    <a:gd name="connsiteY1" fmla="*/ 294673 h 301820"/>
                    <a:gd name="connsiteX2" fmla="*/ 200024 w 557211"/>
                    <a:gd name="connsiteY2" fmla="*/ 237523 h 301820"/>
                    <a:gd name="connsiteX3" fmla="*/ 202405 w 557211"/>
                    <a:gd name="connsiteY3" fmla="*/ 294673 h 301820"/>
                    <a:gd name="connsiteX4" fmla="*/ 145255 w 557211"/>
                    <a:gd name="connsiteY4" fmla="*/ 266098 h 301820"/>
                    <a:gd name="connsiteX5" fmla="*/ 126205 w 557211"/>
                    <a:gd name="connsiteY5" fmla="*/ 301817 h 301820"/>
                    <a:gd name="connsiteX6" fmla="*/ 102393 w 557211"/>
                    <a:gd name="connsiteY6" fmla="*/ 268479 h 301820"/>
                    <a:gd name="connsiteX7" fmla="*/ 78580 w 557211"/>
                    <a:gd name="connsiteY7" fmla="*/ 299436 h 301820"/>
                    <a:gd name="connsiteX8" fmla="*/ 59531 w 557211"/>
                    <a:gd name="connsiteY8" fmla="*/ 268480 h 301820"/>
                    <a:gd name="connsiteX9" fmla="*/ 16668 w 557211"/>
                    <a:gd name="connsiteY9" fmla="*/ 289911 h 301820"/>
                    <a:gd name="connsiteX10" fmla="*/ 38099 w 557211"/>
                    <a:gd name="connsiteY10" fmla="*/ 8923 h 301820"/>
                    <a:gd name="connsiteX11" fmla="*/ 366711 w 557211"/>
                    <a:gd name="connsiteY11" fmla="*/ 94648 h 301820"/>
                    <a:gd name="connsiteX0" fmla="*/ 557211 w 557211"/>
                    <a:gd name="connsiteY0" fmla="*/ 180373 h 304300"/>
                    <a:gd name="connsiteX1" fmla="*/ 400049 w 557211"/>
                    <a:gd name="connsiteY1" fmla="*/ 294673 h 304300"/>
                    <a:gd name="connsiteX2" fmla="*/ 200024 w 557211"/>
                    <a:gd name="connsiteY2" fmla="*/ 237523 h 304300"/>
                    <a:gd name="connsiteX3" fmla="*/ 166686 w 557211"/>
                    <a:gd name="connsiteY3" fmla="*/ 304198 h 304300"/>
                    <a:gd name="connsiteX4" fmla="*/ 145255 w 557211"/>
                    <a:gd name="connsiteY4" fmla="*/ 266098 h 304300"/>
                    <a:gd name="connsiteX5" fmla="*/ 126205 w 557211"/>
                    <a:gd name="connsiteY5" fmla="*/ 301817 h 304300"/>
                    <a:gd name="connsiteX6" fmla="*/ 102393 w 557211"/>
                    <a:gd name="connsiteY6" fmla="*/ 268479 h 304300"/>
                    <a:gd name="connsiteX7" fmla="*/ 78580 w 557211"/>
                    <a:gd name="connsiteY7" fmla="*/ 299436 h 304300"/>
                    <a:gd name="connsiteX8" fmla="*/ 59531 w 557211"/>
                    <a:gd name="connsiteY8" fmla="*/ 268480 h 304300"/>
                    <a:gd name="connsiteX9" fmla="*/ 16668 w 557211"/>
                    <a:gd name="connsiteY9" fmla="*/ 289911 h 304300"/>
                    <a:gd name="connsiteX10" fmla="*/ 38099 w 557211"/>
                    <a:gd name="connsiteY10" fmla="*/ 8923 h 304300"/>
                    <a:gd name="connsiteX11" fmla="*/ 366711 w 557211"/>
                    <a:gd name="connsiteY11" fmla="*/ 94648 h 304300"/>
                    <a:gd name="connsiteX0" fmla="*/ 557211 w 557211"/>
                    <a:gd name="connsiteY0" fmla="*/ 180373 h 304300"/>
                    <a:gd name="connsiteX1" fmla="*/ 400049 w 557211"/>
                    <a:gd name="connsiteY1" fmla="*/ 294673 h 304300"/>
                    <a:gd name="connsiteX2" fmla="*/ 176211 w 557211"/>
                    <a:gd name="connsiteY2" fmla="*/ 232761 h 304300"/>
                    <a:gd name="connsiteX3" fmla="*/ 166686 w 557211"/>
                    <a:gd name="connsiteY3" fmla="*/ 304198 h 304300"/>
                    <a:gd name="connsiteX4" fmla="*/ 145255 w 557211"/>
                    <a:gd name="connsiteY4" fmla="*/ 266098 h 304300"/>
                    <a:gd name="connsiteX5" fmla="*/ 126205 w 557211"/>
                    <a:gd name="connsiteY5" fmla="*/ 301817 h 304300"/>
                    <a:gd name="connsiteX6" fmla="*/ 102393 w 557211"/>
                    <a:gd name="connsiteY6" fmla="*/ 268479 h 304300"/>
                    <a:gd name="connsiteX7" fmla="*/ 78580 w 557211"/>
                    <a:gd name="connsiteY7" fmla="*/ 299436 h 304300"/>
                    <a:gd name="connsiteX8" fmla="*/ 59531 w 557211"/>
                    <a:gd name="connsiteY8" fmla="*/ 268480 h 304300"/>
                    <a:gd name="connsiteX9" fmla="*/ 16668 w 557211"/>
                    <a:gd name="connsiteY9" fmla="*/ 289911 h 304300"/>
                    <a:gd name="connsiteX10" fmla="*/ 38099 w 557211"/>
                    <a:gd name="connsiteY10" fmla="*/ 8923 h 304300"/>
                    <a:gd name="connsiteX11" fmla="*/ 366711 w 557211"/>
                    <a:gd name="connsiteY11" fmla="*/ 94648 h 304300"/>
                    <a:gd name="connsiteX0" fmla="*/ 560378 w 560378"/>
                    <a:gd name="connsiteY0" fmla="*/ 191809 h 315736"/>
                    <a:gd name="connsiteX1" fmla="*/ 403216 w 560378"/>
                    <a:gd name="connsiteY1" fmla="*/ 306109 h 315736"/>
                    <a:gd name="connsiteX2" fmla="*/ 179378 w 560378"/>
                    <a:gd name="connsiteY2" fmla="*/ 244197 h 315736"/>
                    <a:gd name="connsiteX3" fmla="*/ 169853 w 560378"/>
                    <a:gd name="connsiteY3" fmla="*/ 315634 h 315736"/>
                    <a:gd name="connsiteX4" fmla="*/ 148422 w 560378"/>
                    <a:gd name="connsiteY4" fmla="*/ 277534 h 315736"/>
                    <a:gd name="connsiteX5" fmla="*/ 129372 w 560378"/>
                    <a:gd name="connsiteY5" fmla="*/ 313253 h 315736"/>
                    <a:gd name="connsiteX6" fmla="*/ 105560 w 560378"/>
                    <a:gd name="connsiteY6" fmla="*/ 279915 h 315736"/>
                    <a:gd name="connsiteX7" fmla="*/ 81747 w 560378"/>
                    <a:gd name="connsiteY7" fmla="*/ 310872 h 315736"/>
                    <a:gd name="connsiteX8" fmla="*/ 62698 w 560378"/>
                    <a:gd name="connsiteY8" fmla="*/ 279916 h 315736"/>
                    <a:gd name="connsiteX9" fmla="*/ 19835 w 560378"/>
                    <a:gd name="connsiteY9" fmla="*/ 301347 h 315736"/>
                    <a:gd name="connsiteX10" fmla="*/ 41266 w 560378"/>
                    <a:gd name="connsiteY10" fmla="*/ 20359 h 315736"/>
                    <a:gd name="connsiteX11" fmla="*/ 369878 w 560378"/>
                    <a:gd name="connsiteY11" fmla="*/ 106084 h 315736"/>
                    <a:gd name="connsiteX0" fmla="*/ 574665 w 574665"/>
                    <a:gd name="connsiteY0" fmla="*/ 272771 h 315736"/>
                    <a:gd name="connsiteX1" fmla="*/ 403216 w 574665"/>
                    <a:gd name="connsiteY1" fmla="*/ 306109 h 315736"/>
                    <a:gd name="connsiteX2" fmla="*/ 179378 w 574665"/>
                    <a:gd name="connsiteY2" fmla="*/ 244197 h 315736"/>
                    <a:gd name="connsiteX3" fmla="*/ 169853 w 574665"/>
                    <a:gd name="connsiteY3" fmla="*/ 315634 h 315736"/>
                    <a:gd name="connsiteX4" fmla="*/ 148422 w 574665"/>
                    <a:gd name="connsiteY4" fmla="*/ 277534 h 315736"/>
                    <a:gd name="connsiteX5" fmla="*/ 129372 w 574665"/>
                    <a:gd name="connsiteY5" fmla="*/ 313253 h 315736"/>
                    <a:gd name="connsiteX6" fmla="*/ 105560 w 574665"/>
                    <a:gd name="connsiteY6" fmla="*/ 279915 h 315736"/>
                    <a:gd name="connsiteX7" fmla="*/ 81747 w 574665"/>
                    <a:gd name="connsiteY7" fmla="*/ 310872 h 315736"/>
                    <a:gd name="connsiteX8" fmla="*/ 62698 w 574665"/>
                    <a:gd name="connsiteY8" fmla="*/ 279916 h 315736"/>
                    <a:gd name="connsiteX9" fmla="*/ 19835 w 574665"/>
                    <a:gd name="connsiteY9" fmla="*/ 301347 h 315736"/>
                    <a:gd name="connsiteX10" fmla="*/ 41266 w 574665"/>
                    <a:gd name="connsiteY10" fmla="*/ 20359 h 315736"/>
                    <a:gd name="connsiteX11" fmla="*/ 369878 w 574665"/>
                    <a:gd name="connsiteY11" fmla="*/ 106084 h 315736"/>
                    <a:gd name="connsiteX0" fmla="*/ 574665 w 574665"/>
                    <a:gd name="connsiteY0" fmla="*/ 272771 h 315736"/>
                    <a:gd name="connsiteX1" fmla="*/ 403216 w 574665"/>
                    <a:gd name="connsiteY1" fmla="*/ 306109 h 315736"/>
                    <a:gd name="connsiteX2" fmla="*/ 179378 w 574665"/>
                    <a:gd name="connsiteY2" fmla="*/ 244197 h 315736"/>
                    <a:gd name="connsiteX3" fmla="*/ 169853 w 574665"/>
                    <a:gd name="connsiteY3" fmla="*/ 315634 h 315736"/>
                    <a:gd name="connsiteX4" fmla="*/ 148422 w 574665"/>
                    <a:gd name="connsiteY4" fmla="*/ 277534 h 315736"/>
                    <a:gd name="connsiteX5" fmla="*/ 129372 w 574665"/>
                    <a:gd name="connsiteY5" fmla="*/ 313253 h 315736"/>
                    <a:gd name="connsiteX6" fmla="*/ 105560 w 574665"/>
                    <a:gd name="connsiteY6" fmla="*/ 279915 h 315736"/>
                    <a:gd name="connsiteX7" fmla="*/ 81747 w 574665"/>
                    <a:gd name="connsiteY7" fmla="*/ 310872 h 315736"/>
                    <a:gd name="connsiteX8" fmla="*/ 62698 w 574665"/>
                    <a:gd name="connsiteY8" fmla="*/ 279916 h 315736"/>
                    <a:gd name="connsiteX9" fmla="*/ 19835 w 574665"/>
                    <a:gd name="connsiteY9" fmla="*/ 301347 h 315736"/>
                    <a:gd name="connsiteX10" fmla="*/ 41266 w 574665"/>
                    <a:gd name="connsiteY10" fmla="*/ 20359 h 315736"/>
                    <a:gd name="connsiteX11" fmla="*/ 369878 w 574665"/>
                    <a:gd name="connsiteY11" fmla="*/ 106084 h 315736"/>
                    <a:gd name="connsiteX0" fmla="*/ 574665 w 574665"/>
                    <a:gd name="connsiteY0" fmla="*/ 272771 h 315736"/>
                    <a:gd name="connsiteX1" fmla="*/ 317491 w 574665"/>
                    <a:gd name="connsiteY1" fmla="*/ 306109 h 315736"/>
                    <a:gd name="connsiteX2" fmla="*/ 179378 w 574665"/>
                    <a:gd name="connsiteY2" fmla="*/ 244197 h 315736"/>
                    <a:gd name="connsiteX3" fmla="*/ 169853 w 574665"/>
                    <a:gd name="connsiteY3" fmla="*/ 315634 h 315736"/>
                    <a:gd name="connsiteX4" fmla="*/ 148422 w 574665"/>
                    <a:gd name="connsiteY4" fmla="*/ 277534 h 315736"/>
                    <a:gd name="connsiteX5" fmla="*/ 129372 w 574665"/>
                    <a:gd name="connsiteY5" fmla="*/ 313253 h 315736"/>
                    <a:gd name="connsiteX6" fmla="*/ 105560 w 574665"/>
                    <a:gd name="connsiteY6" fmla="*/ 279915 h 315736"/>
                    <a:gd name="connsiteX7" fmla="*/ 81747 w 574665"/>
                    <a:gd name="connsiteY7" fmla="*/ 310872 h 315736"/>
                    <a:gd name="connsiteX8" fmla="*/ 62698 w 574665"/>
                    <a:gd name="connsiteY8" fmla="*/ 279916 h 315736"/>
                    <a:gd name="connsiteX9" fmla="*/ 19835 w 574665"/>
                    <a:gd name="connsiteY9" fmla="*/ 301347 h 315736"/>
                    <a:gd name="connsiteX10" fmla="*/ 41266 w 574665"/>
                    <a:gd name="connsiteY10" fmla="*/ 20359 h 315736"/>
                    <a:gd name="connsiteX11" fmla="*/ 369878 w 574665"/>
                    <a:gd name="connsiteY11" fmla="*/ 106084 h 315736"/>
                    <a:gd name="connsiteX0" fmla="*/ 574665 w 574665"/>
                    <a:gd name="connsiteY0" fmla="*/ 272771 h 315736"/>
                    <a:gd name="connsiteX1" fmla="*/ 317491 w 574665"/>
                    <a:gd name="connsiteY1" fmla="*/ 306109 h 315736"/>
                    <a:gd name="connsiteX2" fmla="*/ 179378 w 574665"/>
                    <a:gd name="connsiteY2" fmla="*/ 244197 h 315736"/>
                    <a:gd name="connsiteX3" fmla="*/ 169853 w 574665"/>
                    <a:gd name="connsiteY3" fmla="*/ 315634 h 315736"/>
                    <a:gd name="connsiteX4" fmla="*/ 148422 w 574665"/>
                    <a:gd name="connsiteY4" fmla="*/ 277534 h 315736"/>
                    <a:gd name="connsiteX5" fmla="*/ 129372 w 574665"/>
                    <a:gd name="connsiteY5" fmla="*/ 313253 h 315736"/>
                    <a:gd name="connsiteX6" fmla="*/ 105560 w 574665"/>
                    <a:gd name="connsiteY6" fmla="*/ 279915 h 315736"/>
                    <a:gd name="connsiteX7" fmla="*/ 81747 w 574665"/>
                    <a:gd name="connsiteY7" fmla="*/ 310872 h 315736"/>
                    <a:gd name="connsiteX8" fmla="*/ 62698 w 574665"/>
                    <a:gd name="connsiteY8" fmla="*/ 279916 h 315736"/>
                    <a:gd name="connsiteX9" fmla="*/ 19835 w 574665"/>
                    <a:gd name="connsiteY9" fmla="*/ 301347 h 315736"/>
                    <a:gd name="connsiteX10" fmla="*/ 41266 w 574665"/>
                    <a:gd name="connsiteY10" fmla="*/ 20359 h 315736"/>
                    <a:gd name="connsiteX11" fmla="*/ 369878 w 574665"/>
                    <a:gd name="connsiteY11" fmla="*/ 106084 h 315736"/>
                    <a:gd name="connsiteX0" fmla="*/ 574665 w 574665"/>
                    <a:gd name="connsiteY0" fmla="*/ 272771 h 315736"/>
                    <a:gd name="connsiteX1" fmla="*/ 317491 w 574665"/>
                    <a:gd name="connsiteY1" fmla="*/ 306109 h 315736"/>
                    <a:gd name="connsiteX2" fmla="*/ 179378 w 574665"/>
                    <a:gd name="connsiteY2" fmla="*/ 244197 h 315736"/>
                    <a:gd name="connsiteX3" fmla="*/ 169853 w 574665"/>
                    <a:gd name="connsiteY3" fmla="*/ 315634 h 315736"/>
                    <a:gd name="connsiteX4" fmla="*/ 148422 w 574665"/>
                    <a:gd name="connsiteY4" fmla="*/ 277534 h 315736"/>
                    <a:gd name="connsiteX5" fmla="*/ 129372 w 574665"/>
                    <a:gd name="connsiteY5" fmla="*/ 313253 h 315736"/>
                    <a:gd name="connsiteX6" fmla="*/ 105560 w 574665"/>
                    <a:gd name="connsiteY6" fmla="*/ 279915 h 315736"/>
                    <a:gd name="connsiteX7" fmla="*/ 81747 w 574665"/>
                    <a:gd name="connsiteY7" fmla="*/ 310872 h 315736"/>
                    <a:gd name="connsiteX8" fmla="*/ 62698 w 574665"/>
                    <a:gd name="connsiteY8" fmla="*/ 279916 h 315736"/>
                    <a:gd name="connsiteX9" fmla="*/ 19835 w 574665"/>
                    <a:gd name="connsiteY9" fmla="*/ 301347 h 315736"/>
                    <a:gd name="connsiteX10" fmla="*/ 41266 w 574665"/>
                    <a:gd name="connsiteY10" fmla="*/ 20359 h 315736"/>
                    <a:gd name="connsiteX11" fmla="*/ 369878 w 574665"/>
                    <a:gd name="connsiteY11" fmla="*/ 106084 h 315736"/>
                    <a:gd name="connsiteX0" fmla="*/ 503228 w 503228"/>
                    <a:gd name="connsiteY0" fmla="*/ 310871 h 324869"/>
                    <a:gd name="connsiteX1" fmla="*/ 317491 w 503228"/>
                    <a:gd name="connsiteY1" fmla="*/ 306109 h 324869"/>
                    <a:gd name="connsiteX2" fmla="*/ 179378 w 503228"/>
                    <a:gd name="connsiteY2" fmla="*/ 244197 h 324869"/>
                    <a:gd name="connsiteX3" fmla="*/ 169853 w 503228"/>
                    <a:gd name="connsiteY3" fmla="*/ 315634 h 324869"/>
                    <a:gd name="connsiteX4" fmla="*/ 148422 w 503228"/>
                    <a:gd name="connsiteY4" fmla="*/ 277534 h 324869"/>
                    <a:gd name="connsiteX5" fmla="*/ 129372 w 503228"/>
                    <a:gd name="connsiteY5" fmla="*/ 313253 h 324869"/>
                    <a:gd name="connsiteX6" fmla="*/ 105560 w 503228"/>
                    <a:gd name="connsiteY6" fmla="*/ 279915 h 324869"/>
                    <a:gd name="connsiteX7" fmla="*/ 81747 w 503228"/>
                    <a:gd name="connsiteY7" fmla="*/ 310872 h 324869"/>
                    <a:gd name="connsiteX8" fmla="*/ 62698 w 503228"/>
                    <a:gd name="connsiteY8" fmla="*/ 279916 h 324869"/>
                    <a:gd name="connsiteX9" fmla="*/ 19835 w 503228"/>
                    <a:gd name="connsiteY9" fmla="*/ 301347 h 324869"/>
                    <a:gd name="connsiteX10" fmla="*/ 41266 w 503228"/>
                    <a:gd name="connsiteY10" fmla="*/ 20359 h 324869"/>
                    <a:gd name="connsiteX11" fmla="*/ 369878 w 503228"/>
                    <a:gd name="connsiteY11" fmla="*/ 106084 h 324869"/>
                    <a:gd name="connsiteX0" fmla="*/ 503228 w 503228"/>
                    <a:gd name="connsiteY0" fmla="*/ 310871 h 317539"/>
                    <a:gd name="connsiteX1" fmla="*/ 317491 w 503228"/>
                    <a:gd name="connsiteY1" fmla="*/ 306109 h 317539"/>
                    <a:gd name="connsiteX2" fmla="*/ 179378 w 503228"/>
                    <a:gd name="connsiteY2" fmla="*/ 244197 h 317539"/>
                    <a:gd name="connsiteX3" fmla="*/ 169853 w 503228"/>
                    <a:gd name="connsiteY3" fmla="*/ 315634 h 317539"/>
                    <a:gd name="connsiteX4" fmla="*/ 148422 w 503228"/>
                    <a:gd name="connsiteY4" fmla="*/ 277534 h 317539"/>
                    <a:gd name="connsiteX5" fmla="*/ 129372 w 503228"/>
                    <a:gd name="connsiteY5" fmla="*/ 313253 h 317539"/>
                    <a:gd name="connsiteX6" fmla="*/ 105560 w 503228"/>
                    <a:gd name="connsiteY6" fmla="*/ 279915 h 317539"/>
                    <a:gd name="connsiteX7" fmla="*/ 81747 w 503228"/>
                    <a:gd name="connsiteY7" fmla="*/ 310872 h 317539"/>
                    <a:gd name="connsiteX8" fmla="*/ 62698 w 503228"/>
                    <a:gd name="connsiteY8" fmla="*/ 279916 h 317539"/>
                    <a:gd name="connsiteX9" fmla="*/ 19835 w 503228"/>
                    <a:gd name="connsiteY9" fmla="*/ 301347 h 317539"/>
                    <a:gd name="connsiteX10" fmla="*/ 41266 w 503228"/>
                    <a:gd name="connsiteY10" fmla="*/ 20359 h 317539"/>
                    <a:gd name="connsiteX11" fmla="*/ 369878 w 503228"/>
                    <a:gd name="connsiteY11" fmla="*/ 106084 h 317539"/>
                    <a:gd name="connsiteX0" fmla="*/ 503228 w 503228"/>
                    <a:gd name="connsiteY0" fmla="*/ 310871 h 316903"/>
                    <a:gd name="connsiteX1" fmla="*/ 317491 w 503228"/>
                    <a:gd name="connsiteY1" fmla="*/ 306109 h 316903"/>
                    <a:gd name="connsiteX2" fmla="*/ 179378 w 503228"/>
                    <a:gd name="connsiteY2" fmla="*/ 244197 h 316903"/>
                    <a:gd name="connsiteX3" fmla="*/ 169853 w 503228"/>
                    <a:gd name="connsiteY3" fmla="*/ 315634 h 316903"/>
                    <a:gd name="connsiteX4" fmla="*/ 148422 w 503228"/>
                    <a:gd name="connsiteY4" fmla="*/ 277534 h 316903"/>
                    <a:gd name="connsiteX5" fmla="*/ 129372 w 503228"/>
                    <a:gd name="connsiteY5" fmla="*/ 313253 h 316903"/>
                    <a:gd name="connsiteX6" fmla="*/ 105560 w 503228"/>
                    <a:gd name="connsiteY6" fmla="*/ 279915 h 316903"/>
                    <a:gd name="connsiteX7" fmla="*/ 81747 w 503228"/>
                    <a:gd name="connsiteY7" fmla="*/ 310872 h 316903"/>
                    <a:gd name="connsiteX8" fmla="*/ 62698 w 503228"/>
                    <a:gd name="connsiteY8" fmla="*/ 279916 h 316903"/>
                    <a:gd name="connsiteX9" fmla="*/ 19835 w 503228"/>
                    <a:gd name="connsiteY9" fmla="*/ 301347 h 316903"/>
                    <a:gd name="connsiteX10" fmla="*/ 41266 w 503228"/>
                    <a:gd name="connsiteY10" fmla="*/ 20359 h 316903"/>
                    <a:gd name="connsiteX11" fmla="*/ 369878 w 503228"/>
                    <a:gd name="connsiteY11" fmla="*/ 106084 h 316903"/>
                    <a:gd name="connsiteX0" fmla="*/ 503228 w 503228"/>
                    <a:gd name="connsiteY0" fmla="*/ 310871 h 316903"/>
                    <a:gd name="connsiteX1" fmla="*/ 317491 w 503228"/>
                    <a:gd name="connsiteY1" fmla="*/ 306109 h 316903"/>
                    <a:gd name="connsiteX2" fmla="*/ 179378 w 503228"/>
                    <a:gd name="connsiteY2" fmla="*/ 244197 h 316903"/>
                    <a:gd name="connsiteX3" fmla="*/ 169853 w 503228"/>
                    <a:gd name="connsiteY3" fmla="*/ 315634 h 316903"/>
                    <a:gd name="connsiteX4" fmla="*/ 148422 w 503228"/>
                    <a:gd name="connsiteY4" fmla="*/ 277534 h 316903"/>
                    <a:gd name="connsiteX5" fmla="*/ 129372 w 503228"/>
                    <a:gd name="connsiteY5" fmla="*/ 313253 h 316903"/>
                    <a:gd name="connsiteX6" fmla="*/ 105560 w 503228"/>
                    <a:gd name="connsiteY6" fmla="*/ 279915 h 316903"/>
                    <a:gd name="connsiteX7" fmla="*/ 81747 w 503228"/>
                    <a:gd name="connsiteY7" fmla="*/ 310872 h 316903"/>
                    <a:gd name="connsiteX8" fmla="*/ 62698 w 503228"/>
                    <a:gd name="connsiteY8" fmla="*/ 279916 h 316903"/>
                    <a:gd name="connsiteX9" fmla="*/ 19835 w 503228"/>
                    <a:gd name="connsiteY9" fmla="*/ 301347 h 316903"/>
                    <a:gd name="connsiteX10" fmla="*/ 41266 w 503228"/>
                    <a:gd name="connsiteY10" fmla="*/ 20359 h 316903"/>
                    <a:gd name="connsiteX11" fmla="*/ 369878 w 503228"/>
                    <a:gd name="connsiteY11" fmla="*/ 106084 h 316903"/>
                    <a:gd name="connsiteX0" fmla="*/ 503228 w 503228"/>
                    <a:gd name="connsiteY0" fmla="*/ 310871 h 318244"/>
                    <a:gd name="connsiteX1" fmla="*/ 317491 w 503228"/>
                    <a:gd name="connsiteY1" fmla="*/ 306109 h 318244"/>
                    <a:gd name="connsiteX2" fmla="*/ 179378 w 503228"/>
                    <a:gd name="connsiteY2" fmla="*/ 244197 h 318244"/>
                    <a:gd name="connsiteX3" fmla="*/ 169853 w 503228"/>
                    <a:gd name="connsiteY3" fmla="*/ 315634 h 318244"/>
                    <a:gd name="connsiteX4" fmla="*/ 148422 w 503228"/>
                    <a:gd name="connsiteY4" fmla="*/ 277534 h 318244"/>
                    <a:gd name="connsiteX5" fmla="*/ 129372 w 503228"/>
                    <a:gd name="connsiteY5" fmla="*/ 313253 h 318244"/>
                    <a:gd name="connsiteX6" fmla="*/ 105560 w 503228"/>
                    <a:gd name="connsiteY6" fmla="*/ 279915 h 318244"/>
                    <a:gd name="connsiteX7" fmla="*/ 81747 w 503228"/>
                    <a:gd name="connsiteY7" fmla="*/ 310872 h 318244"/>
                    <a:gd name="connsiteX8" fmla="*/ 62698 w 503228"/>
                    <a:gd name="connsiteY8" fmla="*/ 279916 h 318244"/>
                    <a:gd name="connsiteX9" fmla="*/ 19835 w 503228"/>
                    <a:gd name="connsiteY9" fmla="*/ 301347 h 318244"/>
                    <a:gd name="connsiteX10" fmla="*/ 41266 w 503228"/>
                    <a:gd name="connsiteY10" fmla="*/ 20359 h 318244"/>
                    <a:gd name="connsiteX11" fmla="*/ 369878 w 503228"/>
                    <a:gd name="connsiteY11" fmla="*/ 106084 h 318244"/>
                    <a:gd name="connsiteX0" fmla="*/ 498465 w 498465"/>
                    <a:gd name="connsiteY0" fmla="*/ 329921 h 333388"/>
                    <a:gd name="connsiteX1" fmla="*/ 317491 w 498465"/>
                    <a:gd name="connsiteY1" fmla="*/ 306109 h 333388"/>
                    <a:gd name="connsiteX2" fmla="*/ 179378 w 498465"/>
                    <a:gd name="connsiteY2" fmla="*/ 244197 h 333388"/>
                    <a:gd name="connsiteX3" fmla="*/ 169853 w 498465"/>
                    <a:gd name="connsiteY3" fmla="*/ 315634 h 333388"/>
                    <a:gd name="connsiteX4" fmla="*/ 148422 w 498465"/>
                    <a:gd name="connsiteY4" fmla="*/ 277534 h 333388"/>
                    <a:gd name="connsiteX5" fmla="*/ 129372 w 498465"/>
                    <a:gd name="connsiteY5" fmla="*/ 313253 h 333388"/>
                    <a:gd name="connsiteX6" fmla="*/ 105560 w 498465"/>
                    <a:gd name="connsiteY6" fmla="*/ 279915 h 333388"/>
                    <a:gd name="connsiteX7" fmla="*/ 81747 w 498465"/>
                    <a:gd name="connsiteY7" fmla="*/ 310872 h 333388"/>
                    <a:gd name="connsiteX8" fmla="*/ 62698 w 498465"/>
                    <a:gd name="connsiteY8" fmla="*/ 279916 h 333388"/>
                    <a:gd name="connsiteX9" fmla="*/ 19835 w 498465"/>
                    <a:gd name="connsiteY9" fmla="*/ 301347 h 333388"/>
                    <a:gd name="connsiteX10" fmla="*/ 41266 w 498465"/>
                    <a:gd name="connsiteY10" fmla="*/ 20359 h 333388"/>
                    <a:gd name="connsiteX11" fmla="*/ 369878 w 498465"/>
                    <a:gd name="connsiteY11" fmla="*/ 106084 h 333388"/>
                    <a:gd name="connsiteX0" fmla="*/ 498465 w 498465"/>
                    <a:gd name="connsiteY0" fmla="*/ 329921 h 329921"/>
                    <a:gd name="connsiteX1" fmla="*/ 317491 w 498465"/>
                    <a:gd name="connsiteY1" fmla="*/ 306109 h 329921"/>
                    <a:gd name="connsiteX2" fmla="*/ 179378 w 498465"/>
                    <a:gd name="connsiteY2" fmla="*/ 244197 h 329921"/>
                    <a:gd name="connsiteX3" fmla="*/ 169853 w 498465"/>
                    <a:gd name="connsiteY3" fmla="*/ 315634 h 329921"/>
                    <a:gd name="connsiteX4" fmla="*/ 148422 w 498465"/>
                    <a:gd name="connsiteY4" fmla="*/ 277534 h 329921"/>
                    <a:gd name="connsiteX5" fmla="*/ 129372 w 498465"/>
                    <a:gd name="connsiteY5" fmla="*/ 313253 h 329921"/>
                    <a:gd name="connsiteX6" fmla="*/ 105560 w 498465"/>
                    <a:gd name="connsiteY6" fmla="*/ 279915 h 329921"/>
                    <a:gd name="connsiteX7" fmla="*/ 81747 w 498465"/>
                    <a:gd name="connsiteY7" fmla="*/ 310872 h 329921"/>
                    <a:gd name="connsiteX8" fmla="*/ 62698 w 498465"/>
                    <a:gd name="connsiteY8" fmla="*/ 279916 h 329921"/>
                    <a:gd name="connsiteX9" fmla="*/ 19835 w 498465"/>
                    <a:gd name="connsiteY9" fmla="*/ 301347 h 329921"/>
                    <a:gd name="connsiteX10" fmla="*/ 41266 w 498465"/>
                    <a:gd name="connsiteY10" fmla="*/ 20359 h 329921"/>
                    <a:gd name="connsiteX11" fmla="*/ 369878 w 498465"/>
                    <a:gd name="connsiteY11" fmla="*/ 106084 h 329921"/>
                    <a:gd name="connsiteX0" fmla="*/ 317491 w 369878"/>
                    <a:gd name="connsiteY0" fmla="*/ 306109 h 315736"/>
                    <a:gd name="connsiteX1" fmla="*/ 179378 w 369878"/>
                    <a:gd name="connsiteY1" fmla="*/ 244197 h 315736"/>
                    <a:gd name="connsiteX2" fmla="*/ 169853 w 369878"/>
                    <a:gd name="connsiteY2" fmla="*/ 315634 h 315736"/>
                    <a:gd name="connsiteX3" fmla="*/ 148422 w 369878"/>
                    <a:gd name="connsiteY3" fmla="*/ 277534 h 315736"/>
                    <a:gd name="connsiteX4" fmla="*/ 129372 w 369878"/>
                    <a:gd name="connsiteY4" fmla="*/ 313253 h 315736"/>
                    <a:gd name="connsiteX5" fmla="*/ 105560 w 369878"/>
                    <a:gd name="connsiteY5" fmla="*/ 279915 h 315736"/>
                    <a:gd name="connsiteX6" fmla="*/ 81747 w 369878"/>
                    <a:gd name="connsiteY6" fmla="*/ 310872 h 315736"/>
                    <a:gd name="connsiteX7" fmla="*/ 62698 w 369878"/>
                    <a:gd name="connsiteY7" fmla="*/ 279916 h 315736"/>
                    <a:gd name="connsiteX8" fmla="*/ 19835 w 369878"/>
                    <a:gd name="connsiteY8" fmla="*/ 301347 h 315736"/>
                    <a:gd name="connsiteX9" fmla="*/ 41266 w 369878"/>
                    <a:gd name="connsiteY9" fmla="*/ 20359 h 315736"/>
                    <a:gd name="connsiteX10" fmla="*/ 369878 w 369878"/>
                    <a:gd name="connsiteY10" fmla="*/ 106084 h 315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69878" h="315736">
                      <a:moveTo>
                        <a:pt x="317491" y="306109"/>
                      </a:moveTo>
                      <a:cubicBezTo>
                        <a:pt x="264310" y="291822"/>
                        <a:pt x="217478" y="272772"/>
                        <a:pt x="179378" y="244197"/>
                      </a:cubicBezTo>
                      <a:cubicBezTo>
                        <a:pt x="176996" y="265628"/>
                        <a:pt x="193665" y="310872"/>
                        <a:pt x="169853" y="315634"/>
                      </a:cubicBezTo>
                      <a:cubicBezTo>
                        <a:pt x="162709" y="318015"/>
                        <a:pt x="155169" y="277931"/>
                        <a:pt x="148422" y="277534"/>
                      </a:cubicBezTo>
                      <a:cubicBezTo>
                        <a:pt x="141675" y="277137"/>
                        <a:pt x="136516" y="312856"/>
                        <a:pt x="129372" y="313253"/>
                      </a:cubicBezTo>
                      <a:cubicBezTo>
                        <a:pt x="122228" y="313650"/>
                        <a:pt x="113497" y="280312"/>
                        <a:pt x="105560" y="279915"/>
                      </a:cubicBezTo>
                      <a:cubicBezTo>
                        <a:pt x="97623" y="279518"/>
                        <a:pt x="88891" y="310872"/>
                        <a:pt x="81747" y="310872"/>
                      </a:cubicBezTo>
                      <a:cubicBezTo>
                        <a:pt x="74603" y="310872"/>
                        <a:pt x="73017" y="281504"/>
                        <a:pt x="62698" y="279916"/>
                      </a:cubicBezTo>
                      <a:cubicBezTo>
                        <a:pt x="52379" y="278329"/>
                        <a:pt x="10310" y="325159"/>
                        <a:pt x="19835" y="301347"/>
                      </a:cubicBezTo>
                      <a:cubicBezTo>
                        <a:pt x="57935" y="244198"/>
                        <a:pt x="-57952" y="80684"/>
                        <a:pt x="41266" y="20359"/>
                      </a:cubicBezTo>
                      <a:cubicBezTo>
                        <a:pt x="140484" y="-39966"/>
                        <a:pt x="316696" y="47346"/>
                        <a:pt x="369878" y="106084"/>
                      </a:cubicBez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ECBC3A6B-8275-47F3-A8D1-C18E66B041E7}"/>
                  </a:ext>
                </a:extLst>
              </p:cNvPr>
              <p:cNvGrpSpPr/>
              <p:nvPr/>
            </p:nvGrpSpPr>
            <p:grpSpPr>
              <a:xfrm>
                <a:off x="4502672" y="1164557"/>
                <a:ext cx="993776" cy="708025"/>
                <a:chOff x="2513012" y="4237023"/>
                <a:chExt cx="993776" cy="708025"/>
              </a:xfrm>
            </p:grpSpPr>
            <p:sp>
              <p:nvSpPr>
                <p:cNvPr id="194" name="円/楕円 289">
                  <a:extLst>
                    <a:ext uri="{FF2B5EF4-FFF2-40B4-BE49-F238E27FC236}">
                      <a16:creationId xmlns:a16="http://schemas.microsoft.com/office/drawing/2014/main" id="{0AF6CD02-BBC1-48F8-9377-9DA621C32D50}"/>
                    </a:ext>
                  </a:extLst>
                </p:cNvPr>
                <p:cNvSpPr/>
                <p:nvPr/>
              </p:nvSpPr>
              <p:spPr>
                <a:xfrm>
                  <a:off x="3217862" y="4462448"/>
                  <a:ext cx="288926" cy="28892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5" name="円/楕円 290">
                  <a:extLst>
                    <a:ext uri="{FF2B5EF4-FFF2-40B4-BE49-F238E27FC236}">
                      <a16:creationId xmlns:a16="http://schemas.microsoft.com/office/drawing/2014/main" id="{E1BA5CD3-109A-4AF6-9799-32D00940EEE5}"/>
                    </a:ext>
                  </a:extLst>
                </p:cNvPr>
                <p:cNvSpPr/>
                <p:nvPr/>
              </p:nvSpPr>
              <p:spPr>
                <a:xfrm>
                  <a:off x="3265487" y="4510073"/>
                  <a:ext cx="193676" cy="19367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6" name="円/楕円 291">
                  <a:extLst>
                    <a:ext uri="{FF2B5EF4-FFF2-40B4-BE49-F238E27FC236}">
                      <a16:creationId xmlns:a16="http://schemas.microsoft.com/office/drawing/2014/main" id="{60C8EDF1-E9BE-40D1-B02D-3B3DE96425AB}"/>
                    </a:ext>
                  </a:extLst>
                </p:cNvPr>
                <p:cNvSpPr/>
                <p:nvPr/>
              </p:nvSpPr>
              <p:spPr>
                <a:xfrm>
                  <a:off x="2513012" y="4462448"/>
                  <a:ext cx="288926" cy="28892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7" name="円/楕円 292">
                  <a:extLst>
                    <a:ext uri="{FF2B5EF4-FFF2-40B4-BE49-F238E27FC236}">
                      <a16:creationId xmlns:a16="http://schemas.microsoft.com/office/drawing/2014/main" id="{BC642C02-8649-40B1-BD4D-D3A25199A071}"/>
                    </a:ext>
                  </a:extLst>
                </p:cNvPr>
                <p:cNvSpPr/>
                <p:nvPr/>
              </p:nvSpPr>
              <p:spPr>
                <a:xfrm>
                  <a:off x="2560637" y="4510073"/>
                  <a:ext cx="193676" cy="19367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8" name="円/楕円 293">
                  <a:extLst>
                    <a:ext uri="{FF2B5EF4-FFF2-40B4-BE49-F238E27FC236}">
                      <a16:creationId xmlns:a16="http://schemas.microsoft.com/office/drawing/2014/main" id="{A8731004-02DA-4722-B2D8-83D726CACDC9}"/>
                    </a:ext>
                  </a:extLst>
                </p:cNvPr>
                <p:cNvSpPr/>
                <p:nvPr/>
              </p:nvSpPr>
              <p:spPr>
                <a:xfrm>
                  <a:off x="2657475" y="4237023"/>
                  <a:ext cx="708025" cy="708025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9" name="円/楕円 294">
                  <a:extLst>
                    <a:ext uri="{FF2B5EF4-FFF2-40B4-BE49-F238E27FC236}">
                      <a16:creationId xmlns:a16="http://schemas.microsoft.com/office/drawing/2014/main" id="{25ED34EA-7CE7-496C-9556-5CEBD7B2EE7B}"/>
                    </a:ext>
                  </a:extLst>
                </p:cNvPr>
                <p:cNvSpPr/>
                <p:nvPr/>
              </p:nvSpPr>
              <p:spPr>
                <a:xfrm>
                  <a:off x="2717801" y="4329100"/>
                  <a:ext cx="587374" cy="58737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0" name="円/楕円 295">
                  <a:extLst>
                    <a:ext uri="{FF2B5EF4-FFF2-40B4-BE49-F238E27FC236}">
                      <a16:creationId xmlns:a16="http://schemas.microsoft.com/office/drawing/2014/main" id="{C43B622D-D590-4B61-946B-9F55CFA27C2F}"/>
                    </a:ext>
                  </a:extLst>
                </p:cNvPr>
                <p:cNvSpPr/>
                <p:nvPr/>
              </p:nvSpPr>
              <p:spPr>
                <a:xfrm>
                  <a:off x="2717803" y="4403714"/>
                  <a:ext cx="230184" cy="23018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1" name="円/楕円 296">
                  <a:extLst>
                    <a:ext uri="{FF2B5EF4-FFF2-40B4-BE49-F238E27FC236}">
                      <a16:creationId xmlns:a16="http://schemas.microsoft.com/office/drawing/2014/main" id="{677590B4-753A-4C37-BFF1-2580B0EE972E}"/>
                    </a:ext>
                  </a:extLst>
                </p:cNvPr>
                <p:cNvSpPr/>
                <p:nvPr/>
              </p:nvSpPr>
              <p:spPr>
                <a:xfrm>
                  <a:off x="3076578" y="4403714"/>
                  <a:ext cx="230184" cy="23018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2" name="涙形 201">
                  <a:extLst>
                    <a:ext uri="{FF2B5EF4-FFF2-40B4-BE49-F238E27FC236}">
                      <a16:creationId xmlns:a16="http://schemas.microsoft.com/office/drawing/2014/main" id="{0A196BBC-7393-4816-B7AF-018C47270D69}"/>
                    </a:ext>
                  </a:extLst>
                </p:cNvPr>
                <p:cNvSpPr/>
                <p:nvPr/>
              </p:nvSpPr>
              <p:spPr>
                <a:xfrm rot="18900000">
                  <a:off x="2917229" y="4573099"/>
                  <a:ext cx="188758" cy="188758"/>
                </a:xfrm>
                <a:prstGeom prst="teardrop">
                  <a:avLst/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3" name="円/楕円 298">
                  <a:extLst>
                    <a:ext uri="{FF2B5EF4-FFF2-40B4-BE49-F238E27FC236}">
                      <a16:creationId xmlns:a16="http://schemas.microsoft.com/office/drawing/2014/main" id="{915B2981-2375-4E5D-B9A7-6443FB46C6EC}"/>
                    </a:ext>
                  </a:extLst>
                </p:cNvPr>
                <p:cNvSpPr/>
                <p:nvPr/>
              </p:nvSpPr>
              <p:spPr>
                <a:xfrm>
                  <a:off x="2767015" y="4453592"/>
                  <a:ext cx="131760" cy="1317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4" name="円/楕円 299">
                  <a:extLst>
                    <a:ext uri="{FF2B5EF4-FFF2-40B4-BE49-F238E27FC236}">
                      <a16:creationId xmlns:a16="http://schemas.microsoft.com/office/drawing/2014/main" id="{E4B2D38D-7A40-448F-B354-7D3F78D9A829}"/>
                    </a:ext>
                  </a:extLst>
                </p:cNvPr>
                <p:cNvSpPr/>
                <p:nvPr/>
              </p:nvSpPr>
              <p:spPr>
                <a:xfrm>
                  <a:off x="3125790" y="4453592"/>
                  <a:ext cx="131760" cy="1317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5" name="フリーフォーム 300">
                  <a:extLst>
                    <a:ext uri="{FF2B5EF4-FFF2-40B4-BE49-F238E27FC236}">
                      <a16:creationId xmlns:a16="http://schemas.microsoft.com/office/drawing/2014/main" id="{16F7B1A8-88E8-45BE-8332-4D3477E86A69}"/>
                    </a:ext>
                  </a:extLst>
                </p:cNvPr>
                <p:cNvSpPr/>
                <p:nvPr/>
              </p:nvSpPr>
              <p:spPr>
                <a:xfrm>
                  <a:off x="2719018" y="4403716"/>
                  <a:ext cx="226166" cy="105141"/>
                </a:xfrm>
                <a:custGeom>
                  <a:avLst/>
                  <a:gdLst>
                    <a:gd name="connsiteX0" fmla="*/ 113083 w 226166"/>
                    <a:gd name="connsiteY0" fmla="*/ 0 h 105141"/>
                    <a:gd name="connsiteX1" fmla="*/ 219131 w 226166"/>
                    <a:gd name="connsiteY1" fmla="*/ 70293 h 105141"/>
                    <a:gd name="connsiteX2" fmla="*/ 226166 w 226166"/>
                    <a:gd name="connsiteY2" fmla="*/ 105141 h 105141"/>
                    <a:gd name="connsiteX3" fmla="*/ 212878 w 226166"/>
                    <a:gd name="connsiteY3" fmla="*/ 101120 h 105141"/>
                    <a:gd name="connsiteX4" fmla="*/ 113083 w 226166"/>
                    <a:gd name="connsiteY4" fmla="*/ 92075 h 105141"/>
                    <a:gd name="connsiteX5" fmla="*/ 13288 w 226166"/>
                    <a:gd name="connsiteY5" fmla="*/ 101120 h 105141"/>
                    <a:gd name="connsiteX6" fmla="*/ 0 w 226166"/>
                    <a:gd name="connsiteY6" fmla="*/ 105141 h 105141"/>
                    <a:gd name="connsiteX7" fmla="*/ 7036 w 226166"/>
                    <a:gd name="connsiteY7" fmla="*/ 70293 h 105141"/>
                    <a:gd name="connsiteX8" fmla="*/ 113083 w 226166"/>
                    <a:gd name="connsiteY8" fmla="*/ 0 h 105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166" h="105141">
                      <a:moveTo>
                        <a:pt x="113083" y="0"/>
                      </a:moveTo>
                      <a:cubicBezTo>
                        <a:pt x="160756" y="0"/>
                        <a:pt x="201659" y="28985"/>
                        <a:pt x="219131" y="70293"/>
                      </a:cubicBezTo>
                      <a:lnTo>
                        <a:pt x="226166" y="105141"/>
                      </a:lnTo>
                      <a:lnTo>
                        <a:pt x="212878" y="101120"/>
                      </a:lnTo>
                      <a:cubicBezTo>
                        <a:pt x="182205" y="95296"/>
                        <a:pt x="148482" y="92075"/>
                        <a:pt x="113083" y="92075"/>
                      </a:cubicBezTo>
                      <a:cubicBezTo>
                        <a:pt x="77684" y="92075"/>
                        <a:pt x="43961" y="95296"/>
                        <a:pt x="13288" y="101120"/>
                      </a:cubicBezTo>
                      <a:lnTo>
                        <a:pt x="0" y="105141"/>
                      </a:lnTo>
                      <a:lnTo>
                        <a:pt x="7036" y="70293"/>
                      </a:lnTo>
                      <a:cubicBezTo>
                        <a:pt x="24507" y="28985"/>
                        <a:pt x="65410" y="0"/>
                        <a:pt x="11308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6" name="フリーフォーム 301">
                  <a:extLst>
                    <a:ext uri="{FF2B5EF4-FFF2-40B4-BE49-F238E27FC236}">
                      <a16:creationId xmlns:a16="http://schemas.microsoft.com/office/drawing/2014/main" id="{A342DADB-F3AD-476A-885D-B3B78980FEF3}"/>
                    </a:ext>
                  </a:extLst>
                </p:cNvPr>
                <p:cNvSpPr/>
                <p:nvPr/>
              </p:nvSpPr>
              <p:spPr>
                <a:xfrm>
                  <a:off x="3077793" y="4403716"/>
                  <a:ext cx="226166" cy="105141"/>
                </a:xfrm>
                <a:custGeom>
                  <a:avLst/>
                  <a:gdLst>
                    <a:gd name="connsiteX0" fmla="*/ 113083 w 226166"/>
                    <a:gd name="connsiteY0" fmla="*/ 0 h 105141"/>
                    <a:gd name="connsiteX1" fmla="*/ 219131 w 226166"/>
                    <a:gd name="connsiteY1" fmla="*/ 70293 h 105141"/>
                    <a:gd name="connsiteX2" fmla="*/ 226166 w 226166"/>
                    <a:gd name="connsiteY2" fmla="*/ 105141 h 105141"/>
                    <a:gd name="connsiteX3" fmla="*/ 212878 w 226166"/>
                    <a:gd name="connsiteY3" fmla="*/ 101120 h 105141"/>
                    <a:gd name="connsiteX4" fmla="*/ 113083 w 226166"/>
                    <a:gd name="connsiteY4" fmla="*/ 92075 h 105141"/>
                    <a:gd name="connsiteX5" fmla="*/ 13288 w 226166"/>
                    <a:gd name="connsiteY5" fmla="*/ 101120 h 105141"/>
                    <a:gd name="connsiteX6" fmla="*/ 0 w 226166"/>
                    <a:gd name="connsiteY6" fmla="*/ 105141 h 105141"/>
                    <a:gd name="connsiteX7" fmla="*/ 7036 w 226166"/>
                    <a:gd name="connsiteY7" fmla="*/ 70293 h 105141"/>
                    <a:gd name="connsiteX8" fmla="*/ 113083 w 226166"/>
                    <a:gd name="connsiteY8" fmla="*/ 0 h 105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166" h="105141">
                      <a:moveTo>
                        <a:pt x="113083" y="0"/>
                      </a:moveTo>
                      <a:cubicBezTo>
                        <a:pt x="160756" y="0"/>
                        <a:pt x="201659" y="28985"/>
                        <a:pt x="219131" y="70293"/>
                      </a:cubicBezTo>
                      <a:lnTo>
                        <a:pt x="226166" y="105141"/>
                      </a:lnTo>
                      <a:lnTo>
                        <a:pt x="212878" y="101120"/>
                      </a:lnTo>
                      <a:cubicBezTo>
                        <a:pt x="182205" y="95296"/>
                        <a:pt x="148482" y="92075"/>
                        <a:pt x="113083" y="92075"/>
                      </a:cubicBezTo>
                      <a:cubicBezTo>
                        <a:pt x="77684" y="92075"/>
                        <a:pt x="43961" y="95296"/>
                        <a:pt x="13288" y="101120"/>
                      </a:cubicBezTo>
                      <a:lnTo>
                        <a:pt x="0" y="105141"/>
                      </a:lnTo>
                      <a:lnTo>
                        <a:pt x="7036" y="70293"/>
                      </a:lnTo>
                      <a:cubicBezTo>
                        <a:pt x="24507" y="28985"/>
                        <a:pt x="65410" y="0"/>
                        <a:pt x="11308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7" name="月 206">
                  <a:extLst>
                    <a:ext uri="{FF2B5EF4-FFF2-40B4-BE49-F238E27FC236}">
                      <a16:creationId xmlns:a16="http://schemas.microsoft.com/office/drawing/2014/main" id="{2F95A357-1DFF-4A6B-B241-F4FBEE5DDD30}"/>
                    </a:ext>
                  </a:extLst>
                </p:cNvPr>
                <p:cNvSpPr/>
                <p:nvPr/>
              </p:nvSpPr>
              <p:spPr>
                <a:xfrm rot="16200000">
                  <a:off x="2956638" y="4680176"/>
                  <a:ext cx="100422" cy="279642"/>
                </a:xfrm>
                <a:prstGeom prst="moon">
                  <a:avLst>
                    <a:gd name="adj" fmla="val 6818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2476930B-BEA9-4093-B32A-64606A6A016C}"/>
                </a:ext>
              </a:extLst>
            </p:cNvPr>
            <p:cNvGrpSpPr/>
            <p:nvPr/>
          </p:nvGrpSpPr>
          <p:grpSpPr>
            <a:xfrm>
              <a:off x="2706959" y="2300940"/>
              <a:ext cx="1925842" cy="2800093"/>
              <a:chOff x="2706959" y="2300940"/>
              <a:chExt cx="1925842" cy="2800093"/>
            </a:xfrm>
          </p:grpSpPr>
          <p:grpSp>
            <p:nvGrpSpPr>
              <p:cNvPr id="148" name="グループ化 147">
                <a:extLst>
                  <a:ext uri="{FF2B5EF4-FFF2-40B4-BE49-F238E27FC236}">
                    <a16:creationId xmlns:a16="http://schemas.microsoft.com/office/drawing/2014/main" id="{1365F60F-196A-48DB-B6A4-F2A05D1505A6}"/>
                  </a:ext>
                </a:extLst>
              </p:cNvPr>
              <p:cNvGrpSpPr/>
              <p:nvPr/>
            </p:nvGrpSpPr>
            <p:grpSpPr>
              <a:xfrm>
                <a:off x="2706959" y="3677196"/>
                <a:ext cx="573188" cy="899730"/>
                <a:chOff x="2665951" y="3403195"/>
                <a:chExt cx="636012" cy="998344"/>
              </a:xfrm>
            </p:grpSpPr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081EE688-A807-42CA-B772-14D5953D8086}"/>
                    </a:ext>
                  </a:extLst>
                </p:cNvPr>
                <p:cNvSpPr/>
                <p:nvPr/>
              </p:nvSpPr>
              <p:spPr>
                <a:xfrm rot="13500000" flipH="1">
                  <a:off x="2674632" y="3986061"/>
                  <a:ext cx="406797" cy="424160"/>
                </a:xfrm>
                <a:custGeom>
                  <a:avLst/>
                  <a:gdLst>
                    <a:gd name="connsiteX0" fmla="*/ 723449 w 1674729"/>
                    <a:gd name="connsiteY0" fmla="*/ 0 h 1667042"/>
                    <a:gd name="connsiteX1" fmla="*/ 832193 w 1674729"/>
                    <a:gd name="connsiteY1" fmla="*/ 108744 h 1667042"/>
                    <a:gd name="connsiteX2" fmla="*/ 832193 w 1674729"/>
                    <a:gd name="connsiteY2" fmla="*/ 781218 h 1667042"/>
                    <a:gd name="connsiteX3" fmla="*/ 861235 w 1674729"/>
                    <a:gd name="connsiteY3" fmla="*/ 781218 h 1667042"/>
                    <a:gd name="connsiteX4" fmla="*/ 1013838 w 1674729"/>
                    <a:gd name="connsiteY4" fmla="*/ 211697 h 1667042"/>
                    <a:gd name="connsiteX5" fmla="*/ 1147022 w 1674729"/>
                    <a:gd name="connsiteY5" fmla="*/ 134803 h 1667042"/>
                    <a:gd name="connsiteX6" fmla="*/ 1223916 w 1674729"/>
                    <a:gd name="connsiteY6" fmla="*/ 267987 h 1667042"/>
                    <a:gd name="connsiteX7" fmla="*/ 1054692 w 1674729"/>
                    <a:gd name="connsiteY7" fmla="*/ 899539 h 1667042"/>
                    <a:gd name="connsiteX8" fmla="*/ 1051911 w 1674729"/>
                    <a:gd name="connsiteY8" fmla="*/ 914682 h 1667042"/>
                    <a:gd name="connsiteX9" fmla="*/ 1097255 w 1674729"/>
                    <a:gd name="connsiteY9" fmla="*/ 1056814 h 1667042"/>
                    <a:gd name="connsiteX10" fmla="*/ 1108948 w 1674729"/>
                    <a:gd name="connsiteY10" fmla="*/ 1067074 h 1667042"/>
                    <a:gd name="connsiteX11" fmla="*/ 1476388 w 1674729"/>
                    <a:gd name="connsiteY11" fmla="*/ 854933 h 1667042"/>
                    <a:gd name="connsiteX12" fmla="*/ 1656994 w 1674729"/>
                    <a:gd name="connsiteY12" fmla="*/ 903326 h 1667042"/>
                    <a:gd name="connsiteX13" fmla="*/ 1608601 w 1674729"/>
                    <a:gd name="connsiteY13" fmla="*/ 1083932 h 1667042"/>
                    <a:gd name="connsiteX14" fmla="*/ 1155573 w 1674729"/>
                    <a:gd name="connsiteY14" fmla="*/ 1345488 h 1667042"/>
                    <a:gd name="connsiteX15" fmla="*/ 1139728 w 1674729"/>
                    <a:gd name="connsiteY15" fmla="*/ 1396532 h 1667042"/>
                    <a:gd name="connsiteX16" fmla="*/ 731622 w 1674729"/>
                    <a:gd name="connsiteY16" fmla="*/ 1667042 h 1667042"/>
                    <a:gd name="connsiteX17" fmla="*/ 688759 w 1674729"/>
                    <a:gd name="connsiteY17" fmla="*/ 1667042 h 1667042"/>
                    <a:gd name="connsiteX18" fmla="*/ 245847 w 1674729"/>
                    <a:gd name="connsiteY18" fmla="*/ 1224130 h 1667042"/>
                    <a:gd name="connsiteX19" fmla="*/ 245847 w 1674729"/>
                    <a:gd name="connsiteY19" fmla="*/ 1081255 h 1667042"/>
                    <a:gd name="connsiteX20" fmla="*/ 250890 w 1674729"/>
                    <a:gd name="connsiteY20" fmla="*/ 1031236 h 1667042"/>
                    <a:gd name="connsiteX21" fmla="*/ 11123 w 1674729"/>
                    <a:gd name="connsiteY21" fmla="*/ 615948 h 1667042"/>
                    <a:gd name="connsiteX22" fmla="*/ 41475 w 1674729"/>
                    <a:gd name="connsiteY22" fmla="*/ 502673 h 1667042"/>
                    <a:gd name="connsiteX23" fmla="*/ 72686 w 1674729"/>
                    <a:gd name="connsiteY23" fmla="*/ 492178 h 1667042"/>
                    <a:gd name="connsiteX24" fmla="*/ 154750 w 1674729"/>
                    <a:gd name="connsiteY24" fmla="*/ 533025 h 1667042"/>
                    <a:gd name="connsiteX25" fmla="*/ 343923 w 1674729"/>
                    <a:gd name="connsiteY25" fmla="*/ 860684 h 1667042"/>
                    <a:gd name="connsiteX26" fmla="*/ 369200 w 1674729"/>
                    <a:gd name="connsiteY26" fmla="*/ 839828 h 1667042"/>
                    <a:gd name="connsiteX27" fmla="*/ 215975 w 1674729"/>
                    <a:gd name="connsiteY27" fmla="*/ 267988 h 1667042"/>
                    <a:gd name="connsiteX28" fmla="*/ 292870 w 1674729"/>
                    <a:gd name="connsiteY28" fmla="*/ 134804 h 1667042"/>
                    <a:gd name="connsiteX29" fmla="*/ 335967 w 1674729"/>
                    <a:gd name="connsiteY29" fmla="*/ 132103 h 1667042"/>
                    <a:gd name="connsiteX30" fmla="*/ 426053 w 1674729"/>
                    <a:gd name="connsiteY30" fmla="*/ 211698 h 1667042"/>
                    <a:gd name="connsiteX31" fmla="*/ 578656 w 1674729"/>
                    <a:gd name="connsiteY31" fmla="*/ 781218 h 1667042"/>
                    <a:gd name="connsiteX32" fmla="*/ 614705 w 1674729"/>
                    <a:gd name="connsiteY32" fmla="*/ 781218 h 1667042"/>
                    <a:gd name="connsiteX33" fmla="*/ 614705 w 1674729"/>
                    <a:gd name="connsiteY33" fmla="*/ 108744 h 1667042"/>
                    <a:gd name="connsiteX34" fmla="*/ 723449 w 1674729"/>
                    <a:gd name="connsiteY34" fmla="*/ 0 h 1667042"/>
                    <a:gd name="connsiteX0" fmla="*/ 723449 w 1674117"/>
                    <a:gd name="connsiteY0" fmla="*/ 0 h 1667042"/>
                    <a:gd name="connsiteX1" fmla="*/ 832193 w 1674117"/>
                    <a:gd name="connsiteY1" fmla="*/ 108744 h 1667042"/>
                    <a:gd name="connsiteX2" fmla="*/ 832193 w 1674117"/>
                    <a:gd name="connsiteY2" fmla="*/ 781218 h 1667042"/>
                    <a:gd name="connsiteX3" fmla="*/ 861235 w 1674117"/>
                    <a:gd name="connsiteY3" fmla="*/ 781218 h 1667042"/>
                    <a:gd name="connsiteX4" fmla="*/ 1013838 w 1674117"/>
                    <a:gd name="connsiteY4" fmla="*/ 211697 h 1667042"/>
                    <a:gd name="connsiteX5" fmla="*/ 1147022 w 1674117"/>
                    <a:gd name="connsiteY5" fmla="*/ 134803 h 1667042"/>
                    <a:gd name="connsiteX6" fmla="*/ 1223916 w 1674117"/>
                    <a:gd name="connsiteY6" fmla="*/ 267987 h 1667042"/>
                    <a:gd name="connsiteX7" fmla="*/ 1054692 w 1674117"/>
                    <a:gd name="connsiteY7" fmla="*/ 899539 h 1667042"/>
                    <a:gd name="connsiteX8" fmla="*/ 1051911 w 1674117"/>
                    <a:gd name="connsiteY8" fmla="*/ 914682 h 1667042"/>
                    <a:gd name="connsiteX9" fmla="*/ 1097255 w 1674117"/>
                    <a:gd name="connsiteY9" fmla="*/ 1056814 h 1667042"/>
                    <a:gd name="connsiteX10" fmla="*/ 1108948 w 1674117"/>
                    <a:gd name="connsiteY10" fmla="*/ 1067074 h 1667042"/>
                    <a:gd name="connsiteX11" fmla="*/ 1397807 w 1674117"/>
                    <a:gd name="connsiteY11" fmla="*/ 900177 h 1667042"/>
                    <a:gd name="connsiteX12" fmla="*/ 1656994 w 1674117"/>
                    <a:gd name="connsiteY12" fmla="*/ 903326 h 1667042"/>
                    <a:gd name="connsiteX13" fmla="*/ 1608601 w 1674117"/>
                    <a:gd name="connsiteY13" fmla="*/ 1083932 h 1667042"/>
                    <a:gd name="connsiteX14" fmla="*/ 1155573 w 1674117"/>
                    <a:gd name="connsiteY14" fmla="*/ 1345488 h 1667042"/>
                    <a:gd name="connsiteX15" fmla="*/ 1139728 w 1674117"/>
                    <a:gd name="connsiteY15" fmla="*/ 1396532 h 1667042"/>
                    <a:gd name="connsiteX16" fmla="*/ 731622 w 1674117"/>
                    <a:gd name="connsiteY16" fmla="*/ 1667042 h 1667042"/>
                    <a:gd name="connsiteX17" fmla="*/ 688759 w 1674117"/>
                    <a:gd name="connsiteY17" fmla="*/ 1667042 h 1667042"/>
                    <a:gd name="connsiteX18" fmla="*/ 245847 w 1674117"/>
                    <a:gd name="connsiteY18" fmla="*/ 1224130 h 1667042"/>
                    <a:gd name="connsiteX19" fmla="*/ 245847 w 1674117"/>
                    <a:gd name="connsiteY19" fmla="*/ 1081255 h 1667042"/>
                    <a:gd name="connsiteX20" fmla="*/ 250890 w 1674117"/>
                    <a:gd name="connsiteY20" fmla="*/ 1031236 h 1667042"/>
                    <a:gd name="connsiteX21" fmla="*/ 11123 w 1674117"/>
                    <a:gd name="connsiteY21" fmla="*/ 615948 h 1667042"/>
                    <a:gd name="connsiteX22" fmla="*/ 41475 w 1674117"/>
                    <a:gd name="connsiteY22" fmla="*/ 502673 h 1667042"/>
                    <a:gd name="connsiteX23" fmla="*/ 72686 w 1674117"/>
                    <a:gd name="connsiteY23" fmla="*/ 492178 h 1667042"/>
                    <a:gd name="connsiteX24" fmla="*/ 154750 w 1674117"/>
                    <a:gd name="connsiteY24" fmla="*/ 533025 h 1667042"/>
                    <a:gd name="connsiteX25" fmla="*/ 343923 w 1674117"/>
                    <a:gd name="connsiteY25" fmla="*/ 860684 h 1667042"/>
                    <a:gd name="connsiteX26" fmla="*/ 369200 w 1674117"/>
                    <a:gd name="connsiteY26" fmla="*/ 839828 h 1667042"/>
                    <a:gd name="connsiteX27" fmla="*/ 215975 w 1674117"/>
                    <a:gd name="connsiteY27" fmla="*/ 267988 h 1667042"/>
                    <a:gd name="connsiteX28" fmla="*/ 292870 w 1674117"/>
                    <a:gd name="connsiteY28" fmla="*/ 134804 h 1667042"/>
                    <a:gd name="connsiteX29" fmla="*/ 335967 w 1674117"/>
                    <a:gd name="connsiteY29" fmla="*/ 132103 h 1667042"/>
                    <a:gd name="connsiteX30" fmla="*/ 426053 w 1674117"/>
                    <a:gd name="connsiteY30" fmla="*/ 211698 h 1667042"/>
                    <a:gd name="connsiteX31" fmla="*/ 578656 w 1674117"/>
                    <a:gd name="connsiteY31" fmla="*/ 781218 h 1667042"/>
                    <a:gd name="connsiteX32" fmla="*/ 614705 w 1674117"/>
                    <a:gd name="connsiteY32" fmla="*/ 781218 h 1667042"/>
                    <a:gd name="connsiteX33" fmla="*/ 614705 w 1674117"/>
                    <a:gd name="connsiteY33" fmla="*/ 108744 h 1667042"/>
                    <a:gd name="connsiteX34" fmla="*/ 723449 w 1674117"/>
                    <a:gd name="connsiteY34" fmla="*/ 0 h 1667042"/>
                    <a:gd name="connsiteX0" fmla="*/ 723449 w 1659290"/>
                    <a:gd name="connsiteY0" fmla="*/ 0 h 1667042"/>
                    <a:gd name="connsiteX1" fmla="*/ 832193 w 1659290"/>
                    <a:gd name="connsiteY1" fmla="*/ 108744 h 1667042"/>
                    <a:gd name="connsiteX2" fmla="*/ 832193 w 1659290"/>
                    <a:gd name="connsiteY2" fmla="*/ 781218 h 1667042"/>
                    <a:gd name="connsiteX3" fmla="*/ 861235 w 1659290"/>
                    <a:gd name="connsiteY3" fmla="*/ 781218 h 1667042"/>
                    <a:gd name="connsiteX4" fmla="*/ 1013838 w 1659290"/>
                    <a:gd name="connsiteY4" fmla="*/ 211697 h 1667042"/>
                    <a:gd name="connsiteX5" fmla="*/ 1147022 w 1659290"/>
                    <a:gd name="connsiteY5" fmla="*/ 134803 h 1667042"/>
                    <a:gd name="connsiteX6" fmla="*/ 1223916 w 1659290"/>
                    <a:gd name="connsiteY6" fmla="*/ 267987 h 1667042"/>
                    <a:gd name="connsiteX7" fmla="*/ 1054692 w 1659290"/>
                    <a:gd name="connsiteY7" fmla="*/ 899539 h 1667042"/>
                    <a:gd name="connsiteX8" fmla="*/ 1051911 w 1659290"/>
                    <a:gd name="connsiteY8" fmla="*/ 914682 h 1667042"/>
                    <a:gd name="connsiteX9" fmla="*/ 1097255 w 1659290"/>
                    <a:gd name="connsiteY9" fmla="*/ 1056814 h 1667042"/>
                    <a:gd name="connsiteX10" fmla="*/ 1108948 w 1659290"/>
                    <a:gd name="connsiteY10" fmla="*/ 1067074 h 1667042"/>
                    <a:gd name="connsiteX11" fmla="*/ 1397807 w 1659290"/>
                    <a:gd name="connsiteY11" fmla="*/ 900177 h 1667042"/>
                    <a:gd name="connsiteX12" fmla="*/ 1656994 w 1659290"/>
                    <a:gd name="connsiteY12" fmla="*/ 903326 h 1667042"/>
                    <a:gd name="connsiteX13" fmla="*/ 1510970 w 1659290"/>
                    <a:gd name="connsiteY13" fmla="*/ 1136320 h 1667042"/>
                    <a:gd name="connsiteX14" fmla="*/ 1155573 w 1659290"/>
                    <a:gd name="connsiteY14" fmla="*/ 1345488 h 1667042"/>
                    <a:gd name="connsiteX15" fmla="*/ 1139728 w 1659290"/>
                    <a:gd name="connsiteY15" fmla="*/ 1396532 h 1667042"/>
                    <a:gd name="connsiteX16" fmla="*/ 731622 w 1659290"/>
                    <a:gd name="connsiteY16" fmla="*/ 1667042 h 1667042"/>
                    <a:gd name="connsiteX17" fmla="*/ 688759 w 1659290"/>
                    <a:gd name="connsiteY17" fmla="*/ 1667042 h 1667042"/>
                    <a:gd name="connsiteX18" fmla="*/ 245847 w 1659290"/>
                    <a:gd name="connsiteY18" fmla="*/ 1224130 h 1667042"/>
                    <a:gd name="connsiteX19" fmla="*/ 245847 w 1659290"/>
                    <a:gd name="connsiteY19" fmla="*/ 1081255 h 1667042"/>
                    <a:gd name="connsiteX20" fmla="*/ 250890 w 1659290"/>
                    <a:gd name="connsiteY20" fmla="*/ 1031236 h 1667042"/>
                    <a:gd name="connsiteX21" fmla="*/ 11123 w 1659290"/>
                    <a:gd name="connsiteY21" fmla="*/ 615948 h 1667042"/>
                    <a:gd name="connsiteX22" fmla="*/ 41475 w 1659290"/>
                    <a:gd name="connsiteY22" fmla="*/ 502673 h 1667042"/>
                    <a:gd name="connsiteX23" fmla="*/ 72686 w 1659290"/>
                    <a:gd name="connsiteY23" fmla="*/ 492178 h 1667042"/>
                    <a:gd name="connsiteX24" fmla="*/ 154750 w 1659290"/>
                    <a:gd name="connsiteY24" fmla="*/ 533025 h 1667042"/>
                    <a:gd name="connsiteX25" fmla="*/ 343923 w 1659290"/>
                    <a:gd name="connsiteY25" fmla="*/ 860684 h 1667042"/>
                    <a:gd name="connsiteX26" fmla="*/ 369200 w 1659290"/>
                    <a:gd name="connsiteY26" fmla="*/ 839828 h 1667042"/>
                    <a:gd name="connsiteX27" fmla="*/ 215975 w 1659290"/>
                    <a:gd name="connsiteY27" fmla="*/ 267988 h 1667042"/>
                    <a:gd name="connsiteX28" fmla="*/ 292870 w 1659290"/>
                    <a:gd name="connsiteY28" fmla="*/ 134804 h 1667042"/>
                    <a:gd name="connsiteX29" fmla="*/ 335967 w 1659290"/>
                    <a:gd name="connsiteY29" fmla="*/ 132103 h 1667042"/>
                    <a:gd name="connsiteX30" fmla="*/ 426053 w 1659290"/>
                    <a:gd name="connsiteY30" fmla="*/ 211698 h 1667042"/>
                    <a:gd name="connsiteX31" fmla="*/ 578656 w 1659290"/>
                    <a:gd name="connsiteY31" fmla="*/ 781218 h 1667042"/>
                    <a:gd name="connsiteX32" fmla="*/ 614705 w 1659290"/>
                    <a:gd name="connsiteY32" fmla="*/ 781218 h 1667042"/>
                    <a:gd name="connsiteX33" fmla="*/ 614705 w 1659290"/>
                    <a:gd name="connsiteY33" fmla="*/ 108744 h 1667042"/>
                    <a:gd name="connsiteX34" fmla="*/ 723449 w 1659290"/>
                    <a:gd name="connsiteY34" fmla="*/ 0 h 1667042"/>
                    <a:gd name="connsiteX0" fmla="*/ 723449 w 1593259"/>
                    <a:gd name="connsiteY0" fmla="*/ 0 h 1667042"/>
                    <a:gd name="connsiteX1" fmla="*/ 832193 w 1593259"/>
                    <a:gd name="connsiteY1" fmla="*/ 108744 h 1667042"/>
                    <a:gd name="connsiteX2" fmla="*/ 832193 w 1593259"/>
                    <a:gd name="connsiteY2" fmla="*/ 781218 h 1667042"/>
                    <a:gd name="connsiteX3" fmla="*/ 861235 w 1593259"/>
                    <a:gd name="connsiteY3" fmla="*/ 781218 h 1667042"/>
                    <a:gd name="connsiteX4" fmla="*/ 1013838 w 1593259"/>
                    <a:gd name="connsiteY4" fmla="*/ 211697 h 1667042"/>
                    <a:gd name="connsiteX5" fmla="*/ 1147022 w 1593259"/>
                    <a:gd name="connsiteY5" fmla="*/ 134803 h 1667042"/>
                    <a:gd name="connsiteX6" fmla="*/ 1223916 w 1593259"/>
                    <a:gd name="connsiteY6" fmla="*/ 267987 h 1667042"/>
                    <a:gd name="connsiteX7" fmla="*/ 1054692 w 1593259"/>
                    <a:gd name="connsiteY7" fmla="*/ 899539 h 1667042"/>
                    <a:gd name="connsiteX8" fmla="*/ 1051911 w 1593259"/>
                    <a:gd name="connsiteY8" fmla="*/ 914682 h 1667042"/>
                    <a:gd name="connsiteX9" fmla="*/ 1097255 w 1593259"/>
                    <a:gd name="connsiteY9" fmla="*/ 1056814 h 1667042"/>
                    <a:gd name="connsiteX10" fmla="*/ 1108948 w 1593259"/>
                    <a:gd name="connsiteY10" fmla="*/ 1067074 h 1667042"/>
                    <a:gd name="connsiteX11" fmla="*/ 1397807 w 1593259"/>
                    <a:gd name="connsiteY11" fmla="*/ 900177 h 1667042"/>
                    <a:gd name="connsiteX12" fmla="*/ 1587938 w 1593259"/>
                    <a:gd name="connsiteY12" fmla="*/ 946189 h 1667042"/>
                    <a:gd name="connsiteX13" fmla="*/ 1510970 w 1593259"/>
                    <a:gd name="connsiteY13" fmla="*/ 1136320 h 1667042"/>
                    <a:gd name="connsiteX14" fmla="*/ 1155573 w 1593259"/>
                    <a:gd name="connsiteY14" fmla="*/ 1345488 h 1667042"/>
                    <a:gd name="connsiteX15" fmla="*/ 1139728 w 1593259"/>
                    <a:gd name="connsiteY15" fmla="*/ 1396532 h 1667042"/>
                    <a:gd name="connsiteX16" fmla="*/ 731622 w 1593259"/>
                    <a:gd name="connsiteY16" fmla="*/ 1667042 h 1667042"/>
                    <a:gd name="connsiteX17" fmla="*/ 688759 w 1593259"/>
                    <a:gd name="connsiteY17" fmla="*/ 1667042 h 1667042"/>
                    <a:gd name="connsiteX18" fmla="*/ 245847 w 1593259"/>
                    <a:gd name="connsiteY18" fmla="*/ 1224130 h 1667042"/>
                    <a:gd name="connsiteX19" fmla="*/ 245847 w 1593259"/>
                    <a:gd name="connsiteY19" fmla="*/ 1081255 h 1667042"/>
                    <a:gd name="connsiteX20" fmla="*/ 250890 w 1593259"/>
                    <a:gd name="connsiteY20" fmla="*/ 1031236 h 1667042"/>
                    <a:gd name="connsiteX21" fmla="*/ 11123 w 1593259"/>
                    <a:gd name="connsiteY21" fmla="*/ 615948 h 1667042"/>
                    <a:gd name="connsiteX22" fmla="*/ 41475 w 1593259"/>
                    <a:gd name="connsiteY22" fmla="*/ 502673 h 1667042"/>
                    <a:gd name="connsiteX23" fmla="*/ 72686 w 1593259"/>
                    <a:gd name="connsiteY23" fmla="*/ 492178 h 1667042"/>
                    <a:gd name="connsiteX24" fmla="*/ 154750 w 1593259"/>
                    <a:gd name="connsiteY24" fmla="*/ 533025 h 1667042"/>
                    <a:gd name="connsiteX25" fmla="*/ 343923 w 1593259"/>
                    <a:gd name="connsiteY25" fmla="*/ 860684 h 1667042"/>
                    <a:gd name="connsiteX26" fmla="*/ 369200 w 1593259"/>
                    <a:gd name="connsiteY26" fmla="*/ 839828 h 1667042"/>
                    <a:gd name="connsiteX27" fmla="*/ 215975 w 1593259"/>
                    <a:gd name="connsiteY27" fmla="*/ 267988 h 1667042"/>
                    <a:gd name="connsiteX28" fmla="*/ 292870 w 1593259"/>
                    <a:gd name="connsiteY28" fmla="*/ 134804 h 1667042"/>
                    <a:gd name="connsiteX29" fmla="*/ 335967 w 1593259"/>
                    <a:gd name="connsiteY29" fmla="*/ 132103 h 1667042"/>
                    <a:gd name="connsiteX30" fmla="*/ 426053 w 1593259"/>
                    <a:gd name="connsiteY30" fmla="*/ 211698 h 1667042"/>
                    <a:gd name="connsiteX31" fmla="*/ 578656 w 1593259"/>
                    <a:gd name="connsiteY31" fmla="*/ 781218 h 1667042"/>
                    <a:gd name="connsiteX32" fmla="*/ 614705 w 1593259"/>
                    <a:gd name="connsiteY32" fmla="*/ 781218 h 1667042"/>
                    <a:gd name="connsiteX33" fmla="*/ 614705 w 1593259"/>
                    <a:gd name="connsiteY33" fmla="*/ 108744 h 1667042"/>
                    <a:gd name="connsiteX34" fmla="*/ 723449 w 1593259"/>
                    <a:gd name="connsiteY34" fmla="*/ 0 h 1667042"/>
                    <a:gd name="connsiteX0" fmla="*/ 723449 w 1594161"/>
                    <a:gd name="connsiteY0" fmla="*/ 0 h 1667042"/>
                    <a:gd name="connsiteX1" fmla="*/ 832193 w 1594161"/>
                    <a:gd name="connsiteY1" fmla="*/ 108744 h 1667042"/>
                    <a:gd name="connsiteX2" fmla="*/ 832193 w 1594161"/>
                    <a:gd name="connsiteY2" fmla="*/ 781218 h 1667042"/>
                    <a:gd name="connsiteX3" fmla="*/ 861235 w 1594161"/>
                    <a:gd name="connsiteY3" fmla="*/ 781218 h 1667042"/>
                    <a:gd name="connsiteX4" fmla="*/ 1013838 w 1594161"/>
                    <a:gd name="connsiteY4" fmla="*/ 211697 h 1667042"/>
                    <a:gd name="connsiteX5" fmla="*/ 1147022 w 1594161"/>
                    <a:gd name="connsiteY5" fmla="*/ 134803 h 1667042"/>
                    <a:gd name="connsiteX6" fmla="*/ 1223916 w 1594161"/>
                    <a:gd name="connsiteY6" fmla="*/ 267987 h 1667042"/>
                    <a:gd name="connsiteX7" fmla="*/ 1054692 w 1594161"/>
                    <a:gd name="connsiteY7" fmla="*/ 899539 h 1667042"/>
                    <a:gd name="connsiteX8" fmla="*/ 1051911 w 1594161"/>
                    <a:gd name="connsiteY8" fmla="*/ 914682 h 1667042"/>
                    <a:gd name="connsiteX9" fmla="*/ 1097255 w 1594161"/>
                    <a:gd name="connsiteY9" fmla="*/ 1056814 h 1667042"/>
                    <a:gd name="connsiteX10" fmla="*/ 1108948 w 1594161"/>
                    <a:gd name="connsiteY10" fmla="*/ 1067074 h 1667042"/>
                    <a:gd name="connsiteX11" fmla="*/ 1397807 w 1594161"/>
                    <a:gd name="connsiteY11" fmla="*/ 900177 h 1667042"/>
                    <a:gd name="connsiteX12" fmla="*/ 1587938 w 1594161"/>
                    <a:gd name="connsiteY12" fmla="*/ 946189 h 1667042"/>
                    <a:gd name="connsiteX13" fmla="*/ 1510970 w 1594161"/>
                    <a:gd name="connsiteY13" fmla="*/ 1136320 h 1667042"/>
                    <a:gd name="connsiteX14" fmla="*/ 1155573 w 1594161"/>
                    <a:gd name="connsiteY14" fmla="*/ 1345488 h 1667042"/>
                    <a:gd name="connsiteX15" fmla="*/ 1139728 w 1594161"/>
                    <a:gd name="connsiteY15" fmla="*/ 1396532 h 1667042"/>
                    <a:gd name="connsiteX16" fmla="*/ 731622 w 1594161"/>
                    <a:gd name="connsiteY16" fmla="*/ 1667042 h 1667042"/>
                    <a:gd name="connsiteX17" fmla="*/ 688759 w 1594161"/>
                    <a:gd name="connsiteY17" fmla="*/ 1667042 h 1667042"/>
                    <a:gd name="connsiteX18" fmla="*/ 245847 w 1594161"/>
                    <a:gd name="connsiteY18" fmla="*/ 1224130 h 1667042"/>
                    <a:gd name="connsiteX19" fmla="*/ 245847 w 1594161"/>
                    <a:gd name="connsiteY19" fmla="*/ 1081255 h 1667042"/>
                    <a:gd name="connsiteX20" fmla="*/ 250890 w 1594161"/>
                    <a:gd name="connsiteY20" fmla="*/ 1031236 h 1667042"/>
                    <a:gd name="connsiteX21" fmla="*/ 11123 w 1594161"/>
                    <a:gd name="connsiteY21" fmla="*/ 615948 h 1667042"/>
                    <a:gd name="connsiteX22" fmla="*/ 41475 w 1594161"/>
                    <a:gd name="connsiteY22" fmla="*/ 502673 h 1667042"/>
                    <a:gd name="connsiteX23" fmla="*/ 72686 w 1594161"/>
                    <a:gd name="connsiteY23" fmla="*/ 492178 h 1667042"/>
                    <a:gd name="connsiteX24" fmla="*/ 154750 w 1594161"/>
                    <a:gd name="connsiteY24" fmla="*/ 533025 h 1667042"/>
                    <a:gd name="connsiteX25" fmla="*/ 343923 w 1594161"/>
                    <a:gd name="connsiteY25" fmla="*/ 860684 h 1667042"/>
                    <a:gd name="connsiteX26" fmla="*/ 369200 w 1594161"/>
                    <a:gd name="connsiteY26" fmla="*/ 839828 h 1667042"/>
                    <a:gd name="connsiteX27" fmla="*/ 215975 w 1594161"/>
                    <a:gd name="connsiteY27" fmla="*/ 267988 h 1667042"/>
                    <a:gd name="connsiteX28" fmla="*/ 292870 w 1594161"/>
                    <a:gd name="connsiteY28" fmla="*/ 134804 h 1667042"/>
                    <a:gd name="connsiteX29" fmla="*/ 335967 w 1594161"/>
                    <a:gd name="connsiteY29" fmla="*/ 132103 h 1667042"/>
                    <a:gd name="connsiteX30" fmla="*/ 426053 w 1594161"/>
                    <a:gd name="connsiteY30" fmla="*/ 211698 h 1667042"/>
                    <a:gd name="connsiteX31" fmla="*/ 578656 w 1594161"/>
                    <a:gd name="connsiteY31" fmla="*/ 781218 h 1667042"/>
                    <a:gd name="connsiteX32" fmla="*/ 614705 w 1594161"/>
                    <a:gd name="connsiteY32" fmla="*/ 781218 h 1667042"/>
                    <a:gd name="connsiteX33" fmla="*/ 614705 w 1594161"/>
                    <a:gd name="connsiteY33" fmla="*/ 108744 h 1667042"/>
                    <a:gd name="connsiteX34" fmla="*/ 723449 w 1594161"/>
                    <a:gd name="connsiteY34" fmla="*/ 0 h 1667042"/>
                    <a:gd name="connsiteX0" fmla="*/ 723449 w 1596962"/>
                    <a:gd name="connsiteY0" fmla="*/ 0 h 1667042"/>
                    <a:gd name="connsiteX1" fmla="*/ 832193 w 1596962"/>
                    <a:gd name="connsiteY1" fmla="*/ 108744 h 1667042"/>
                    <a:gd name="connsiteX2" fmla="*/ 832193 w 1596962"/>
                    <a:gd name="connsiteY2" fmla="*/ 781218 h 1667042"/>
                    <a:gd name="connsiteX3" fmla="*/ 861235 w 1596962"/>
                    <a:gd name="connsiteY3" fmla="*/ 781218 h 1667042"/>
                    <a:gd name="connsiteX4" fmla="*/ 1013838 w 1596962"/>
                    <a:gd name="connsiteY4" fmla="*/ 211697 h 1667042"/>
                    <a:gd name="connsiteX5" fmla="*/ 1147022 w 1596962"/>
                    <a:gd name="connsiteY5" fmla="*/ 134803 h 1667042"/>
                    <a:gd name="connsiteX6" fmla="*/ 1223916 w 1596962"/>
                    <a:gd name="connsiteY6" fmla="*/ 267987 h 1667042"/>
                    <a:gd name="connsiteX7" fmla="*/ 1054692 w 1596962"/>
                    <a:gd name="connsiteY7" fmla="*/ 899539 h 1667042"/>
                    <a:gd name="connsiteX8" fmla="*/ 1051911 w 1596962"/>
                    <a:gd name="connsiteY8" fmla="*/ 914682 h 1667042"/>
                    <a:gd name="connsiteX9" fmla="*/ 1097255 w 1596962"/>
                    <a:gd name="connsiteY9" fmla="*/ 1056814 h 1667042"/>
                    <a:gd name="connsiteX10" fmla="*/ 1108948 w 1596962"/>
                    <a:gd name="connsiteY10" fmla="*/ 1067074 h 1667042"/>
                    <a:gd name="connsiteX11" fmla="*/ 1397807 w 1596962"/>
                    <a:gd name="connsiteY11" fmla="*/ 900177 h 1667042"/>
                    <a:gd name="connsiteX12" fmla="*/ 1587938 w 1596962"/>
                    <a:gd name="connsiteY12" fmla="*/ 946189 h 1667042"/>
                    <a:gd name="connsiteX13" fmla="*/ 1510970 w 1596962"/>
                    <a:gd name="connsiteY13" fmla="*/ 1136320 h 1667042"/>
                    <a:gd name="connsiteX14" fmla="*/ 1155573 w 1596962"/>
                    <a:gd name="connsiteY14" fmla="*/ 1345488 h 1667042"/>
                    <a:gd name="connsiteX15" fmla="*/ 1139728 w 1596962"/>
                    <a:gd name="connsiteY15" fmla="*/ 1396532 h 1667042"/>
                    <a:gd name="connsiteX16" fmla="*/ 731622 w 1596962"/>
                    <a:gd name="connsiteY16" fmla="*/ 1667042 h 1667042"/>
                    <a:gd name="connsiteX17" fmla="*/ 688759 w 1596962"/>
                    <a:gd name="connsiteY17" fmla="*/ 1667042 h 1667042"/>
                    <a:gd name="connsiteX18" fmla="*/ 245847 w 1596962"/>
                    <a:gd name="connsiteY18" fmla="*/ 1224130 h 1667042"/>
                    <a:gd name="connsiteX19" fmla="*/ 245847 w 1596962"/>
                    <a:gd name="connsiteY19" fmla="*/ 1081255 h 1667042"/>
                    <a:gd name="connsiteX20" fmla="*/ 250890 w 1596962"/>
                    <a:gd name="connsiteY20" fmla="*/ 1031236 h 1667042"/>
                    <a:gd name="connsiteX21" fmla="*/ 11123 w 1596962"/>
                    <a:gd name="connsiteY21" fmla="*/ 615948 h 1667042"/>
                    <a:gd name="connsiteX22" fmla="*/ 41475 w 1596962"/>
                    <a:gd name="connsiteY22" fmla="*/ 502673 h 1667042"/>
                    <a:gd name="connsiteX23" fmla="*/ 72686 w 1596962"/>
                    <a:gd name="connsiteY23" fmla="*/ 492178 h 1667042"/>
                    <a:gd name="connsiteX24" fmla="*/ 154750 w 1596962"/>
                    <a:gd name="connsiteY24" fmla="*/ 533025 h 1667042"/>
                    <a:gd name="connsiteX25" fmla="*/ 343923 w 1596962"/>
                    <a:gd name="connsiteY25" fmla="*/ 860684 h 1667042"/>
                    <a:gd name="connsiteX26" fmla="*/ 369200 w 1596962"/>
                    <a:gd name="connsiteY26" fmla="*/ 839828 h 1667042"/>
                    <a:gd name="connsiteX27" fmla="*/ 215975 w 1596962"/>
                    <a:gd name="connsiteY27" fmla="*/ 267988 h 1667042"/>
                    <a:gd name="connsiteX28" fmla="*/ 292870 w 1596962"/>
                    <a:gd name="connsiteY28" fmla="*/ 134804 h 1667042"/>
                    <a:gd name="connsiteX29" fmla="*/ 335967 w 1596962"/>
                    <a:gd name="connsiteY29" fmla="*/ 132103 h 1667042"/>
                    <a:gd name="connsiteX30" fmla="*/ 426053 w 1596962"/>
                    <a:gd name="connsiteY30" fmla="*/ 211698 h 1667042"/>
                    <a:gd name="connsiteX31" fmla="*/ 578656 w 1596962"/>
                    <a:gd name="connsiteY31" fmla="*/ 781218 h 1667042"/>
                    <a:gd name="connsiteX32" fmla="*/ 614705 w 1596962"/>
                    <a:gd name="connsiteY32" fmla="*/ 781218 h 1667042"/>
                    <a:gd name="connsiteX33" fmla="*/ 614705 w 1596962"/>
                    <a:gd name="connsiteY33" fmla="*/ 108744 h 1667042"/>
                    <a:gd name="connsiteX34" fmla="*/ 723449 w 1596962"/>
                    <a:gd name="connsiteY34" fmla="*/ 0 h 1667042"/>
                    <a:gd name="connsiteX0" fmla="*/ 723449 w 1599061"/>
                    <a:gd name="connsiteY0" fmla="*/ 0 h 1667042"/>
                    <a:gd name="connsiteX1" fmla="*/ 832193 w 1599061"/>
                    <a:gd name="connsiteY1" fmla="*/ 108744 h 1667042"/>
                    <a:gd name="connsiteX2" fmla="*/ 832193 w 1599061"/>
                    <a:gd name="connsiteY2" fmla="*/ 781218 h 1667042"/>
                    <a:gd name="connsiteX3" fmla="*/ 861235 w 1599061"/>
                    <a:gd name="connsiteY3" fmla="*/ 781218 h 1667042"/>
                    <a:gd name="connsiteX4" fmla="*/ 1013838 w 1599061"/>
                    <a:gd name="connsiteY4" fmla="*/ 211697 h 1667042"/>
                    <a:gd name="connsiteX5" fmla="*/ 1147022 w 1599061"/>
                    <a:gd name="connsiteY5" fmla="*/ 134803 h 1667042"/>
                    <a:gd name="connsiteX6" fmla="*/ 1223916 w 1599061"/>
                    <a:gd name="connsiteY6" fmla="*/ 267987 h 1667042"/>
                    <a:gd name="connsiteX7" fmla="*/ 1054692 w 1599061"/>
                    <a:gd name="connsiteY7" fmla="*/ 899539 h 1667042"/>
                    <a:gd name="connsiteX8" fmla="*/ 1051911 w 1599061"/>
                    <a:gd name="connsiteY8" fmla="*/ 914682 h 1667042"/>
                    <a:gd name="connsiteX9" fmla="*/ 1097255 w 1599061"/>
                    <a:gd name="connsiteY9" fmla="*/ 1056814 h 1667042"/>
                    <a:gd name="connsiteX10" fmla="*/ 1108948 w 1599061"/>
                    <a:gd name="connsiteY10" fmla="*/ 1067074 h 1667042"/>
                    <a:gd name="connsiteX11" fmla="*/ 1397807 w 1599061"/>
                    <a:gd name="connsiteY11" fmla="*/ 900177 h 1667042"/>
                    <a:gd name="connsiteX12" fmla="*/ 1590319 w 1599061"/>
                    <a:gd name="connsiteY12" fmla="*/ 953333 h 1667042"/>
                    <a:gd name="connsiteX13" fmla="*/ 1510970 w 1599061"/>
                    <a:gd name="connsiteY13" fmla="*/ 1136320 h 1667042"/>
                    <a:gd name="connsiteX14" fmla="*/ 1155573 w 1599061"/>
                    <a:gd name="connsiteY14" fmla="*/ 1345488 h 1667042"/>
                    <a:gd name="connsiteX15" fmla="*/ 1139728 w 1599061"/>
                    <a:gd name="connsiteY15" fmla="*/ 1396532 h 1667042"/>
                    <a:gd name="connsiteX16" fmla="*/ 731622 w 1599061"/>
                    <a:gd name="connsiteY16" fmla="*/ 1667042 h 1667042"/>
                    <a:gd name="connsiteX17" fmla="*/ 688759 w 1599061"/>
                    <a:gd name="connsiteY17" fmla="*/ 1667042 h 1667042"/>
                    <a:gd name="connsiteX18" fmla="*/ 245847 w 1599061"/>
                    <a:gd name="connsiteY18" fmla="*/ 1224130 h 1667042"/>
                    <a:gd name="connsiteX19" fmla="*/ 245847 w 1599061"/>
                    <a:gd name="connsiteY19" fmla="*/ 1081255 h 1667042"/>
                    <a:gd name="connsiteX20" fmla="*/ 250890 w 1599061"/>
                    <a:gd name="connsiteY20" fmla="*/ 1031236 h 1667042"/>
                    <a:gd name="connsiteX21" fmla="*/ 11123 w 1599061"/>
                    <a:gd name="connsiteY21" fmla="*/ 615948 h 1667042"/>
                    <a:gd name="connsiteX22" fmla="*/ 41475 w 1599061"/>
                    <a:gd name="connsiteY22" fmla="*/ 502673 h 1667042"/>
                    <a:gd name="connsiteX23" fmla="*/ 72686 w 1599061"/>
                    <a:gd name="connsiteY23" fmla="*/ 492178 h 1667042"/>
                    <a:gd name="connsiteX24" fmla="*/ 154750 w 1599061"/>
                    <a:gd name="connsiteY24" fmla="*/ 533025 h 1667042"/>
                    <a:gd name="connsiteX25" fmla="*/ 343923 w 1599061"/>
                    <a:gd name="connsiteY25" fmla="*/ 860684 h 1667042"/>
                    <a:gd name="connsiteX26" fmla="*/ 369200 w 1599061"/>
                    <a:gd name="connsiteY26" fmla="*/ 839828 h 1667042"/>
                    <a:gd name="connsiteX27" fmla="*/ 215975 w 1599061"/>
                    <a:gd name="connsiteY27" fmla="*/ 267988 h 1667042"/>
                    <a:gd name="connsiteX28" fmla="*/ 292870 w 1599061"/>
                    <a:gd name="connsiteY28" fmla="*/ 134804 h 1667042"/>
                    <a:gd name="connsiteX29" fmla="*/ 335967 w 1599061"/>
                    <a:gd name="connsiteY29" fmla="*/ 132103 h 1667042"/>
                    <a:gd name="connsiteX30" fmla="*/ 426053 w 1599061"/>
                    <a:gd name="connsiteY30" fmla="*/ 211698 h 1667042"/>
                    <a:gd name="connsiteX31" fmla="*/ 578656 w 1599061"/>
                    <a:gd name="connsiteY31" fmla="*/ 781218 h 1667042"/>
                    <a:gd name="connsiteX32" fmla="*/ 614705 w 1599061"/>
                    <a:gd name="connsiteY32" fmla="*/ 781218 h 1667042"/>
                    <a:gd name="connsiteX33" fmla="*/ 614705 w 1599061"/>
                    <a:gd name="connsiteY33" fmla="*/ 108744 h 1667042"/>
                    <a:gd name="connsiteX34" fmla="*/ 723449 w 1599061"/>
                    <a:gd name="connsiteY34" fmla="*/ 0 h 1667042"/>
                    <a:gd name="connsiteX0" fmla="*/ 723449 w 1602893"/>
                    <a:gd name="connsiteY0" fmla="*/ 0 h 1667042"/>
                    <a:gd name="connsiteX1" fmla="*/ 832193 w 1602893"/>
                    <a:gd name="connsiteY1" fmla="*/ 108744 h 1667042"/>
                    <a:gd name="connsiteX2" fmla="*/ 832193 w 1602893"/>
                    <a:gd name="connsiteY2" fmla="*/ 781218 h 1667042"/>
                    <a:gd name="connsiteX3" fmla="*/ 861235 w 1602893"/>
                    <a:gd name="connsiteY3" fmla="*/ 781218 h 1667042"/>
                    <a:gd name="connsiteX4" fmla="*/ 1013838 w 1602893"/>
                    <a:gd name="connsiteY4" fmla="*/ 211697 h 1667042"/>
                    <a:gd name="connsiteX5" fmla="*/ 1147022 w 1602893"/>
                    <a:gd name="connsiteY5" fmla="*/ 134803 h 1667042"/>
                    <a:gd name="connsiteX6" fmla="*/ 1223916 w 1602893"/>
                    <a:gd name="connsiteY6" fmla="*/ 267987 h 1667042"/>
                    <a:gd name="connsiteX7" fmla="*/ 1054692 w 1602893"/>
                    <a:gd name="connsiteY7" fmla="*/ 899539 h 1667042"/>
                    <a:gd name="connsiteX8" fmla="*/ 1051911 w 1602893"/>
                    <a:gd name="connsiteY8" fmla="*/ 914682 h 1667042"/>
                    <a:gd name="connsiteX9" fmla="*/ 1097255 w 1602893"/>
                    <a:gd name="connsiteY9" fmla="*/ 1056814 h 1667042"/>
                    <a:gd name="connsiteX10" fmla="*/ 1108948 w 1602893"/>
                    <a:gd name="connsiteY10" fmla="*/ 1067074 h 1667042"/>
                    <a:gd name="connsiteX11" fmla="*/ 1397807 w 1602893"/>
                    <a:gd name="connsiteY11" fmla="*/ 900177 h 1667042"/>
                    <a:gd name="connsiteX12" fmla="*/ 1590319 w 1602893"/>
                    <a:gd name="connsiteY12" fmla="*/ 953333 h 1667042"/>
                    <a:gd name="connsiteX13" fmla="*/ 1510970 w 1602893"/>
                    <a:gd name="connsiteY13" fmla="*/ 1136320 h 1667042"/>
                    <a:gd name="connsiteX14" fmla="*/ 1155573 w 1602893"/>
                    <a:gd name="connsiteY14" fmla="*/ 1345488 h 1667042"/>
                    <a:gd name="connsiteX15" fmla="*/ 1139728 w 1602893"/>
                    <a:gd name="connsiteY15" fmla="*/ 1396532 h 1667042"/>
                    <a:gd name="connsiteX16" fmla="*/ 731622 w 1602893"/>
                    <a:gd name="connsiteY16" fmla="*/ 1667042 h 1667042"/>
                    <a:gd name="connsiteX17" fmla="*/ 688759 w 1602893"/>
                    <a:gd name="connsiteY17" fmla="*/ 1667042 h 1667042"/>
                    <a:gd name="connsiteX18" fmla="*/ 245847 w 1602893"/>
                    <a:gd name="connsiteY18" fmla="*/ 1224130 h 1667042"/>
                    <a:gd name="connsiteX19" fmla="*/ 245847 w 1602893"/>
                    <a:gd name="connsiteY19" fmla="*/ 1081255 h 1667042"/>
                    <a:gd name="connsiteX20" fmla="*/ 250890 w 1602893"/>
                    <a:gd name="connsiteY20" fmla="*/ 1031236 h 1667042"/>
                    <a:gd name="connsiteX21" fmla="*/ 11123 w 1602893"/>
                    <a:gd name="connsiteY21" fmla="*/ 615948 h 1667042"/>
                    <a:gd name="connsiteX22" fmla="*/ 41475 w 1602893"/>
                    <a:gd name="connsiteY22" fmla="*/ 502673 h 1667042"/>
                    <a:gd name="connsiteX23" fmla="*/ 72686 w 1602893"/>
                    <a:gd name="connsiteY23" fmla="*/ 492178 h 1667042"/>
                    <a:gd name="connsiteX24" fmla="*/ 154750 w 1602893"/>
                    <a:gd name="connsiteY24" fmla="*/ 533025 h 1667042"/>
                    <a:gd name="connsiteX25" fmla="*/ 343923 w 1602893"/>
                    <a:gd name="connsiteY25" fmla="*/ 860684 h 1667042"/>
                    <a:gd name="connsiteX26" fmla="*/ 369200 w 1602893"/>
                    <a:gd name="connsiteY26" fmla="*/ 839828 h 1667042"/>
                    <a:gd name="connsiteX27" fmla="*/ 215975 w 1602893"/>
                    <a:gd name="connsiteY27" fmla="*/ 267988 h 1667042"/>
                    <a:gd name="connsiteX28" fmla="*/ 292870 w 1602893"/>
                    <a:gd name="connsiteY28" fmla="*/ 134804 h 1667042"/>
                    <a:gd name="connsiteX29" fmla="*/ 335967 w 1602893"/>
                    <a:gd name="connsiteY29" fmla="*/ 132103 h 1667042"/>
                    <a:gd name="connsiteX30" fmla="*/ 426053 w 1602893"/>
                    <a:gd name="connsiteY30" fmla="*/ 211698 h 1667042"/>
                    <a:gd name="connsiteX31" fmla="*/ 578656 w 1602893"/>
                    <a:gd name="connsiteY31" fmla="*/ 781218 h 1667042"/>
                    <a:gd name="connsiteX32" fmla="*/ 614705 w 1602893"/>
                    <a:gd name="connsiteY32" fmla="*/ 781218 h 1667042"/>
                    <a:gd name="connsiteX33" fmla="*/ 614705 w 1602893"/>
                    <a:gd name="connsiteY33" fmla="*/ 108744 h 1667042"/>
                    <a:gd name="connsiteX34" fmla="*/ 723449 w 1602893"/>
                    <a:gd name="connsiteY34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56814 h 1667042"/>
                    <a:gd name="connsiteX10" fmla="*/ 1108948 w 1598802"/>
                    <a:gd name="connsiteY10" fmla="*/ 1067074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55573 w 1598802"/>
                    <a:gd name="connsiteY14" fmla="*/ 1345488 h 1667042"/>
                    <a:gd name="connsiteX15" fmla="*/ 1139728 w 1598802"/>
                    <a:gd name="connsiteY15" fmla="*/ 1396532 h 1667042"/>
                    <a:gd name="connsiteX16" fmla="*/ 731622 w 1598802"/>
                    <a:gd name="connsiteY16" fmla="*/ 1667042 h 1667042"/>
                    <a:gd name="connsiteX17" fmla="*/ 688759 w 1598802"/>
                    <a:gd name="connsiteY17" fmla="*/ 1667042 h 1667042"/>
                    <a:gd name="connsiteX18" fmla="*/ 245847 w 1598802"/>
                    <a:gd name="connsiteY18" fmla="*/ 1224130 h 1667042"/>
                    <a:gd name="connsiteX19" fmla="*/ 245847 w 1598802"/>
                    <a:gd name="connsiteY19" fmla="*/ 1081255 h 1667042"/>
                    <a:gd name="connsiteX20" fmla="*/ 250890 w 1598802"/>
                    <a:gd name="connsiteY20" fmla="*/ 1031236 h 1667042"/>
                    <a:gd name="connsiteX21" fmla="*/ 11123 w 1598802"/>
                    <a:gd name="connsiteY21" fmla="*/ 615948 h 1667042"/>
                    <a:gd name="connsiteX22" fmla="*/ 41475 w 1598802"/>
                    <a:gd name="connsiteY22" fmla="*/ 502673 h 1667042"/>
                    <a:gd name="connsiteX23" fmla="*/ 72686 w 1598802"/>
                    <a:gd name="connsiteY23" fmla="*/ 492178 h 1667042"/>
                    <a:gd name="connsiteX24" fmla="*/ 154750 w 1598802"/>
                    <a:gd name="connsiteY24" fmla="*/ 533025 h 1667042"/>
                    <a:gd name="connsiteX25" fmla="*/ 343923 w 1598802"/>
                    <a:gd name="connsiteY25" fmla="*/ 860684 h 1667042"/>
                    <a:gd name="connsiteX26" fmla="*/ 369200 w 1598802"/>
                    <a:gd name="connsiteY26" fmla="*/ 839828 h 1667042"/>
                    <a:gd name="connsiteX27" fmla="*/ 215975 w 1598802"/>
                    <a:gd name="connsiteY27" fmla="*/ 267988 h 1667042"/>
                    <a:gd name="connsiteX28" fmla="*/ 292870 w 1598802"/>
                    <a:gd name="connsiteY28" fmla="*/ 134804 h 1667042"/>
                    <a:gd name="connsiteX29" fmla="*/ 335967 w 1598802"/>
                    <a:gd name="connsiteY29" fmla="*/ 132103 h 1667042"/>
                    <a:gd name="connsiteX30" fmla="*/ 426053 w 1598802"/>
                    <a:gd name="connsiteY30" fmla="*/ 211698 h 1667042"/>
                    <a:gd name="connsiteX31" fmla="*/ 578656 w 1598802"/>
                    <a:gd name="connsiteY31" fmla="*/ 781218 h 1667042"/>
                    <a:gd name="connsiteX32" fmla="*/ 614705 w 1598802"/>
                    <a:gd name="connsiteY32" fmla="*/ 781218 h 1667042"/>
                    <a:gd name="connsiteX33" fmla="*/ 614705 w 1598802"/>
                    <a:gd name="connsiteY33" fmla="*/ 108744 h 1667042"/>
                    <a:gd name="connsiteX34" fmla="*/ 723449 w 1598802"/>
                    <a:gd name="connsiteY34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56814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55573 w 1598802"/>
                    <a:gd name="connsiteY14" fmla="*/ 1345488 h 1667042"/>
                    <a:gd name="connsiteX15" fmla="*/ 1139728 w 1598802"/>
                    <a:gd name="connsiteY15" fmla="*/ 1396532 h 1667042"/>
                    <a:gd name="connsiteX16" fmla="*/ 731622 w 1598802"/>
                    <a:gd name="connsiteY16" fmla="*/ 1667042 h 1667042"/>
                    <a:gd name="connsiteX17" fmla="*/ 688759 w 1598802"/>
                    <a:gd name="connsiteY17" fmla="*/ 1667042 h 1667042"/>
                    <a:gd name="connsiteX18" fmla="*/ 245847 w 1598802"/>
                    <a:gd name="connsiteY18" fmla="*/ 1224130 h 1667042"/>
                    <a:gd name="connsiteX19" fmla="*/ 245847 w 1598802"/>
                    <a:gd name="connsiteY19" fmla="*/ 1081255 h 1667042"/>
                    <a:gd name="connsiteX20" fmla="*/ 250890 w 1598802"/>
                    <a:gd name="connsiteY20" fmla="*/ 1031236 h 1667042"/>
                    <a:gd name="connsiteX21" fmla="*/ 11123 w 1598802"/>
                    <a:gd name="connsiteY21" fmla="*/ 615948 h 1667042"/>
                    <a:gd name="connsiteX22" fmla="*/ 41475 w 1598802"/>
                    <a:gd name="connsiteY22" fmla="*/ 502673 h 1667042"/>
                    <a:gd name="connsiteX23" fmla="*/ 72686 w 1598802"/>
                    <a:gd name="connsiteY23" fmla="*/ 492178 h 1667042"/>
                    <a:gd name="connsiteX24" fmla="*/ 154750 w 1598802"/>
                    <a:gd name="connsiteY24" fmla="*/ 533025 h 1667042"/>
                    <a:gd name="connsiteX25" fmla="*/ 343923 w 1598802"/>
                    <a:gd name="connsiteY25" fmla="*/ 860684 h 1667042"/>
                    <a:gd name="connsiteX26" fmla="*/ 369200 w 1598802"/>
                    <a:gd name="connsiteY26" fmla="*/ 839828 h 1667042"/>
                    <a:gd name="connsiteX27" fmla="*/ 215975 w 1598802"/>
                    <a:gd name="connsiteY27" fmla="*/ 267988 h 1667042"/>
                    <a:gd name="connsiteX28" fmla="*/ 292870 w 1598802"/>
                    <a:gd name="connsiteY28" fmla="*/ 134804 h 1667042"/>
                    <a:gd name="connsiteX29" fmla="*/ 335967 w 1598802"/>
                    <a:gd name="connsiteY29" fmla="*/ 132103 h 1667042"/>
                    <a:gd name="connsiteX30" fmla="*/ 426053 w 1598802"/>
                    <a:gd name="connsiteY30" fmla="*/ 211698 h 1667042"/>
                    <a:gd name="connsiteX31" fmla="*/ 578656 w 1598802"/>
                    <a:gd name="connsiteY31" fmla="*/ 781218 h 1667042"/>
                    <a:gd name="connsiteX32" fmla="*/ 614705 w 1598802"/>
                    <a:gd name="connsiteY32" fmla="*/ 781218 h 1667042"/>
                    <a:gd name="connsiteX33" fmla="*/ 614705 w 1598802"/>
                    <a:gd name="connsiteY33" fmla="*/ 108744 h 1667042"/>
                    <a:gd name="connsiteX34" fmla="*/ 723449 w 1598802"/>
                    <a:gd name="connsiteY34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56814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55573 w 1598802"/>
                    <a:gd name="connsiteY14" fmla="*/ 1345488 h 1667042"/>
                    <a:gd name="connsiteX15" fmla="*/ 1139728 w 1598802"/>
                    <a:gd name="connsiteY15" fmla="*/ 1396532 h 1667042"/>
                    <a:gd name="connsiteX16" fmla="*/ 731622 w 1598802"/>
                    <a:gd name="connsiteY16" fmla="*/ 1667042 h 1667042"/>
                    <a:gd name="connsiteX17" fmla="*/ 688759 w 1598802"/>
                    <a:gd name="connsiteY17" fmla="*/ 1667042 h 1667042"/>
                    <a:gd name="connsiteX18" fmla="*/ 245847 w 1598802"/>
                    <a:gd name="connsiteY18" fmla="*/ 1224130 h 1667042"/>
                    <a:gd name="connsiteX19" fmla="*/ 245847 w 1598802"/>
                    <a:gd name="connsiteY19" fmla="*/ 1081255 h 1667042"/>
                    <a:gd name="connsiteX20" fmla="*/ 250890 w 1598802"/>
                    <a:gd name="connsiteY20" fmla="*/ 1031236 h 1667042"/>
                    <a:gd name="connsiteX21" fmla="*/ 11123 w 1598802"/>
                    <a:gd name="connsiteY21" fmla="*/ 615948 h 1667042"/>
                    <a:gd name="connsiteX22" fmla="*/ 41475 w 1598802"/>
                    <a:gd name="connsiteY22" fmla="*/ 502673 h 1667042"/>
                    <a:gd name="connsiteX23" fmla="*/ 72686 w 1598802"/>
                    <a:gd name="connsiteY23" fmla="*/ 492178 h 1667042"/>
                    <a:gd name="connsiteX24" fmla="*/ 154750 w 1598802"/>
                    <a:gd name="connsiteY24" fmla="*/ 533025 h 1667042"/>
                    <a:gd name="connsiteX25" fmla="*/ 343923 w 1598802"/>
                    <a:gd name="connsiteY25" fmla="*/ 860684 h 1667042"/>
                    <a:gd name="connsiteX26" fmla="*/ 369200 w 1598802"/>
                    <a:gd name="connsiteY26" fmla="*/ 839828 h 1667042"/>
                    <a:gd name="connsiteX27" fmla="*/ 215975 w 1598802"/>
                    <a:gd name="connsiteY27" fmla="*/ 267988 h 1667042"/>
                    <a:gd name="connsiteX28" fmla="*/ 292870 w 1598802"/>
                    <a:gd name="connsiteY28" fmla="*/ 134804 h 1667042"/>
                    <a:gd name="connsiteX29" fmla="*/ 335967 w 1598802"/>
                    <a:gd name="connsiteY29" fmla="*/ 132103 h 1667042"/>
                    <a:gd name="connsiteX30" fmla="*/ 426053 w 1598802"/>
                    <a:gd name="connsiteY30" fmla="*/ 211698 h 1667042"/>
                    <a:gd name="connsiteX31" fmla="*/ 578656 w 1598802"/>
                    <a:gd name="connsiteY31" fmla="*/ 781218 h 1667042"/>
                    <a:gd name="connsiteX32" fmla="*/ 614705 w 1598802"/>
                    <a:gd name="connsiteY32" fmla="*/ 781218 h 1667042"/>
                    <a:gd name="connsiteX33" fmla="*/ 614705 w 1598802"/>
                    <a:gd name="connsiteY33" fmla="*/ 108744 h 1667042"/>
                    <a:gd name="connsiteX34" fmla="*/ 723449 w 1598802"/>
                    <a:gd name="connsiteY34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56814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39728 w 1598802"/>
                    <a:gd name="connsiteY14" fmla="*/ 1396532 h 1667042"/>
                    <a:gd name="connsiteX15" fmla="*/ 731622 w 1598802"/>
                    <a:gd name="connsiteY15" fmla="*/ 1667042 h 1667042"/>
                    <a:gd name="connsiteX16" fmla="*/ 688759 w 1598802"/>
                    <a:gd name="connsiteY16" fmla="*/ 1667042 h 1667042"/>
                    <a:gd name="connsiteX17" fmla="*/ 245847 w 1598802"/>
                    <a:gd name="connsiteY17" fmla="*/ 1224130 h 1667042"/>
                    <a:gd name="connsiteX18" fmla="*/ 245847 w 1598802"/>
                    <a:gd name="connsiteY18" fmla="*/ 1081255 h 1667042"/>
                    <a:gd name="connsiteX19" fmla="*/ 250890 w 1598802"/>
                    <a:gd name="connsiteY19" fmla="*/ 1031236 h 1667042"/>
                    <a:gd name="connsiteX20" fmla="*/ 11123 w 1598802"/>
                    <a:gd name="connsiteY20" fmla="*/ 615948 h 1667042"/>
                    <a:gd name="connsiteX21" fmla="*/ 41475 w 1598802"/>
                    <a:gd name="connsiteY21" fmla="*/ 502673 h 1667042"/>
                    <a:gd name="connsiteX22" fmla="*/ 72686 w 1598802"/>
                    <a:gd name="connsiteY22" fmla="*/ 492178 h 1667042"/>
                    <a:gd name="connsiteX23" fmla="*/ 154750 w 1598802"/>
                    <a:gd name="connsiteY23" fmla="*/ 533025 h 1667042"/>
                    <a:gd name="connsiteX24" fmla="*/ 343923 w 1598802"/>
                    <a:gd name="connsiteY24" fmla="*/ 860684 h 1667042"/>
                    <a:gd name="connsiteX25" fmla="*/ 369200 w 1598802"/>
                    <a:gd name="connsiteY25" fmla="*/ 839828 h 1667042"/>
                    <a:gd name="connsiteX26" fmla="*/ 215975 w 1598802"/>
                    <a:gd name="connsiteY26" fmla="*/ 267988 h 1667042"/>
                    <a:gd name="connsiteX27" fmla="*/ 292870 w 1598802"/>
                    <a:gd name="connsiteY27" fmla="*/ 134804 h 1667042"/>
                    <a:gd name="connsiteX28" fmla="*/ 335967 w 1598802"/>
                    <a:gd name="connsiteY28" fmla="*/ 132103 h 1667042"/>
                    <a:gd name="connsiteX29" fmla="*/ 426053 w 1598802"/>
                    <a:gd name="connsiteY29" fmla="*/ 211698 h 1667042"/>
                    <a:gd name="connsiteX30" fmla="*/ 578656 w 1598802"/>
                    <a:gd name="connsiteY30" fmla="*/ 781218 h 1667042"/>
                    <a:gd name="connsiteX31" fmla="*/ 614705 w 1598802"/>
                    <a:gd name="connsiteY31" fmla="*/ 781218 h 1667042"/>
                    <a:gd name="connsiteX32" fmla="*/ 614705 w 1598802"/>
                    <a:gd name="connsiteY32" fmla="*/ 108744 h 1667042"/>
                    <a:gd name="connsiteX33" fmla="*/ 723449 w 1598802"/>
                    <a:gd name="connsiteY33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56814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39728 w 1598802"/>
                    <a:gd name="connsiteY14" fmla="*/ 1396532 h 1667042"/>
                    <a:gd name="connsiteX15" fmla="*/ 731622 w 1598802"/>
                    <a:gd name="connsiteY15" fmla="*/ 1667042 h 1667042"/>
                    <a:gd name="connsiteX16" fmla="*/ 688759 w 1598802"/>
                    <a:gd name="connsiteY16" fmla="*/ 1667042 h 1667042"/>
                    <a:gd name="connsiteX17" fmla="*/ 245847 w 1598802"/>
                    <a:gd name="connsiteY17" fmla="*/ 1224130 h 1667042"/>
                    <a:gd name="connsiteX18" fmla="*/ 245847 w 1598802"/>
                    <a:gd name="connsiteY18" fmla="*/ 1081255 h 1667042"/>
                    <a:gd name="connsiteX19" fmla="*/ 250890 w 1598802"/>
                    <a:gd name="connsiteY19" fmla="*/ 1031236 h 1667042"/>
                    <a:gd name="connsiteX20" fmla="*/ 11123 w 1598802"/>
                    <a:gd name="connsiteY20" fmla="*/ 615948 h 1667042"/>
                    <a:gd name="connsiteX21" fmla="*/ 41475 w 1598802"/>
                    <a:gd name="connsiteY21" fmla="*/ 502673 h 1667042"/>
                    <a:gd name="connsiteX22" fmla="*/ 72686 w 1598802"/>
                    <a:gd name="connsiteY22" fmla="*/ 492178 h 1667042"/>
                    <a:gd name="connsiteX23" fmla="*/ 154750 w 1598802"/>
                    <a:gd name="connsiteY23" fmla="*/ 533025 h 1667042"/>
                    <a:gd name="connsiteX24" fmla="*/ 343923 w 1598802"/>
                    <a:gd name="connsiteY24" fmla="*/ 860684 h 1667042"/>
                    <a:gd name="connsiteX25" fmla="*/ 369200 w 1598802"/>
                    <a:gd name="connsiteY25" fmla="*/ 839828 h 1667042"/>
                    <a:gd name="connsiteX26" fmla="*/ 215975 w 1598802"/>
                    <a:gd name="connsiteY26" fmla="*/ 267988 h 1667042"/>
                    <a:gd name="connsiteX27" fmla="*/ 292870 w 1598802"/>
                    <a:gd name="connsiteY27" fmla="*/ 134804 h 1667042"/>
                    <a:gd name="connsiteX28" fmla="*/ 335967 w 1598802"/>
                    <a:gd name="connsiteY28" fmla="*/ 132103 h 1667042"/>
                    <a:gd name="connsiteX29" fmla="*/ 426053 w 1598802"/>
                    <a:gd name="connsiteY29" fmla="*/ 211698 h 1667042"/>
                    <a:gd name="connsiteX30" fmla="*/ 578656 w 1598802"/>
                    <a:gd name="connsiteY30" fmla="*/ 781218 h 1667042"/>
                    <a:gd name="connsiteX31" fmla="*/ 614705 w 1598802"/>
                    <a:gd name="connsiteY31" fmla="*/ 781218 h 1667042"/>
                    <a:gd name="connsiteX32" fmla="*/ 614705 w 1598802"/>
                    <a:gd name="connsiteY32" fmla="*/ 108744 h 1667042"/>
                    <a:gd name="connsiteX33" fmla="*/ 723449 w 1598802"/>
                    <a:gd name="connsiteY33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49671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39728 w 1598802"/>
                    <a:gd name="connsiteY14" fmla="*/ 1396532 h 1667042"/>
                    <a:gd name="connsiteX15" fmla="*/ 731622 w 1598802"/>
                    <a:gd name="connsiteY15" fmla="*/ 1667042 h 1667042"/>
                    <a:gd name="connsiteX16" fmla="*/ 688759 w 1598802"/>
                    <a:gd name="connsiteY16" fmla="*/ 1667042 h 1667042"/>
                    <a:gd name="connsiteX17" fmla="*/ 245847 w 1598802"/>
                    <a:gd name="connsiteY17" fmla="*/ 1224130 h 1667042"/>
                    <a:gd name="connsiteX18" fmla="*/ 245847 w 1598802"/>
                    <a:gd name="connsiteY18" fmla="*/ 1081255 h 1667042"/>
                    <a:gd name="connsiteX19" fmla="*/ 250890 w 1598802"/>
                    <a:gd name="connsiteY19" fmla="*/ 1031236 h 1667042"/>
                    <a:gd name="connsiteX20" fmla="*/ 11123 w 1598802"/>
                    <a:gd name="connsiteY20" fmla="*/ 615948 h 1667042"/>
                    <a:gd name="connsiteX21" fmla="*/ 41475 w 1598802"/>
                    <a:gd name="connsiteY21" fmla="*/ 502673 h 1667042"/>
                    <a:gd name="connsiteX22" fmla="*/ 72686 w 1598802"/>
                    <a:gd name="connsiteY22" fmla="*/ 492178 h 1667042"/>
                    <a:gd name="connsiteX23" fmla="*/ 154750 w 1598802"/>
                    <a:gd name="connsiteY23" fmla="*/ 533025 h 1667042"/>
                    <a:gd name="connsiteX24" fmla="*/ 343923 w 1598802"/>
                    <a:gd name="connsiteY24" fmla="*/ 860684 h 1667042"/>
                    <a:gd name="connsiteX25" fmla="*/ 369200 w 1598802"/>
                    <a:gd name="connsiteY25" fmla="*/ 839828 h 1667042"/>
                    <a:gd name="connsiteX26" fmla="*/ 215975 w 1598802"/>
                    <a:gd name="connsiteY26" fmla="*/ 267988 h 1667042"/>
                    <a:gd name="connsiteX27" fmla="*/ 292870 w 1598802"/>
                    <a:gd name="connsiteY27" fmla="*/ 134804 h 1667042"/>
                    <a:gd name="connsiteX28" fmla="*/ 335967 w 1598802"/>
                    <a:gd name="connsiteY28" fmla="*/ 132103 h 1667042"/>
                    <a:gd name="connsiteX29" fmla="*/ 426053 w 1598802"/>
                    <a:gd name="connsiteY29" fmla="*/ 211698 h 1667042"/>
                    <a:gd name="connsiteX30" fmla="*/ 578656 w 1598802"/>
                    <a:gd name="connsiteY30" fmla="*/ 781218 h 1667042"/>
                    <a:gd name="connsiteX31" fmla="*/ 614705 w 1598802"/>
                    <a:gd name="connsiteY31" fmla="*/ 781218 h 1667042"/>
                    <a:gd name="connsiteX32" fmla="*/ 614705 w 1598802"/>
                    <a:gd name="connsiteY32" fmla="*/ 108744 h 1667042"/>
                    <a:gd name="connsiteX33" fmla="*/ 723449 w 1598802"/>
                    <a:gd name="connsiteY33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49671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39728 w 1598802"/>
                    <a:gd name="connsiteY14" fmla="*/ 1396532 h 1667042"/>
                    <a:gd name="connsiteX15" fmla="*/ 731622 w 1598802"/>
                    <a:gd name="connsiteY15" fmla="*/ 1667042 h 1667042"/>
                    <a:gd name="connsiteX16" fmla="*/ 688759 w 1598802"/>
                    <a:gd name="connsiteY16" fmla="*/ 1667042 h 1667042"/>
                    <a:gd name="connsiteX17" fmla="*/ 245847 w 1598802"/>
                    <a:gd name="connsiteY17" fmla="*/ 1224130 h 1667042"/>
                    <a:gd name="connsiteX18" fmla="*/ 245847 w 1598802"/>
                    <a:gd name="connsiteY18" fmla="*/ 1081255 h 1667042"/>
                    <a:gd name="connsiteX19" fmla="*/ 250890 w 1598802"/>
                    <a:gd name="connsiteY19" fmla="*/ 1031236 h 1667042"/>
                    <a:gd name="connsiteX20" fmla="*/ 11123 w 1598802"/>
                    <a:gd name="connsiteY20" fmla="*/ 615948 h 1667042"/>
                    <a:gd name="connsiteX21" fmla="*/ 41475 w 1598802"/>
                    <a:gd name="connsiteY21" fmla="*/ 502673 h 1667042"/>
                    <a:gd name="connsiteX22" fmla="*/ 72686 w 1598802"/>
                    <a:gd name="connsiteY22" fmla="*/ 492178 h 1667042"/>
                    <a:gd name="connsiteX23" fmla="*/ 154750 w 1598802"/>
                    <a:gd name="connsiteY23" fmla="*/ 533025 h 1667042"/>
                    <a:gd name="connsiteX24" fmla="*/ 343923 w 1598802"/>
                    <a:gd name="connsiteY24" fmla="*/ 860684 h 1667042"/>
                    <a:gd name="connsiteX25" fmla="*/ 369200 w 1598802"/>
                    <a:gd name="connsiteY25" fmla="*/ 839828 h 1667042"/>
                    <a:gd name="connsiteX26" fmla="*/ 215975 w 1598802"/>
                    <a:gd name="connsiteY26" fmla="*/ 267988 h 1667042"/>
                    <a:gd name="connsiteX27" fmla="*/ 292870 w 1598802"/>
                    <a:gd name="connsiteY27" fmla="*/ 134804 h 1667042"/>
                    <a:gd name="connsiteX28" fmla="*/ 335967 w 1598802"/>
                    <a:gd name="connsiteY28" fmla="*/ 132103 h 1667042"/>
                    <a:gd name="connsiteX29" fmla="*/ 426053 w 1598802"/>
                    <a:gd name="connsiteY29" fmla="*/ 211698 h 1667042"/>
                    <a:gd name="connsiteX30" fmla="*/ 578656 w 1598802"/>
                    <a:gd name="connsiteY30" fmla="*/ 781218 h 1667042"/>
                    <a:gd name="connsiteX31" fmla="*/ 614705 w 1598802"/>
                    <a:gd name="connsiteY31" fmla="*/ 781218 h 1667042"/>
                    <a:gd name="connsiteX32" fmla="*/ 614705 w 1598802"/>
                    <a:gd name="connsiteY32" fmla="*/ 108744 h 1667042"/>
                    <a:gd name="connsiteX33" fmla="*/ 723449 w 1598802"/>
                    <a:gd name="connsiteY33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0112 w 1598802"/>
                    <a:gd name="connsiteY9" fmla="*/ 1040146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39728 w 1598802"/>
                    <a:gd name="connsiteY14" fmla="*/ 1396532 h 1667042"/>
                    <a:gd name="connsiteX15" fmla="*/ 731622 w 1598802"/>
                    <a:gd name="connsiteY15" fmla="*/ 1667042 h 1667042"/>
                    <a:gd name="connsiteX16" fmla="*/ 688759 w 1598802"/>
                    <a:gd name="connsiteY16" fmla="*/ 1667042 h 1667042"/>
                    <a:gd name="connsiteX17" fmla="*/ 245847 w 1598802"/>
                    <a:gd name="connsiteY17" fmla="*/ 1224130 h 1667042"/>
                    <a:gd name="connsiteX18" fmla="*/ 245847 w 1598802"/>
                    <a:gd name="connsiteY18" fmla="*/ 1081255 h 1667042"/>
                    <a:gd name="connsiteX19" fmla="*/ 250890 w 1598802"/>
                    <a:gd name="connsiteY19" fmla="*/ 1031236 h 1667042"/>
                    <a:gd name="connsiteX20" fmla="*/ 11123 w 1598802"/>
                    <a:gd name="connsiteY20" fmla="*/ 615948 h 1667042"/>
                    <a:gd name="connsiteX21" fmla="*/ 41475 w 1598802"/>
                    <a:gd name="connsiteY21" fmla="*/ 502673 h 1667042"/>
                    <a:gd name="connsiteX22" fmla="*/ 72686 w 1598802"/>
                    <a:gd name="connsiteY22" fmla="*/ 492178 h 1667042"/>
                    <a:gd name="connsiteX23" fmla="*/ 154750 w 1598802"/>
                    <a:gd name="connsiteY23" fmla="*/ 533025 h 1667042"/>
                    <a:gd name="connsiteX24" fmla="*/ 343923 w 1598802"/>
                    <a:gd name="connsiteY24" fmla="*/ 860684 h 1667042"/>
                    <a:gd name="connsiteX25" fmla="*/ 369200 w 1598802"/>
                    <a:gd name="connsiteY25" fmla="*/ 839828 h 1667042"/>
                    <a:gd name="connsiteX26" fmla="*/ 215975 w 1598802"/>
                    <a:gd name="connsiteY26" fmla="*/ 267988 h 1667042"/>
                    <a:gd name="connsiteX27" fmla="*/ 292870 w 1598802"/>
                    <a:gd name="connsiteY27" fmla="*/ 134804 h 1667042"/>
                    <a:gd name="connsiteX28" fmla="*/ 335967 w 1598802"/>
                    <a:gd name="connsiteY28" fmla="*/ 132103 h 1667042"/>
                    <a:gd name="connsiteX29" fmla="*/ 426053 w 1598802"/>
                    <a:gd name="connsiteY29" fmla="*/ 211698 h 1667042"/>
                    <a:gd name="connsiteX30" fmla="*/ 578656 w 1598802"/>
                    <a:gd name="connsiteY30" fmla="*/ 781218 h 1667042"/>
                    <a:gd name="connsiteX31" fmla="*/ 614705 w 1598802"/>
                    <a:gd name="connsiteY31" fmla="*/ 781218 h 1667042"/>
                    <a:gd name="connsiteX32" fmla="*/ 614705 w 1598802"/>
                    <a:gd name="connsiteY32" fmla="*/ 108744 h 1667042"/>
                    <a:gd name="connsiteX33" fmla="*/ 723449 w 1598802"/>
                    <a:gd name="connsiteY33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1911 w 1598802"/>
                    <a:gd name="connsiteY7" fmla="*/ 914682 h 1667042"/>
                    <a:gd name="connsiteX8" fmla="*/ 1090112 w 1598802"/>
                    <a:gd name="connsiteY8" fmla="*/ 1040146 h 1667042"/>
                    <a:gd name="connsiteX9" fmla="*/ 1156573 w 1598802"/>
                    <a:gd name="connsiteY9" fmla="*/ 1045642 h 1667042"/>
                    <a:gd name="connsiteX10" fmla="*/ 1397807 w 1598802"/>
                    <a:gd name="connsiteY10" fmla="*/ 900177 h 1667042"/>
                    <a:gd name="connsiteX11" fmla="*/ 1585557 w 1598802"/>
                    <a:gd name="connsiteY11" fmla="*/ 950952 h 1667042"/>
                    <a:gd name="connsiteX12" fmla="*/ 1510970 w 1598802"/>
                    <a:gd name="connsiteY12" fmla="*/ 1136320 h 1667042"/>
                    <a:gd name="connsiteX13" fmla="*/ 1139728 w 1598802"/>
                    <a:gd name="connsiteY13" fmla="*/ 1396532 h 1667042"/>
                    <a:gd name="connsiteX14" fmla="*/ 731622 w 1598802"/>
                    <a:gd name="connsiteY14" fmla="*/ 1667042 h 1667042"/>
                    <a:gd name="connsiteX15" fmla="*/ 688759 w 1598802"/>
                    <a:gd name="connsiteY15" fmla="*/ 1667042 h 1667042"/>
                    <a:gd name="connsiteX16" fmla="*/ 245847 w 1598802"/>
                    <a:gd name="connsiteY16" fmla="*/ 1224130 h 1667042"/>
                    <a:gd name="connsiteX17" fmla="*/ 245847 w 1598802"/>
                    <a:gd name="connsiteY17" fmla="*/ 1081255 h 1667042"/>
                    <a:gd name="connsiteX18" fmla="*/ 250890 w 1598802"/>
                    <a:gd name="connsiteY18" fmla="*/ 1031236 h 1667042"/>
                    <a:gd name="connsiteX19" fmla="*/ 11123 w 1598802"/>
                    <a:gd name="connsiteY19" fmla="*/ 615948 h 1667042"/>
                    <a:gd name="connsiteX20" fmla="*/ 41475 w 1598802"/>
                    <a:gd name="connsiteY20" fmla="*/ 502673 h 1667042"/>
                    <a:gd name="connsiteX21" fmla="*/ 72686 w 1598802"/>
                    <a:gd name="connsiteY21" fmla="*/ 492178 h 1667042"/>
                    <a:gd name="connsiteX22" fmla="*/ 154750 w 1598802"/>
                    <a:gd name="connsiteY22" fmla="*/ 533025 h 1667042"/>
                    <a:gd name="connsiteX23" fmla="*/ 343923 w 1598802"/>
                    <a:gd name="connsiteY23" fmla="*/ 860684 h 1667042"/>
                    <a:gd name="connsiteX24" fmla="*/ 369200 w 1598802"/>
                    <a:gd name="connsiteY24" fmla="*/ 839828 h 1667042"/>
                    <a:gd name="connsiteX25" fmla="*/ 215975 w 1598802"/>
                    <a:gd name="connsiteY25" fmla="*/ 267988 h 1667042"/>
                    <a:gd name="connsiteX26" fmla="*/ 292870 w 1598802"/>
                    <a:gd name="connsiteY26" fmla="*/ 134804 h 1667042"/>
                    <a:gd name="connsiteX27" fmla="*/ 335967 w 1598802"/>
                    <a:gd name="connsiteY27" fmla="*/ 132103 h 1667042"/>
                    <a:gd name="connsiteX28" fmla="*/ 426053 w 1598802"/>
                    <a:gd name="connsiteY28" fmla="*/ 211698 h 1667042"/>
                    <a:gd name="connsiteX29" fmla="*/ 578656 w 1598802"/>
                    <a:gd name="connsiteY29" fmla="*/ 781218 h 1667042"/>
                    <a:gd name="connsiteX30" fmla="*/ 614705 w 1598802"/>
                    <a:gd name="connsiteY30" fmla="*/ 781218 h 1667042"/>
                    <a:gd name="connsiteX31" fmla="*/ 614705 w 1598802"/>
                    <a:gd name="connsiteY31" fmla="*/ 108744 h 1667042"/>
                    <a:gd name="connsiteX32" fmla="*/ 723449 w 1598802"/>
                    <a:gd name="connsiteY32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1911 w 1598802"/>
                    <a:gd name="connsiteY7" fmla="*/ 914682 h 1667042"/>
                    <a:gd name="connsiteX8" fmla="*/ 1080587 w 1598802"/>
                    <a:gd name="connsiteY8" fmla="*/ 1030621 h 1667042"/>
                    <a:gd name="connsiteX9" fmla="*/ 1156573 w 1598802"/>
                    <a:gd name="connsiteY9" fmla="*/ 1045642 h 1667042"/>
                    <a:gd name="connsiteX10" fmla="*/ 1397807 w 1598802"/>
                    <a:gd name="connsiteY10" fmla="*/ 900177 h 1667042"/>
                    <a:gd name="connsiteX11" fmla="*/ 1585557 w 1598802"/>
                    <a:gd name="connsiteY11" fmla="*/ 950952 h 1667042"/>
                    <a:gd name="connsiteX12" fmla="*/ 1510970 w 1598802"/>
                    <a:gd name="connsiteY12" fmla="*/ 1136320 h 1667042"/>
                    <a:gd name="connsiteX13" fmla="*/ 1139728 w 1598802"/>
                    <a:gd name="connsiteY13" fmla="*/ 1396532 h 1667042"/>
                    <a:gd name="connsiteX14" fmla="*/ 731622 w 1598802"/>
                    <a:gd name="connsiteY14" fmla="*/ 1667042 h 1667042"/>
                    <a:gd name="connsiteX15" fmla="*/ 688759 w 1598802"/>
                    <a:gd name="connsiteY15" fmla="*/ 1667042 h 1667042"/>
                    <a:gd name="connsiteX16" fmla="*/ 245847 w 1598802"/>
                    <a:gd name="connsiteY16" fmla="*/ 1224130 h 1667042"/>
                    <a:gd name="connsiteX17" fmla="*/ 245847 w 1598802"/>
                    <a:gd name="connsiteY17" fmla="*/ 1081255 h 1667042"/>
                    <a:gd name="connsiteX18" fmla="*/ 250890 w 1598802"/>
                    <a:gd name="connsiteY18" fmla="*/ 1031236 h 1667042"/>
                    <a:gd name="connsiteX19" fmla="*/ 11123 w 1598802"/>
                    <a:gd name="connsiteY19" fmla="*/ 615948 h 1667042"/>
                    <a:gd name="connsiteX20" fmla="*/ 41475 w 1598802"/>
                    <a:gd name="connsiteY20" fmla="*/ 502673 h 1667042"/>
                    <a:gd name="connsiteX21" fmla="*/ 72686 w 1598802"/>
                    <a:gd name="connsiteY21" fmla="*/ 492178 h 1667042"/>
                    <a:gd name="connsiteX22" fmla="*/ 154750 w 1598802"/>
                    <a:gd name="connsiteY22" fmla="*/ 533025 h 1667042"/>
                    <a:gd name="connsiteX23" fmla="*/ 343923 w 1598802"/>
                    <a:gd name="connsiteY23" fmla="*/ 860684 h 1667042"/>
                    <a:gd name="connsiteX24" fmla="*/ 369200 w 1598802"/>
                    <a:gd name="connsiteY24" fmla="*/ 839828 h 1667042"/>
                    <a:gd name="connsiteX25" fmla="*/ 215975 w 1598802"/>
                    <a:gd name="connsiteY25" fmla="*/ 267988 h 1667042"/>
                    <a:gd name="connsiteX26" fmla="*/ 292870 w 1598802"/>
                    <a:gd name="connsiteY26" fmla="*/ 134804 h 1667042"/>
                    <a:gd name="connsiteX27" fmla="*/ 335967 w 1598802"/>
                    <a:gd name="connsiteY27" fmla="*/ 132103 h 1667042"/>
                    <a:gd name="connsiteX28" fmla="*/ 426053 w 1598802"/>
                    <a:gd name="connsiteY28" fmla="*/ 211698 h 1667042"/>
                    <a:gd name="connsiteX29" fmla="*/ 578656 w 1598802"/>
                    <a:gd name="connsiteY29" fmla="*/ 781218 h 1667042"/>
                    <a:gd name="connsiteX30" fmla="*/ 614705 w 1598802"/>
                    <a:gd name="connsiteY30" fmla="*/ 781218 h 1667042"/>
                    <a:gd name="connsiteX31" fmla="*/ 614705 w 1598802"/>
                    <a:gd name="connsiteY31" fmla="*/ 108744 h 1667042"/>
                    <a:gd name="connsiteX32" fmla="*/ 723449 w 1598802"/>
                    <a:gd name="connsiteY32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1911 w 1598802"/>
                    <a:gd name="connsiteY7" fmla="*/ 914682 h 1667042"/>
                    <a:gd name="connsiteX8" fmla="*/ 1068681 w 1598802"/>
                    <a:gd name="connsiteY8" fmla="*/ 1016334 h 1667042"/>
                    <a:gd name="connsiteX9" fmla="*/ 1156573 w 1598802"/>
                    <a:gd name="connsiteY9" fmla="*/ 1045642 h 1667042"/>
                    <a:gd name="connsiteX10" fmla="*/ 1397807 w 1598802"/>
                    <a:gd name="connsiteY10" fmla="*/ 900177 h 1667042"/>
                    <a:gd name="connsiteX11" fmla="*/ 1585557 w 1598802"/>
                    <a:gd name="connsiteY11" fmla="*/ 950952 h 1667042"/>
                    <a:gd name="connsiteX12" fmla="*/ 1510970 w 1598802"/>
                    <a:gd name="connsiteY12" fmla="*/ 1136320 h 1667042"/>
                    <a:gd name="connsiteX13" fmla="*/ 1139728 w 1598802"/>
                    <a:gd name="connsiteY13" fmla="*/ 1396532 h 1667042"/>
                    <a:gd name="connsiteX14" fmla="*/ 731622 w 1598802"/>
                    <a:gd name="connsiteY14" fmla="*/ 1667042 h 1667042"/>
                    <a:gd name="connsiteX15" fmla="*/ 688759 w 1598802"/>
                    <a:gd name="connsiteY15" fmla="*/ 1667042 h 1667042"/>
                    <a:gd name="connsiteX16" fmla="*/ 245847 w 1598802"/>
                    <a:gd name="connsiteY16" fmla="*/ 1224130 h 1667042"/>
                    <a:gd name="connsiteX17" fmla="*/ 245847 w 1598802"/>
                    <a:gd name="connsiteY17" fmla="*/ 1081255 h 1667042"/>
                    <a:gd name="connsiteX18" fmla="*/ 250890 w 1598802"/>
                    <a:gd name="connsiteY18" fmla="*/ 1031236 h 1667042"/>
                    <a:gd name="connsiteX19" fmla="*/ 11123 w 1598802"/>
                    <a:gd name="connsiteY19" fmla="*/ 615948 h 1667042"/>
                    <a:gd name="connsiteX20" fmla="*/ 41475 w 1598802"/>
                    <a:gd name="connsiteY20" fmla="*/ 502673 h 1667042"/>
                    <a:gd name="connsiteX21" fmla="*/ 72686 w 1598802"/>
                    <a:gd name="connsiteY21" fmla="*/ 492178 h 1667042"/>
                    <a:gd name="connsiteX22" fmla="*/ 154750 w 1598802"/>
                    <a:gd name="connsiteY22" fmla="*/ 533025 h 1667042"/>
                    <a:gd name="connsiteX23" fmla="*/ 343923 w 1598802"/>
                    <a:gd name="connsiteY23" fmla="*/ 860684 h 1667042"/>
                    <a:gd name="connsiteX24" fmla="*/ 369200 w 1598802"/>
                    <a:gd name="connsiteY24" fmla="*/ 839828 h 1667042"/>
                    <a:gd name="connsiteX25" fmla="*/ 215975 w 1598802"/>
                    <a:gd name="connsiteY25" fmla="*/ 267988 h 1667042"/>
                    <a:gd name="connsiteX26" fmla="*/ 292870 w 1598802"/>
                    <a:gd name="connsiteY26" fmla="*/ 134804 h 1667042"/>
                    <a:gd name="connsiteX27" fmla="*/ 335967 w 1598802"/>
                    <a:gd name="connsiteY27" fmla="*/ 132103 h 1667042"/>
                    <a:gd name="connsiteX28" fmla="*/ 426053 w 1598802"/>
                    <a:gd name="connsiteY28" fmla="*/ 211698 h 1667042"/>
                    <a:gd name="connsiteX29" fmla="*/ 578656 w 1598802"/>
                    <a:gd name="connsiteY29" fmla="*/ 781218 h 1667042"/>
                    <a:gd name="connsiteX30" fmla="*/ 614705 w 1598802"/>
                    <a:gd name="connsiteY30" fmla="*/ 781218 h 1667042"/>
                    <a:gd name="connsiteX31" fmla="*/ 614705 w 1598802"/>
                    <a:gd name="connsiteY31" fmla="*/ 108744 h 1667042"/>
                    <a:gd name="connsiteX32" fmla="*/ 723449 w 1598802"/>
                    <a:gd name="connsiteY32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1911 w 1598802"/>
                    <a:gd name="connsiteY7" fmla="*/ 914682 h 1667042"/>
                    <a:gd name="connsiteX8" fmla="*/ 1068681 w 1598802"/>
                    <a:gd name="connsiteY8" fmla="*/ 1016334 h 1667042"/>
                    <a:gd name="connsiteX9" fmla="*/ 1180385 w 1598802"/>
                    <a:gd name="connsiteY9" fmla="*/ 1036117 h 1667042"/>
                    <a:gd name="connsiteX10" fmla="*/ 1397807 w 1598802"/>
                    <a:gd name="connsiteY10" fmla="*/ 900177 h 1667042"/>
                    <a:gd name="connsiteX11" fmla="*/ 1585557 w 1598802"/>
                    <a:gd name="connsiteY11" fmla="*/ 950952 h 1667042"/>
                    <a:gd name="connsiteX12" fmla="*/ 1510970 w 1598802"/>
                    <a:gd name="connsiteY12" fmla="*/ 1136320 h 1667042"/>
                    <a:gd name="connsiteX13" fmla="*/ 1139728 w 1598802"/>
                    <a:gd name="connsiteY13" fmla="*/ 1396532 h 1667042"/>
                    <a:gd name="connsiteX14" fmla="*/ 731622 w 1598802"/>
                    <a:gd name="connsiteY14" fmla="*/ 1667042 h 1667042"/>
                    <a:gd name="connsiteX15" fmla="*/ 688759 w 1598802"/>
                    <a:gd name="connsiteY15" fmla="*/ 1667042 h 1667042"/>
                    <a:gd name="connsiteX16" fmla="*/ 245847 w 1598802"/>
                    <a:gd name="connsiteY16" fmla="*/ 1224130 h 1667042"/>
                    <a:gd name="connsiteX17" fmla="*/ 245847 w 1598802"/>
                    <a:gd name="connsiteY17" fmla="*/ 1081255 h 1667042"/>
                    <a:gd name="connsiteX18" fmla="*/ 250890 w 1598802"/>
                    <a:gd name="connsiteY18" fmla="*/ 1031236 h 1667042"/>
                    <a:gd name="connsiteX19" fmla="*/ 11123 w 1598802"/>
                    <a:gd name="connsiteY19" fmla="*/ 615948 h 1667042"/>
                    <a:gd name="connsiteX20" fmla="*/ 41475 w 1598802"/>
                    <a:gd name="connsiteY20" fmla="*/ 502673 h 1667042"/>
                    <a:gd name="connsiteX21" fmla="*/ 72686 w 1598802"/>
                    <a:gd name="connsiteY21" fmla="*/ 492178 h 1667042"/>
                    <a:gd name="connsiteX22" fmla="*/ 154750 w 1598802"/>
                    <a:gd name="connsiteY22" fmla="*/ 533025 h 1667042"/>
                    <a:gd name="connsiteX23" fmla="*/ 343923 w 1598802"/>
                    <a:gd name="connsiteY23" fmla="*/ 860684 h 1667042"/>
                    <a:gd name="connsiteX24" fmla="*/ 369200 w 1598802"/>
                    <a:gd name="connsiteY24" fmla="*/ 839828 h 1667042"/>
                    <a:gd name="connsiteX25" fmla="*/ 215975 w 1598802"/>
                    <a:gd name="connsiteY25" fmla="*/ 267988 h 1667042"/>
                    <a:gd name="connsiteX26" fmla="*/ 292870 w 1598802"/>
                    <a:gd name="connsiteY26" fmla="*/ 134804 h 1667042"/>
                    <a:gd name="connsiteX27" fmla="*/ 335967 w 1598802"/>
                    <a:gd name="connsiteY27" fmla="*/ 132103 h 1667042"/>
                    <a:gd name="connsiteX28" fmla="*/ 426053 w 1598802"/>
                    <a:gd name="connsiteY28" fmla="*/ 211698 h 1667042"/>
                    <a:gd name="connsiteX29" fmla="*/ 578656 w 1598802"/>
                    <a:gd name="connsiteY29" fmla="*/ 781218 h 1667042"/>
                    <a:gd name="connsiteX30" fmla="*/ 614705 w 1598802"/>
                    <a:gd name="connsiteY30" fmla="*/ 781218 h 1667042"/>
                    <a:gd name="connsiteX31" fmla="*/ 614705 w 1598802"/>
                    <a:gd name="connsiteY31" fmla="*/ 108744 h 1667042"/>
                    <a:gd name="connsiteX32" fmla="*/ 723449 w 1598802"/>
                    <a:gd name="connsiteY32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1911 w 1598802"/>
                    <a:gd name="connsiteY7" fmla="*/ 914682 h 1667042"/>
                    <a:gd name="connsiteX8" fmla="*/ 1068681 w 1598802"/>
                    <a:gd name="connsiteY8" fmla="*/ 1016334 h 1667042"/>
                    <a:gd name="connsiteX9" fmla="*/ 1180385 w 1598802"/>
                    <a:gd name="connsiteY9" fmla="*/ 1036117 h 1667042"/>
                    <a:gd name="connsiteX10" fmla="*/ 1397807 w 1598802"/>
                    <a:gd name="connsiteY10" fmla="*/ 900177 h 1667042"/>
                    <a:gd name="connsiteX11" fmla="*/ 1585557 w 1598802"/>
                    <a:gd name="connsiteY11" fmla="*/ 950952 h 1667042"/>
                    <a:gd name="connsiteX12" fmla="*/ 1510970 w 1598802"/>
                    <a:gd name="connsiteY12" fmla="*/ 1136320 h 1667042"/>
                    <a:gd name="connsiteX13" fmla="*/ 1139728 w 1598802"/>
                    <a:gd name="connsiteY13" fmla="*/ 1396532 h 1667042"/>
                    <a:gd name="connsiteX14" fmla="*/ 731622 w 1598802"/>
                    <a:gd name="connsiteY14" fmla="*/ 1667042 h 1667042"/>
                    <a:gd name="connsiteX15" fmla="*/ 688759 w 1598802"/>
                    <a:gd name="connsiteY15" fmla="*/ 1667042 h 1667042"/>
                    <a:gd name="connsiteX16" fmla="*/ 245847 w 1598802"/>
                    <a:gd name="connsiteY16" fmla="*/ 1224130 h 1667042"/>
                    <a:gd name="connsiteX17" fmla="*/ 245847 w 1598802"/>
                    <a:gd name="connsiteY17" fmla="*/ 1081255 h 1667042"/>
                    <a:gd name="connsiteX18" fmla="*/ 250890 w 1598802"/>
                    <a:gd name="connsiteY18" fmla="*/ 1031236 h 1667042"/>
                    <a:gd name="connsiteX19" fmla="*/ 11123 w 1598802"/>
                    <a:gd name="connsiteY19" fmla="*/ 615948 h 1667042"/>
                    <a:gd name="connsiteX20" fmla="*/ 41475 w 1598802"/>
                    <a:gd name="connsiteY20" fmla="*/ 502673 h 1667042"/>
                    <a:gd name="connsiteX21" fmla="*/ 72686 w 1598802"/>
                    <a:gd name="connsiteY21" fmla="*/ 492178 h 1667042"/>
                    <a:gd name="connsiteX22" fmla="*/ 154750 w 1598802"/>
                    <a:gd name="connsiteY22" fmla="*/ 533025 h 1667042"/>
                    <a:gd name="connsiteX23" fmla="*/ 343923 w 1598802"/>
                    <a:gd name="connsiteY23" fmla="*/ 860684 h 1667042"/>
                    <a:gd name="connsiteX24" fmla="*/ 369200 w 1598802"/>
                    <a:gd name="connsiteY24" fmla="*/ 839828 h 1667042"/>
                    <a:gd name="connsiteX25" fmla="*/ 215975 w 1598802"/>
                    <a:gd name="connsiteY25" fmla="*/ 267988 h 1667042"/>
                    <a:gd name="connsiteX26" fmla="*/ 292870 w 1598802"/>
                    <a:gd name="connsiteY26" fmla="*/ 134804 h 1667042"/>
                    <a:gd name="connsiteX27" fmla="*/ 335967 w 1598802"/>
                    <a:gd name="connsiteY27" fmla="*/ 132103 h 1667042"/>
                    <a:gd name="connsiteX28" fmla="*/ 426053 w 1598802"/>
                    <a:gd name="connsiteY28" fmla="*/ 211698 h 1667042"/>
                    <a:gd name="connsiteX29" fmla="*/ 578656 w 1598802"/>
                    <a:gd name="connsiteY29" fmla="*/ 781218 h 1667042"/>
                    <a:gd name="connsiteX30" fmla="*/ 614705 w 1598802"/>
                    <a:gd name="connsiteY30" fmla="*/ 781218 h 1667042"/>
                    <a:gd name="connsiteX31" fmla="*/ 614705 w 1598802"/>
                    <a:gd name="connsiteY31" fmla="*/ 108744 h 1667042"/>
                    <a:gd name="connsiteX32" fmla="*/ 723449 w 1598802"/>
                    <a:gd name="connsiteY32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1911 w 1598802"/>
                    <a:gd name="connsiteY7" fmla="*/ 914682 h 1667042"/>
                    <a:gd name="connsiteX8" fmla="*/ 1068681 w 1598802"/>
                    <a:gd name="connsiteY8" fmla="*/ 1016334 h 1667042"/>
                    <a:gd name="connsiteX9" fmla="*/ 1180385 w 1598802"/>
                    <a:gd name="connsiteY9" fmla="*/ 1036117 h 1667042"/>
                    <a:gd name="connsiteX10" fmla="*/ 1397807 w 1598802"/>
                    <a:gd name="connsiteY10" fmla="*/ 900177 h 1667042"/>
                    <a:gd name="connsiteX11" fmla="*/ 1585557 w 1598802"/>
                    <a:gd name="connsiteY11" fmla="*/ 950952 h 1667042"/>
                    <a:gd name="connsiteX12" fmla="*/ 1510970 w 1598802"/>
                    <a:gd name="connsiteY12" fmla="*/ 1136320 h 1667042"/>
                    <a:gd name="connsiteX13" fmla="*/ 1139728 w 1598802"/>
                    <a:gd name="connsiteY13" fmla="*/ 1396532 h 1667042"/>
                    <a:gd name="connsiteX14" fmla="*/ 731622 w 1598802"/>
                    <a:gd name="connsiteY14" fmla="*/ 1667042 h 1667042"/>
                    <a:gd name="connsiteX15" fmla="*/ 688759 w 1598802"/>
                    <a:gd name="connsiteY15" fmla="*/ 1667042 h 1667042"/>
                    <a:gd name="connsiteX16" fmla="*/ 245847 w 1598802"/>
                    <a:gd name="connsiteY16" fmla="*/ 1224130 h 1667042"/>
                    <a:gd name="connsiteX17" fmla="*/ 245847 w 1598802"/>
                    <a:gd name="connsiteY17" fmla="*/ 1081255 h 1667042"/>
                    <a:gd name="connsiteX18" fmla="*/ 250890 w 1598802"/>
                    <a:gd name="connsiteY18" fmla="*/ 1031236 h 1667042"/>
                    <a:gd name="connsiteX19" fmla="*/ 11123 w 1598802"/>
                    <a:gd name="connsiteY19" fmla="*/ 615948 h 1667042"/>
                    <a:gd name="connsiteX20" fmla="*/ 41475 w 1598802"/>
                    <a:gd name="connsiteY20" fmla="*/ 502673 h 1667042"/>
                    <a:gd name="connsiteX21" fmla="*/ 72686 w 1598802"/>
                    <a:gd name="connsiteY21" fmla="*/ 492178 h 1667042"/>
                    <a:gd name="connsiteX22" fmla="*/ 154750 w 1598802"/>
                    <a:gd name="connsiteY22" fmla="*/ 533025 h 1667042"/>
                    <a:gd name="connsiteX23" fmla="*/ 343923 w 1598802"/>
                    <a:gd name="connsiteY23" fmla="*/ 860684 h 1667042"/>
                    <a:gd name="connsiteX24" fmla="*/ 369200 w 1598802"/>
                    <a:gd name="connsiteY24" fmla="*/ 839828 h 1667042"/>
                    <a:gd name="connsiteX25" fmla="*/ 215975 w 1598802"/>
                    <a:gd name="connsiteY25" fmla="*/ 267988 h 1667042"/>
                    <a:gd name="connsiteX26" fmla="*/ 292870 w 1598802"/>
                    <a:gd name="connsiteY26" fmla="*/ 134804 h 1667042"/>
                    <a:gd name="connsiteX27" fmla="*/ 335967 w 1598802"/>
                    <a:gd name="connsiteY27" fmla="*/ 132103 h 1667042"/>
                    <a:gd name="connsiteX28" fmla="*/ 426053 w 1598802"/>
                    <a:gd name="connsiteY28" fmla="*/ 211698 h 1667042"/>
                    <a:gd name="connsiteX29" fmla="*/ 578656 w 1598802"/>
                    <a:gd name="connsiteY29" fmla="*/ 781218 h 1667042"/>
                    <a:gd name="connsiteX30" fmla="*/ 614705 w 1598802"/>
                    <a:gd name="connsiteY30" fmla="*/ 781218 h 1667042"/>
                    <a:gd name="connsiteX31" fmla="*/ 614705 w 1598802"/>
                    <a:gd name="connsiteY31" fmla="*/ 108744 h 1667042"/>
                    <a:gd name="connsiteX32" fmla="*/ 723449 w 1598802"/>
                    <a:gd name="connsiteY32" fmla="*/ 0 h 1667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598802" h="1667042">
                      <a:moveTo>
                        <a:pt x="723449" y="0"/>
                      </a:moveTo>
                      <a:cubicBezTo>
                        <a:pt x="783507" y="0"/>
                        <a:pt x="832193" y="48686"/>
                        <a:pt x="832193" y="108744"/>
                      </a:cubicBezTo>
                      <a:lnTo>
                        <a:pt x="832193" y="781218"/>
                      </a:lnTo>
                      <a:lnTo>
                        <a:pt x="861235" y="781218"/>
                      </a:lnTo>
                      <a:lnTo>
                        <a:pt x="1013838" y="211697"/>
                      </a:lnTo>
                      <a:cubicBezTo>
                        <a:pt x="1029382" y="153685"/>
                        <a:pt x="1089010" y="119259"/>
                        <a:pt x="1147022" y="134803"/>
                      </a:cubicBezTo>
                      <a:cubicBezTo>
                        <a:pt x="1205034" y="150347"/>
                        <a:pt x="1239460" y="209975"/>
                        <a:pt x="1223916" y="267987"/>
                      </a:cubicBezTo>
                      <a:lnTo>
                        <a:pt x="1051911" y="914682"/>
                      </a:lnTo>
                      <a:cubicBezTo>
                        <a:pt x="1048273" y="968078"/>
                        <a:pt x="1047268" y="972282"/>
                        <a:pt x="1068681" y="1016334"/>
                      </a:cubicBezTo>
                      <a:cubicBezTo>
                        <a:pt x="1090094" y="1060386"/>
                        <a:pt x="1155850" y="1051747"/>
                        <a:pt x="1180385" y="1036117"/>
                      </a:cubicBezTo>
                      <a:lnTo>
                        <a:pt x="1397807" y="900177"/>
                      </a:lnTo>
                      <a:cubicBezTo>
                        <a:pt x="1461043" y="863667"/>
                        <a:pt x="1547646" y="885401"/>
                        <a:pt x="1585557" y="950952"/>
                      </a:cubicBezTo>
                      <a:cubicBezTo>
                        <a:pt x="1623468" y="1016503"/>
                        <a:pt x="1574206" y="1099811"/>
                        <a:pt x="1510970" y="1136320"/>
                      </a:cubicBezTo>
                      <a:lnTo>
                        <a:pt x="1139728" y="1396532"/>
                      </a:lnTo>
                      <a:cubicBezTo>
                        <a:pt x="1072491" y="1555500"/>
                        <a:pt x="915083" y="1667042"/>
                        <a:pt x="731622" y="1667042"/>
                      </a:cubicBezTo>
                      <a:lnTo>
                        <a:pt x="688759" y="1667042"/>
                      </a:lnTo>
                      <a:cubicBezTo>
                        <a:pt x="444145" y="1667042"/>
                        <a:pt x="245847" y="1468744"/>
                        <a:pt x="245847" y="1224130"/>
                      </a:cubicBezTo>
                      <a:lnTo>
                        <a:pt x="245847" y="1081255"/>
                      </a:lnTo>
                      <a:lnTo>
                        <a:pt x="250890" y="1031236"/>
                      </a:lnTo>
                      <a:lnTo>
                        <a:pt x="11123" y="615948"/>
                      </a:lnTo>
                      <a:cubicBezTo>
                        <a:pt x="-11776" y="576287"/>
                        <a:pt x="1813" y="525572"/>
                        <a:pt x="41475" y="502673"/>
                      </a:cubicBezTo>
                      <a:cubicBezTo>
                        <a:pt x="51390" y="496949"/>
                        <a:pt x="61996" y="493505"/>
                        <a:pt x="72686" y="492178"/>
                      </a:cubicBezTo>
                      <a:cubicBezTo>
                        <a:pt x="104755" y="488199"/>
                        <a:pt x="137576" y="503279"/>
                        <a:pt x="154750" y="533025"/>
                      </a:cubicBezTo>
                      <a:lnTo>
                        <a:pt x="343923" y="860684"/>
                      </a:lnTo>
                      <a:lnTo>
                        <a:pt x="369200" y="839828"/>
                      </a:lnTo>
                      <a:lnTo>
                        <a:pt x="215975" y="267988"/>
                      </a:lnTo>
                      <a:cubicBezTo>
                        <a:pt x="200431" y="209976"/>
                        <a:pt x="234857" y="150348"/>
                        <a:pt x="292870" y="134804"/>
                      </a:cubicBezTo>
                      <a:cubicBezTo>
                        <a:pt x="307373" y="130918"/>
                        <a:pt x="321977" y="130155"/>
                        <a:pt x="335967" y="132103"/>
                      </a:cubicBezTo>
                      <a:cubicBezTo>
                        <a:pt x="377940" y="137947"/>
                        <a:pt x="414395" y="168189"/>
                        <a:pt x="426053" y="211698"/>
                      </a:cubicBezTo>
                      <a:lnTo>
                        <a:pt x="578656" y="781218"/>
                      </a:lnTo>
                      <a:lnTo>
                        <a:pt x="614705" y="781218"/>
                      </a:lnTo>
                      <a:lnTo>
                        <a:pt x="614705" y="108744"/>
                      </a:lnTo>
                      <a:cubicBezTo>
                        <a:pt x="614705" y="48686"/>
                        <a:pt x="663391" y="0"/>
                        <a:pt x="72344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1" name="台形 190">
                  <a:extLst>
                    <a:ext uri="{FF2B5EF4-FFF2-40B4-BE49-F238E27FC236}">
                      <a16:creationId xmlns:a16="http://schemas.microsoft.com/office/drawing/2014/main" id="{8041E7CC-8BA7-48FF-9902-9016D805F911}"/>
                    </a:ext>
                  </a:extLst>
                </p:cNvPr>
                <p:cNvSpPr/>
                <p:nvPr/>
              </p:nvSpPr>
              <p:spPr>
                <a:xfrm rot="1800000">
                  <a:off x="2977018" y="3403195"/>
                  <a:ext cx="324945" cy="728999"/>
                </a:xfrm>
                <a:prstGeom prst="trapezoid">
                  <a:avLst/>
                </a:prstGeom>
                <a:solidFill>
                  <a:srgbClr val="FF9999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49" name="グループ化 148">
                <a:extLst>
                  <a:ext uri="{FF2B5EF4-FFF2-40B4-BE49-F238E27FC236}">
                    <a16:creationId xmlns:a16="http://schemas.microsoft.com/office/drawing/2014/main" id="{0A19E03A-00DA-444A-ADC3-E07415F9FB31}"/>
                  </a:ext>
                </a:extLst>
              </p:cNvPr>
              <p:cNvGrpSpPr/>
              <p:nvPr/>
            </p:nvGrpSpPr>
            <p:grpSpPr>
              <a:xfrm flipH="1">
                <a:off x="4059613" y="3677196"/>
                <a:ext cx="573188" cy="899730"/>
                <a:chOff x="2665951" y="3403195"/>
                <a:chExt cx="636012" cy="998344"/>
              </a:xfrm>
            </p:grpSpPr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1E2BF3DF-130A-4286-A5E0-E6F9F822569C}"/>
                    </a:ext>
                  </a:extLst>
                </p:cNvPr>
                <p:cNvSpPr/>
                <p:nvPr/>
              </p:nvSpPr>
              <p:spPr>
                <a:xfrm rot="13500000" flipH="1">
                  <a:off x="2674632" y="3986061"/>
                  <a:ext cx="406797" cy="424160"/>
                </a:xfrm>
                <a:custGeom>
                  <a:avLst/>
                  <a:gdLst>
                    <a:gd name="connsiteX0" fmla="*/ 723449 w 1674729"/>
                    <a:gd name="connsiteY0" fmla="*/ 0 h 1667042"/>
                    <a:gd name="connsiteX1" fmla="*/ 832193 w 1674729"/>
                    <a:gd name="connsiteY1" fmla="*/ 108744 h 1667042"/>
                    <a:gd name="connsiteX2" fmla="*/ 832193 w 1674729"/>
                    <a:gd name="connsiteY2" fmla="*/ 781218 h 1667042"/>
                    <a:gd name="connsiteX3" fmla="*/ 861235 w 1674729"/>
                    <a:gd name="connsiteY3" fmla="*/ 781218 h 1667042"/>
                    <a:gd name="connsiteX4" fmla="*/ 1013838 w 1674729"/>
                    <a:gd name="connsiteY4" fmla="*/ 211697 h 1667042"/>
                    <a:gd name="connsiteX5" fmla="*/ 1147022 w 1674729"/>
                    <a:gd name="connsiteY5" fmla="*/ 134803 h 1667042"/>
                    <a:gd name="connsiteX6" fmla="*/ 1223916 w 1674729"/>
                    <a:gd name="connsiteY6" fmla="*/ 267987 h 1667042"/>
                    <a:gd name="connsiteX7" fmla="*/ 1054692 w 1674729"/>
                    <a:gd name="connsiteY7" fmla="*/ 899539 h 1667042"/>
                    <a:gd name="connsiteX8" fmla="*/ 1051911 w 1674729"/>
                    <a:gd name="connsiteY8" fmla="*/ 914682 h 1667042"/>
                    <a:gd name="connsiteX9" fmla="*/ 1097255 w 1674729"/>
                    <a:gd name="connsiteY9" fmla="*/ 1056814 h 1667042"/>
                    <a:gd name="connsiteX10" fmla="*/ 1108948 w 1674729"/>
                    <a:gd name="connsiteY10" fmla="*/ 1067074 h 1667042"/>
                    <a:gd name="connsiteX11" fmla="*/ 1476388 w 1674729"/>
                    <a:gd name="connsiteY11" fmla="*/ 854933 h 1667042"/>
                    <a:gd name="connsiteX12" fmla="*/ 1656994 w 1674729"/>
                    <a:gd name="connsiteY12" fmla="*/ 903326 h 1667042"/>
                    <a:gd name="connsiteX13" fmla="*/ 1608601 w 1674729"/>
                    <a:gd name="connsiteY13" fmla="*/ 1083932 h 1667042"/>
                    <a:gd name="connsiteX14" fmla="*/ 1155573 w 1674729"/>
                    <a:gd name="connsiteY14" fmla="*/ 1345488 h 1667042"/>
                    <a:gd name="connsiteX15" fmla="*/ 1139728 w 1674729"/>
                    <a:gd name="connsiteY15" fmla="*/ 1396532 h 1667042"/>
                    <a:gd name="connsiteX16" fmla="*/ 731622 w 1674729"/>
                    <a:gd name="connsiteY16" fmla="*/ 1667042 h 1667042"/>
                    <a:gd name="connsiteX17" fmla="*/ 688759 w 1674729"/>
                    <a:gd name="connsiteY17" fmla="*/ 1667042 h 1667042"/>
                    <a:gd name="connsiteX18" fmla="*/ 245847 w 1674729"/>
                    <a:gd name="connsiteY18" fmla="*/ 1224130 h 1667042"/>
                    <a:gd name="connsiteX19" fmla="*/ 245847 w 1674729"/>
                    <a:gd name="connsiteY19" fmla="*/ 1081255 h 1667042"/>
                    <a:gd name="connsiteX20" fmla="*/ 250890 w 1674729"/>
                    <a:gd name="connsiteY20" fmla="*/ 1031236 h 1667042"/>
                    <a:gd name="connsiteX21" fmla="*/ 11123 w 1674729"/>
                    <a:gd name="connsiteY21" fmla="*/ 615948 h 1667042"/>
                    <a:gd name="connsiteX22" fmla="*/ 41475 w 1674729"/>
                    <a:gd name="connsiteY22" fmla="*/ 502673 h 1667042"/>
                    <a:gd name="connsiteX23" fmla="*/ 72686 w 1674729"/>
                    <a:gd name="connsiteY23" fmla="*/ 492178 h 1667042"/>
                    <a:gd name="connsiteX24" fmla="*/ 154750 w 1674729"/>
                    <a:gd name="connsiteY24" fmla="*/ 533025 h 1667042"/>
                    <a:gd name="connsiteX25" fmla="*/ 343923 w 1674729"/>
                    <a:gd name="connsiteY25" fmla="*/ 860684 h 1667042"/>
                    <a:gd name="connsiteX26" fmla="*/ 369200 w 1674729"/>
                    <a:gd name="connsiteY26" fmla="*/ 839828 h 1667042"/>
                    <a:gd name="connsiteX27" fmla="*/ 215975 w 1674729"/>
                    <a:gd name="connsiteY27" fmla="*/ 267988 h 1667042"/>
                    <a:gd name="connsiteX28" fmla="*/ 292870 w 1674729"/>
                    <a:gd name="connsiteY28" fmla="*/ 134804 h 1667042"/>
                    <a:gd name="connsiteX29" fmla="*/ 335967 w 1674729"/>
                    <a:gd name="connsiteY29" fmla="*/ 132103 h 1667042"/>
                    <a:gd name="connsiteX30" fmla="*/ 426053 w 1674729"/>
                    <a:gd name="connsiteY30" fmla="*/ 211698 h 1667042"/>
                    <a:gd name="connsiteX31" fmla="*/ 578656 w 1674729"/>
                    <a:gd name="connsiteY31" fmla="*/ 781218 h 1667042"/>
                    <a:gd name="connsiteX32" fmla="*/ 614705 w 1674729"/>
                    <a:gd name="connsiteY32" fmla="*/ 781218 h 1667042"/>
                    <a:gd name="connsiteX33" fmla="*/ 614705 w 1674729"/>
                    <a:gd name="connsiteY33" fmla="*/ 108744 h 1667042"/>
                    <a:gd name="connsiteX34" fmla="*/ 723449 w 1674729"/>
                    <a:gd name="connsiteY34" fmla="*/ 0 h 1667042"/>
                    <a:gd name="connsiteX0" fmla="*/ 723449 w 1674117"/>
                    <a:gd name="connsiteY0" fmla="*/ 0 h 1667042"/>
                    <a:gd name="connsiteX1" fmla="*/ 832193 w 1674117"/>
                    <a:gd name="connsiteY1" fmla="*/ 108744 h 1667042"/>
                    <a:gd name="connsiteX2" fmla="*/ 832193 w 1674117"/>
                    <a:gd name="connsiteY2" fmla="*/ 781218 h 1667042"/>
                    <a:gd name="connsiteX3" fmla="*/ 861235 w 1674117"/>
                    <a:gd name="connsiteY3" fmla="*/ 781218 h 1667042"/>
                    <a:gd name="connsiteX4" fmla="*/ 1013838 w 1674117"/>
                    <a:gd name="connsiteY4" fmla="*/ 211697 h 1667042"/>
                    <a:gd name="connsiteX5" fmla="*/ 1147022 w 1674117"/>
                    <a:gd name="connsiteY5" fmla="*/ 134803 h 1667042"/>
                    <a:gd name="connsiteX6" fmla="*/ 1223916 w 1674117"/>
                    <a:gd name="connsiteY6" fmla="*/ 267987 h 1667042"/>
                    <a:gd name="connsiteX7" fmla="*/ 1054692 w 1674117"/>
                    <a:gd name="connsiteY7" fmla="*/ 899539 h 1667042"/>
                    <a:gd name="connsiteX8" fmla="*/ 1051911 w 1674117"/>
                    <a:gd name="connsiteY8" fmla="*/ 914682 h 1667042"/>
                    <a:gd name="connsiteX9" fmla="*/ 1097255 w 1674117"/>
                    <a:gd name="connsiteY9" fmla="*/ 1056814 h 1667042"/>
                    <a:gd name="connsiteX10" fmla="*/ 1108948 w 1674117"/>
                    <a:gd name="connsiteY10" fmla="*/ 1067074 h 1667042"/>
                    <a:gd name="connsiteX11" fmla="*/ 1397807 w 1674117"/>
                    <a:gd name="connsiteY11" fmla="*/ 900177 h 1667042"/>
                    <a:gd name="connsiteX12" fmla="*/ 1656994 w 1674117"/>
                    <a:gd name="connsiteY12" fmla="*/ 903326 h 1667042"/>
                    <a:gd name="connsiteX13" fmla="*/ 1608601 w 1674117"/>
                    <a:gd name="connsiteY13" fmla="*/ 1083932 h 1667042"/>
                    <a:gd name="connsiteX14" fmla="*/ 1155573 w 1674117"/>
                    <a:gd name="connsiteY14" fmla="*/ 1345488 h 1667042"/>
                    <a:gd name="connsiteX15" fmla="*/ 1139728 w 1674117"/>
                    <a:gd name="connsiteY15" fmla="*/ 1396532 h 1667042"/>
                    <a:gd name="connsiteX16" fmla="*/ 731622 w 1674117"/>
                    <a:gd name="connsiteY16" fmla="*/ 1667042 h 1667042"/>
                    <a:gd name="connsiteX17" fmla="*/ 688759 w 1674117"/>
                    <a:gd name="connsiteY17" fmla="*/ 1667042 h 1667042"/>
                    <a:gd name="connsiteX18" fmla="*/ 245847 w 1674117"/>
                    <a:gd name="connsiteY18" fmla="*/ 1224130 h 1667042"/>
                    <a:gd name="connsiteX19" fmla="*/ 245847 w 1674117"/>
                    <a:gd name="connsiteY19" fmla="*/ 1081255 h 1667042"/>
                    <a:gd name="connsiteX20" fmla="*/ 250890 w 1674117"/>
                    <a:gd name="connsiteY20" fmla="*/ 1031236 h 1667042"/>
                    <a:gd name="connsiteX21" fmla="*/ 11123 w 1674117"/>
                    <a:gd name="connsiteY21" fmla="*/ 615948 h 1667042"/>
                    <a:gd name="connsiteX22" fmla="*/ 41475 w 1674117"/>
                    <a:gd name="connsiteY22" fmla="*/ 502673 h 1667042"/>
                    <a:gd name="connsiteX23" fmla="*/ 72686 w 1674117"/>
                    <a:gd name="connsiteY23" fmla="*/ 492178 h 1667042"/>
                    <a:gd name="connsiteX24" fmla="*/ 154750 w 1674117"/>
                    <a:gd name="connsiteY24" fmla="*/ 533025 h 1667042"/>
                    <a:gd name="connsiteX25" fmla="*/ 343923 w 1674117"/>
                    <a:gd name="connsiteY25" fmla="*/ 860684 h 1667042"/>
                    <a:gd name="connsiteX26" fmla="*/ 369200 w 1674117"/>
                    <a:gd name="connsiteY26" fmla="*/ 839828 h 1667042"/>
                    <a:gd name="connsiteX27" fmla="*/ 215975 w 1674117"/>
                    <a:gd name="connsiteY27" fmla="*/ 267988 h 1667042"/>
                    <a:gd name="connsiteX28" fmla="*/ 292870 w 1674117"/>
                    <a:gd name="connsiteY28" fmla="*/ 134804 h 1667042"/>
                    <a:gd name="connsiteX29" fmla="*/ 335967 w 1674117"/>
                    <a:gd name="connsiteY29" fmla="*/ 132103 h 1667042"/>
                    <a:gd name="connsiteX30" fmla="*/ 426053 w 1674117"/>
                    <a:gd name="connsiteY30" fmla="*/ 211698 h 1667042"/>
                    <a:gd name="connsiteX31" fmla="*/ 578656 w 1674117"/>
                    <a:gd name="connsiteY31" fmla="*/ 781218 h 1667042"/>
                    <a:gd name="connsiteX32" fmla="*/ 614705 w 1674117"/>
                    <a:gd name="connsiteY32" fmla="*/ 781218 h 1667042"/>
                    <a:gd name="connsiteX33" fmla="*/ 614705 w 1674117"/>
                    <a:gd name="connsiteY33" fmla="*/ 108744 h 1667042"/>
                    <a:gd name="connsiteX34" fmla="*/ 723449 w 1674117"/>
                    <a:gd name="connsiteY34" fmla="*/ 0 h 1667042"/>
                    <a:gd name="connsiteX0" fmla="*/ 723449 w 1659290"/>
                    <a:gd name="connsiteY0" fmla="*/ 0 h 1667042"/>
                    <a:gd name="connsiteX1" fmla="*/ 832193 w 1659290"/>
                    <a:gd name="connsiteY1" fmla="*/ 108744 h 1667042"/>
                    <a:gd name="connsiteX2" fmla="*/ 832193 w 1659290"/>
                    <a:gd name="connsiteY2" fmla="*/ 781218 h 1667042"/>
                    <a:gd name="connsiteX3" fmla="*/ 861235 w 1659290"/>
                    <a:gd name="connsiteY3" fmla="*/ 781218 h 1667042"/>
                    <a:gd name="connsiteX4" fmla="*/ 1013838 w 1659290"/>
                    <a:gd name="connsiteY4" fmla="*/ 211697 h 1667042"/>
                    <a:gd name="connsiteX5" fmla="*/ 1147022 w 1659290"/>
                    <a:gd name="connsiteY5" fmla="*/ 134803 h 1667042"/>
                    <a:gd name="connsiteX6" fmla="*/ 1223916 w 1659290"/>
                    <a:gd name="connsiteY6" fmla="*/ 267987 h 1667042"/>
                    <a:gd name="connsiteX7" fmla="*/ 1054692 w 1659290"/>
                    <a:gd name="connsiteY7" fmla="*/ 899539 h 1667042"/>
                    <a:gd name="connsiteX8" fmla="*/ 1051911 w 1659290"/>
                    <a:gd name="connsiteY8" fmla="*/ 914682 h 1667042"/>
                    <a:gd name="connsiteX9" fmla="*/ 1097255 w 1659290"/>
                    <a:gd name="connsiteY9" fmla="*/ 1056814 h 1667042"/>
                    <a:gd name="connsiteX10" fmla="*/ 1108948 w 1659290"/>
                    <a:gd name="connsiteY10" fmla="*/ 1067074 h 1667042"/>
                    <a:gd name="connsiteX11" fmla="*/ 1397807 w 1659290"/>
                    <a:gd name="connsiteY11" fmla="*/ 900177 h 1667042"/>
                    <a:gd name="connsiteX12" fmla="*/ 1656994 w 1659290"/>
                    <a:gd name="connsiteY12" fmla="*/ 903326 h 1667042"/>
                    <a:gd name="connsiteX13" fmla="*/ 1510970 w 1659290"/>
                    <a:gd name="connsiteY13" fmla="*/ 1136320 h 1667042"/>
                    <a:gd name="connsiteX14" fmla="*/ 1155573 w 1659290"/>
                    <a:gd name="connsiteY14" fmla="*/ 1345488 h 1667042"/>
                    <a:gd name="connsiteX15" fmla="*/ 1139728 w 1659290"/>
                    <a:gd name="connsiteY15" fmla="*/ 1396532 h 1667042"/>
                    <a:gd name="connsiteX16" fmla="*/ 731622 w 1659290"/>
                    <a:gd name="connsiteY16" fmla="*/ 1667042 h 1667042"/>
                    <a:gd name="connsiteX17" fmla="*/ 688759 w 1659290"/>
                    <a:gd name="connsiteY17" fmla="*/ 1667042 h 1667042"/>
                    <a:gd name="connsiteX18" fmla="*/ 245847 w 1659290"/>
                    <a:gd name="connsiteY18" fmla="*/ 1224130 h 1667042"/>
                    <a:gd name="connsiteX19" fmla="*/ 245847 w 1659290"/>
                    <a:gd name="connsiteY19" fmla="*/ 1081255 h 1667042"/>
                    <a:gd name="connsiteX20" fmla="*/ 250890 w 1659290"/>
                    <a:gd name="connsiteY20" fmla="*/ 1031236 h 1667042"/>
                    <a:gd name="connsiteX21" fmla="*/ 11123 w 1659290"/>
                    <a:gd name="connsiteY21" fmla="*/ 615948 h 1667042"/>
                    <a:gd name="connsiteX22" fmla="*/ 41475 w 1659290"/>
                    <a:gd name="connsiteY22" fmla="*/ 502673 h 1667042"/>
                    <a:gd name="connsiteX23" fmla="*/ 72686 w 1659290"/>
                    <a:gd name="connsiteY23" fmla="*/ 492178 h 1667042"/>
                    <a:gd name="connsiteX24" fmla="*/ 154750 w 1659290"/>
                    <a:gd name="connsiteY24" fmla="*/ 533025 h 1667042"/>
                    <a:gd name="connsiteX25" fmla="*/ 343923 w 1659290"/>
                    <a:gd name="connsiteY25" fmla="*/ 860684 h 1667042"/>
                    <a:gd name="connsiteX26" fmla="*/ 369200 w 1659290"/>
                    <a:gd name="connsiteY26" fmla="*/ 839828 h 1667042"/>
                    <a:gd name="connsiteX27" fmla="*/ 215975 w 1659290"/>
                    <a:gd name="connsiteY27" fmla="*/ 267988 h 1667042"/>
                    <a:gd name="connsiteX28" fmla="*/ 292870 w 1659290"/>
                    <a:gd name="connsiteY28" fmla="*/ 134804 h 1667042"/>
                    <a:gd name="connsiteX29" fmla="*/ 335967 w 1659290"/>
                    <a:gd name="connsiteY29" fmla="*/ 132103 h 1667042"/>
                    <a:gd name="connsiteX30" fmla="*/ 426053 w 1659290"/>
                    <a:gd name="connsiteY30" fmla="*/ 211698 h 1667042"/>
                    <a:gd name="connsiteX31" fmla="*/ 578656 w 1659290"/>
                    <a:gd name="connsiteY31" fmla="*/ 781218 h 1667042"/>
                    <a:gd name="connsiteX32" fmla="*/ 614705 w 1659290"/>
                    <a:gd name="connsiteY32" fmla="*/ 781218 h 1667042"/>
                    <a:gd name="connsiteX33" fmla="*/ 614705 w 1659290"/>
                    <a:gd name="connsiteY33" fmla="*/ 108744 h 1667042"/>
                    <a:gd name="connsiteX34" fmla="*/ 723449 w 1659290"/>
                    <a:gd name="connsiteY34" fmla="*/ 0 h 1667042"/>
                    <a:gd name="connsiteX0" fmla="*/ 723449 w 1593259"/>
                    <a:gd name="connsiteY0" fmla="*/ 0 h 1667042"/>
                    <a:gd name="connsiteX1" fmla="*/ 832193 w 1593259"/>
                    <a:gd name="connsiteY1" fmla="*/ 108744 h 1667042"/>
                    <a:gd name="connsiteX2" fmla="*/ 832193 w 1593259"/>
                    <a:gd name="connsiteY2" fmla="*/ 781218 h 1667042"/>
                    <a:gd name="connsiteX3" fmla="*/ 861235 w 1593259"/>
                    <a:gd name="connsiteY3" fmla="*/ 781218 h 1667042"/>
                    <a:gd name="connsiteX4" fmla="*/ 1013838 w 1593259"/>
                    <a:gd name="connsiteY4" fmla="*/ 211697 h 1667042"/>
                    <a:gd name="connsiteX5" fmla="*/ 1147022 w 1593259"/>
                    <a:gd name="connsiteY5" fmla="*/ 134803 h 1667042"/>
                    <a:gd name="connsiteX6" fmla="*/ 1223916 w 1593259"/>
                    <a:gd name="connsiteY6" fmla="*/ 267987 h 1667042"/>
                    <a:gd name="connsiteX7" fmla="*/ 1054692 w 1593259"/>
                    <a:gd name="connsiteY7" fmla="*/ 899539 h 1667042"/>
                    <a:gd name="connsiteX8" fmla="*/ 1051911 w 1593259"/>
                    <a:gd name="connsiteY8" fmla="*/ 914682 h 1667042"/>
                    <a:gd name="connsiteX9" fmla="*/ 1097255 w 1593259"/>
                    <a:gd name="connsiteY9" fmla="*/ 1056814 h 1667042"/>
                    <a:gd name="connsiteX10" fmla="*/ 1108948 w 1593259"/>
                    <a:gd name="connsiteY10" fmla="*/ 1067074 h 1667042"/>
                    <a:gd name="connsiteX11" fmla="*/ 1397807 w 1593259"/>
                    <a:gd name="connsiteY11" fmla="*/ 900177 h 1667042"/>
                    <a:gd name="connsiteX12" fmla="*/ 1587938 w 1593259"/>
                    <a:gd name="connsiteY12" fmla="*/ 946189 h 1667042"/>
                    <a:gd name="connsiteX13" fmla="*/ 1510970 w 1593259"/>
                    <a:gd name="connsiteY13" fmla="*/ 1136320 h 1667042"/>
                    <a:gd name="connsiteX14" fmla="*/ 1155573 w 1593259"/>
                    <a:gd name="connsiteY14" fmla="*/ 1345488 h 1667042"/>
                    <a:gd name="connsiteX15" fmla="*/ 1139728 w 1593259"/>
                    <a:gd name="connsiteY15" fmla="*/ 1396532 h 1667042"/>
                    <a:gd name="connsiteX16" fmla="*/ 731622 w 1593259"/>
                    <a:gd name="connsiteY16" fmla="*/ 1667042 h 1667042"/>
                    <a:gd name="connsiteX17" fmla="*/ 688759 w 1593259"/>
                    <a:gd name="connsiteY17" fmla="*/ 1667042 h 1667042"/>
                    <a:gd name="connsiteX18" fmla="*/ 245847 w 1593259"/>
                    <a:gd name="connsiteY18" fmla="*/ 1224130 h 1667042"/>
                    <a:gd name="connsiteX19" fmla="*/ 245847 w 1593259"/>
                    <a:gd name="connsiteY19" fmla="*/ 1081255 h 1667042"/>
                    <a:gd name="connsiteX20" fmla="*/ 250890 w 1593259"/>
                    <a:gd name="connsiteY20" fmla="*/ 1031236 h 1667042"/>
                    <a:gd name="connsiteX21" fmla="*/ 11123 w 1593259"/>
                    <a:gd name="connsiteY21" fmla="*/ 615948 h 1667042"/>
                    <a:gd name="connsiteX22" fmla="*/ 41475 w 1593259"/>
                    <a:gd name="connsiteY22" fmla="*/ 502673 h 1667042"/>
                    <a:gd name="connsiteX23" fmla="*/ 72686 w 1593259"/>
                    <a:gd name="connsiteY23" fmla="*/ 492178 h 1667042"/>
                    <a:gd name="connsiteX24" fmla="*/ 154750 w 1593259"/>
                    <a:gd name="connsiteY24" fmla="*/ 533025 h 1667042"/>
                    <a:gd name="connsiteX25" fmla="*/ 343923 w 1593259"/>
                    <a:gd name="connsiteY25" fmla="*/ 860684 h 1667042"/>
                    <a:gd name="connsiteX26" fmla="*/ 369200 w 1593259"/>
                    <a:gd name="connsiteY26" fmla="*/ 839828 h 1667042"/>
                    <a:gd name="connsiteX27" fmla="*/ 215975 w 1593259"/>
                    <a:gd name="connsiteY27" fmla="*/ 267988 h 1667042"/>
                    <a:gd name="connsiteX28" fmla="*/ 292870 w 1593259"/>
                    <a:gd name="connsiteY28" fmla="*/ 134804 h 1667042"/>
                    <a:gd name="connsiteX29" fmla="*/ 335967 w 1593259"/>
                    <a:gd name="connsiteY29" fmla="*/ 132103 h 1667042"/>
                    <a:gd name="connsiteX30" fmla="*/ 426053 w 1593259"/>
                    <a:gd name="connsiteY30" fmla="*/ 211698 h 1667042"/>
                    <a:gd name="connsiteX31" fmla="*/ 578656 w 1593259"/>
                    <a:gd name="connsiteY31" fmla="*/ 781218 h 1667042"/>
                    <a:gd name="connsiteX32" fmla="*/ 614705 w 1593259"/>
                    <a:gd name="connsiteY32" fmla="*/ 781218 h 1667042"/>
                    <a:gd name="connsiteX33" fmla="*/ 614705 w 1593259"/>
                    <a:gd name="connsiteY33" fmla="*/ 108744 h 1667042"/>
                    <a:gd name="connsiteX34" fmla="*/ 723449 w 1593259"/>
                    <a:gd name="connsiteY34" fmla="*/ 0 h 1667042"/>
                    <a:gd name="connsiteX0" fmla="*/ 723449 w 1594161"/>
                    <a:gd name="connsiteY0" fmla="*/ 0 h 1667042"/>
                    <a:gd name="connsiteX1" fmla="*/ 832193 w 1594161"/>
                    <a:gd name="connsiteY1" fmla="*/ 108744 h 1667042"/>
                    <a:gd name="connsiteX2" fmla="*/ 832193 w 1594161"/>
                    <a:gd name="connsiteY2" fmla="*/ 781218 h 1667042"/>
                    <a:gd name="connsiteX3" fmla="*/ 861235 w 1594161"/>
                    <a:gd name="connsiteY3" fmla="*/ 781218 h 1667042"/>
                    <a:gd name="connsiteX4" fmla="*/ 1013838 w 1594161"/>
                    <a:gd name="connsiteY4" fmla="*/ 211697 h 1667042"/>
                    <a:gd name="connsiteX5" fmla="*/ 1147022 w 1594161"/>
                    <a:gd name="connsiteY5" fmla="*/ 134803 h 1667042"/>
                    <a:gd name="connsiteX6" fmla="*/ 1223916 w 1594161"/>
                    <a:gd name="connsiteY6" fmla="*/ 267987 h 1667042"/>
                    <a:gd name="connsiteX7" fmla="*/ 1054692 w 1594161"/>
                    <a:gd name="connsiteY7" fmla="*/ 899539 h 1667042"/>
                    <a:gd name="connsiteX8" fmla="*/ 1051911 w 1594161"/>
                    <a:gd name="connsiteY8" fmla="*/ 914682 h 1667042"/>
                    <a:gd name="connsiteX9" fmla="*/ 1097255 w 1594161"/>
                    <a:gd name="connsiteY9" fmla="*/ 1056814 h 1667042"/>
                    <a:gd name="connsiteX10" fmla="*/ 1108948 w 1594161"/>
                    <a:gd name="connsiteY10" fmla="*/ 1067074 h 1667042"/>
                    <a:gd name="connsiteX11" fmla="*/ 1397807 w 1594161"/>
                    <a:gd name="connsiteY11" fmla="*/ 900177 h 1667042"/>
                    <a:gd name="connsiteX12" fmla="*/ 1587938 w 1594161"/>
                    <a:gd name="connsiteY12" fmla="*/ 946189 h 1667042"/>
                    <a:gd name="connsiteX13" fmla="*/ 1510970 w 1594161"/>
                    <a:gd name="connsiteY13" fmla="*/ 1136320 h 1667042"/>
                    <a:gd name="connsiteX14" fmla="*/ 1155573 w 1594161"/>
                    <a:gd name="connsiteY14" fmla="*/ 1345488 h 1667042"/>
                    <a:gd name="connsiteX15" fmla="*/ 1139728 w 1594161"/>
                    <a:gd name="connsiteY15" fmla="*/ 1396532 h 1667042"/>
                    <a:gd name="connsiteX16" fmla="*/ 731622 w 1594161"/>
                    <a:gd name="connsiteY16" fmla="*/ 1667042 h 1667042"/>
                    <a:gd name="connsiteX17" fmla="*/ 688759 w 1594161"/>
                    <a:gd name="connsiteY17" fmla="*/ 1667042 h 1667042"/>
                    <a:gd name="connsiteX18" fmla="*/ 245847 w 1594161"/>
                    <a:gd name="connsiteY18" fmla="*/ 1224130 h 1667042"/>
                    <a:gd name="connsiteX19" fmla="*/ 245847 w 1594161"/>
                    <a:gd name="connsiteY19" fmla="*/ 1081255 h 1667042"/>
                    <a:gd name="connsiteX20" fmla="*/ 250890 w 1594161"/>
                    <a:gd name="connsiteY20" fmla="*/ 1031236 h 1667042"/>
                    <a:gd name="connsiteX21" fmla="*/ 11123 w 1594161"/>
                    <a:gd name="connsiteY21" fmla="*/ 615948 h 1667042"/>
                    <a:gd name="connsiteX22" fmla="*/ 41475 w 1594161"/>
                    <a:gd name="connsiteY22" fmla="*/ 502673 h 1667042"/>
                    <a:gd name="connsiteX23" fmla="*/ 72686 w 1594161"/>
                    <a:gd name="connsiteY23" fmla="*/ 492178 h 1667042"/>
                    <a:gd name="connsiteX24" fmla="*/ 154750 w 1594161"/>
                    <a:gd name="connsiteY24" fmla="*/ 533025 h 1667042"/>
                    <a:gd name="connsiteX25" fmla="*/ 343923 w 1594161"/>
                    <a:gd name="connsiteY25" fmla="*/ 860684 h 1667042"/>
                    <a:gd name="connsiteX26" fmla="*/ 369200 w 1594161"/>
                    <a:gd name="connsiteY26" fmla="*/ 839828 h 1667042"/>
                    <a:gd name="connsiteX27" fmla="*/ 215975 w 1594161"/>
                    <a:gd name="connsiteY27" fmla="*/ 267988 h 1667042"/>
                    <a:gd name="connsiteX28" fmla="*/ 292870 w 1594161"/>
                    <a:gd name="connsiteY28" fmla="*/ 134804 h 1667042"/>
                    <a:gd name="connsiteX29" fmla="*/ 335967 w 1594161"/>
                    <a:gd name="connsiteY29" fmla="*/ 132103 h 1667042"/>
                    <a:gd name="connsiteX30" fmla="*/ 426053 w 1594161"/>
                    <a:gd name="connsiteY30" fmla="*/ 211698 h 1667042"/>
                    <a:gd name="connsiteX31" fmla="*/ 578656 w 1594161"/>
                    <a:gd name="connsiteY31" fmla="*/ 781218 h 1667042"/>
                    <a:gd name="connsiteX32" fmla="*/ 614705 w 1594161"/>
                    <a:gd name="connsiteY32" fmla="*/ 781218 h 1667042"/>
                    <a:gd name="connsiteX33" fmla="*/ 614705 w 1594161"/>
                    <a:gd name="connsiteY33" fmla="*/ 108744 h 1667042"/>
                    <a:gd name="connsiteX34" fmla="*/ 723449 w 1594161"/>
                    <a:gd name="connsiteY34" fmla="*/ 0 h 1667042"/>
                    <a:gd name="connsiteX0" fmla="*/ 723449 w 1596962"/>
                    <a:gd name="connsiteY0" fmla="*/ 0 h 1667042"/>
                    <a:gd name="connsiteX1" fmla="*/ 832193 w 1596962"/>
                    <a:gd name="connsiteY1" fmla="*/ 108744 h 1667042"/>
                    <a:gd name="connsiteX2" fmla="*/ 832193 w 1596962"/>
                    <a:gd name="connsiteY2" fmla="*/ 781218 h 1667042"/>
                    <a:gd name="connsiteX3" fmla="*/ 861235 w 1596962"/>
                    <a:gd name="connsiteY3" fmla="*/ 781218 h 1667042"/>
                    <a:gd name="connsiteX4" fmla="*/ 1013838 w 1596962"/>
                    <a:gd name="connsiteY4" fmla="*/ 211697 h 1667042"/>
                    <a:gd name="connsiteX5" fmla="*/ 1147022 w 1596962"/>
                    <a:gd name="connsiteY5" fmla="*/ 134803 h 1667042"/>
                    <a:gd name="connsiteX6" fmla="*/ 1223916 w 1596962"/>
                    <a:gd name="connsiteY6" fmla="*/ 267987 h 1667042"/>
                    <a:gd name="connsiteX7" fmla="*/ 1054692 w 1596962"/>
                    <a:gd name="connsiteY7" fmla="*/ 899539 h 1667042"/>
                    <a:gd name="connsiteX8" fmla="*/ 1051911 w 1596962"/>
                    <a:gd name="connsiteY8" fmla="*/ 914682 h 1667042"/>
                    <a:gd name="connsiteX9" fmla="*/ 1097255 w 1596962"/>
                    <a:gd name="connsiteY9" fmla="*/ 1056814 h 1667042"/>
                    <a:gd name="connsiteX10" fmla="*/ 1108948 w 1596962"/>
                    <a:gd name="connsiteY10" fmla="*/ 1067074 h 1667042"/>
                    <a:gd name="connsiteX11" fmla="*/ 1397807 w 1596962"/>
                    <a:gd name="connsiteY11" fmla="*/ 900177 h 1667042"/>
                    <a:gd name="connsiteX12" fmla="*/ 1587938 w 1596962"/>
                    <a:gd name="connsiteY12" fmla="*/ 946189 h 1667042"/>
                    <a:gd name="connsiteX13" fmla="*/ 1510970 w 1596962"/>
                    <a:gd name="connsiteY13" fmla="*/ 1136320 h 1667042"/>
                    <a:gd name="connsiteX14" fmla="*/ 1155573 w 1596962"/>
                    <a:gd name="connsiteY14" fmla="*/ 1345488 h 1667042"/>
                    <a:gd name="connsiteX15" fmla="*/ 1139728 w 1596962"/>
                    <a:gd name="connsiteY15" fmla="*/ 1396532 h 1667042"/>
                    <a:gd name="connsiteX16" fmla="*/ 731622 w 1596962"/>
                    <a:gd name="connsiteY16" fmla="*/ 1667042 h 1667042"/>
                    <a:gd name="connsiteX17" fmla="*/ 688759 w 1596962"/>
                    <a:gd name="connsiteY17" fmla="*/ 1667042 h 1667042"/>
                    <a:gd name="connsiteX18" fmla="*/ 245847 w 1596962"/>
                    <a:gd name="connsiteY18" fmla="*/ 1224130 h 1667042"/>
                    <a:gd name="connsiteX19" fmla="*/ 245847 w 1596962"/>
                    <a:gd name="connsiteY19" fmla="*/ 1081255 h 1667042"/>
                    <a:gd name="connsiteX20" fmla="*/ 250890 w 1596962"/>
                    <a:gd name="connsiteY20" fmla="*/ 1031236 h 1667042"/>
                    <a:gd name="connsiteX21" fmla="*/ 11123 w 1596962"/>
                    <a:gd name="connsiteY21" fmla="*/ 615948 h 1667042"/>
                    <a:gd name="connsiteX22" fmla="*/ 41475 w 1596962"/>
                    <a:gd name="connsiteY22" fmla="*/ 502673 h 1667042"/>
                    <a:gd name="connsiteX23" fmla="*/ 72686 w 1596962"/>
                    <a:gd name="connsiteY23" fmla="*/ 492178 h 1667042"/>
                    <a:gd name="connsiteX24" fmla="*/ 154750 w 1596962"/>
                    <a:gd name="connsiteY24" fmla="*/ 533025 h 1667042"/>
                    <a:gd name="connsiteX25" fmla="*/ 343923 w 1596962"/>
                    <a:gd name="connsiteY25" fmla="*/ 860684 h 1667042"/>
                    <a:gd name="connsiteX26" fmla="*/ 369200 w 1596962"/>
                    <a:gd name="connsiteY26" fmla="*/ 839828 h 1667042"/>
                    <a:gd name="connsiteX27" fmla="*/ 215975 w 1596962"/>
                    <a:gd name="connsiteY27" fmla="*/ 267988 h 1667042"/>
                    <a:gd name="connsiteX28" fmla="*/ 292870 w 1596962"/>
                    <a:gd name="connsiteY28" fmla="*/ 134804 h 1667042"/>
                    <a:gd name="connsiteX29" fmla="*/ 335967 w 1596962"/>
                    <a:gd name="connsiteY29" fmla="*/ 132103 h 1667042"/>
                    <a:gd name="connsiteX30" fmla="*/ 426053 w 1596962"/>
                    <a:gd name="connsiteY30" fmla="*/ 211698 h 1667042"/>
                    <a:gd name="connsiteX31" fmla="*/ 578656 w 1596962"/>
                    <a:gd name="connsiteY31" fmla="*/ 781218 h 1667042"/>
                    <a:gd name="connsiteX32" fmla="*/ 614705 w 1596962"/>
                    <a:gd name="connsiteY32" fmla="*/ 781218 h 1667042"/>
                    <a:gd name="connsiteX33" fmla="*/ 614705 w 1596962"/>
                    <a:gd name="connsiteY33" fmla="*/ 108744 h 1667042"/>
                    <a:gd name="connsiteX34" fmla="*/ 723449 w 1596962"/>
                    <a:gd name="connsiteY34" fmla="*/ 0 h 1667042"/>
                    <a:gd name="connsiteX0" fmla="*/ 723449 w 1599061"/>
                    <a:gd name="connsiteY0" fmla="*/ 0 h 1667042"/>
                    <a:gd name="connsiteX1" fmla="*/ 832193 w 1599061"/>
                    <a:gd name="connsiteY1" fmla="*/ 108744 h 1667042"/>
                    <a:gd name="connsiteX2" fmla="*/ 832193 w 1599061"/>
                    <a:gd name="connsiteY2" fmla="*/ 781218 h 1667042"/>
                    <a:gd name="connsiteX3" fmla="*/ 861235 w 1599061"/>
                    <a:gd name="connsiteY3" fmla="*/ 781218 h 1667042"/>
                    <a:gd name="connsiteX4" fmla="*/ 1013838 w 1599061"/>
                    <a:gd name="connsiteY4" fmla="*/ 211697 h 1667042"/>
                    <a:gd name="connsiteX5" fmla="*/ 1147022 w 1599061"/>
                    <a:gd name="connsiteY5" fmla="*/ 134803 h 1667042"/>
                    <a:gd name="connsiteX6" fmla="*/ 1223916 w 1599061"/>
                    <a:gd name="connsiteY6" fmla="*/ 267987 h 1667042"/>
                    <a:gd name="connsiteX7" fmla="*/ 1054692 w 1599061"/>
                    <a:gd name="connsiteY7" fmla="*/ 899539 h 1667042"/>
                    <a:gd name="connsiteX8" fmla="*/ 1051911 w 1599061"/>
                    <a:gd name="connsiteY8" fmla="*/ 914682 h 1667042"/>
                    <a:gd name="connsiteX9" fmla="*/ 1097255 w 1599061"/>
                    <a:gd name="connsiteY9" fmla="*/ 1056814 h 1667042"/>
                    <a:gd name="connsiteX10" fmla="*/ 1108948 w 1599061"/>
                    <a:gd name="connsiteY10" fmla="*/ 1067074 h 1667042"/>
                    <a:gd name="connsiteX11" fmla="*/ 1397807 w 1599061"/>
                    <a:gd name="connsiteY11" fmla="*/ 900177 h 1667042"/>
                    <a:gd name="connsiteX12" fmla="*/ 1590319 w 1599061"/>
                    <a:gd name="connsiteY12" fmla="*/ 953333 h 1667042"/>
                    <a:gd name="connsiteX13" fmla="*/ 1510970 w 1599061"/>
                    <a:gd name="connsiteY13" fmla="*/ 1136320 h 1667042"/>
                    <a:gd name="connsiteX14" fmla="*/ 1155573 w 1599061"/>
                    <a:gd name="connsiteY14" fmla="*/ 1345488 h 1667042"/>
                    <a:gd name="connsiteX15" fmla="*/ 1139728 w 1599061"/>
                    <a:gd name="connsiteY15" fmla="*/ 1396532 h 1667042"/>
                    <a:gd name="connsiteX16" fmla="*/ 731622 w 1599061"/>
                    <a:gd name="connsiteY16" fmla="*/ 1667042 h 1667042"/>
                    <a:gd name="connsiteX17" fmla="*/ 688759 w 1599061"/>
                    <a:gd name="connsiteY17" fmla="*/ 1667042 h 1667042"/>
                    <a:gd name="connsiteX18" fmla="*/ 245847 w 1599061"/>
                    <a:gd name="connsiteY18" fmla="*/ 1224130 h 1667042"/>
                    <a:gd name="connsiteX19" fmla="*/ 245847 w 1599061"/>
                    <a:gd name="connsiteY19" fmla="*/ 1081255 h 1667042"/>
                    <a:gd name="connsiteX20" fmla="*/ 250890 w 1599061"/>
                    <a:gd name="connsiteY20" fmla="*/ 1031236 h 1667042"/>
                    <a:gd name="connsiteX21" fmla="*/ 11123 w 1599061"/>
                    <a:gd name="connsiteY21" fmla="*/ 615948 h 1667042"/>
                    <a:gd name="connsiteX22" fmla="*/ 41475 w 1599061"/>
                    <a:gd name="connsiteY22" fmla="*/ 502673 h 1667042"/>
                    <a:gd name="connsiteX23" fmla="*/ 72686 w 1599061"/>
                    <a:gd name="connsiteY23" fmla="*/ 492178 h 1667042"/>
                    <a:gd name="connsiteX24" fmla="*/ 154750 w 1599061"/>
                    <a:gd name="connsiteY24" fmla="*/ 533025 h 1667042"/>
                    <a:gd name="connsiteX25" fmla="*/ 343923 w 1599061"/>
                    <a:gd name="connsiteY25" fmla="*/ 860684 h 1667042"/>
                    <a:gd name="connsiteX26" fmla="*/ 369200 w 1599061"/>
                    <a:gd name="connsiteY26" fmla="*/ 839828 h 1667042"/>
                    <a:gd name="connsiteX27" fmla="*/ 215975 w 1599061"/>
                    <a:gd name="connsiteY27" fmla="*/ 267988 h 1667042"/>
                    <a:gd name="connsiteX28" fmla="*/ 292870 w 1599061"/>
                    <a:gd name="connsiteY28" fmla="*/ 134804 h 1667042"/>
                    <a:gd name="connsiteX29" fmla="*/ 335967 w 1599061"/>
                    <a:gd name="connsiteY29" fmla="*/ 132103 h 1667042"/>
                    <a:gd name="connsiteX30" fmla="*/ 426053 w 1599061"/>
                    <a:gd name="connsiteY30" fmla="*/ 211698 h 1667042"/>
                    <a:gd name="connsiteX31" fmla="*/ 578656 w 1599061"/>
                    <a:gd name="connsiteY31" fmla="*/ 781218 h 1667042"/>
                    <a:gd name="connsiteX32" fmla="*/ 614705 w 1599061"/>
                    <a:gd name="connsiteY32" fmla="*/ 781218 h 1667042"/>
                    <a:gd name="connsiteX33" fmla="*/ 614705 w 1599061"/>
                    <a:gd name="connsiteY33" fmla="*/ 108744 h 1667042"/>
                    <a:gd name="connsiteX34" fmla="*/ 723449 w 1599061"/>
                    <a:gd name="connsiteY34" fmla="*/ 0 h 1667042"/>
                    <a:gd name="connsiteX0" fmla="*/ 723449 w 1602893"/>
                    <a:gd name="connsiteY0" fmla="*/ 0 h 1667042"/>
                    <a:gd name="connsiteX1" fmla="*/ 832193 w 1602893"/>
                    <a:gd name="connsiteY1" fmla="*/ 108744 h 1667042"/>
                    <a:gd name="connsiteX2" fmla="*/ 832193 w 1602893"/>
                    <a:gd name="connsiteY2" fmla="*/ 781218 h 1667042"/>
                    <a:gd name="connsiteX3" fmla="*/ 861235 w 1602893"/>
                    <a:gd name="connsiteY3" fmla="*/ 781218 h 1667042"/>
                    <a:gd name="connsiteX4" fmla="*/ 1013838 w 1602893"/>
                    <a:gd name="connsiteY4" fmla="*/ 211697 h 1667042"/>
                    <a:gd name="connsiteX5" fmla="*/ 1147022 w 1602893"/>
                    <a:gd name="connsiteY5" fmla="*/ 134803 h 1667042"/>
                    <a:gd name="connsiteX6" fmla="*/ 1223916 w 1602893"/>
                    <a:gd name="connsiteY6" fmla="*/ 267987 h 1667042"/>
                    <a:gd name="connsiteX7" fmla="*/ 1054692 w 1602893"/>
                    <a:gd name="connsiteY7" fmla="*/ 899539 h 1667042"/>
                    <a:gd name="connsiteX8" fmla="*/ 1051911 w 1602893"/>
                    <a:gd name="connsiteY8" fmla="*/ 914682 h 1667042"/>
                    <a:gd name="connsiteX9" fmla="*/ 1097255 w 1602893"/>
                    <a:gd name="connsiteY9" fmla="*/ 1056814 h 1667042"/>
                    <a:gd name="connsiteX10" fmla="*/ 1108948 w 1602893"/>
                    <a:gd name="connsiteY10" fmla="*/ 1067074 h 1667042"/>
                    <a:gd name="connsiteX11" fmla="*/ 1397807 w 1602893"/>
                    <a:gd name="connsiteY11" fmla="*/ 900177 h 1667042"/>
                    <a:gd name="connsiteX12" fmla="*/ 1590319 w 1602893"/>
                    <a:gd name="connsiteY12" fmla="*/ 953333 h 1667042"/>
                    <a:gd name="connsiteX13" fmla="*/ 1510970 w 1602893"/>
                    <a:gd name="connsiteY13" fmla="*/ 1136320 h 1667042"/>
                    <a:gd name="connsiteX14" fmla="*/ 1155573 w 1602893"/>
                    <a:gd name="connsiteY14" fmla="*/ 1345488 h 1667042"/>
                    <a:gd name="connsiteX15" fmla="*/ 1139728 w 1602893"/>
                    <a:gd name="connsiteY15" fmla="*/ 1396532 h 1667042"/>
                    <a:gd name="connsiteX16" fmla="*/ 731622 w 1602893"/>
                    <a:gd name="connsiteY16" fmla="*/ 1667042 h 1667042"/>
                    <a:gd name="connsiteX17" fmla="*/ 688759 w 1602893"/>
                    <a:gd name="connsiteY17" fmla="*/ 1667042 h 1667042"/>
                    <a:gd name="connsiteX18" fmla="*/ 245847 w 1602893"/>
                    <a:gd name="connsiteY18" fmla="*/ 1224130 h 1667042"/>
                    <a:gd name="connsiteX19" fmla="*/ 245847 w 1602893"/>
                    <a:gd name="connsiteY19" fmla="*/ 1081255 h 1667042"/>
                    <a:gd name="connsiteX20" fmla="*/ 250890 w 1602893"/>
                    <a:gd name="connsiteY20" fmla="*/ 1031236 h 1667042"/>
                    <a:gd name="connsiteX21" fmla="*/ 11123 w 1602893"/>
                    <a:gd name="connsiteY21" fmla="*/ 615948 h 1667042"/>
                    <a:gd name="connsiteX22" fmla="*/ 41475 w 1602893"/>
                    <a:gd name="connsiteY22" fmla="*/ 502673 h 1667042"/>
                    <a:gd name="connsiteX23" fmla="*/ 72686 w 1602893"/>
                    <a:gd name="connsiteY23" fmla="*/ 492178 h 1667042"/>
                    <a:gd name="connsiteX24" fmla="*/ 154750 w 1602893"/>
                    <a:gd name="connsiteY24" fmla="*/ 533025 h 1667042"/>
                    <a:gd name="connsiteX25" fmla="*/ 343923 w 1602893"/>
                    <a:gd name="connsiteY25" fmla="*/ 860684 h 1667042"/>
                    <a:gd name="connsiteX26" fmla="*/ 369200 w 1602893"/>
                    <a:gd name="connsiteY26" fmla="*/ 839828 h 1667042"/>
                    <a:gd name="connsiteX27" fmla="*/ 215975 w 1602893"/>
                    <a:gd name="connsiteY27" fmla="*/ 267988 h 1667042"/>
                    <a:gd name="connsiteX28" fmla="*/ 292870 w 1602893"/>
                    <a:gd name="connsiteY28" fmla="*/ 134804 h 1667042"/>
                    <a:gd name="connsiteX29" fmla="*/ 335967 w 1602893"/>
                    <a:gd name="connsiteY29" fmla="*/ 132103 h 1667042"/>
                    <a:gd name="connsiteX30" fmla="*/ 426053 w 1602893"/>
                    <a:gd name="connsiteY30" fmla="*/ 211698 h 1667042"/>
                    <a:gd name="connsiteX31" fmla="*/ 578656 w 1602893"/>
                    <a:gd name="connsiteY31" fmla="*/ 781218 h 1667042"/>
                    <a:gd name="connsiteX32" fmla="*/ 614705 w 1602893"/>
                    <a:gd name="connsiteY32" fmla="*/ 781218 h 1667042"/>
                    <a:gd name="connsiteX33" fmla="*/ 614705 w 1602893"/>
                    <a:gd name="connsiteY33" fmla="*/ 108744 h 1667042"/>
                    <a:gd name="connsiteX34" fmla="*/ 723449 w 1602893"/>
                    <a:gd name="connsiteY34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56814 h 1667042"/>
                    <a:gd name="connsiteX10" fmla="*/ 1108948 w 1598802"/>
                    <a:gd name="connsiteY10" fmla="*/ 1067074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55573 w 1598802"/>
                    <a:gd name="connsiteY14" fmla="*/ 1345488 h 1667042"/>
                    <a:gd name="connsiteX15" fmla="*/ 1139728 w 1598802"/>
                    <a:gd name="connsiteY15" fmla="*/ 1396532 h 1667042"/>
                    <a:gd name="connsiteX16" fmla="*/ 731622 w 1598802"/>
                    <a:gd name="connsiteY16" fmla="*/ 1667042 h 1667042"/>
                    <a:gd name="connsiteX17" fmla="*/ 688759 w 1598802"/>
                    <a:gd name="connsiteY17" fmla="*/ 1667042 h 1667042"/>
                    <a:gd name="connsiteX18" fmla="*/ 245847 w 1598802"/>
                    <a:gd name="connsiteY18" fmla="*/ 1224130 h 1667042"/>
                    <a:gd name="connsiteX19" fmla="*/ 245847 w 1598802"/>
                    <a:gd name="connsiteY19" fmla="*/ 1081255 h 1667042"/>
                    <a:gd name="connsiteX20" fmla="*/ 250890 w 1598802"/>
                    <a:gd name="connsiteY20" fmla="*/ 1031236 h 1667042"/>
                    <a:gd name="connsiteX21" fmla="*/ 11123 w 1598802"/>
                    <a:gd name="connsiteY21" fmla="*/ 615948 h 1667042"/>
                    <a:gd name="connsiteX22" fmla="*/ 41475 w 1598802"/>
                    <a:gd name="connsiteY22" fmla="*/ 502673 h 1667042"/>
                    <a:gd name="connsiteX23" fmla="*/ 72686 w 1598802"/>
                    <a:gd name="connsiteY23" fmla="*/ 492178 h 1667042"/>
                    <a:gd name="connsiteX24" fmla="*/ 154750 w 1598802"/>
                    <a:gd name="connsiteY24" fmla="*/ 533025 h 1667042"/>
                    <a:gd name="connsiteX25" fmla="*/ 343923 w 1598802"/>
                    <a:gd name="connsiteY25" fmla="*/ 860684 h 1667042"/>
                    <a:gd name="connsiteX26" fmla="*/ 369200 w 1598802"/>
                    <a:gd name="connsiteY26" fmla="*/ 839828 h 1667042"/>
                    <a:gd name="connsiteX27" fmla="*/ 215975 w 1598802"/>
                    <a:gd name="connsiteY27" fmla="*/ 267988 h 1667042"/>
                    <a:gd name="connsiteX28" fmla="*/ 292870 w 1598802"/>
                    <a:gd name="connsiteY28" fmla="*/ 134804 h 1667042"/>
                    <a:gd name="connsiteX29" fmla="*/ 335967 w 1598802"/>
                    <a:gd name="connsiteY29" fmla="*/ 132103 h 1667042"/>
                    <a:gd name="connsiteX30" fmla="*/ 426053 w 1598802"/>
                    <a:gd name="connsiteY30" fmla="*/ 211698 h 1667042"/>
                    <a:gd name="connsiteX31" fmla="*/ 578656 w 1598802"/>
                    <a:gd name="connsiteY31" fmla="*/ 781218 h 1667042"/>
                    <a:gd name="connsiteX32" fmla="*/ 614705 w 1598802"/>
                    <a:gd name="connsiteY32" fmla="*/ 781218 h 1667042"/>
                    <a:gd name="connsiteX33" fmla="*/ 614705 w 1598802"/>
                    <a:gd name="connsiteY33" fmla="*/ 108744 h 1667042"/>
                    <a:gd name="connsiteX34" fmla="*/ 723449 w 1598802"/>
                    <a:gd name="connsiteY34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56814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55573 w 1598802"/>
                    <a:gd name="connsiteY14" fmla="*/ 1345488 h 1667042"/>
                    <a:gd name="connsiteX15" fmla="*/ 1139728 w 1598802"/>
                    <a:gd name="connsiteY15" fmla="*/ 1396532 h 1667042"/>
                    <a:gd name="connsiteX16" fmla="*/ 731622 w 1598802"/>
                    <a:gd name="connsiteY16" fmla="*/ 1667042 h 1667042"/>
                    <a:gd name="connsiteX17" fmla="*/ 688759 w 1598802"/>
                    <a:gd name="connsiteY17" fmla="*/ 1667042 h 1667042"/>
                    <a:gd name="connsiteX18" fmla="*/ 245847 w 1598802"/>
                    <a:gd name="connsiteY18" fmla="*/ 1224130 h 1667042"/>
                    <a:gd name="connsiteX19" fmla="*/ 245847 w 1598802"/>
                    <a:gd name="connsiteY19" fmla="*/ 1081255 h 1667042"/>
                    <a:gd name="connsiteX20" fmla="*/ 250890 w 1598802"/>
                    <a:gd name="connsiteY20" fmla="*/ 1031236 h 1667042"/>
                    <a:gd name="connsiteX21" fmla="*/ 11123 w 1598802"/>
                    <a:gd name="connsiteY21" fmla="*/ 615948 h 1667042"/>
                    <a:gd name="connsiteX22" fmla="*/ 41475 w 1598802"/>
                    <a:gd name="connsiteY22" fmla="*/ 502673 h 1667042"/>
                    <a:gd name="connsiteX23" fmla="*/ 72686 w 1598802"/>
                    <a:gd name="connsiteY23" fmla="*/ 492178 h 1667042"/>
                    <a:gd name="connsiteX24" fmla="*/ 154750 w 1598802"/>
                    <a:gd name="connsiteY24" fmla="*/ 533025 h 1667042"/>
                    <a:gd name="connsiteX25" fmla="*/ 343923 w 1598802"/>
                    <a:gd name="connsiteY25" fmla="*/ 860684 h 1667042"/>
                    <a:gd name="connsiteX26" fmla="*/ 369200 w 1598802"/>
                    <a:gd name="connsiteY26" fmla="*/ 839828 h 1667042"/>
                    <a:gd name="connsiteX27" fmla="*/ 215975 w 1598802"/>
                    <a:gd name="connsiteY27" fmla="*/ 267988 h 1667042"/>
                    <a:gd name="connsiteX28" fmla="*/ 292870 w 1598802"/>
                    <a:gd name="connsiteY28" fmla="*/ 134804 h 1667042"/>
                    <a:gd name="connsiteX29" fmla="*/ 335967 w 1598802"/>
                    <a:gd name="connsiteY29" fmla="*/ 132103 h 1667042"/>
                    <a:gd name="connsiteX30" fmla="*/ 426053 w 1598802"/>
                    <a:gd name="connsiteY30" fmla="*/ 211698 h 1667042"/>
                    <a:gd name="connsiteX31" fmla="*/ 578656 w 1598802"/>
                    <a:gd name="connsiteY31" fmla="*/ 781218 h 1667042"/>
                    <a:gd name="connsiteX32" fmla="*/ 614705 w 1598802"/>
                    <a:gd name="connsiteY32" fmla="*/ 781218 h 1667042"/>
                    <a:gd name="connsiteX33" fmla="*/ 614705 w 1598802"/>
                    <a:gd name="connsiteY33" fmla="*/ 108744 h 1667042"/>
                    <a:gd name="connsiteX34" fmla="*/ 723449 w 1598802"/>
                    <a:gd name="connsiteY34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56814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55573 w 1598802"/>
                    <a:gd name="connsiteY14" fmla="*/ 1345488 h 1667042"/>
                    <a:gd name="connsiteX15" fmla="*/ 1139728 w 1598802"/>
                    <a:gd name="connsiteY15" fmla="*/ 1396532 h 1667042"/>
                    <a:gd name="connsiteX16" fmla="*/ 731622 w 1598802"/>
                    <a:gd name="connsiteY16" fmla="*/ 1667042 h 1667042"/>
                    <a:gd name="connsiteX17" fmla="*/ 688759 w 1598802"/>
                    <a:gd name="connsiteY17" fmla="*/ 1667042 h 1667042"/>
                    <a:gd name="connsiteX18" fmla="*/ 245847 w 1598802"/>
                    <a:gd name="connsiteY18" fmla="*/ 1224130 h 1667042"/>
                    <a:gd name="connsiteX19" fmla="*/ 245847 w 1598802"/>
                    <a:gd name="connsiteY19" fmla="*/ 1081255 h 1667042"/>
                    <a:gd name="connsiteX20" fmla="*/ 250890 w 1598802"/>
                    <a:gd name="connsiteY20" fmla="*/ 1031236 h 1667042"/>
                    <a:gd name="connsiteX21" fmla="*/ 11123 w 1598802"/>
                    <a:gd name="connsiteY21" fmla="*/ 615948 h 1667042"/>
                    <a:gd name="connsiteX22" fmla="*/ 41475 w 1598802"/>
                    <a:gd name="connsiteY22" fmla="*/ 502673 h 1667042"/>
                    <a:gd name="connsiteX23" fmla="*/ 72686 w 1598802"/>
                    <a:gd name="connsiteY23" fmla="*/ 492178 h 1667042"/>
                    <a:gd name="connsiteX24" fmla="*/ 154750 w 1598802"/>
                    <a:gd name="connsiteY24" fmla="*/ 533025 h 1667042"/>
                    <a:gd name="connsiteX25" fmla="*/ 343923 w 1598802"/>
                    <a:gd name="connsiteY25" fmla="*/ 860684 h 1667042"/>
                    <a:gd name="connsiteX26" fmla="*/ 369200 w 1598802"/>
                    <a:gd name="connsiteY26" fmla="*/ 839828 h 1667042"/>
                    <a:gd name="connsiteX27" fmla="*/ 215975 w 1598802"/>
                    <a:gd name="connsiteY27" fmla="*/ 267988 h 1667042"/>
                    <a:gd name="connsiteX28" fmla="*/ 292870 w 1598802"/>
                    <a:gd name="connsiteY28" fmla="*/ 134804 h 1667042"/>
                    <a:gd name="connsiteX29" fmla="*/ 335967 w 1598802"/>
                    <a:gd name="connsiteY29" fmla="*/ 132103 h 1667042"/>
                    <a:gd name="connsiteX30" fmla="*/ 426053 w 1598802"/>
                    <a:gd name="connsiteY30" fmla="*/ 211698 h 1667042"/>
                    <a:gd name="connsiteX31" fmla="*/ 578656 w 1598802"/>
                    <a:gd name="connsiteY31" fmla="*/ 781218 h 1667042"/>
                    <a:gd name="connsiteX32" fmla="*/ 614705 w 1598802"/>
                    <a:gd name="connsiteY32" fmla="*/ 781218 h 1667042"/>
                    <a:gd name="connsiteX33" fmla="*/ 614705 w 1598802"/>
                    <a:gd name="connsiteY33" fmla="*/ 108744 h 1667042"/>
                    <a:gd name="connsiteX34" fmla="*/ 723449 w 1598802"/>
                    <a:gd name="connsiteY34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56814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39728 w 1598802"/>
                    <a:gd name="connsiteY14" fmla="*/ 1396532 h 1667042"/>
                    <a:gd name="connsiteX15" fmla="*/ 731622 w 1598802"/>
                    <a:gd name="connsiteY15" fmla="*/ 1667042 h 1667042"/>
                    <a:gd name="connsiteX16" fmla="*/ 688759 w 1598802"/>
                    <a:gd name="connsiteY16" fmla="*/ 1667042 h 1667042"/>
                    <a:gd name="connsiteX17" fmla="*/ 245847 w 1598802"/>
                    <a:gd name="connsiteY17" fmla="*/ 1224130 h 1667042"/>
                    <a:gd name="connsiteX18" fmla="*/ 245847 w 1598802"/>
                    <a:gd name="connsiteY18" fmla="*/ 1081255 h 1667042"/>
                    <a:gd name="connsiteX19" fmla="*/ 250890 w 1598802"/>
                    <a:gd name="connsiteY19" fmla="*/ 1031236 h 1667042"/>
                    <a:gd name="connsiteX20" fmla="*/ 11123 w 1598802"/>
                    <a:gd name="connsiteY20" fmla="*/ 615948 h 1667042"/>
                    <a:gd name="connsiteX21" fmla="*/ 41475 w 1598802"/>
                    <a:gd name="connsiteY21" fmla="*/ 502673 h 1667042"/>
                    <a:gd name="connsiteX22" fmla="*/ 72686 w 1598802"/>
                    <a:gd name="connsiteY22" fmla="*/ 492178 h 1667042"/>
                    <a:gd name="connsiteX23" fmla="*/ 154750 w 1598802"/>
                    <a:gd name="connsiteY23" fmla="*/ 533025 h 1667042"/>
                    <a:gd name="connsiteX24" fmla="*/ 343923 w 1598802"/>
                    <a:gd name="connsiteY24" fmla="*/ 860684 h 1667042"/>
                    <a:gd name="connsiteX25" fmla="*/ 369200 w 1598802"/>
                    <a:gd name="connsiteY25" fmla="*/ 839828 h 1667042"/>
                    <a:gd name="connsiteX26" fmla="*/ 215975 w 1598802"/>
                    <a:gd name="connsiteY26" fmla="*/ 267988 h 1667042"/>
                    <a:gd name="connsiteX27" fmla="*/ 292870 w 1598802"/>
                    <a:gd name="connsiteY27" fmla="*/ 134804 h 1667042"/>
                    <a:gd name="connsiteX28" fmla="*/ 335967 w 1598802"/>
                    <a:gd name="connsiteY28" fmla="*/ 132103 h 1667042"/>
                    <a:gd name="connsiteX29" fmla="*/ 426053 w 1598802"/>
                    <a:gd name="connsiteY29" fmla="*/ 211698 h 1667042"/>
                    <a:gd name="connsiteX30" fmla="*/ 578656 w 1598802"/>
                    <a:gd name="connsiteY30" fmla="*/ 781218 h 1667042"/>
                    <a:gd name="connsiteX31" fmla="*/ 614705 w 1598802"/>
                    <a:gd name="connsiteY31" fmla="*/ 781218 h 1667042"/>
                    <a:gd name="connsiteX32" fmla="*/ 614705 w 1598802"/>
                    <a:gd name="connsiteY32" fmla="*/ 108744 h 1667042"/>
                    <a:gd name="connsiteX33" fmla="*/ 723449 w 1598802"/>
                    <a:gd name="connsiteY33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56814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39728 w 1598802"/>
                    <a:gd name="connsiteY14" fmla="*/ 1396532 h 1667042"/>
                    <a:gd name="connsiteX15" fmla="*/ 731622 w 1598802"/>
                    <a:gd name="connsiteY15" fmla="*/ 1667042 h 1667042"/>
                    <a:gd name="connsiteX16" fmla="*/ 688759 w 1598802"/>
                    <a:gd name="connsiteY16" fmla="*/ 1667042 h 1667042"/>
                    <a:gd name="connsiteX17" fmla="*/ 245847 w 1598802"/>
                    <a:gd name="connsiteY17" fmla="*/ 1224130 h 1667042"/>
                    <a:gd name="connsiteX18" fmla="*/ 245847 w 1598802"/>
                    <a:gd name="connsiteY18" fmla="*/ 1081255 h 1667042"/>
                    <a:gd name="connsiteX19" fmla="*/ 250890 w 1598802"/>
                    <a:gd name="connsiteY19" fmla="*/ 1031236 h 1667042"/>
                    <a:gd name="connsiteX20" fmla="*/ 11123 w 1598802"/>
                    <a:gd name="connsiteY20" fmla="*/ 615948 h 1667042"/>
                    <a:gd name="connsiteX21" fmla="*/ 41475 w 1598802"/>
                    <a:gd name="connsiteY21" fmla="*/ 502673 h 1667042"/>
                    <a:gd name="connsiteX22" fmla="*/ 72686 w 1598802"/>
                    <a:gd name="connsiteY22" fmla="*/ 492178 h 1667042"/>
                    <a:gd name="connsiteX23" fmla="*/ 154750 w 1598802"/>
                    <a:gd name="connsiteY23" fmla="*/ 533025 h 1667042"/>
                    <a:gd name="connsiteX24" fmla="*/ 343923 w 1598802"/>
                    <a:gd name="connsiteY24" fmla="*/ 860684 h 1667042"/>
                    <a:gd name="connsiteX25" fmla="*/ 369200 w 1598802"/>
                    <a:gd name="connsiteY25" fmla="*/ 839828 h 1667042"/>
                    <a:gd name="connsiteX26" fmla="*/ 215975 w 1598802"/>
                    <a:gd name="connsiteY26" fmla="*/ 267988 h 1667042"/>
                    <a:gd name="connsiteX27" fmla="*/ 292870 w 1598802"/>
                    <a:gd name="connsiteY27" fmla="*/ 134804 h 1667042"/>
                    <a:gd name="connsiteX28" fmla="*/ 335967 w 1598802"/>
                    <a:gd name="connsiteY28" fmla="*/ 132103 h 1667042"/>
                    <a:gd name="connsiteX29" fmla="*/ 426053 w 1598802"/>
                    <a:gd name="connsiteY29" fmla="*/ 211698 h 1667042"/>
                    <a:gd name="connsiteX30" fmla="*/ 578656 w 1598802"/>
                    <a:gd name="connsiteY30" fmla="*/ 781218 h 1667042"/>
                    <a:gd name="connsiteX31" fmla="*/ 614705 w 1598802"/>
                    <a:gd name="connsiteY31" fmla="*/ 781218 h 1667042"/>
                    <a:gd name="connsiteX32" fmla="*/ 614705 w 1598802"/>
                    <a:gd name="connsiteY32" fmla="*/ 108744 h 1667042"/>
                    <a:gd name="connsiteX33" fmla="*/ 723449 w 1598802"/>
                    <a:gd name="connsiteY33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49671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39728 w 1598802"/>
                    <a:gd name="connsiteY14" fmla="*/ 1396532 h 1667042"/>
                    <a:gd name="connsiteX15" fmla="*/ 731622 w 1598802"/>
                    <a:gd name="connsiteY15" fmla="*/ 1667042 h 1667042"/>
                    <a:gd name="connsiteX16" fmla="*/ 688759 w 1598802"/>
                    <a:gd name="connsiteY16" fmla="*/ 1667042 h 1667042"/>
                    <a:gd name="connsiteX17" fmla="*/ 245847 w 1598802"/>
                    <a:gd name="connsiteY17" fmla="*/ 1224130 h 1667042"/>
                    <a:gd name="connsiteX18" fmla="*/ 245847 w 1598802"/>
                    <a:gd name="connsiteY18" fmla="*/ 1081255 h 1667042"/>
                    <a:gd name="connsiteX19" fmla="*/ 250890 w 1598802"/>
                    <a:gd name="connsiteY19" fmla="*/ 1031236 h 1667042"/>
                    <a:gd name="connsiteX20" fmla="*/ 11123 w 1598802"/>
                    <a:gd name="connsiteY20" fmla="*/ 615948 h 1667042"/>
                    <a:gd name="connsiteX21" fmla="*/ 41475 w 1598802"/>
                    <a:gd name="connsiteY21" fmla="*/ 502673 h 1667042"/>
                    <a:gd name="connsiteX22" fmla="*/ 72686 w 1598802"/>
                    <a:gd name="connsiteY22" fmla="*/ 492178 h 1667042"/>
                    <a:gd name="connsiteX23" fmla="*/ 154750 w 1598802"/>
                    <a:gd name="connsiteY23" fmla="*/ 533025 h 1667042"/>
                    <a:gd name="connsiteX24" fmla="*/ 343923 w 1598802"/>
                    <a:gd name="connsiteY24" fmla="*/ 860684 h 1667042"/>
                    <a:gd name="connsiteX25" fmla="*/ 369200 w 1598802"/>
                    <a:gd name="connsiteY25" fmla="*/ 839828 h 1667042"/>
                    <a:gd name="connsiteX26" fmla="*/ 215975 w 1598802"/>
                    <a:gd name="connsiteY26" fmla="*/ 267988 h 1667042"/>
                    <a:gd name="connsiteX27" fmla="*/ 292870 w 1598802"/>
                    <a:gd name="connsiteY27" fmla="*/ 134804 h 1667042"/>
                    <a:gd name="connsiteX28" fmla="*/ 335967 w 1598802"/>
                    <a:gd name="connsiteY28" fmla="*/ 132103 h 1667042"/>
                    <a:gd name="connsiteX29" fmla="*/ 426053 w 1598802"/>
                    <a:gd name="connsiteY29" fmla="*/ 211698 h 1667042"/>
                    <a:gd name="connsiteX30" fmla="*/ 578656 w 1598802"/>
                    <a:gd name="connsiteY30" fmla="*/ 781218 h 1667042"/>
                    <a:gd name="connsiteX31" fmla="*/ 614705 w 1598802"/>
                    <a:gd name="connsiteY31" fmla="*/ 781218 h 1667042"/>
                    <a:gd name="connsiteX32" fmla="*/ 614705 w 1598802"/>
                    <a:gd name="connsiteY32" fmla="*/ 108744 h 1667042"/>
                    <a:gd name="connsiteX33" fmla="*/ 723449 w 1598802"/>
                    <a:gd name="connsiteY33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49671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39728 w 1598802"/>
                    <a:gd name="connsiteY14" fmla="*/ 1396532 h 1667042"/>
                    <a:gd name="connsiteX15" fmla="*/ 731622 w 1598802"/>
                    <a:gd name="connsiteY15" fmla="*/ 1667042 h 1667042"/>
                    <a:gd name="connsiteX16" fmla="*/ 688759 w 1598802"/>
                    <a:gd name="connsiteY16" fmla="*/ 1667042 h 1667042"/>
                    <a:gd name="connsiteX17" fmla="*/ 245847 w 1598802"/>
                    <a:gd name="connsiteY17" fmla="*/ 1224130 h 1667042"/>
                    <a:gd name="connsiteX18" fmla="*/ 245847 w 1598802"/>
                    <a:gd name="connsiteY18" fmla="*/ 1081255 h 1667042"/>
                    <a:gd name="connsiteX19" fmla="*/ 250890 w 1598802"/>
                    <a:gd name="connsiteY19" fmla="*/ 1031236 h 1667042"/>
                    <a:gd name="connsiteX20" fmla="*/ 11123 w 1598802"/>
                    <a:gd name="connsiteY20" fmla="*/ 615948 h 1667042"/>
                    <a:gd name="connsiteX21" fmla="*/ 41475 w 1598802"/>
                    <a:gd name="connsiteY21" fmla="*/ 502673 h 1667042"/>
                    <a:gd name="connsiteX22" fmla="*/ 72686 w 1598802"/>
                    <a:gd name="connsiteY22" fmla="*/ 492178 h 1667042"/>
                    <a:gd name="connsiteX23" fmla="*/ 154750 w 1598802"/>
                    <a:gd name="connsiteY23" fmla="*/ 533025 h 1667042"/>
                    <a:gd name="connsiteX24" fmla="*/ 343923 w 1598802"/>
                    <a:gd name="connsiteY24" fmla="*/ 860684 h 1667042"/>
                    <a:gd name="connsiteX25" fmla="*/ 369200 w 1598802"/>
                    <a:gd name="connsiteY25" fmla="*/ 839828 h 1667042"/>
                    <a:gd name="connsiteX26" fmla="*/ 215975 w 1598802"/>
                    <a:gd name="connsiteY26" fmla="*/ 267988 h 1667042"/>
                    <a:gd name="connsiteX27" fmla="*/ 292870 w 1598802"/>
                    <a:gd name="connsiteY27" fmla="*/ 134804 h 1667042"/>
                    <a:gd name="connsiteX28" fmla="*/ 335967 w 1598802"/>
                    <a:gd name="connsiteY28" fmla="*/ 132103 h 1667042"/>
                    <a:gd name="connsiteX29" fmla="*/ 426053 w 1598802"/>
                    <a:gd name="connsiteY29" fmla="*/ 211698 h 1667042"/>
                    <a:gd name="connsiteX30" fmla="*/ 578656 w 1598802"/>
                    <a:gd name="connsiteY30" fmla="*/ 781218 h 1667042"/>
                    <a:gd name="connsiteX31" fmla="*/ 614705 w 1598802"/>
                    <a:gd name="connsiteY31" fmla="*/ 781218 h 1667042"/>
                    <a:gd name="connsiteX32" fmla="*/ 614705 w 1598802"/>
                    <a:gd name="connsiteY32" fmla="*/ 108744 h 1667042"/>
                    <a:gd name="connsiteX33" fmla="*/ 723449 w 1598802"/>
                    <a:gd name="connsiteY33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0112 w 1598802"/>
                    <a:gd name="connsiteY9" fmla="*/ 1040146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39728 w 1598802"/>
                    <a:gd name="connsiteY14" fmla="*/ 1396532 h 1667042"/>
                    <a:gd name="connsiteX15" fmla="*/ 731622 w 1598802"/>
                    <a:gd name="connsiteY15" fmla="*/ 1667042 h 1667042"/>
                    <a:gd name="connsiteX16" fmla="*/ 688759 w 1598802"/>
                    <a:gd name="connsiteY16" fmla="*/ 1667042 h 1667042"/>
                    <a:gd name="connsiteX17" fmla="*/ 245847 w 1598802"/>
                    <a:gd name="connsiteY17" fmla="*/ 1224130 h 1667042"/>
                    <a:gd name="connsiteX18" fmla="*/ 245847 w 1598802"/>
                    <a:gd name="connsiteY18" fmla="*/ 1081255 h 1667042"/>
                    <a:gd name="connsiteX19" fmla="*/ 250890 w 1598802"/>
                    <a:gd name="connsiteY19" fmla="*/ 1031236 h 1667042"/>
                    <a:gd name="connsiteX20" fmla="*/ 11123 w 1598802"/>
                    <a:gd name="connsiteY20" fmla="*/ 615948 h 1667042"/>
                    <a:gd name="connsiteX21" fmla="*/ 41475 w 1598802"/>
                    <a:gd name="connsiteY21" fmla="*/ 502673 h 1667042"/>
                    <a:gd name="connsiteX22" fmla="*/ 72686 w 1598802"/>
                    <a:gd name="connsiteY22" fmla="*/ 492178 h 1667042"/>
                    <a:gd name="connsiteX23" fmla="*/ 154750 w 1598802"/>
                    <a:gd name="connsiteY23" fmla="*/ 533025 h 1667042"/>
                    <a:gd name="connsiteX24" fmla="*/ 343923 w 1598802"/>
                    <a:gd name="connsiteY24" fmla="*/ 860684 h 1667042"/>
                    <a:gd name="connsiteX25" fmla="*/ 369200 w 1598802"/>
                    <a:gd name="connsiteY25" fmla="*/ 839828 h 1667042"/>
                    <a:gd name="connsiteX26" fmla="*/ 215975 w 1598802"/>
                    <a:gd name="connsiteY26" fmla="*/ 267988 h 1667042"/>
                    <a:gd name="connsiteX27" fmla="*/ 292870 w 1598802"/>
                    <a:gd name="connsiteY27" fmla="*/ 134804 h 1667042"/>
                    <a:gd name="connsiteX28" fmla="*/ 335967 w 1598802"/>
                    <a:gd name="connsiteY28" fmla="*/ 132103 h 1667042"/>
                    <a:gd name="connsiteX29" fmla="*/ 426053 w 1598802"/>
                    <a:gd name="connsiteY29" fmla="*/ 211698 h 1667042"/>
                    <a:gd name="connsiteX30" fmla="*/ 578656 w 1598802"/>
                    <a:gd name="connsiteY30" fmla="*/ 781218 h 1667042"/>
                    <a:gd name="connsiteX31" fmla="*/ 614705 w 1598802"/>
                    <a:gd name="connsiteY31" fmla="*/ 781218 h 1667042"/>
                    <a:gd name="connsiteX32" fmla="*/ 614705 w 1598802"/>
                    <a:gd name="connsiteY32" fmla="*/ 108744 h 1667042"/>
                    <a:gd name="connsiteX33" fmla="*/ 723449 w 1598802"/>
                    <a:gd name="connsiteY33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1911 w 1598802"/>
                    <a:gd name="connsiteY7" fmla="*/ 914682 h 1667042"/>
                    <a:gd name="connsiteX8" fmla="*/ 1090112 w 1598802"/>
                    <a:gd name="connsiteY8" fmla="*/ 1040146 h 1667042"/>
                    <a:gd name="connsiteX9" fmla="*/ 1156573 w 1598802"/>
                    <a:gd name="connsiteY9" fmla="*/ 1045642 h 1667042"/>
                    <a:gd name="connsiteX10" fmla="*/ 1397807 w 1598802"/>
                    <a:gd name="connsiteY10" fmla="*/ 900177 h 1667042"/>
                    <a:gd name="connsiteX11" fmla="*/ 1585557 w 1598802"/>
                    <a:gd name="connsiteY11" fmla="*/ 950952 h 1667042"/>
                    <a:gd name="connsiteX12" fmla="*/ 1510970 w 1598802"/>
                    <a:gd name="connsiteY12" fmla="*/ 1136320 h 1667042"/>
                    <a:gd name="connsiteX13" fmla="*/ 1139728 w 1598802"/>
                    <a:gd name="connsiteY13" fmla="*/ 1396532 h 1667042"/>
                    <a:gd name="connsiteX14" fmla="*/ 731622 w 1598802"/>
                    <a:gd name="connsiteY14" fmla="*/ 1667042 h 1667042"/>
                    <a:gd name="connsiteX15" fmla="*/ 688759 w 1598802"/>
                    <a:gd name="connsiteY15" fmla="*/ 1667042 h 1667042"/>
                    <a:gd name="connsiteX16" fmla="*/ 245847 w 1598802"/>
                    <a:gd name="connsiteY16" fmla="*/ 1224130 h 1667042"/>
                    <a:gd name="connsiteX17" fmla="*/ 245847 w 1598802"/>
                    <a:gd name="connsiteY17" fmla="*/ 1081255 h 1667042"/>
                    <a:gd name="connsiteX18" fmla="*/ 250890 w 1598802"/>
                    <a:gd name="connsiteY18" fmla="*/ 1031236 h 1667042"/>
                    <a:gd name="connsiteX19" fmla="*/ 11123 w 1598802"/>
                    <a:gd name="connsiteY19" fmla="*/ 615948 h 1667042"/>
                    <a:gd name="connsiteX20" fmla="*/ 41475 w 1598802"/>
                    <a:gd name="connsiteY20" fmla="*/ 502673 h 1667042"/>
                    <a:gd name="connsiteX21" fmla="*/ 72686 w 1598802"/>
                    <a:gd name="connsiteY21" fmla="*/ 492178 h 1667042"/>
                    <a:gd name="connsiteX22" fmla="*/ 154750 w 1598802"/>
                    <a:gd name="connsiteY22" fmla="*/ 533025 h 1667042"/>
                    <a:gd name="connsiteX23" fmla="*/ 343923 w 1598802"/>
                    <a:gd name="connsiteY23" fmla="*/ 860684 h 1667042"/>
                    <a:gd name="connsiteX24" fmla="*/ 369200 w 1598802"/>
                    <a:gd name="connsiteY24" fmla="*/ 839828 h 1667042"/>
                    <a:gd name="connsiteX25" fmla="*/ 215975 w 1598802"/>
                    <a:gd name="connsiteY25" fmla="*/ 267988 h 1667042"/>
                    <a:gd name="connsiteX26" fmla="*/ 292870 w 1598802"/>
                    <a:gd name="connsiteY26" fmla="*/ 134804 h 1667042"/>
                    <a:gd name="connsiteX27" fmla="*/ 335967 w 1598802"/>
                    <a:gd name="connsiteY27" fmla="*/ 132103 h 1667042"/>
                    <a:gd name="connsiteX28" fmla="*/ 426053 w 1598802"/>
                    <a:gd name="connsiteY28" fmla="*/ 211698 h 1667042"/>
                    <a:gd name="connsiteX29" fmla="*/ 578656 w 1598802"/>
                    <a:gd name="connsiteY29" fmla="*/ 781218 h 1667042"/>
                    <a:gd name="connsiteX30" fmla="*/ 614705 w 1598802"/>
                    <a:gd name="connsiteY30" fmla="*/ 781218 h 1667042"/>
                    <a:gd name="connsiteX31" fmla="*/ 614705 w 1598802"/>
                    <a:gd name="connsiteY31" fmla="*/ 108744 h 1667042"/>
                    <a:gd name="connsiteX32" fmla="*/ 723449 w 1598802"/>
                    <a:gd name="connsiteY32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1911 w 1598802"/>
                    <a:gd name="connsiteY7" fmla="*/ 914682 h 1667042"/>
                    <a:gd name="connsiteX8" fmla="*/ 1080587 w 1598802"/>
                    <a:gd name="connsiteY8" fmla="*/ 1030621 h 1667042"/>
                    <a:gd name="connsiteX9" fmla="*/ 1156573 w 1598802"/>
                    <a:gd name="connsiteY9" fmla="*/ 1045642 h 1667042"/>
                    <a:gd name="connsiteX10" fmla="*/ 1397807 w 1598802"/>
                    <a:gd name="connsiteY10" fmla="*/ 900177 h 1667042"/>
                    <a:gd name="connsiteX11" fmla="*/ 1585557 w 1598802"/>
                    <a:gd name="connsiteY11" fmla="*/ 950952 h 1667042"/>
                    <a:gd name="connsiteX12" fmla="*/ 1510970 w 1598802"/>
                    <a:gd name="connsiteY12" fmla="*/ 1136320 h 1667042"/>
                    <a:gd name="connsiteX13" fmla="*/ 1139728 w 1598802"/>
                    <a:gd name="connsiteY13" fmla="*/ 1396532 h 1667042"/>
                    <a:gd name="connsiteX14" fmla="*/ 731622 w 1598802"/>
                    <a:gd name="connsiteY14" fmla="*/ 1667042 h 1667042"/>
                    <a:gd name="connsiteX15" fmla="*/ 688759 w 1598802"/>
                    <a:gd name="connsiteY15" fmla="*/ 1667042 h 1667042"/>
                    <a:gd name="connsiteX16" fmla="*/ 245847 w 1598802"/>
                    <a:gd name="connsiteY16" fmla="*/ 1224130 h 1667042"/>
                    <a:gd name="connsiteX17" fmla="*/ 245847 w 1598802"/>
                    <a:gd name="connsiteY17" fmla="*/ 1081255 h 1667042"/>
                    <a:gd name="connsiteX18" fmla="*/ 250890 w 1598802"/>
                    <a:gd name="connsiteY18" fmla="*/ 1031236 h 1667042"/>
                    <a:gd name="connsiteX19" fmla="*/ 11123 w 1598802"/>
                    <a:gd name="connsiteY19" fmla="*/ 615948 h 1667042"/>
                    <a:gd name="connsiteX20" fmla="*/ 41475 w 1598802"/>
                    <a:gd name="connsiteY20" fmla="*/ 502673 h 1667042"/>
                    <a:gd name="connsiteX21" fmla="*/ 72686 w 1598802"/>
                    <a:gd name="connsiteY21" fmla="*/ 492178 h 1667042"/>
                    <a:gd name="connsiteX22" fmla="*/ 154750 w 1598802"/>
                    <a:gd name="connsiteY22" fmla="*/ 533025 h 1667042"/>
                    <a:gd name="connsiteX23" fmla="*/ 343923 w 1598802"/>
                    <a:gd name="connsiteY23" fmla="*/ 860684 h 1667042"/>
                    <a:gd name="connsiteX24" fmla="*/ 369200 w 1598802"/>
                    <a:gd name="connsiteY24" fmla="*/ 839828 h 1667042"/>
                    <a:gd name="connsiteX25" fmla="*/ 215975 w 1598802"/>
                    <a:gd name="connsiteY25" fmla="*/ 267988 h 1667042"/>
                    <a:gd name="connsiteX26" fmla="*/ 292870 w 1598802"/>
                    <a:gd name="connsiteY26" fmla="*/ 134804 h 1667042"/>
                    <a:gd name="connsiteX27" fmla="*/ 335967 w 1598802"/>
                    <a:gd name="connsiteY27" fmla="*/ 132103 h 1667042"/>
                    <a:gd name="connsiteX28" fmla="*/ 426053 w 1598802"/>
                    <a:gd name="connsiteY28" fmla="*/ 211698 h 1667042"/>
                    <a:gd name="connsiteX29" fmla="*/ 578656 w 1598802"/>
                    <a:gd name="connsiteY29" fmla="*/ 781218 h 1667042"/>
                    <a:gd name="connsiteX30" fmla="*/ 614705 w 1598802"/>
                    <a:gd name="connsiteY30" fmla="*/ 781218 h 1667042"/>
                    <a:gd name="connsiteX31" fmla="*/ 614705 w 1598802"/>
                    <a:gd name="connsiteY31" fmla="*/ 108744 h 1667042"/>
                    <a:gd name="connsiteX32" fmla="*/ 723449 w 1598802"/>
                    <a:gd name="connsiteY32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1911 w 1598802"/>
                    <a:gd name="connsiteY7" fmla="*/ 914682 h 1667042"/>
                    <a:gd name="connsiteX8" fmla="*/ 1068681 w 1598802"/>
                    <a:gd name="connsiteY8" fmla="*/ 1016334 h 1667042"/>
                    <a:gd name="connsiteX9" fmla="*/ 1156573 w 1598802"/>
                    <a:gd name="connsiteY9" fmla="*/ 1045642 h 1667042"/>
                    <a:gd name="connsiteX10" fmla="*/ 1397807 w 1598802"/>
                    <a:gd name="connsiteY10" fmla="*/ 900177 h 1667042"/>
                    <a:gd name="connsiteX11" fmla="*/ 1585557 w 1598802"/>
                    <a:gd name="connsiteY11" fmla="*/ 950952 h 1667042"/>
                    <a:gd name="connsiteX12" fmla="*/ 1510970 w 1598802"/>
                    <a:gd name="connsiteY12" fmla="*/ 1136320 h 1667042"/>
                    <a:gd name="connsiteX13" fmla="*/ 1139728 w 1598802"/>
                    <a:gd name="connsiteY13" fmla="*/ 1396532 h 1667042"/>
                    <a:gd name="connsiteX14" fmla="*/ 731622 w 1598802"/>
                    <a:gd name="connsiteY14" fmla="*/ 1667042 h 1667042"/>
                    <a:gd name="connsiteX15" fmla="*/ 688759 w 1598802"/>
                    <a:gd name="connsiteY15" fmla="*/ 1667042 h 1667042"/>
                    <a:gd name="connsiteX16" fmla="*/ 245847 w 1598802"/>
                    <a:gd name="connsiteY16" fmla="*/ 1224130 h 1667042"/>
                    <a:gd name="connsiteX17" fmla="*/ 245847 w 1598802"/>
                    <a:gd name="connsiteY17" fmla="*/ 1081255 h 1667042"/>
                    <a:gd name="connsiteX18" fmla="*/ 250890 w 1598802"/>
                    <a:gd name="connsiteY18" fmla="*/ 1031236 h 1667042"/>
                    <a:gd name="connsiteX19" fmla="*/ 11123 w 1598802"/>
                    <a:gd name="connsiteY19" fmla="*/ 615948 h 1667042"/>
                    <a:gd name="connsiteX20" fmla="*/ 41475 w 1598802"/>
                    <a:gd name="connsiteY20" fmla="*/ 502673 h 1667042"/>
                    <a:gd name="connsiteX21" fmla="*/ 72686 w 1598802"/>
                    <a:gd name="connsiteY21" fmla="*/ 492178 h 1667042"/>
                    <a:gd name="connsiteX22" fmla="*/ 154750 w 1598802"/>
                    <a:gd name="connsiteY22" fmla="*/ 533025 h 1667042"/>
                    <a:gd name="connsiteX23" fmla="*/ 343923 w 1598802"/>
                    <a:gd name="connsiteY23" fmla="*/ 860684 h 1667042"/>
                    <a:gd name="connsiteX24" fmla="*/ 369200 w 1598802"/>
                    <a:gd name="connsiteY24" fmla="*/ 839828 h 1667042"/>
                    <a:gd name="connsiteX25" fmla="*/ 215975 w 1598802"/>
                    <a:gd name="connsiteY25" fmla="*/ 267988 h 1667042"/>
                    <a:gd name="connsiteX26" fmla="*/ 292870 w 1598802"/>
                    <a:gd name="connsiteY26" fmla="*/ 134804 h 1667042"/>
                    <a:gd name="connsiteX27" fmla="*/ 335967 w 1598802"/>
                    <a:gd name="connsiteY27" fmla="*/ 132103 h 1667042"/>
                    <a:gd name="connsiteX28" fmla="*/ 426053 w 1598802"/>
                    <a:gd name="connsiteY28" fmla="*/ 211698 h 1667042"/>
                    <a:gd name="connsiteX29" fmla="*/ 578656 w 1598802"/>
                    <a:gd name="connsiteY29" fmla="*/ 781218 h 1667042"/>
                    <a:gd name="connsiteX30" fmla="*/ 614705 w 1598802"/>
                    <a:gd name="connsiteY30" fmla="*/ 781218 h 1667042"/>
                    <a:gd name="connsiteX31" fmla="*/ 614705 w 1598802"/>
                    <a:gd name="connsiteY31" fmla="*/ 108744 h 1667042"/>
                    <a:gd name="connsiteX32" fmla="*/ 723449 w 1598802"/>
                    <a:gd name="connsiteY32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1911 w 1598802"/>
                    <a:gd name="connsiteY7" fmla="*/ 914682 h 1667042"/>
                    <a:gd name="connsiteX8" fmla="*/ 1068681 w 1598802"/>
                    <a:gd name="connsiteY8" fmla="*/ 1016334 h 1667042"/>
                    <a:gd name="connsiteX9" fmla="*/ 1180385 w 1598802"/>
                    <a:gd name="connsiteY9" fmla="*/ 1036117 h 1667042"/>
                    <a:gd name="connsiteX10" fmla="*/ 1397807 w 1598802"/>
                    <a:gd name="connsiteY10" fmla="*/ 900177 h 1667042"/>
                    <a:gd name="connsiteX11" fmla="*/ 1585557 w 1598802"/>
                    <a:gd name="connsiteY11" fmla="*/ 950952 h 1667042"/>
                    <a:gd name="connsiteX12" fmla="*/ 1510970 w 1598802"/>
                    <a:gd name="connsiteY12" fmla="*/ 1136320 h 1667042"/>
                    <a:gd name="connsiteX13" fmla="*/ 1139728 w 1598802"/>
                    <a:gd name="connsiteY13" fmla="*/ 1396532 h 1667042"/>
                    <a:gd name="connsiteX14" fmla="*/ 731622 w 1598802"/>
                    <a:gd name="connsiteY14" fmla="*/ 1667042 h 1667042"/>
                    <a:gd name="connsiteX15" fmla="*/ 688759 w 1598802"/>
                    <a:gd name="connsiteY15" fmla="*/ 1667042 h 1667042"/>
                    <a:gd name="connsiteX16" fmla="*/ 245847 w 1598802"/>
                    <a:gd name="connsiteY16" fmla="*/ 1224130 h 1667042"/>
                    <a:gd name="connsiteX17" fmla="*/ 245847 w 1598802"/>
                    <a:gd name="connsiteY17" fmla="*/ 1081255 h 1667042"/>
                    <a:gd name="connsiteX18" fmla="*/ 250890 w 1598802"/>
                    <a:gd name="connsiteY18" fmla="*/ 1031236 h 1667042"/>
                    <a:gd name="connsiteX19" fmla="*/ 11123 w 1598802"/>
                    <a:gd name="connsiteY19" fmla="*/ 615948 h 1667042"/>
                    <a:gd name="connsiteX20" fmla="*/ 41475 w 1598802"/>
                    <a:gd name="connsiteY20" fmla="*/ 502673 h 1667042"/>
                    <a:gd name="connsiteX21" fmla="*/ 72686 w 1598802"/>
                    <a:gd name="connsiteY21" fmla="*/ 492178 h 1667042"/>
                    <a:gd name="connsiteX22" fmla="*/ 154750 w 1598802"/>
                    <a:gd name="connsiteY22" fmla="*/ 533025 h 1667042"/>
                    <a:gd name="connsiteX23" fmla="*/ 343923 w 1598802"/>
                    <a:gd name="connsiteY23" fmla="*/ 860684 h 1667042"/>
                    <a:gd name="connsiteX24" fmla="*/ 369200 w 1598802"/>
                    <a:gd name="connsiteY24" fmla="*/ 839828 h 1667042"/>
                    <a:gd name="connsiteX25" fmla="*/ 215975 w 1598802"/>
                    <a:gd name="connsiteY25" fmla="*/ 267988 h 1667042"/>
                    <a:gd name="connsiteX26" fmla="*/ 292870 w 1598802"/>
                    <a:gd name="connsiteY26" fmla="*/ 134804 h 1667042"/>
                    <a:gd name="connsiteX27" fmla="*/ 335967 w 1598802"/>
                    <a:gd name="connsiteY27" fmla="*/ 132103 h 1667042"/>
                    <a:gd name="connsiteX28" fmla="*/ 426053 w 1598802"/>
                    <a:gd name="connsiteY28" fmla="*/ 211698 h 1667042"/>
                    <a:gd name="connsiteX29" fmla="*/ 578656 w 1598802"/>
                    <a:gd name="connsiteY29" fmla="*/ 781218 h 1667042"/>
                    <a:gd name="connsiteX30" fmla="*/ 614705 w 1598802"/>
                    <a:gd name="connsiteY30" fmla="*/ 781218 h 1667042"/>
                    <a:gd name="connsiteX31" fmla="*/ 614705 w 1598802"/>
                    <a:gd name="connsiteY31" fmla="*/ 108744 h 1667042"/>
                    <a:gd name="connsiteX32" fmla="*/ 723449 w 1598802"/>
                    <a:gd name="connsiteY32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1911 w 1598802"/>
                    <a:gd name="connsiteY7" fmla="*/ 914682 h 1667042"/>
                    <a:gd name="connsiteX8" fmla="*/ 1068681 w 1598802"/>
                    <a:gd name="connsiteY8" fmla="*/ 1016334 h 1667042"/>
                    <a:gd name="connsiteX9" fmla="*/ 1180385 w 1598802"/>
                    <a:gd name="connsiteY9" fmla="*/ 1036117 h 1667042"/>
                    <a:gd name="connsiteX10" fmla="*/ 1397807 w 1598802"/>
                    <a:gd name="connsiteY10" fmla="*/ 900177 h 1667042"/>
                    <a:gd name="connsiteX11" fmla="*/ 1585557 w 1598802"/>
                    <a:gd name="connsiteY11" fmla="*/ 950952 h 1667042"/>
                    <a:gd name="connsiteX12" fmla="*/ 1510970 w 1598802"/>
                    <a:gd name="connsiteY12" fmla="*/ 1136320 h 1667042"/>
                    <a:gd name="connsiteX13" fmla="*/ 1139728 w 1598802"/>
                    <a:gd name="connsiteY13" fmla="*/ 1396532 h 1667042"/>
                    <a:gd name="connsiteX14" fmla="*/ 731622 w 1598802"/>
                    <a:gd name="connsiteY14" fmla="*/ 1667042 h 1667042"/>
                    <a:gd name="connsiteX15" fmla="*/ 688759 w 1598802"/>
                    <a:gd name="connsiteY15" fmla="*/ 1667042 h 1667042"/>
                    <a:gd name="connsiteX16" fmla="*/ 245847 w 1598802"/>
                    <a:gd name="connsiteY16" fmla="*/ 1224130 h 1667042"/>
                    <a:gd name="connsiteX17" fmla="*/ 245847 w 1598802"/>
                    <a:gd name="connsiteY17" fmla="*/ 1081255 h 1667042"/>
                    <a:gd name="connsiteX18" fmla="*/ 250890 w 1598802"/>
                    <a:gd name="connsiteY18" fmla="*/ 1031236 h 1667042"/>
                    <a:gd name="connsiteX19" fmla="*/ 11123 w 1598802"/>
                    <a:gd name="connsiteY19" fmla="*/ 615948 h 1667042"/>
                    <a:gd name="connsiteX20" fmla="*/ 41475 w 1598802"/>
                    <a:gd name="connsiteY20" fmla="*/ 502673 h 1667042"/>
                    <a:gd name="connsiteX21" fmla="*/ 72686 w 1598802"/>
                    <a:gd name="connsiteY21" fmla="*/ 492178 h 1667042"/>
                    <a:gd name="connsiteX22" fmla="*/ 154750 w 1598802"/>
                    <a:gd name="connsiteY22" fmla="*/ 533025 h 1667042"/>
                    <a:gd name="connsiteX23" fmla="*/ 343923 w 1598802"/>
                    <a:gd name="connsiteY23" fmla="*/ 860684 h 1667042"/>
                    <a:gd name="connsiteX24" fmla="*/ 369200 w 1598802"/>
                    <a:gd name="connsiteY24" fmla="*/ 839828 h 1667042"/>
                    <a:gd name="connsiteX25" fmla="*/ 215975 w 1598802"/>
                    <a:gd name="connsiteY25" fmla="*/ 267988 h 1667042"/>
                    <a:gd name="connsiteX26" fmla="*/ 292870 w 1598802"/>
                    <a:gd name="connsiteY26" fmla="*/ 134804 h 1667042"/>
                    <a:gd name="connsiteX27" fmla="*/ 335967 w 1598802"/>
                    <a:gd name="connsiteY27" fmla="*/ 132103 h 1667042"/>
                    <a:gd name="connsiteX28" fmla="*/ 426053 w 1598802"/>
                    <a:gd name="connsiteY28" fmla="*/ 211698 h 1667042"/>
                    <a:gd name="connsiteX29" fmla="*/ 578656 w 1598802"/>
                    <a:gd name="connsiteY29" fmla="*/ 781218 h 1667042"/>
                    <a:gd name="connsiteX30" fmla="*/ 614705 w 1598802"/>
                    <a:gd name="connsiteY30" fmla="*/ 781218 h 1667042"/>
                    <a:gd name="connsiteX31" fmla="*/ 614705 w 1598802"/>
                    <a:gd name="connsiteY31" fmla="*/ 108744 h 1667042"/>
                    <a:gd name="connsiteX32" fmla="*/ 723449 w 1598802"/>
                    <a:gd name="connsiteY32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1911 w 1598802"/>
                    <a:gd name="connsiteY7" fmla="*/ 914682 h 1667042"/>
                    <a:gd name="connsiteX8" fmla="*/ 1068681 w 1598802"/>
                    <a:gd name="connsiteY8" fmla="*/ 1016334 h 1667042"/>
                    <a:gd name="connsiteX9" fmla="*/ 1180385 w 1598802"/>
                    <a:gd name="connsiteY9" fmla="*/ 1036117 h 1667042"/>
                    <a:gd name="connsiteX10" fmla="*/ 1397807 w 1598802"/>
                    <a:gd name="connsiteY10" fmla="*/ 900177 h 1667042"/>
                    <a:gd name="connsiteX11" fmla="*/ 1585557 w 1598802"/>
                    <a:gd name="connsiteY11" fmla="*/ 950952 h 1667042"/>
                    <a:gd name="connsiteX12" fmla="*/ 1510970 w 1598802"/>
                    <a:gd name="connsiteY12" fmla="*/ 1136320 h 1667042"/>
                    <a:gd name="connsiteX13" fmla="*/ 1139728 w 1598802"/>
                    <a:gd name="connsiteY13" fmla="*/ 1396532 h 1667042"/>
                    <a:gd name="connsiteX14" fmla="*/ 731622 w 1598802"/>
                    <a:gd name="connsiteY14" fmla="*/ 1667042 h 1667042"/>
                    <a:gd name="connsiteX15" fmla="*/ 688759 w 1598802"/>
                    <a:gd name="connsiteY15" fmla="*/ 1667042 h 1667042"/>
                    <a:gd name="connsiteX16" fmla="*/ 245847 w 1598802"/>
                    <a:gd name="connsiteY16" fmla="*/ 1224130 h 1667042"/>
                    <a:gd name="connsiteX17" fmla="*/ 245847 w 1598802"/>
                    <a:gd name="connsiteY17" fmla="*/ 1081255 h 1667042"/>
                    <a:gd name="connsiteX18" fmla="*/ 250890 w 1598802"/>
                    <a:gd name="connsiteY18" fmla="*/ 1031236 h 1667042"/>
                    <a:gd name="connsiteX19" fmla="*/ 11123 w 1598802"/>
                    <a:gd name="connsiteY19" fmla="*/ 615948 h 1667042"/>
                    <a:gd name="connsiteX20" fmla="*/ 41475 w 1598802"/>
                    <a:gd name="connsiteY20" fmla="*/ 502673 h 1667042"/>
                    <a:gd name="connsiteX21" fmla="*/ 72686 w 1598802"/>
                    <a:gd name="connsiteY21" fmla="*/ 492178 h 1667042"/>
                    <a:gd name="connsiteX22" fmla="*/ 154750 w 1598802"/>
                    <a:gd name="connsiteY22" fmla="*/ 533025 h 1667042"/>
                    <a:gd name="connsiteX23" fmla="*/ 343923 w 1598802"/>
                    <a:gd name="connsiteY23" fmla="*/ 860684 h 1667042"/>
                    <a:gd name="connsiteX24" fmla="*/ 369200 w 1598802"/>
                    <a:gd name="connsiteY24" fmla="*/ 839828 h 1667042"/>
                    <a:gd name="connsiteX25" fmla="*/ 215975 w 1598802"/>
                    <a:gd name="connsiteY25" fmla="*/ 267988 h 1667042"/>
                    <a:gd name="connsiteX26" fmla="*/ 292870 w 1598802"/>
                    <a:gd name="connsiteY26" fmla="*/ 134804 h 1667042"/>
                    <a:gd name="connsiteX27" fmla="*/ 335967 w 1598802"/>
                    <a:gd name="connsiteY27" fmla="*/ 132103 h 1667042"/>
                    <a:gd name="connsiteX28" fmla="*/ 426053 w 1598802"/>
                    <a:gd name="connsiteY28" fmla="*/ 211698 h 1667042"/>
                    <a:gd name="connsiteX29" fmla="*/ 578656 w 1598802"/>
                    <a:gd name="connsiteY29" fmla="*/ 781218 h 1667042"/>
                    <a:gd name="connsiteX30" fmla="*/ 614705 w 1598802"/>
                    <a:gd name="connsiteY30" fmla="*/ 781218 h 1667042"/>
                    <a:gd name="connsiteX31" fmla="*/ 614705 w 1598802"/>
                    <a:gd name="connsiteY31" fmla="*/ 108744 h 1667042"/>
                    <a:gd name="connsiteX32" fmla="*/ 723449 w 1598802"/>
                    <a:gd name="connsiteY32" fmla="*/ 0 h 1667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598802" h="1667042">
                      <a:moveTo>
                        <a:pt x="723449" y="0"/>
                      </a:moveTo>
                      <a:cubicBezTo>
                        <a:pt x="783507" y="0"/>
                        <a:pt x="832193" y="48686"/>
                        <a:pt x="832193" y="108744"/>
                      </a:cubicBezTo>
                      <a:lnTo>
                        <a:pt x="832193" y="781218"/>
                      </a:lnTo>
                      <a:lnTo>
                        <a:pt x="861235" y="781218"/>
                      </a:lnTo>
                      <a:lnTo>
                        <a:pt x="1013838" y="211697"/>
                      </a:lnTo>
                      <a:cubicBezTo>
                        <a:pt x="1029382" y="153685"/>
                        <a:pt x="1089010" y="119259"/>
                        <a:pt x="1147022" y="134803"/>
                      </a:cubicBezTo>
                      <a:cubicBezTo>
                        <a:pt x="1205034" y="150347"/>
                        <a:pt x="1239460" y="209975"/>
                        <a:pt x="1223916" y="267987"/>
                      </a:cubicBezTo>
                      <a:lnTo>
                        <a:pt x="1051911" y="914682"/>
                      </a:lnTo>
                      <a:cubicBezTo>
                        <a:pt x="1048273" y="968078"/>
                        <a:pt x="1047268" y="972282"/>
                        <a:pt x="1068681" y="1016334"/>
                      </a:cubicBezTo>
                      <a:cubicBezTo>
                        <a:pt x="1090094" y="1060386"/>
                        <a:pt x="1155850" y="1051747"/>
                        <a:pt x="1180385" y="1036117"/>
                      </a:cubicBezTo>
                      <a:lnTo>
                        <a:pt x="1397807" y="900177"/>
                      </a:lnTo>
                      <a:cubicBezTo>
                        <a:pt x="1461043" y="863667"/>
                        <a:pt x="1547646" y="885401"/>
                        <a:pt x="1585557" y="950952"/>
                      </a:cubicBezTo>
                      <a:cubicBezTo>
                        <a:pt x="1623468" y="1016503"/>
                        <a:pt x="1574206" y="1099811"/>
                        <a:pt x="1510970" y="1136320"/>
                      </a:cubicBezTo>
                      <a:lnTo>
                        <a:pt x="1139728" y="1396532"/>
                      </a:lnTo>
                      <a:cubicBezTo>
                        <a:pt x="1072491" y="1555500"/>
                        <a:pt x="915083" y="1667042"/>
                        <a:pt x="731622" y="1667042"/>
                      </a:cubicBezTo>
                      <a:lnTo>
                        <a:pt x="688759" y="1667042"/>
                      </a:lnTo>
                      <a:cubicBezTo>
                        <a:pt x="444145" y="1667042"/>
                        <a:pt x="245847" y="1468744"/>
                        <a:pt x="245847" y="1224130"/>
                      </a:cubicBezTo>
                      <a:lnTo>
                        <a:pt x="245847" y="1081255"/>
                      </a:lnTo>
                      <a:lnTo>
                        <a:pt x="250890" y="1031236"/>
                      </a:lnTo>
                      <a:lnTo>
                        <a:pt x="11123" y="615948"/>
                      </a:lnTo>
                      <a:cubicBezTo>
                        <a:pt x="-11776" y="576287"/>
                        <a:pt x="1813" y="525572"/>
                        <a:pt x="41475" y="502673"/>
                      </a:cubicBezTo>
                      <a:cubicBezTo>
                        <a:pt x="51390" y="496949"/>
                        <a:pt x="61996" y="493505"/>
                        <a:pt x="72686" y="492178"/>
                      </a:cubicBezTo>
                      <a:cubicBezTo>
                        <a:pt x="104755" y="488199"/>
                        <a:pt x="137576" y="503279"/>
                        <a:pt x="154750" y="533025"/>
                      </a:cubicBezTo>
                      <a:lnTo>
                        <a:pt x="343923" y="860684"/>
                      </a:lnTo>
                      <a:lnTo>
                        <a:pt x="369200" y="839828"/>
                      </a:lnTo>
                      <a:lnTo>
                        <a:pt x="215975" y="267988"/>
                      </a:lnTo>
                      <a:cubicBezTo>
                        <a:pt x="200431" y="209976"/>
                        <a:pt x="234857" y="150348"/>
                        <a:pt x="292870" y="134804"/>
                      </a:cubicBezTo>
                      <a:cubicBezTo>
                        <a:pt x="307373" y="130918"/>
                        <a:pt x="321977" y="130155"/>
                        <a:pt x="335967" y="132103"/>
                      </a:cubicBezTo>
                      <a:cubicBezTo>
                        <a:pt x="377940" y="137947"/>
                        <a:pt x="414395" y="168189"/>
                        <a:pt x="426053" y="211698"/>
                      </a:cubicBezTo>
                      <a:lnTo>
                        <a:pt x="578656" y="781218"/>
                      </a:lnTo>
                      <a:lnTo>
                        <a:pt x="614705" y="781218"/>
                      </a:lnTo>
                      <a:lnTo>
                        <a:pt x="614705" y="108744"/>
                      </a:lnTo>
                      <a:cubicBezTo>
                        <a:pt x="614705" y="48686"/>
                        <a:pt x="663391" y="0"/>
                        <a:pt x="72344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89" name="台形 188">
                  <a:extLst>
                    <a:ext uri="{FF2B5EF4-FFF2-40B4-BE49-F238E27FC236}">
                      <a16:creationId xmlns:a16="http://schemas.microsoft.com/office/drawing/2014/main" id="{3397AF90-6AA0-4D75-9888-1DBB3151CA09}"/>
                    </a:ext>
                  </a:extLst>
                </p:cNvPr>
                <p:cNvSpPr/>
                <p:nvPr/>
              </p:nvSpPr>
              <p:spPr>
                <a:xfrm rot="1800000">
                  <a:off x="2977018" y="3403195"/>
                  <a:ext cx="324945" cy="728999"/>
                </a:xfrm>
                <a:prstGeom prst="trapezoid">
                  <a:avLst/>
                </a:prstGeom>
                <a:solidFill>
                  <a:srgbClr val="FF9999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C7A8811D-61C1-4073-8646-A41B98C50C3B}"/>
                  </a:ext>
                </a:extLst>
              </p:cNvPr>
              <p:cNvGrpSpPr/>
              <p:nvPr/>
            </p:nvGrpSpPr>
            <p:grpSpPr>
              <a:xfrm>
                <a:off x="3277316" y="4188721"/>
                <a:ext cx="780497" cy="892559"/>
                <a:chOff x="3260239" y="3931192"/>
                <a:chExt cx="780497" cy="892559"/>
              </a:xfrm>
            </p:grpSpPr>
            <p:grpSp>
              <p:nvGrpSpPr>
                <p:cNvPr id="182" name="グループ化 181">
                  <a:extLst>
                    <a:ext uri="{FF2B5EF4-FFF2-40B4-BE49-F238E27FC236}">
                      <a16:creationId xmlns:a16="http://schemas.microsoft.com/office/drawing/2014/main" id="{0F29B5A5-1304-4FC4-84CF-223EC71784CB}"/>
                    </a:ext>
                  </a:extLst>
                </p:cNvPr>
                <p:cNvGrpSpPr/>
                <p:nvPr/>
              </p:nvGrpSpPr>
              <p:grpSpPr>
                <a:xfrm>
                  <a:off x="3260239" y="3931192"/>
                  <a:ext cx="372617" cy="892559"/>
                  <a:chOff x="3286328" y="3931192"/>
                  <a:chExt cx="372617" cy="892559"/>
                </a:xfrm>
              </p:grpSpPr>
              <p:sp>
                <p:nvSpPr>
                  <p:cNvPr id="186" name="フリーフォーム: 図形 185">
                    <a:extLst>
                      <a:ext uri="{FF2B5EF4-FFF2-40B4-BE49-F238E27FC236}">
                        <a16:creationId xmlns:a16="http://schemas.microsoft.com/office/drawing/2014/main" id="{30259E48-1E3A-4149-9630-2407A08C05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86328" y="4064506"/>
                    <a:ext cx="349914" cy="759245"/>
                  </a:xfrm>
                  <a:custGeom>
                    <a:avLst/>
                    <a:gdLst>
                      <a:gd name="connsiteX0" fmla="*/ 84872 w 386116"/>
                      <a:gd name="connsiteY0" fmla="*/ 0 h 779607"/>
                      <a:gd name="connsiteX1" fmla="*/ 365856 w 386116"/>
                      <a:gd name="connsiteY1" fmla="*/ 0 h 779607"/>
                      <a:gd name="connsiteX2" fmla="*/ 365856 w 386116"/>
                      <a:gd name="connsiteY2" fmla="*/ 528670 h 779607"/>
                      <a:gd name="connsiteX3" fmla="*/ 386116 w 386116"/>
                      <a:gd name="connsiteY3" fmla="*/ 528670 h 779607"/>
                      <a:gd name="connsiteX4" fmla="*/ 386116 w 386116"/>
                      <a:gd name="connsiteY4" fmla="*/ 702017 h 779607"/>
                      <a:gd name="connsiteX5" fmla="*/ 199556 w 386116"/>
                      <a:gd name="connsiteY5" fmla="*/ 777902 h 779607"/>
                      <a:gd name="connsiteX6" fmla="*/ 0 w 386116"/>
                      <a:gd name="connsiteY6" fmla="*/ 702017 h 779607"/>
                      <a:gd name="connsiteX7" fmla="*/ 117912 w 386116"/>
                      <a:gd name="connsiteY7" fmla="*/ 542293 h 779607"/>
                      <a:gd name="connsiteX8" fmla="*/ 170932 w 386116"/>
                      <a:gd name="connsiteY8" fmla="*/ 532681 h 779607"/>
                      <a:gd name="connsiteX0" fmla="*/ 84872 w 386116"/>
                      <a:gd name="connsiteY0" fmla="*/ 0 h 779607"/>
                      <a:gd name="connsiteX1" fmla="*/ 365856 w 386116"/>
                      <a:gd name="connsiteY1" fmla="*/ 0 h 779607"/>
                      <a:gd name="connsiteX2" fmla="*/ 386116 w 386116"/>
                      <a:gd name="connsiteY2" fmla="*/ 528670 h 779607"/>
                      <a:gd name="connsiteX3" fmla="*/ 386116 w 386116"/>
                      <a:gd name="connsiteY3" fmla="*/ 702017 h 779607"/>
                      <a:gd name="connsiteX4" fmla="*/ 199556 w 386116"/>
                      <a:gd name="connsiteY4" fmla="*/ 777902 h 779607"/>
                      <a:gd name="connsiteX5" fmla="*/ 0 w 386116"/>
                      <a:gd name="connsiteY5" fmla="*/ 702017 h 779607"/>
                      <a:gd name="connsiteX6" fmla="*/ 117912 w 386116"/>
                      <a:gd name="connsiteY6" fmla="*/ 542293 h 779607"/>
                      <a:gd name="connsiteX7" fmla="*/ 170932 w 386116"/>
                      <a:gd name="connsiteY7" fmla="*/ 532681 h 779607"/>
                      <a:gd name="connsiteX8" fmla="*/ 84872 w 386116"/>
                      <a:gd name="connsiteY8" fmla="*/ 0 h 7796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116" h="779607">
                        <a:moveTo>
                          <a:pt x="84872" y="0"/>
                        </a:moveTo>
                        <a:lnTo>
                          <a:pt x="365856" y="0"/>
                        </a:lnTo>
                        <a:lnTo>
                          <a:pt x="386116" y="528670"/>
                        </a:lnTo>
                        <a:lnTo>
                          <a:pt x="386116" y="702017"/>
                        </a:lnTo>
                        <a:cubicBezTo>
                          <a:pt x="386116" y="797754"/>
                          <a:pt x="306178" y="777902"/>
                          <a:pt x="199556" y="777902"/>
                        </a:cubicBezTo>
                        <a:cubicBezTo>
                          <a:pt x="92933" y="777902"/>
                          <a:pt x="0" y="797754"/>
                          <a:pt x="0" y="702017"/>
                        </a:cubicBezTo>
                        <a:cubicBezTo>
                          <a:pt x="0" y="630215"/>
                          <a:pt x="48620" y="568608"/>
                          <a:pt x="117912" y="542293"/>
                        </a:cubicBezTo>
                        <a:lnTo>
                          <a:pt x="170932" y="532681"/>
                        </a:lnTo>
                        <a:lnTo>
                          <a:pt x="84872" y="0"/>
                        </a:ln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7" name="フリーフォーム 295">
                    <a:extLst>
                      <a:ext uri="{FF2B5EF4-FFF2-40B4-BE49-F238E27FC236}">
                        <a16:creationId xmlns:a16="http://schemas.microsoft.com/office/drawing/2014/main" id="{960938E8-DE84-4C5F-B676-88D5E3C52C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86975" y="3931192"/>
                    <a:ext cx="371970" cy="582275"/>
                  </a:xfrm>
                  <a:custGeom>
                    <a:avLst/>
                    <a:gdLst>
                      <a:gd name="connsiteX0" fmla="*/ 125730 w 125730"/>
                      <a:gd name="connsiteY0" fmla="*/ 0 h 247650"/>
                      <a:gd name="connsiteX1" fmla="*/ 125730 w 125730"/>
                      <a:gd name="connsiteY1" fmla="*/ 247650 h 247650"/>
                      <a:gd name="connsiteX2" fmla="*/ 53340 w 125730"/>
                      <a:gd name="connsiteY2" fmla="*/ 247650 h 247650"/>
                      <a:gd name="connsiteX3" fmla="*/ 0 w 125730"/>
                      <a:gd name="connsiteY3" fmla="*/ 7620 h 247650"/>
                      <a:gd name="connsiteX4" fmla="*/ 125730 w 125730"/>
                      <a:gd name="connsiteY4" fmla="*/ 0 h 247650"/>
                      <a:gd name="connsiteX0" fmla="*/ 140970 w 140970"/>
                      <a:gd name="connsiteY0" fmla="*/ 0 h 247650"/>
                      <a:gd name="connsiteX1" fmla="*/ 140970 w 140970"/>
                      <a:gd name="connsiteY1" fmla="*/ 247650 h 247650"/>
                      <a:gd name="connsiteX2" fmla="*/ 68580 w 140970"/>
                      <a:gd name="connsiteY2" fmla="*/ 247650 h 247650"/>
                      <a:gd name="connsiteX3" fmla="*/ 0 w 140970"/>
                      <a:gd name="connsiteY3" fmla="*/ 0 h 247650"/>
                      <a:gd name="connsiteX4" fmla="*/ 140970 w 140970"/>
                      <a:gd name="connsiteY4" fmla="*/ 0 h 247650"/>
                      <a:gd name="connsiteX0" fmla="*/ 140970 w 140970"/>
                      <a:gd name="connsiteY0" fmla="*/ 0 h 247650"/>
                      <a:gd name="connsiteX1" fmla="*/ 140970 w 140970"/>
                      <a:gd name="connsiteY1" fmla="*/ 247650 h 247650"/>
                      <a:gd name="connsiteX2" fmla="*/ 45720 w 140970"/>
                      <a:gd name="connsiteY2" fmla="*/ 247650 h 247650"/>
                      <a:gd name="connsiteX3" fmla="*/ 0 w 140970"/>
                      <a:gd name="connsiteY3" fmla="*/ 0 h 247650"/>
                      <a:gd name="connsiteX4" fmla="*/ 140970 w 140970"/>
                      <a:gd name="connsiteY4" fmla="*/ 0 h 247650"/>
                      <a:gd name="connsiteX0" fmla="*/ 140970 w 140970"/>
                      <a:gd name="connsiteY0" fmla="*/ 0 h 253690"/>
                      <a:gd name="connsiteX1" fmla="*/ 140970 w 140970"/>
                      <a:gd name="connsiteY1" fmla="*/ 247650 h 253690"/>
                      <a:gd name="connsiteX2" fmla="*/ 45720 w 140970"/>
                      <a:gd name="connsiteY2" fmla="*/ 247650 h 253690"/>
                      <a:gd name="connsiteX3" fmla="*/ 0 w 140970"/>
                      <a:gd name="connsiteY3" fmla="*/ 0 h 253690"/>
                      <a:gd name="connsiteX4" fmla="*/ 140970 w 140970"/>
                      <a:gd name="connsiteY4" fmla="*/ 0 h 253690"/>
                      <a:gd name="connsiteX0" fmla="*/ 140970 w 143834"/>
                      <a:gd name="connsiteY0" fmla="*/ 0 h 255646"/>
                      <a:gd name="connsiteX1" fmla="*/ 140970 w 143834"/>
                      <a:gd name="connsiteY1" fmla="*/ 247650 h 255646"/>
                      <a:gd name="connsiteX2" fmla="*/ 45720 w 143834"/>
                      <a:gd name="connsiteY2" fmla="*/ 247650 h 255646"/>
                      <a:gd name="connsiteX3" fmla="*/ 0 w 143834"/>
                      <a:gd name="connsiteY3" fmla="*/ 0 h 255646"/>
                      <a:gd name="connsiteX4" fmla="*/ 140970 w 143834"/>
                      <a:gd name="connsiteY4" fmla="*/ 0 h 2556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3834" h="255646">
                        <a:moveTo>
                          <a:pt x="140970" y="0"/>
                        </a:moveTo>
                        <a:cubicBezTo>
                          <a:pt x="140970" y="82550"/>
                          <a:pt x="147415" y="240375"/>
                          <a:pt x="140970" y="247650"/>
                        </a:cubicBezTo>
                        <a:cubicBezTo>
                          <a:pt x="134525" y="254925"/>
                          <a:pt x="70104" y="261241"/>
                          <a:pt x="45720" y="247650"/>
                        </a:cubicBezTo>
                        <a:cubicBezTo>
                          <a:pt x="21336" y="234059"/>
                          <a:pt x="15240" y="82550"/>
                          <a:pt x="0" y="0"/>
                        </a:cubicBezTo>
                        <a:lnTo>
                          <a:pt x="140970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FFFDAC12-78E3-479C-A896-15ACFC0C0DE3}"/>
                    </a:ext>
                  </a:extLst>
                </p:cNvPr>
                <p:cNvGrpSpPr/>
                <p:nvPr/>
              </p:nvGrpSpPr>
              <p:grpSpPr>
                <a:xfrm>
                  <a:off x="3655278" y="3931192"/>
                  <a:ext cx="385458" cy="892559"/>
                  <a:chOff x="3634092" y="3931192"/>
                  <a:chExt cx="385458" cy="892559"/>
                </a:xfrm>
              </p:grpSpPr>
              <p:sp>
                <p:nvSpPr>
                  <p:cNvPr id="184" name="フリーフォーム: 図形 183">
                    <a:extLst>
                      <a:ext uri="{FF2B5EF4-FFF2-40B4-BE49-F238E27FC236}">
                        <a16:creationId xmlns:a16="http://schemas.microsoft.com/office/drawing/2014/main" id="{29DDFFB3-DA33-428A-9213-1FD48E65411F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669636" y="4064505"/>
                    <a:ext cx="349914" cy="759246"/>
                  </a:xfrm>
                  <a:custGeom>
                    <a:avLst/>
                    <a:gdLst>
                      <a:gd name="connsiteX0" fmla="*/ 370407 w 386116"/>
                      <a:gd name="connsiteY0" fmla="*/ 0 h 779608"/>
                      <a:gd name="connsiteX1" fmla="*/ 89425 w 386116"/>
                      <a:gd name="connsiteY1" fmla="*/ 0 h 779608"/>
                      <a:gd name="connsiteX2" fmla="*/ 175355 w 386116"/>
                      <a:gd name="connsiteY2" fmla="*/ 531880 h 779608"/>
                      <a:gd name="connsiteX3" fmla="*/ 117912 w 386116"/>
                      <a:gd name="connsiteY3" fmla="*/ 542294 h 779608"/>
                      <a:gd name="connsiteX4" fmla="*/ 0 w 386116"/>
                      <a:gd name="connsiteY4" fmla="*/ 702018 h 779608"/>
                      <a:gd name="connsiteX5" fmla="*/ 199556 w 386116"/>
                      <a:gd name="connsiteY5" fmla="*/ 777903 h 779608"/>
                      <a:gd name="connsiteX6" fmla="*/ 386116 w 386116"/>
                      <a:gd name="connsiteY6" fmla="*/ 702018 h 779608"/>
                      <a:gd name="connsiteX7" fmla="*/ 386116 w 386116"/>
                      <a:gd name="connsiteY7" fmla="*/ 528671 h 779608"/>
                      <a:gd name="connsiteX8" fmla="*/ 370407 w 386116"/>
                      <a:gd name="connsiteY8" fmla="*/ 528671 h 779608"/>
                      <a:gd name="connsiteX0" fmla="*/ 370407 w 386116"/>
                      <a:gd name="connsiteY0" fmla="*/ 0 h 779608"/>
                      <a:gd name="connsiteX1" fmla="*/ 89425 w 386116"/>
                      <a:gd name="connsiteY1" fmla="*/ 0 h 779608"/>
                      <a:gd name="connsiteX2" fmla="*/ 175355 w 386116"/>
                      <a:gd name="connsiteY2" fmla="*/ 531880 h 779608"/>
                      <a:gd name="connsiteX3" fmla="*/ 117912 w 386116"/>
                      <a:gd name="connsiteY3" fmla="*/ 542294 h 779608"/>
                      <a:gd name="connsiteX4" fmla="*/ 0 w 386116"/>
                      <a:gd name="connsiteY4" fmla="*/ 702018 h 779608"/>
                      <a:gd name="connsiteX5" fmla="*/ 199556 w 386116"/>
                      <a:gd name="connsiteY5" fmla="*/ 777903 h 779608"/>
                      <a:gd name="connsiteX6" fmla="*/ 386116 w 386116"/>
                      <a:gd name="connsiteY6" fmla="*/ 702018 h 779608"/>
                      <a:gd name="connsiteX7" fmla="*/ 370407 w 386116"/>
                      <a:gd name="connsiteY7" fmla="*/ 528671 h 779608"/>
                      <a:gd name="connsiteX8" fmla="*/ 370407 w 386116"/>
                      <a:gd name="connsiteY8" fmla="*/ 0 h 7796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116" h="779608">
                        <a:moveTo>
                          <a:pt x="370407" y="0"/>
                        </a:moveTo>
                        <a:lnTo>
                          <a:pt x="89425" y="0"/>
                        </a:lnTo>
                        <a:lnTo>
                          <a:pt x="175355" y="531880"/>
                        </a:lnTo>
                        <a:lnTo>
                          <a:pt x="117912" y="542294"/>
                        </a:lnTo>
                        <a:cubicBezTo>
                          <a:pt x="48620" y="568609"/>
                          <a:pt x="0" y="630216"/>
                          <a:pt x="0" y="702018"/>
                        </a:cubicBezTo>
                        <a:cubicBezTo>
                          <a:pt x="0" y="797755"/>
                          <a:pt x="92933" y="777903"/>
                          <a:pt x="199556" y="777903"/>
                        </a:cubicBezTo>
                        <a:cubicBezTo>
                          <a:pt x="306178" y="777903"/>
                          <a:pt x="386116" y="797755"/>
                          <a:pt x="386116" y="702018"/>
                        </a:cubicBezTo>
                        <a:lnTo>
                          <a:pt x="370407" y="528671"/>
                        </a:lnTo>
                        <a:lnTo>
                          <a:pt x="370407" y="0"/>
                        </a:ln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85" name="フリーフォーム 296">
                    <a:extLst>
                      <a:ext uri="{FF2B5EF4-FFF2-40B4-BE49-F238E27FC236}">
                        <a16:creationId xmlns:a16="http://schemas.microsoft.com/office/drawing/2014/main" id="{7E564D9F-5AD1-4861-BD4B-5C8F36DAF1C0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634092" y="3931192"/>
                    <a:ext cx="382004" cy="581927"/>
                  </a:xfrm>
                  <a:custGeom>
                    <a:avLst/>
                    <a:gdLst>
                      <a:gd name="connsiteX0" fmla="*/ 125730 w 125730"/>
                      <a:gd name="connsiteY0" fmla="*/ 0 h 247650"/>
                      <a:gd name="connsiteX1" fmla="*/ 125730 w 125730"/>
                      <a:gd name="connsiteY1" fmla="*/ 247650 h 247650"/>
                      <a:gd name="connsiteX2" fmla="*/ 53340 w 125730"/>
                      <a:gd name="connsiteY2" fmla="*/ 247650 h 247650"/>
                      <a:gd name="connsiteX3" fmla="*/ 0 w 125730"/>
                      <a:gd name="connsiteY3" fmla="*/ 7620 h 247650"/>
                      <a:gd name="connsiteX4" fmla="*/ 125730 w 125730"/>
                      <a:gd name="connsiteY4" fmla="*/ 0 h 247650"/>
                      <a:gd name="connsiteX0" fmla="*/ 140970 w 140970"/>
                      <a:gd name="connsiteY0" fmla="*/ 0 h 247650"/>
                      <a:gd name="connsiteX1" fmla="*/ 140970 w 140970"/>
                      <a:gd name="connsiteY1" fmla="*/ 247650 h 247650"/>
                      <a:gd name="connsiteX2" fmla="*/ 68580 w 140970"/>
                      <a:gd name="connsiteY2" fmla="*/ 247650 h 247650"/>
                      <a:gd name="connsiteX3" fmla="*/ 0 w 140970"/>
                      <a:gd name="connsiteY3" fmla="*/ 0 h 247650"/>
                      <a:gd name="connsiteX4" fmla="*/ 140970 w 140970"/>
                      <a:gd name="connsiteY4" fmla="*/ 0 h 247650"/>
                      <a:gd name="connsiteX0" fmla="*/ 140970 w 140970"/>
                      <a:gd name="connsiteY0" fmla="*/ 0 h 247650"/>
                      <a:gd name="connsiteX1" fmla="*/ 140970 w 140970"/>
                      <a:gd name="connsiteY1" fmla="*/ 247650 h 247650"/>
                      <a:gd name="connsiteX2" fmla="*/ 45720 w 140970"/>
                      <a:gd name="connsiteY2" fmla="*/ 247650 h 247650"/>
                      <a:gd name="connsiteX3" fmla="*/ 0 w 140970"/>
                      <a:gd name="connsiteY3" fmla="*/ 0 h 247650"/>
                      <a:gd name="connsiteX4" fmla="*/ 140970 w 140970"/>
                      <a:gd name="connsiteY4" fmla="*/ 0 h 247650"/>
                      <a:gd name="connsiteX0" fmla="*/ 140970 w 147714"/>
                      <a:gd name="connsiteY0" fmla="*/ 0 h 251831"/>
                      <a:gd name="connsiteX1" fmla="*/ 140970 w 147714"/>
                      <a:gd name="connsiteY1" fmla="*/ 247650 h 251831"/>
                      <a:gd name="connsiteX2" fmla="*/ 45720 w 147714"/>
                      <a:gd name="connsiteY2" fmla="*/ 247650 h 251831"/>
                      <a:gd name="connsiteX3" fmla="*/ 0 w 147714"/>
                      <a:gd name="connsiteY3" fmla="*/ 0 h 251831"/>
                      <a:gd name="connsiteX4" fmla="*/ 140970 w 147714"/>
                      <a:gd name="connsiteY4" fmla="*/ 0 h 251831"/>
                      <a:gd name="connsiteX0" fmla="*/ 140970 w 147714"/>
                      <a:gd name="connsiteY0" fmla="*/ 0 h 255493"/>
                      <a:gd name="connsiteX1" fmla="*/ 140970 w 147714"/>
                      <a:gd name="connsiteY1" fmla="*/ 247650 h 255493"/>
                      <a:gd name="connsiteX2" fmla="*/ 45720 w 147714"/>
                      <a:gd name="connsiteY2" fmla="*/ 247650 h 255493"/>
                      <a:gd name="connsiteX3" fmla="*/ 0 w 147714"/>
                      <a:gd name="connsiteY3" fmla="*/ 0 h 255493"/>
                      <a:gd name="connsiteX4" fmla="*/ 140970 w 147714"/>
                      <a:gd name="connsiteY4" fmla="*/ 0 h 255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7714" h="255493">
                        <a:moveTo>
                          <a:pt x="140970" y="0"/>
                        </a:moveTo>
                        <a:cubicBezTo>
                          <a:pt x="140970" y="82550"/>
                          <a:pt x="156146" y="238241"/>
                          <a:pt x="140970" y="247650"/>
                        </a:cubicBezTo>
                        <a:cubicBezTo>
                          <a:pt x="125794" y="257059"/>
                          <a:pt x="57277" y="259107"/>
                          <a:pt x="45720" y="247650"/>
                        </a:cubicBezTo>
                        <a:cubicBezTo>
                          <a:pt x="34163" y="236193"/>
                          <a:pt x="15240" y="82550"/>
                          <a:pt x="0" y="0"/>
                        </a:cubicBezTo>
                        <a:lnTo>
                          <a:pt x="140970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sp>
            <p:nvSpPr>
              <p:cNvPr id="151" name="片側の 2 つの角を丸めた四角形 298">
                <a:extLst>
                  <a:ext uri="{FF2B5EF4-FFF2-40B4-BE49-F238E27FC236}">
                    <a16:creationId xmlns:a16="http://schemas.microsoft.com/office/drawing/2014/main" id="{D60E1853-6A1B-4F2A-A3A8-3DC3A31590EE}"/>
                  </a:ext>
                </a:extLst>
              </p:cNvPr>
              <p:cNvSpPr/>
              <p:nvPr/>
            </p:nvSpPr>
            <p:spPr bwMode="auto">
              <a:xfrm>
                <a:off x="3298216" y="3537382"/>
                <a:ext cx="740792" cy="658636"/>
              </a:xfrm>
              <a:prstGeom prst="round2SameRect">
                <a:avLst>
                  <a:gd name="adj1" fmla="val 28557"/>
                  <a:gd name="adj2" fmla="val 0"/>
                </a:avLst>
              </a:prstGeom>
              <a:solidFill>
                <a:srgbClr val="FF9999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2" name="台形 151">
                <a:extLst>
                  <a:ext uri="{FF2B5EF4-FFF2-40B4-BE49-F238E27FC236}">
                    <a16:creationId xmlns:a16="http://schemas.microsoft.com/office/drawing/2014/main" id="{4A35C8F3-7F91-4453-882F-F24B523EFFFC}"/>
                  </a:ext>
                </a:extLst>
              </p:cNvPr>
              <p:cNvSpPr/>
              <p:nvPr/>
            </p:nvSpPr>
            <p:spPr>
              <a:xfrm>
                <a:off x="3300939" y="4186480"/>
                <a:ext cx="742832" cy="359821"/>
              </a:xfrm>
              <a:prstGeom prst="trapezoid">
                <a:avLst>
                  <a:gd name="adj" fmla="val 11102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" name="四角形: 角を丸くする 152">
                <a:extLst>
                  <a:ext uri="{FF2B5EF4-FFF2-40B4-BE49-F238E27FC236}">
                    <a16:creationId xmlns:a16="http://schemas.microsoft.com/office/drawing/2014/main" id="{CA368534-576D-4003-9862-20F53439D37F}"/>
                  </a:ext>
                </a:extLst>
              </p:cNvPr>
              <p:cNvSpPr/>
              <p:nvPr/>
            </p:nvSpPr>
            <p:spPr>
              <a:xfrm>
                <a:off x="3277316" y="5036698"/>
                <a:ext cx="349914" cy="64335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" name="四角形: 角を丸くする 153">
                <a:extLst>
                  <a:ext uri="{FF2B5EF4-FFF2-40B4-BE49-F238E27FC236}">
                    <a16:creationId xmlns:a16="http://schemas.microsoft.com/office/drawing/2014/main" id="{53551FDF-048E-4410-91AC-5893E1329B60}"/>
                  </a:ext>
                </a:extLst>
              </p:cNvPr>
              <p:cNvSpPr/>
              <p:nvPr/>
            </p:nvSpPr>
            <p:spPr>
              <a:xfrm>
                <a:off x="3705941" y="5036698"/>
                <a:ext cx="349914" cy="64335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" name="台形 154">
                <a:extLst>
                  <a:ext uri="{FF2B5EF4-FFF2-40B4-BE49-F238E27FC236}">
                    <a16:creationId xmlns:a16="http://schemas.microsoft.com/office/drawing/2014/main" id="{51DC86A0-795B-4182-8433-96B0425534B9}"/>
                  </a:ext>
                </a:extLst>
              </p:cNvPr>
              <p:cNvSpPr/>
              <p:nvPr/>
            </p:nvSpPr>
            <p:spPr>
              <a:xfrm>
                <a:off x="3300939" y="4160286"/>
                <a:ext cx="742832" cy="56705"/>
              </a:xfrm>
              <a:prstGeom prst="trapezoid">
                <a:avLst>
                  <a:gd name="adj" fmla="val 11102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56" name="グループ化 155">
                <a:extLst>
                  <a:ext uri="{FF2B5EF4-FFF2-40B4-BE49-F238E27FC236}">
                    <a16:creationId xmlns:a16="http://schemas.microsoft.com/office/drawing/2014/main" id="{23214D02-3EC1-41F1-A9F6-8D8954577777}"/>
                  </a:ext>
                </a:extLst>
              </p:cNvPr>
              <p:cNvGrpSpPr/>
              <p:nvPr/>
            </p:nvGrpSpPr>
            <p:grpSpPr>
              <a:xfrm>
                <a:off x="3191059" y="3537379"/>
                <a:ext cx="955106" cy="1085099"/>
                <a:chOff x="3173982" y="3279850"/>
                <a:chExt cx="955106" cy="1085099"/>
              </a:xfrm>
            </p:grpSpPr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114409FC-6336-4E7E-943E-23CA02EDA75E}"/>
                    </a:ext>
                  </a:extLst>
                </p:cNvPr>
                <p:cNvSpPr/>
                <p:nvPr/>
              </p:nvSpPr>
              <p:spPr bwMode="auto">
                <a:xfrm>
                  <a:off x="3173982" y="3279850"/>
                  <a:ext cx="955106" cy="1085099"/>
                </a:xfrm>
                <a:custGeom>
                  <a:avLst/>
                  <a:gdLst>
                    <a:gd name="connsiteX0" fmla="*/ 630007 w 955106"/>
                    <a:gd name="connsiteY0" fmla="*/ 0 h 1085099"/>
                    <a:gd name="connsiteX1" fmla="*/ 682356 w 955106"/>
                    <a:gd name="connsiteY1" fmla="*/ 0 h 1085099"/>
                    <a:gd name="connsiteX2" fmla="*/ 955106 w 955106"/>
                    <a:gd name="connsiteY2" fmla="*/ 272750 h 1085099"/>
                    <a:gd name="connsiteX3" fmla="*/ 893712 w 955106"/>
                    <a:gd name="connsiteY3" fmla="*/ 693806 h 1085099"/>
                    <a:gd name="connsiteX4" fmla="*/ 955106 w 955106"/>
                    <a:gd name="connsiteY4" fmla="*/ 1085099 h 1085099"/>
                    <a:gd name="connsiteX5" fmla="*/ 630007 w 955106"/>
                    <a:gd name="connsiteY5" fmla="*/ 1085099 h 1085099"/>
                    <a:gd name="connsiteX6" fmla="*/ 272750 w 955106"/>
                    <a:gd name="connsiteY6" fmla="*/ 0 h 1085099"/>
                    <a:gd name="connsiteX7" fmla="*/ 318129 w 955106"/>
                    <a:gd name="connsiteY7" fmla="*/ 0 h 1085099"/>
                    <a:gd name="connsiteX8" fmla="*/ 318129 w 955106"/>
                    <a:gd name="connsiteY8" fmla="*/ 1085099 h 1085099"/>
                    <a:gd name="connsiteX9" fmla="*/ 0 w 955106"/>
                    <a:gd name="connsiteY9" fmla="*/ 1085099 h 1085099"/>
                    <a:gd name="connsiteX10" fmla="*/ 54261 w 955106"/>
                    <a:gd name="connsiteY10" fmla="*/ 693806 h 1085099"/>
                    <a:gd name="connsiteX11" fmla="*/ 0 w 955106"/>
                    <a:gd name="connsiteY11" fmla="*/ 272750 h 1085099"/>
                    <a:gd name="connsiteX12" fmla="*/ 272750 w 955106"/>
                    <a:gd name="connsiteY12" fmla="*/ 0 h 1085099"/>
                    <a:gd name="connsiteX0" fmla="*/ 630007 w 955106"/>
                    <a:gd name="connsiteY0" fmla="*/ 0 h 1085099"/>
                    <a:gd name="connsiteX1" fmla="*/ 682356 w 955106"/>
                    <a:gd name="connsiteY1" fmla="*/ 0 h 1085099"/>
                    <a:gd name="connsiteX2" fmla="*/ 955106 w 955106"/>
                    <a:gd name="connsiteY2" fmla="*/ 272750 h 1085099"/>
                    <a:gd name="connsiteX3" fmla="*/ 893712 w 955106"/>
                    <a:gd name="connsiteY3" fmla="*/ 693806 h 1085099"/>
                    <a:gd name="connsiteX4" fmla="*/ 955106 w 955106"/>
                    <a:gd name="connsiteY4" fmla="*/ 1085099 h 1085099"/>
                    <a:gd name="connsiteX5" fmla="*/ 630007 w 955106"/>
                    <a:gd name="connsiteY5" fmla="*/ 1085099 h 1085099"/>
                    <a:gd name="connsiteX6" fmla="*/ 755081 w 955106"/>
                    <a:gd name="connsiteY6" fmla="*/ 651594 h 1085099"/>
                    <a:gd name="connsiteX7" fmla="*/ 630007 w 955106"/>
                    <a:gd name="connsiteY7" fmla="*/ 0 h 1085099"/>
                    <a:gd name="connsiteX8" fmla="*/ 272750 w 955106"/>
                    <a:gd name="connsiteY8" fmla="*/ 0 h 1085099"/>
                    <a:gd name="connsiteX9" fmla="*/ 318129 w 955106"/>
                    <a:gd name="connsiteY9" fmla="*/ 0 h 1085099"/>
                    <a:gd name="connsiteX10" fmla="*/ 318129 w 955106"/>
                    <a:gd name="connsiteY10" fmla="*/ 1085099 h 1085099"/>
                    <a:gd name="connsiteX11" fmla="*/ 0 w 955106"/>
                    <a:gd name="connsiteY11" fmla="*/ 1085099 h 1085099"/>
                    <a:gd name="connsiteX12" fmla="*/ 54261 w 955106"/>
                    <a:gd name="connsiteY12" fmla="*/ 693806 h 1085099"/>
                    <a:gd name="connsiteX13" fmla="*/ 0 w 955106"/>
                    <a:gd name="connsiteY13" fmla="*/ 272750 h 1085099"/>
                    <a:gd name="connsiteX14" fmla="*/ 272750 w 955106"/>
                    <a:gd name="connsiteY14" fmla="*/ 0 h 1085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55106" h="1085099">
                      <a:moveTo>
                        <a:pt x="630007" y="0"/>
                      </a:moveTo>
                      <a:lnTo>
                        <a:pt x="682356" y="0"/>
                      </a:lnTo>
                      <a:cubicBezTo>
                        <a:pt x="832992" y="0"/>
                        <a:pt x="955106" y="122114"/>
                        <a:pt x="955106" y="272750"/>
                      </a:cubicBezTo>
                      <a:lnTo>
                        <a:pt x="893712" y="693806"/>
                      </a:lnTo>
                      <a:lnTo>
                        <a:pt x="955106" y="1085099"/>
                      </a:lnTo>
                      <a:lnTo>
                        <a:pt x="630007" y="1085099"/>
                      </a:lnTo>
                      <a:cubicBezTo>
                        <a:pt x="629629" y="936629"/>
                        <a:pt x="755459" y="800064"/>
                        <a:pt x="755081" y="651594"/>
                      </a:cubicBezTo>
                      <a:cubicBezTo>
                        <a:pt x="755459" y="438365"/>
                        <a:pt x="629629" y="213229"/>
                        <a:pt x="630007" y="0"/>
                      </a:cubicBezTo>
                      <a:close/>
                      <a:moveTo>
                        <a:pt x="272750" y="0"/>
                      </a:moveTo>
                      <a:lnTo>
                        <a:pt x="318129" y="0"/>
                      </a:lnTo>
                      <a:lnTo>
                        <a:pt x="318129" y="1085099"/>
                      </a:lnTo>
                      <a:lnTo>
                        <a:pt x="0" y="1085099"/>
                      </a:lnTo>
                      <a:lnTo>
                        <a:pt x="54261" y="693806"/>
                      </a:lnTo>
                      <a:lnTo>
                        <a:pt x="0" y="272750"/>
                      </a:lnTo>
                      <a:cubicBezTo>
                        <a:pt x="0" y="122114"/>
                        <a:pt x="122114" y="0"/>
                        <a:pt x="272750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B668EFF5-CBC8-4B14-911E-47740AE09F3E}"/>
                    </a:ext>
                  </a:extLst>
                </p:cNvPr>
                <p:cNvSpPr/>
                <p:nvPr/>
              </p:nvSpPr>
              <p:spPr>
                <a:xfrm>
                  <a:off x="3260910" y="3528643"/>
                  <a:ext cx="170108" cy="165117"/>
                </a:xfrm>
                <a:custGeom>
                  <a:avLst/>
                  <a:gdLst>
                    <a:gd name="connsiteX0" fmla="*/ 211276 w 423555"/>
                    <a:gd name="connsiteY0" fmla="*/ 0 h 411128"/>
                    <a:gd name="connsiteX1" fmla="*/ 361728 w 423555"/>
                    <a:gd name="connsiteY1" fmla="*/ 162974 h 411128"/>
                    <a:gd name="connsiteX2" fmla="*/ 383497 w 423555"/>
                    <a:gd name="connsiteY2" fmla="*/ 177651 h 411128"/>
                    <a:gd name="connsiteX3" fmla="*/ 423555 w 423555"/>
                    <a:gd name="connsiteY3" fmla="*/ 274360 h 411128"/>
                    <a:gd name="connsiteX4" fmla="*/ 286787 w 423555"/>
                    <a:gd name="connsiteY4" fmla="*/ 411128 h 411128"/>
                    <a:gd name="connsiteX5" fmla="*/ 233551 w 423555"/>
                    <a:gd name="connsiteY5" fmla="*/ 400380 h 411128"/>
                    <a:gd name="connsiteX6" fmla="*/ 211778 w 423555"/>
                    <a:gd name="connsiteY6" fmla="*/ 385700 h 411128"/>
                    <a:gd name="connsiteX7" fmla="*/ 190004 w 423555"/>
                    <a:gd name="connsiteY7" fmla="*/ 400380 h 411128"/>
                    <a:gd name="connsiteX8" fmla="*/ 136768 w 423555"/>
                    <a:gd name="connsiteY8" fmla="*/ 411128 h 411128"/>
                    <a:gd name="connsiteX9" fmla="*/ 0 w 423555"/>
                    <a:gd name="connsiteY9" fmla="*/ 274360 h 411128"/>
                    <a:gd name="connsiteX10" fmla="*/ 40059 w 423555"/>
                    <a:gd name="connsiteY10" fmla="*/ 177651 h 411128"/>
                    <a:gd name="connsiteX11" fmla="*/ 59169 w 423555"/>
                    <a:gd name="connsiteY11" fmla="*/ 164766 h 41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23555" h="411128">
                      <a:moveTo>
                        <a:pt x="211276" y="0"/>
                      </a:moveTo>
                      <a:lnTo>
                        <a:pt x="361728" y="162974"/>
                      </a:lnTo>
                      <a:lnTo>
                        <a:pt x="383497" y="177651"/>
                      </a:lnTo>
                      <a:cubicBezTo>
                        <a:pt x="408247" y="202401"/>
                        <a:pt x="423555" y="236593"/>
                        <a:pt x="423555" y="274360"/>
                      </a:cubicBezTo>
                      <a:cubicBezTo>
                        <a:pt x="423555" y="349895"/>
                        <a:pt x="362322" y="411128"/>
                        <a:pt x="286787" y="411128"/>
                      </a:cubicBezTo>
                      <a:cubicBezTo>
                        <a:pt x="267903" y="411128"/>
                        <a:pt x="249914" y="407301"/>
                        <a:pt x="233551" y="400380"/>
                      </a:cubicBezTo>
                      <a:lnTo>
                        <a:pt x="211778" y="385700"/>
                      </a:lnTo>
                      <a:lnTo>
                        <a:pt x="190004" y="400380"/>
                      </a:lnTo>
                      <a:cubicBezTo>
                        <a:pt x="173642" y="407301"/>
                        <a:pt x="155652" y="411128"/>
                        <a:pt x="136768" y="411128"/>
                      </a:cubicBezTo>
                      <a:cubicBezTo>
                        <a:pt x="61233" y="411128"/>
                        <a:pt x="0" y="349895"/>
                        <a:pt x="0" y="274360"/>
                      </a:cubicBezTo>
                      <a:cubicBezTo>
                        <a:pt x="0" y="236593"/>
                        <a:pt x="15308" y="202401"/>
                        <a:pt x="40059" y="177651"/>
                      </a:cubicBezTo>
                      <a:lnTo>
                        <a:pt x="59169" y="164766"/>
                      </a:lnTo>
                      <a:close/>
                    </a:path>
                  </a:pathLst>
                </a:custGeom>
                <a:solidFill>
                  <a:srgbClr val="FF99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22C09533-55DB-4E69-A31D-2B7CB46C4BE7}"/>
                    </a:ext>
                  </a:extLst>
                </p:cNvPr>
                <p:cNvSpPr/>
                <p:nvPr/>
              </p:nvSpPr>
              <p:spPr>
                <a:xfrm rot="20603510">
                  <a:off x="3902868" y="3528643"/>
                  <a:ext cx="140131" cy="165117"/>
                </a:xfrm>
                <a:custGeom>
                  <a:avLst/>
                  <a:gdLst>
                    <a:gd name="connsiteX0" fmla="*/ 211276 w 423555"/>
                    <a:gd name="connsiteY0" fmla="*/ 0 h 411128"/>
                    <a:gd name="connsiteX1" fmla="*/ 361728 w 423555"/>
                    <a:gd name="connsiteY1" fmla="*/ 162974 h 411128"/>
                    <a:gd name="connsiteX2" fmla="*/ 383497 w 423555"/>
                    <a:gd name="connsiteY2" fmla="*/ 177651 h 411128"/>
                    <a:gd name="connsiteX3" fmla="*/ 423555 w 423555"/>
                    <a:gd name="connsiteY3" fmla="*/ 274360 h 411128"/>
                    <a:gd name="connsiteX4" fmla="*/ 286787 w 423555"/>
                    <a:gd name="connsiteY4" fmla="*/ 411128 h 411128"/>
                    <a:gd name="connsiteX5" fmla="*/ 233551 w 423555"/>
                    <a:gd name="connsiteY5" fmla="*/ 400380 h 411128"/>
                    <a:gd name="connsiteX6" fmla="*/ 211778 w 423555"/>
                    <a:gd name="connsiteY6" fmla="*/ 385700 h 411128"/>
                    <a:gd name="connsiteX7" fmla="*/ 190004 w 423555"/>
                    <a:gd name="connsiteY7" fmla="*/ 400380 h 411128"/>
                    <a:gd name="connsiteX8" fmla="*/ 136768 w 423555"/>
                    <a:gd name="connsiteY8" fmla="*/ 411128 h 411128"/>
                    <a:gd name="connsiteX9" fmla="*/ 0 w 423555"/>
                    <a:gd name="connsiteY9" fmla="*/ 274360 h 411128"/>
                    <a:gd name="connsiteX10" fmla="*/ 40059 w 423555"/>
                    <a:gd name="connsiteY10" fmla="*/ 177651 h 411128"/>
                    <a:gd name="connsiteX11" fmla="*/ 59169 w 423555"/>
                    <a:gd name="connsiteY11" fmla="*/ 164766 h 41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23555" h="411128">
                      <a:moveTo>
                        <a:pt x="211276" y="0"/>
                      </a:moveTo>
                      <a:lnTo>
                        <a:pt x="361728" y="162974"/>
                      </a:lnTo>
                      <a:lnTo>
                        <a:pt x="383497" y="177651"/>
                      </a:lnTo>
                      <a:cubicBezTo>
                        <a:pt x="408247" y="202401"/>
                        <a:pt x="423555" y="236593"/>
                        <a:pt x="423555" y="274360"/>
                      </a:cubicBezTo>
                      <a:cubicBezTo>
                        <a:pt x="423555" y="349895"/>
                        <a:pt x="362322" y="411128"/>
                        <a:pt x="286787" y="411128"/>
                      </a:cubicBezTo>
                      <a:cubicBezTo>
                        <a:pt x="267903" y="411128"/>
                        <a:pt x="249914" y="407301"/>
                        <a:pt x="233551" y="400380"/>
                      </a:cubicBezTo>
                      <a:lnTo>
                        <a:pt x="211778" y="385700"/>
                      </a:lnTo>
                      <a:lnTo>
                        <a:pt x="190004" y="400380"/>
                      </a:lnTo>
                      <a:cubicBezTo>
                        <a:pt x="173642" y="407301"/>
                        <a:pt x="155652" y="411128"/>
                        <a:pt x="136768" y="411128"/>
                      </a:cubicBezTo>
                      <a:cubicBezTo>
                        <a:pt x="61233" y="411128"/>
                        <a:pt x="0" y="349895"/>
                        <a:pt x="0" y="274360"/>
                      </a:cubicBezTo>
                      <a:cubicBezTo>
                        <a:pt x="0" y="236593"/>
                        <a:pt x="15308" y="202401"/>
                        <a:pt x="40059" y="177651"/>
                      </a:cubicBezTo>
                      <a:lnTo>
                        <a:pt x="59169" y="164766"/>
                      </a:lnTo>
                      <a:close/>
                    </a:path>
                  </a:pathLst>
                </a:custGeom>
                <a:solidFill>
                  <a:srgbClr val="FF99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57" name="グループ化 156">
                <a:extLst>
                  <a:ext uri="{FF2B5EF4-FFF2-40B4-BE49-F238E27FC236}">
                    <a16:creationId xmlns:a16="http://schemas.microsoft.com/office/drawing/2014/main" id="{CB118684-8E26-441F-A4C0-70B3A1EFB32F}"/>
                  </a:ext>
                </a:extLst>
              </p:cNvPr>
              <p:cNvGrpSpPr/>
              <p:nvPr/>
            </p:nvGrpSpPr>
            <p:grpSpPr>
              <a:xfrm>
                <a:off x="3598486" y="4127061"/>
                <a:ext cx="146845" cy="240974"/>
                <a:chOff x="3579882" y="3883638"/>
                <a:chExt cx="148254" cy="226867"/>
              </a:xfrm>
            </p:grpSpPr>
            <p:sp>
              <p:nvSpPr>
                <p:cNvPr id="176" name="台形 175">
                  <a:extLst>
                    <a:ext uri="{FF2B5EF4-FFF2-40B4-BE49-F238E27FC236}">
                      <a16:creationId xmlns:a16="http://schemas.microsoft.com/office/drawing/2014/main" id="{0D0A842D-9DAA-42D2-9E90-19938E1FCD9E}"/>
                    </a:ext>
                  </a:extLst>
                </p:cNvPr>
                <p:cNvSpPr/>
                <p:nvPr/>
              </p:nvSpPr>
              <p:spPr>
                <a:xfrm rot="900000">
                  <a:off x="3579882" y="3956876"/>
                  <a:ext cx="90623" cy="153629"/>
                </a:xfrm>
                <a:prstGeom prst="trapezoid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7" name="台形 176">
                  <a:extLst>
                    <a:ext uri="{FF2B5EF4-FFF2-40B4-BE49-F238E27FC236}">
                      <a16:creationId xmlns:a16="http://schemas.microsoft.com/office/drawing/2014/main" id="{2E458EDB-B234-41C8-B4D3-DBB6854E96A0}"/>
                    </a:ext>
                  </a:extLst>
                </p:cNvPr>
                <p:cNvSpPr/>
                <p:nvPr/>
              </p:nvSpPr>
              <p:spPr>
                <a:xfrm rot="20700000">
                  <a:off x="3637513" y="3956876"/>
                  <a:ext cx="90623" cy="153629"/>
                </a:xfrm>
                <a:prstGeom prst="trapezoid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" name="四角形: 角を丸くする 177">
                  <a:extLst>
                    <a:ext uri="{FF2B5EF4-FFF2-40B4-BE49-F238E27FC236}">
                      <a16:creationId xmlns:a16="http://schemas.microsoft.com/office/drawing/2014/main" id="{F617403F-2EEE-4E1B-A86A-71958CB21AD7}"/>
                    </a:ext>
                  </a:extLst>
                </p:cNvPr>
                <p:cNvSpPr/>
                <p:nvPr/>
              </p:nvSpPr>
              <p:spPr>
                <a:xfrm>
                  <a:off x="3584836" y="3883638"/>
                  <a:ext cx="134924" cy="111847"/>
                </a:xfrm>
                <a:prstGeom prst="roundRect">
                  <a:avLst>
                    <a:gd name="adj" fmla="val 44345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58" name="円: 塗りつぶしなし 157">
                <a:extLst>
                  <a:ext uri="{FF2B5EF4-FFF2-40B4-BE49-F238E27FC236}">
                    <a16:creationId xmlns:a16="http://schemas.microsoft.com/office/drawing/2014/main" id="{1E2F8760-F842-4FE6-B8D6-C359EE8FDF13}"/>
                  </a:ext>
                </a:extLst>
              </p:cNvPr>
              <p:cNvSpPr/>
              <p:nvPr/>
            </p:nvSpPr>
            <p:spPr>
              <a:xfrm rot="2700000">
                <a:off x="3860193" y="4072605"/>
                <a:ext cx="105954" cy="168757"/>
              </a:xfrm>
              <a:prstGeom prst="donut">
                <a:avLst>
                  <a:gd name="adj" fmla="val 34234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9" name="四角形: 上の 2 つの角を丸める 158">
                <a:extLst>
                  <a:ext uri="{FF2B5EF4-FFF2-40B4-BE49-F238E27FC236}">
                    <a16:creationId xmlns:a16="http://schemas.microsoft.com/office/drawing/2014/main" id="{4C7D4129-2AD7-4C75-AFE2-AA1114E05D99}"/>
                  </a:ext>
                </a:extLst>
              </p:cNvPr>
              <p:cNvSpPr/>
              <p:nvPr/>
            </p:nvSpPr>
            <p:spPr>
              <a:xfrm rot="18900000">
                <a:off x="3798353" y="3967895"/>
                <a:ext cx="80420" cy="226294"/>
              </a:xfrm>
              <a:prstGeom prst="round2Same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FC9F0D1E-71AD-4F6A-AE67-4C8596CDD0DA}"/>
                  </a:ext>
                </a:extLst>
              </p:cNvPr>
              <p:cNvGrpSpPr/>
              <p:nvPr/>
            </p:nvGrpSpPr>
            <p:grpSpPr>
              <a:xfrm>
                <a:off x="2917646" y="2300940"/>
                <a:ext cx="1502818" cy="1406985"/>
                <a:chOff x="2900569" y="2043411"/>
                <a:chExt cx="1502818" cy="1406985"/>
              </a:xfrm>
            </p:grpSpPr>
            <p:sp>
              <p:nvSpPr>
                <p:cNvPr id="161" name="楕円 160">
                  <a:extLst>
                    <a:ext uri="{FF2B5EF4-FFF2-40B4-BE49-F238E27FC236}">
                      <a16:creationId xmlns:a16="http://schemas.microsoft.com/office/drawing/2014/main" id="{F46DF11D-75EB-4E3C-9530-6B2FB9832896}"/>
                    </a:ext>
                  </a:extLst>
                </p:cNvPr>
                <p:cNvSpPr/>
                <p:nvPr/>
              </p:nvSpPr>
              <p:spPr>
                <a:xfrm>
                  <a:off x="3381002" y="2043411"/>
                  <a:ext cx="548551" cy="5166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D836A76F-F840-4044-8432-D96CFF568854}"/>
                    </a:ext>
                  </a:extLst>
                </p:cNvPr>
                <p:cNvGrpSpPr/>
                <p:nvPr/>
              </p:nvGrpSpPr>
              <p:grpSpPr>
                <a:xfrm>
                  <a:off x="2900569" y="2176463"/>
                  <a:ext cx="1502818" cy="1273933"/>
                  <a:chOff x="2900569" y="2176463"/>
                  <a:chExt cx="1502818" cy="1273933"/>
                </a:xfrm>
              </p:grpSpPr>
              <p:sp>
                <p:nvSpPr>
                  <p:cNvPr id="165" name="フリーフォーム: 図形 164">
                    <a:extLst>
                      <a:ext uri="{FF2B5EF4-FFF2-40B4-BE49-F238E27FC236}">
                        <a16:creationId xmlns:a16="http://schemas.microsoft.com/office/drawing/2014/main" id="{26DD7A08-8769-4446-8892-6E57DB8B73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73876" y="2176463"/>
                    <a:ext cx="1345712" cy="987220"/>
                  </a:xfrm>
                  <a:custGeom>
                    <a:avLst/>
                    <a:gdLst>
                      <a:gd name="connsiteX0" fmla="*/ 680520 w 1076822"/>
                      <a:gd name="connsiteY0" fmla="*/ 909 h 594493"/>
                      <a:gd name="connsiteX1" fmla="*/ 868790 w 1076822"/>
                      <a:gd name="connsiteY1" fmla="*/ 59172 h 594493"/>
                      <a:gd name="connsiteX2" fmla="*/ 1064743 w 1076822"/>
                      <a:gd name="connsiteY2" fmla="*/ 476261 h 594493"/>
                      <a:gd name="connsiteX3" fmla="*/ 1060101 w 1076822"/>
                      <a:gd name="connsiteY3" fmla="*/ 487058 h 594493"/>
                      <a:gd name="connsiteX4" fmla="*/ 1053072 w 1076822"/>
                      <a:gd name="connsiteY4" fmla="*/ 496477 h 594493"/>
                      <a:gd name="connsiteX5" fmla="*/ 593886 w 1076822"/>
                      <a:gd name="connsiteY5" fmla="*/ 535320 h 594493"/>
                      <a:gd name="connsiteX6" fmla="*/ 538412 w 1076822"/>
                      <a:gd name="connsiteY6" fmla="*/ 497466 h 594493"/>
                      <a:gd name="connsiteX7" fmla="*/ 482936 w 1076822"/>
                      <a:gd name="connsiteY7" fmla="*/ 535321 h 594493"/>
                      <a:gd name="connsiteX8" fmla="*/ 23750 w 1076822"/>
                      <a:gd name="connsiteY8" fmla="*/ 496478 h 594493"/>
                      <a:gd name="connsiteX9" fmla="*/ 16721 w 1076822"/>
                      <a:gd name="connsiteY9" fmla="*/ 487059 h 594493"/>
                      <a:gd name="connsiteX10" fmla="*/ 12079 w 1076822"/>
                      <a:gd name="connsiteY10" fmla="*/ 476262 h 594493"/>
                      <a:gd name="connsiteX11" fmla="*/ 208032 w 1076822"/>
                      <a:gd name="connsiteY11" fmla="*/ 59173 h 594493"/>
                      <a:gd name="connsiteX12" fmla="*/ 517823 w 1076822"/>
                      <a:gd name="connsiteY12" fmla="*/ 11867 h 594493"/>
                      <a:gd name="connsiteX13" fmla="*/ 537633 w 1076822"/>
                      <a:gd name="connsiteY13" fmla="*/ 18884 h 594493"/>
                      <a:gd name="connsiteX14" fmla="*/ 603302 w 1076822"/>
                      <a:gd name="connsiteY14" fmla="*/ 3254 h 594493"/>
                      <a:gd name="connsiteX15" fmla="*/ 680520 w 1076822"/>
                      <a:gd name="connsiteY15" fmla="*/ 909 h 594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076822" h="594493">
                        <a:moveTo>
                          <a:pt x="680520" y="909"/>
                        </a:moveTo>
                        <a:cubicBezTo>
                          <a:pt x="743423" y="5142"/>
                          <a:pt x="808197" y="24189"/>
                          <a:pt x="868790" y="59172"/>
                        </a:cubicBezTo>
                        <a:cubicBezTo>
                          <a:pt x="1030370" y="152460"/>
                          <a:pt x="1108678" y="328160"/>
                          <a:pt x="1064743" y="476261"/>
                        </a:cubicBezTo>
                        <a:lnTo>
                          <a:pt x="1060101" y="487058"/>
                        </a:lnTo>
                        <a:lnTo>
                          <a:pt x="1053072" y="496477"/>
                        </a:lnTo>
                        <a:cubicBezTo>
                          <a:pt x="946780" y="608575"/>
                          <a:pt x="755466" y="628608"/>
                          <a:pt x="593886" y="535320"/>
                        </a:cubicBezTo>
                        <a:lnTo>
                          <a:pt x="538412" y="497466"/>
                        </a:lnTo>
                        <a:lnTo>
                          <a:pt x="482936" y="535321"/>
                        </a:lnTo>
                        <a:cubicBezTo>
                          <a:pt x="321356" y="628609"/>
                          <a:pt x="130042" y="608576"/>
                          <a:pt x="23750" y="496478"/>
                        </a:cubicBezTo>
                        <a:lnTo>
                          <a:pt x="16721" y="487059"/>
                        </a:lnTo>
                        <a:lnTo>
                          <a:pt x="12079" y="476262"/>
                        </a:lnTo>
                        <a:cubicBezTo>
                          <a:pt x="-31856" y="328161"/>
                          <a:pt x="46452" y="152461"/>
                          <a:pt x="208032" y="59173"/>
                        </a:cubicBezTo>
                        <a:cubicBezTo>
                          <a:pt x="309020" y="868"/>
                          <a:pt x="421622" y="-13171"/>
                          <a:pt x="517823" y="11867"/>
                        </a:cubicBezTo>
                        <a:lnTo>
                          <a:pt x="537633" y="18884"/>
                        </a:lnTo>
                        <a:lnTo>
                          <a:pt x="603302" y="3254"/>
                        </a:lnTo>
                        <a:cubicBezTo>
                          <a:pt x="628425" y="-46"/>
                          <a:pt x="654310" y="-854"/>
                          <a:pt x="680520" y="909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6" name="円/楕円 342">
                    <a:extLst>
                      <a:ext uri="{FF2B5EF4-FFF2-40B4-BE49-F238E27FC236}">
                        <a16:creationId xmlns:a16="http://schemas.microsoft.com/office/drawing/2014/main" id="{87DA38CC-6363-4182-9106-486F6F30FA7F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4018532" y="2747924"/>
                    <a:ext cx="384855" cy="39607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7" name="円/楕円 343">
                    <a:extLst>
                      <a:ext uri="{FF2B5EF4-FFF2-40B4-BE49-F238E27FC236}">
                        <a16:creationId xmlns:a16="http://schemas.microsoft.com/office/drawing/2014/main" id="{36F708E5-E133-4248-822B-0E30708DD235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4096876" y="2838889"/>
                    <a:ext cx="189929" cy="214145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8" name="円/楕円 340">
                    <a:extLst>
                      <a:ext uri="{FF2B5EF4-FFF2-40B4-BE49-F238E27FC236}">
                        <a16:creationId xmlns:a16="http://schemas.microsoft.com/office/drawing/2014/main" id="{F6B70B87-69D5-407C-92B3-09B284E4AA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00569" y="2747924"/>
                    <a:ext cx="384855" cy="39607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69" name="円/楕円 341">
                    <a:extLst>
                      <a:ext uri="{FF2B5EF4-FFF2-40B4-BE49-F238E27FC236}">
                        <a16:creationId xmlns:a16="http://schemas.microsoft.com/office/drawing/2014/main" id="{88956BFD-EC95-40C8-AEC5-6A1F6A39FA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17151" y="2838889"/>
                    <a:ext cx="189929" cy="214145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0" name="円/楕円 303">
                    <a:extLst>
                      <a:ext uri="{FF2B5EF4-FFF2-40B4-BE49-F238E27FC236}">
                        <a16:creationId xmlns:a16="http://schemas.microsoft.com/office/drawing/2014/main" id="{C7B4F4A8-1491-476D-9A86-BE3830093F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95248" y="2257425"/>
                    <a:ext cx="1112577" cy="119297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1" name="アーチ 170">
                    <a:extLst>
                      <a:ext uri="{FF2B5EF4-FFF2-40B4-BE49-F238E27FC236}">
                        <a16:creationId xmlns:a16="http://schemas.microsoft.com/office/drawing/2014/main" id="{0575CA86-3A1D-4B9B-AB7D-D007BBF62B2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02171" y="3023062"/>
                    <a:ext cx="292558" cy="292558"/>
                  </a:xfrm>
                  <a:prstGeom prst="blockArc">
                    <a:avLst>
                      <a:gd name="adj1" fmla="val 1687204"/>
                      <a:gd name="adj2" fmla="val 8987775"/>
                      <a:gd name="adj3" fmla="val 14682"/>
                    </a:avLst>
                  </a:prstGeom>
                  <a:solidFill>
                    <a:srgbClr val="FF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2" name="アーチ 171">
                    <a:extLst>
                      <a:ext uri="{FF2B5EF4-FFF2-40B4-BE49-F238E27FC236}">
                        <a16:creationId xmlns:a16="http://schemas.microsoft.com/office/drawing/2014/main" id="{9D81408E-A593-493C-9FDF-2EB59C8B9AF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200100" y="2655903"/>
                    <a:ext cx="388617" cy="292558"/>
                  </a:xfrm>
                  <a:prstGeom prst="blockArc">
                    <a:avLst>
                      <a:gd name="adj1" fmla="val 1214370"/>
                      <a:gd name="adj2" fmla="val 9671409"/>
                      <a:gd name="adj3" fmla="val 22448"/>
                    </a:avLst>
                  </a:prstGeom>
                  <a:solidFill>
                    <a:sysClr val="windowText" lastClr="00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3" name="アーチ 172">
                    <a:extLst>
                      <a:ext uri="{FF2B5EF4-FFF2-40B4-BE49-F238E27FC236}">
                        <a16:creationId xmlns:a16="http://schemas.microsoft.com/office/drawing/2014/main" id="{B47C8FAB-5A91-4E3E-9799-16DA26B335E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723149" y="2655903"/>
                    <a:ext cx="388617" cy="292558"/>
                  </a:xfrm>
                  <a:prstGeom prst="blockArc">
                    <a:avLst>
                      <a:gd name="adj1" fmla="val 1214370"/>
                      <a:gd name="adj2" fmla="val 9671409"/>
                      <a:gd name="adj3" fmla="val 22448"/>
                    </a:avLst>
                  </a:prstGeom>
                  <a:solidFill>
                    <a:sysClr val="windowText" lastClr="00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74" name="楕円 173">
                    <a:extLst>
                      <a:ext uri="{FF2B5EF4-FFF2-40B4-BE49-F238E27FC236}">
                        <a16:creationId xmlns:a16="http://schemas.microsoft.com/office/drawing/2014/main" id="{300E730A-66E6-423B-9028-7A25C458BAEE}"/>
                      </a:ext>
                    </a:extLst>
                  </p:cNvPr>
                  <p:cNvSpPr/>
                  <p:nvPr/>
                </p:nvSpPr>
                <p:spPr>
                  <a:xfrm>
                    <a:off x="3345964" y="2784297"/>
                    <a:ext cx="97831" cy="18964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75" name="楕円 174">
                    <a:extLst>
                      <a:ext uri="{FF2B5EF4-FFF2-40B4-BE49-F238E27FC236}">
                        <a16:creationId xmlns:a16="http://schemas.microsoft.com/office/drawing/2014/main" id="{1040BCE8-8518-4582-9C4D-4DE9243D8C84}"/>
                      </a:ext>
                    </a:extLst>
                  </p:cNvPr>
                  <p:cNvSpPr/>
                  <p:nvPr/>
                </p:nvSpPr>
                <p:spPr>
                  <a:xfrm>
                    <a:off x="3860314" y="2784297"/>
                    <a:ext cx="97831" cy="18964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CDE69AD4-69B7-4FBB-91EC-E26C38C32F69}"/>
                    </a:ext>
                  </a:extLst>
                </p:cNvPr>
                <p:cNvSpPr/>
                <p:nvPr/>
              </p:nvSpPr>
              <p:spPr bwMode="auto">
                <a:xfrm>
                  <a:off x="3173982" y="2400406"/>
                  <a:ext cx="966972" cy="163865"/>
                </a:xfrm>
                <a:custGeom>
                  <a:avLst/>
                  <a:gdLst>
                    <a:gd name="connsiteX0" fmla="*/ 125991 w 966972"/>
                    <a:gd name="connsiteY0" fmla="*/ 0 h 163865"/>
                    <a:gd name="connsiteX1" fmla="*/ 840981 w 966972"/>
                    <a:gd name="connsiteY1" fmla="*/ 0 h 163865"/>
                    <a:gd name="connsiteX2" fmla="*/ 876842 w 966972"/>
                    <a:gd name="connsiteY2" fmla="*/ 31726 h 163865"/>
                    <a:gd name="connsiteX3" fmla="*/ 944770 w 966972"/>
                    <a:gd name="connsiteY3" fmla="*/ 120004 h 163865"/>
                    <a:gd name="connsiteX4" fmla="*/ 966972 w 966972"/>
                    <a:gd name="connsiteY4" fmla="*/ 163865 h 163865"/>
                    <a:gd name="connsiteX5" fmla="*/ 0 w 966972"/>
                    <a:gd name="connsiteY5" fmla="*/ 163865 h 163865"/>
                    <a:gd name="connsiteX6" fmla="*/ 22203 w 966972"/>
                    <a:gd name="connsiteY6" fmla="*/ 120004 h 163865"/>
                    <a:gd name="connsiteX7" fmla="*/ 90131 w 966972"/>
                    <a:gd name="connsiteY7" fmla="*/ 31726 h 163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66972" h="163865">
                      <a:moveTo>
                        <a:pt x="125991" y="0"/>
                      </a:moveTo>
                      <a:lnTo>
                        <a:pt x="840981" y="0"/>
                      </a:lnTo>
                      <a:lnTo>
                        <a:pt x="876842" y="31726"/>
                      </a:lnTo>
                      <a:cubicBezTo>
                        <a:pt x="902009" y="58712"/>
                        <a:pt x="924776" y="88271"/>
                        <a:pt x="944770" y="120004"/>
                      </a:cubicBezTo>
                      <a:lnTo>
                        <a:pt x="966972" y="163865"/>
                      </a:lnTo>
                      <a:lnTo>
                        <a:pt x="0" y="163865"/>
                      </a:lnTo>
                      <a:lnTo>
                        <a:pt x="22203" y="120004"/>
                      </a:lnTo>
                      <a:cubicBezTo>
                        <a:pt x="42196" y="88271"/>
                        <a:pt x="64963" y="58712"/>
                        <a:pt x="90131" y="31726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09686A98-582C-43E9-8849-8C5D6EA89192}"/>
                    </a:ext>
                  </a:extLst>
                </p:cNvPr>
                <p:cNvSpPr/>
                <p:nvPr/>
              </p:nvSpPr>
              <p:spPr>
                <a:xfrm>
                  <a:off x="3225444" y="2246662"/>
                  <a:ext cx="846494" cy="384921"/>
                </a:xfrm>
                <a:custGeom>
                  <a:avLst/>
                  <a:gdLst>
                    <a:gd name="connsiteX0" fmla="*/ 502398 w 1024724"/>
                    <a:gd name="connsiteY0" fmla="*/ 1065 h 464692"/>
                    <a:gd name="connsiteX1" fmla="*/ 437558 w 1024724"/>
                    <a:gd name="connsiteY1" fmla="*/ 38114 h 464692"/>
                    <a:gd name="connsiteX2" fmla="*/ 243611 w 1024724"/>
                    <a:gd name="connsiteY2" fmla="*/ 378208 h 464692"/>
                    <a:gd name="connsiteX3" fmla="*/ 225099 w 1024724"/>
                    <a:gd name="connsiteY3" fmla="*/ 464692 h 464692"/>
                    <a:gd name="connsiteX4" fmla="*/ 0 w 1024724"/>
                    <a:gd name="connsiteY4" fmla="*/ 464692 h 464692"/>
                    <a:gd name="connsiteX5" fmla="*/ 20302 w 1024724"/>
                    <a:gd name="connsiteY5" fmla="*/ 381254 h 464692"/>
                    <a:gd name="connsiteX6" fmla="*/ 406439 w 1024724"/>
                    <a:gd name="connsiteY6" fmla="*/ 11805 h 464692"/>
                    <a:gd name="connsiteX7" fmla="*/ 511916 w 1024724"/>
                    <a:gd name="connsiteY7" fmla="*/ 0 h 464692"/>
                    <a:gd name="connsiteX8" fmla="*/ 1024655 w 1024724"/>
                    <a:gd name="connsiteY8" fmla="*/ 463934 h 464692"/>
                    <a:gd name="connsiteX9" fmla="*/ 1024724 w 1024724"/>
                    <a:gd name="connsiteY9" fmla="*/ 464692 h 464692"/>
                    <a:gd name="connsiteX10" fmla="*/ 783427 w 1024724"/>
                    <a:gd name="connsiteY10" fmla="*/ 464692 h 464692"/>
                    <a:gd name="connsiteX11" fmla="*/ 764915 w 1024724"/>
                    <a:gd name="connsiteY11" fmla="*/ 378208 h 464692"/>
                    <a:gd name="connsiteX12" fmla="*/ 570968 w 1024724"/>
                    <a:gd name="connsiteY12" fmla="*/ 38114 h 464692"/>
                    <a:gd name="connsiteX13" fmla="*/ 505519 w 1024724"/>
                    <a:gd name="connsiteY13" fmla="*/ 716 h 464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024724" h="464692">
                      <a:moveTo>
                        <a:pt x="502398" y="1065"/>
                      </a:moveTo>
                      <a:lnTo>
                        <a:pt x="437558" y="38114"/>
                      </a:lnTo>
                      <a:cubicBezTo>
                        <a:pt x="352608" y="104255"/>
                        <a:pt x="283498" y="225832"/>
                        <a:pt x="243611" y="378208"/>
                      </a:cubicBezTo>
                      <a:lnTo>
                        <a:pt x="225099" y="464692"/>
                      </a:lnTo>
                      <a:lnTo>
                        <a:pt x="0" y="464692"/>
                      </a:lnTo>
                      <a:lnTo>
                        <a:pt x="20302" y="381254"/>
                      </a:lnTo>
                      <a:cubicBezTo>
                        <a:pt x="81939" y="194372"/>
                        <a:pt x="227570" y="52439"/>
                        <a:pt x="406439" y="11805"/>
                      </a:cubicBezTo>
                      <a:close/>
                      <a:moveTo>
                        <a:pt x="511916" y="0"/>
                      </a:moveTo>
                      <a:cubicBezTo>
                        <a:pt x="764835" y="0"/>
                        <a:pt x="975853" y="199168"/>
                        <a:pt x="1024655" y="463934"/>
                      </a:cubicBezTo>
                      <a:lnTo>
                        <a:pt x="1024724" y="464692"/>
                      </a:lnTo>
                      <a:lnTo>
                        <a:pt x="783427" y="464692"/>
                      </a:lnTo>
                      <a:lnTo>
                        <a:pt x="764915" y="378208"/>
                      </a:lnTo>
                      <a:cubicBezTo>
                        <a:pt x="725029" y="225832"/>
                        <a:pt x="655918" y="104255"/>
                        <a:pt x="570968" y="38114"/>
                      </a:cubicBezTo>
                      <a:lnTo>
                        <a:pt x="505519" y="716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5A1E30E8-0C37-437D-AA68-2C8E88A076B3}"/>
                </a:ext>
              </a:extLst>
            </p:cNvPr>
            <p:cNvGrpSpPr/>
            <p:nvPr/>
          </p:nvGrpSpPr>
          <p:grpSpPr>
            <a:xfrm>
              <a:off x="3882116" y="4094564"/>
              <a:ext cx="397270" cy="546202"/>
              <a:chOff x="3882116" y="4094564"/>
              <a:chExt cx="397270" cy="546202"/>
            </a:xfrm>
          </p:grpSpPr>
          <p:sp>
            <p:nvSpPr>
              <p:cNvPr id="142" name="台形 141">
                <a:extLst>
                  <a:ext uri="{FF2B5EF4-FFF2-40B4-BE49-F238E27FC236}">
                    <a16:creationId xmlns:a16="http://schemas.microsoft.com/office/drawing/2014/main" id="{7A70CB97-DA68-4D94-AA70-2A954C275042}"/>
                  </a:ext>
                </a:extLst>
              </p:cNvPr>
              <p:cNvSpPr/>
              <p:nvPr/>
            </p:nvSpPr>
            <p:spPr>
              <a:xfrm rot="12600000">
                <a:off x="3948646" y="4094564"/>
                <a:ext cx="119201" cy="140424"/>
              </a:xfrm>
              <a:prstGeom prst="trapezoid">
                <a:avLst>
                  <a:gd name="adj" fmla="val 32603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3" name="楕円 252">
                <a:extLst>
                  <a:ext uri="{FF2B5EF4-FFF2-40B4-BE49-F238E27FC236}">
                    <a16:creationId xmlns:a16="http://schemas.microsoft.com/office/drawing/2014/main" id="{46EE2CCC-92D6-4A1A-A04A-3934489D44ED}"/>
                  </a:ext>
                </a:extLst>
              </p:cNvPr>
              <p:cNvSpPr/>
              <p:nvPr/>
            </p:nvSpPr>
            <p:spPr>
              <a:xfrm rot="17100000">
                <a:off x="3878146" y="4239527"/>
                <a:ext cx="405209" cy="397270"/>
              </a:xfrm>
              <a:custGeom>
                <a:avLst/>
                <a:gdLst>
                  <a:gd name="connsiteX0" fmla="*/ 0 w 363451"/>
                  <a:gd name="connsiteY0" fmla="*/ 170060 h 340119"/>
                  <a:gd name="connsiteX1" fmla="*/ 181726 w 363451"/>
                  <a:gd name="connsiteY1" fmla="*/ 0 h 340119"/>
                  <a:gd name="connsiteX2" fmla="*/ 363452 w 363451"/>
                  <a:gd name="connsiteY2" fmla="*/ 170060 h 340119"/>
                  <a:gd name="connsiteX3" fmla="*/ 181726 w 363451"/>
                  <a:gd name="connsiteY3" fmla="*/ 340120 h 340119"/>
                  <a:gd name="connsiteX4" fmla="*/ 0 w 363451"/>
                  <a:gd name="connsiteY4" fmla="*/ 170060 h 340119"/>
                  <a:gd name="connsiteX0" fmla="*/ 3505 w 387001"/>
                  <a:gd name="connsiteY0" fmla="*/ 220066 h 390126"/>
                  <a:gd name="connsiteX1" fmla="*/ 330487 w 387001"/>
                  <a:gd name="connsiteY1" fmla="*/ 0 h 390126"/>
                  <a:gd name="connsiteX2" fmla="*/ 366957 w 387001"/>
                  <a:gd name="connsiteY2" fmla="*/ 220066 h 390126"/>
                  <a:gd name="connsiteX3" fmla="*/ 185231 w 387001"/>
                  <a:gd name="connsiteY3" fmla="*/ 390126 h 390126"/>
                  <a:gd name="connsiteX4" fmla="*/ 3505 w 387001"/>
                  <a:gd name="connsiteY4" fmla="*/ 220066 h 390126"/>
                  <a:gd name="connsiteX0" fmla="*/ 4598 w 405209"/>
                  <a:gd name="connsiteY0" fmla="*/ 227210 h 397270"/>
                  <a:gd name="connsiteX1" fmla="*/ 357774 w 405209"/>
                  <a:gd name="connsiteY1" fmla="*/ 0 h 397270"/>
                  <a:gd name="connsiteX2" fmla="*/ 368050 w 405209"/>
                  <a:gd name="connsiteY2" fmla="*/ 227210 h 397270"/>
                  <a:gd name="connsiteX3" fmla="*/ 186324 w 405209"/>
                  <a:gd name="connsiteY3" fmla="*/ 397270 h 397270"/>
                  <a:gd name="connsiteX4" fmla="*/ 4598 w 405209"/>
                  <a:gd name="connsiteY4" fmla="*/ 227210 h 39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209" h="397270">
                    <a:moveTo>
                      <a:pt x="4598" y="227210"/>
                    </a:moveTo>
                    <a:cubicBezTo>
                      <a:pt x="33173" y="160998"/>
                      <a:pt x="257410" y="0"/>
                      <a:pt x="357774" y="0"/>
                    </a:cubicBezTo>
                    <a:cubicBezTo>
                      <a:pt x="458138" y="0"/>
                      <a:pt x="368050" y="133288"/>
                      <a:pt x="368050" y="227210"/>
                    </a:cubicBezTo>
                    <a:cubicBezTo>
                      <a:pt x="368050" y="321132"/>
                      <a:pt x="286688" y="397270"/>
                      <a:pt x="186324" y="397270"/>
                    </a:cubicBezTo>
                    <a:cubicBezTo>
                      <a:pt x="85960" y="397270"/>
                      <a:pt x="-23977" y="293422"/>
                      <a:pt x="4598" y="22721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4" name="楕円 143">
                <a:extLst>
                  <a:ext uri="{FF2B5EF4-FFF2-40B4-BE49-F238E27FC236}">
                    <a16:creationId xmlns:a16="http://schemas.microsoft.com/office/drawing/2014/main" id="{9EBAC508-580D-455B-97B0-77F228A3A88C}"/>
                  </a:ext>
                </a:extLst>
              </p:cNvPr>
              <p:cNvSpPr/>
              <p:nvPr/>
            </p:nvSpPr>
            <p:spPr>
              <a:xfrm>
                <a:off x="4158096" y="4365630"/>
                <a:ext cx="102479" cy="102479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5" name="楕円 144">
                <a:extLst>
                  <a:ext uri="{FF2B5EF4-FFF2-40B4-BE49-F238E27FC236}">
                    <a16:creationId xmlns:a16="http://schemas.microsoft.com/office/drawing/2014/main" id="{15B29DF1-C65B-4151-9503-70598FB39D4E}"/>
                  </a:ext>
                </a:extLst>
              </p:cNvPr>
              <p:cNvSpPr/>
              <p:nvPr/>
            </p:nvSpPr>
            <p:spPr>
              <a:xfrm>
                <a:off x="4141097" y="4470114"/>
                <a:ext cx="102479" cy="102479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5E8FA509-DA5F-4799-A7FD-55803256AF74}"/>
                  </a:ext>
                </a:extLst>
              </p:cNvPr>
              <p:cNvSpPr/>
              <p:nvPr/>
            </p:nvSpPr>
            <p:spPr>
              <a:xfrm>
                <a:off x="4046953" y="4410441"/>
                <a:ext cx="102479" cy="102479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8E1596C4-9331-476B-B1B6-96720057B4BA}"/>
                  </a:ext>
                </a:extLst>
              </p:cNvPr>
              <p:cNvSpPr/>
              <p:nvPr/>
            </p:nvSpPr>
            <p:spPr>
              <a:xfrm>
                <a:off x="4041084" y="4520120"/>
                <a:ext cx="102479" cy="102479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0111F8E5-51F3-4096-936F-2E5D08DFC66C}"/>
                </a:ext>
              </a:extLst>
            </p:cNvPr>
            <p:cNvGrpSpPr/>
            <p:nvPr/>
          </p:nvGrpSpPr>
          <p:grpSpPr>
            <a:xfrm rot="20700000">
              <a:off x="1541213" y="2230254"/>
              <a:ext cx="1473288" cy="1141480"/>
              <a:chOff x="853249" y="2188132"/>
              <a:chExt cx="1473288" cy="1141480"/>
            </a:xfrm>
            <a:solidFill>
              <a:srgbClr val="339933"/>
            </a:solidFill>
          </p:grpSpPr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C781C42E-E0FA-4C48-AA4A-D7585E725C64}"/>
                  </a:ext>
                </a:extLst>
              </p:cNvPr>
              <p:cNvGrpSpPr/>
              <p:nvPr/>
            </p:nvGrpSpPr>
            <p:grpSpPr>
              <a:xfrm>
                <a:off x="1472695" y="3073429"/>
                <a:ext cx="227518" cy="256183"/>
                <a:chOff x="1472695" y="3073429"/>
                <a:chExt cx="227518" cy="256183"/>
              </a:xfrm>
              <a:grpFill/>
            </p:grpSpPr>
            <p:sp>
              <p:nvSpPr>
                <p:cNvPr id="139" name="台形 138">
                  <a:extLst>
                    <a:ext uri="{FF2B5EF4-FFF2-40B4-BE49-F238E27FC236}">
                      <a16:creationId xmlns:a16="http://schemas.microsoft.com/office/drawing/2014/main" id="{7E88A271-76F1-4344-A887-DE16DCEE5828}"/>
                    </a:ext>
                  </a:extLst>
                </p:cNvPr>
                <p:cNvSpPr/>
                <p:nvPr/>
              </p:nvSpPr>
              <p:spPr>
                <a:xfrm>
                  <a:off x="1472695" y="3073430"/>
                  <a:ext cx="227518" cy="225972"/>
                </a:xfrm>
                <a:prstGeom prst="trapezoid">
                  <a:avLst>
                    <a:gd name="adj" fmla="val 3659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" name="台形 139">
                  <a:extLst>
                    <a:ext uri="{FF2B5EF4-FFF2-40B4-BE49-F238E27FC236}">
                      <a16:creationId xmlns:a16="http://schemas.microsoft.com/office/drawing/2014/main" id="{F8A791ED-B52E-4423-A1A3-CEBCD427F3F7}"/>
                    </a:ext>
                  </a:extLst>
                </p:cNvPr>
                <p:cNvSpPr/>
                <p:nvPr/>
              </p:nvSpPr>
              <p:spPr>
                <a:xfrm>
                  <a:off x="1503762" y="3073429"/>
                  <a:ext cx="165604" cy="237133"/>
                </a:xfrm>
                <a:prstGeom prst="trapezoid">
                  <a:avLst>
                    <a:gd name="adj" fmla="val 3659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" name="台形 140">
                  <a:extLst>
                    <a:ext uri="{FF2B5EF4-FFF2-40B4-BE49-F238E27FC236}">
                      <a16:creationId xmlns:a16="http://schemas.microsoft.com/office/drawing/2014/main" id="{132EB99F-CB77-4C68-BBA0-86AD4506CF98}"/>
                    </a:ext>
                  </a:extLst>
                </p:cNvPr>
                <p:cNvSpPr/>
                <p:nvPr/>
              </p:nvSpPr>
              <p:spPr>
                <a:xfrm>
                  <a:off x="1551497" y="3092479"/>
                  <a:ext cx="70134" cy="237133"/>
                </a:xfrm>
                <a:prstGeom prst="trapezoid">
                  <a:avLst>
                    <a:gd name="adj" fmla="val 3659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9D028443-7A1B-429E-A28A-A3E95FC4F2DC}"/>
                  </a:ext>
                </a:extLst>
              </p:cNvPr>
              <p:cNvGrpSpPr/>
              <p:nvPr/>
            </p:nvGrpSpPr>
            <p:grpSpPr>
              <a:xfrm rot="20700000">
                <a:off x="1674673" y="2381662"/>
                <a:ext cx="651864" cy="451985"/>
                <a:chOff x="2364864" y="2209936"/>
                <a:chExt cx="582109" cy="403619"/>
              </a:xfrm>
              <a:grpFill/>
            </p:grpSpPr>
            <p:sp>
              <p:nvSpPr>
                <p:cNvPr id="84" name="楕円 83">
                  <a:extLst>
                    <a:ext uri="{FF2B5EF4-FFF2-40B4-BE49-F238E27FC236}">
                      <a16:creationId xmlns:a16="http://schemas.microsoft.com/office/drawing/2014/main" id="{BE83CE63-BBD9-44D4-A269-181F00221BA6}"/>
                    </a:ext>
                  </a:extLst>
                </p:cNvPr>
                <p:cNvSpPr/>
                <p:nvPr/>
              </p:nvSpPr>
              <p:spPr>
                <a:xfrm rot="20700000">
                  <a:off x="2682589" y="2229619"/>
                  <a:ext cx="97142" cy="3839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5681D7BD-8686-4C9B-9AE1-66458280C270}"/>
                    </a:ext>
                  </a:extLst>
                </p:cNvPr>
                <p:cNvSpPr/>
                <p:nvPr/>
              </p:nvSpPr>
              <p:spPr>
                <a:xfrm rot="900000">
                  <a:off x="2518306" y="2229619"/>
                  <a:ext cx="97142" cy="383936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" name="楕円 85">
                  <a:extLst>
                    <a:ext uri="{FF2B5EF4-FFF2-40B4-BE49-F238E27FC236}">
                      <a16:creationId xmlns:a16="http://schemas.microsoft.com/office/drawing/2014/main" id="{4D3E931F-47A2-4D6D-B6D4-9F202655B747}"/>
                    </a:ext>
                  </a:extLst>
                </p:cNvPr>
                <p:cNvSpPr/>
                <p:nvPr/>
              </p:nvSpPr>
              <p:spPr>
                <a:xfrm>
                  <a:off x="2594587" y="2228851"/>
                  <a:ext cx="97142" cy="383936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" name="楕円 86">
                  <a:extLst>
                    <a:ext uri="{FF2B5EF4-FFF2-40B4-BE49-F238E27FC236}">
                      <a16:creationId xmlns:a16="http://schemas.microsoft.com/office/drawing/2014/main" id="{03AFAC34-0FAF-4F61-AEE9-FEF240958229}"/>
                    </a:ext>
                  </a:extLst>
                </p:cNvPr>
                <p:cNvSpPr/>
                <p:nvPr/>
              </p:nvSpPr>
              <p:spPr>
                <a:xfrm rot="19800000">
                  <a:off x="2738686" y="2231766"/>
                  <a:ext cx="97142" cy="34979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973B5BAB-7D90-42EB-A7D4-D475B1F59BE8}"/>
                    </a:ext>
                  </a:extLst>
                </p:cNvPr>
                <p:cNvSpPr/>
                <p:nvPr/>
              </p:nvSpPr>
              <p:spPr>
                <a:xfrm rot="18900000">
                  <a:off x="2805426" y="2216777"/>
                  <a:ext cx="97142" cy="26382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359934EE-CF69-4576-A8D6-63F2C0E9D501}"/>
                    </a:ext>
                  </a:extLst>
                </p:cNvPr>
                <p:cNvSpPr/>
                <p:nvPr/>
              </p:nvSpPr>
              <p:spPr>
                <a:xfrm rot="1503696">
                  <a:off x="2436096" y="2240630"/>
                  <a:ext cx="97142" cy="32984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" name="楕円 136">
                  <a:extLst>
                    <a:ext uri="{FF2B5EF4-FFF2-40B4-BE49-F238E27FC236}">
                      <a16:creationId xmlns:a16="http://schemas.microsoft.com/office/drawing/2014/main" id="{689851F7-C2D0-48AB-A6F9-27822AFDAC80}"/>
                    </a:ext>
                  </a:extLst>
                </p:cNvPr>
                <p:cNvSpPr/>
                <p:nvPr/>
              </p:nvSpPr>
              <p:spPr>
                <a:xfrm rot="2238715">
                  <a:off x="2377487" y="2252709"/>
                  <a:ext cx="97142" cy="254693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" name="月 137">
                  <a:extLst>
                    <a:ext uri="{FF2B5EF4-FFF2-40B4-BE49-F238E27FC236}">
                      <a16:creationId xmlns:a16="http://schemas.microsoft.com/office/drawing/2014/main" id="{2ED2FDA9-7754-4EEE-B353-50B88CB4ECBC}"/>
                    </a:ext>
                  </a:extLst>
                </p:cNvPr>
                <p:cNvSpPr/>
                <p:nvPr/>
              </p:nvSpPr>
              <p:spPr>
                <a:xfrm rot="5400000">
                  <a:off x="2571452" y="2003348"/>
                  <a:ext cx="168933" cy="582109"/>
                </a:xfrm>
                <a:prstGeom prst="moon">
                  <a:avLst>
                    <a:gd name="adj" fmla="val 35249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79C50CFE-D4C5-408E-8BAD-FDD830767949}"/>
                  </a:ext>
                </a:extLst>
              </p:cNvPr>
              <p:cNvGrpSpPr/>
              <p:nvPr/>
            </p:nvGrpSpPr>
            <p:grpSpPr>
              <a:xfrm rot="900000" flipH="1">
                <a:off x="853249" y="2381662"/>
                <a:ext cx="651864" cy="451985"/>
                <a:chOff x="2364864" y="2209936"/>
                <a:chExt cx="582109" cy="403619"/>
              </a:xfrm>
              <a:grpFill/>
            </p:grpSpPr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F4AA4F6E-A120-493E-BDAD-3E3F15E2804B}"/>
                    </a:ext>
                  </a:extLst>
                </p:cNvPr>
                <p:cNvSpPr/>
                <p:nvPr/>
              </p:nvSpPr>
              <p:spPr>
                <a:xfrm rot="20700000">
                  <a:off x="2682589" y="2229619"/>
                  <a:ext cx="97142" cy="3839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EA269161-D653-4F1E-B42D-2641C40D3A6F}"/>
                    </a:ext>
                  </a:extLst>
                </p:cNvPr>
                <p:cNvSpPr/>
                <p:nvPr/>
              </p:nvSpPr>
              <p:spPr>
                <a:xfrm rot="900000">
                  <a:off x="2518306" y="2229619"/>
                  <a:ext cx="97142" cy="383936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0CD02B67-1608-4925-B49A-204A77867763}"/>
                    </a:ext>
                  </a:extLst>
                </p:cNvPr>
                <p:cNvSpPr/>
                <p:nvPr/>
              </p:nvSpPr>
              <p:spPr>
                <a:xfrm>
                  <a:off x="2594587" y="2228851"/>
                  <a:ext cx="97142" cy="383936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53579145-12E7-42E2-B002-6917DD481FDD}"/>
                    </a:ext>
                  </a:extLst>
                </p:cNvPr>
                <p:cNvSpPr/>
                <p:nvPr/>
              </p:nvSpPr>
              <p:spPr>
                <a:xfrm rot="19800000">
                  <a:off x="2738686" y="2231766"/>
                  <a:ext cx="97142" cy="34979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" name="楕円 79">
                  <a:extLst>
                    <a:ext uri="{FF2B5EF4-FFF2-40B4-BE49-F238E27FC236}">
                      <a16:creationId xmlns:a16="http://schemas.microsoft.com/office/drawing/2014/main" id="{B2B6F6FF-4A52-43FA-A857-BD35BA7DA5CD}"/>
                    </a:ext>
                  </a:extLst>
                </p:cNvPr>
                <p:cNvSpPr/>
                <p:nvPr/>
              </p:nvSpPr>
              <p:spPr>
                <a:xfrm rot="18900000">
                  <a:off x="2805426" y="2216777"/>
                  <a:ext cx="97142" cy="26382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" name="楕円 80">
                  <a:extLst>
                    <a:ext uri="{FF2B5EF4-FFF2-40B4-BE49-F238E27FC236}">
                      <a16:creationId xmlns:a16="http://schemas.microsoft.com/office/drawing/2014/main" id="{FC48057E-3346-4983-936F-54F4F45AFAE3}"/>
                    </a:ext>
                  </a:extLst>
                </p:cNvPr>
                <p:cNvSpPr/>
                <p:nvPr/>
              </p:nvSpPr>
              <p:spPr>
                <a:xfrm rot="1503696">
                  <a:off x="2436096" y="2240630"/>
                  <a:ext cx="97142" cy="32984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D3767894-15B4-4F61-8277-E032D5230CE3}"/>
                    </a:ext>
                  </a:extLst>
                </p:cNvPr>
                <p:cNvSpPr/>
                <p:nvPr/>
              </p:nvSpPr>
              <p:spPr>
                <a:xfrm rot="2238715">
                  <a:off x="2377487" y="2252709"/>
                  <a:ext cx="97142" cy="254693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" name="月 82">
                  <a:extLst>
                    <a:ext uri="{FF2B5EF4-FFF2-40B4-BE49-F238E27FC236}">
                      <a16:creationId xmlns:a16="http://schemas.microsoft.com/office/drawing/2014/main" id="{21AE9D28-9EEF-4FC4-BCBD-2943F1B09079}"/>
                    </a:ext>
                  </a:extLst>
                </p:cNvPr>
                <p:cNvSpPr/>
                <p:nvPr/>
              </p:nvSpPr>
              <p:spPr>
                <a:xfrm rot="5400000">
                  <a:off x="2571452" y="2003348"/>
                  <a:ext cx="168933" cy="582109"/>
                </a:xfrm>
                <a:prstGeom prst="moon">
                  <a:avLst>
                    <a:gd name="adj" fmla="val 35249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E57D8489-CDD4-4FE8-B5D7-9C7ADA12AC34}"/>
                  </a:ext>
                </a:extLst>
              </p:cNvPr>
              <p:cNvSpPr/>
              <p:nvPr/>
            </p:nvSpPr>
            <p:spPr>
              <a:xfrm>
                <a:off x="1377248" y="2563383"/>
                <a:ext cx="423532" cy="548056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942FA39E-2058-4177-99CF-9D73D04970F1}"/>
                  </a:ext>
                </a:extLst>
              </p:cNvPr>
              <p:cNvSpPr/>
              <p:nvPr/>
            </p:nvSpPr>
            <p:spPr>
              <a:xfrm>
                <a:off x="1440869" y="2409873"/>
                <a:ext cx="290358" cy="329994"/>
              </a:xfrm>
              <a:custGeom>
                <a:avLst/>
                <a:gdLst>
                  <a:gd name="connsiteX0" fmla="*/ 45884 w 190346"/>
                  <a:gd name="connsiteY0" fmla="*/ 0 h 329994"/>
                  <a:gd name="connsiteX1" fmla="*/ 144461 w 190346"/>
                  <a:gd name="connsiteY1" fmla="*/ 0 h 329994"/>
                  <a:gd name="connsiteX2" fmla="*/ 190346 w 190346"/>
                  <a:gd name="connsiteY2" fmla="*/ 178281 h 329994"/>
                  <a:gd name="connsiteX3" fmla="*/ 189460 w 190346"/>
                  <a:gd name="connsiteY3" fmla="*/ 178457 h 329994"/>
                  <a:gd name="connsiteX4" fmla="*/ 183211 w 190346"/>
                  <a:gd name="connsiteY4" fmla="*/ 286287 h 329994"/>
                  <a:gd name="connsiteX5" fmla="*/ 129684 w 190346"/>
                  <a:gd name="connsiteY5" fmla="*/ 242399 h 329994"/>
                  <a:gd name="connsiteX6" fmla="*/ 95172 w 190346"/>
                  <a:gd name="connsiteY6" fmla="*/ 329994 h 329994"/>
                  <a:gd name="connsiteX7" fmla="*/ 60660 w 190346"/>
                  <a:gd name="connsiteY7" fmla="*/ 242399 h 329994"/>
                  <a:gd name="connsiteX8" fmla="*/ 7133 w 190346"/>
                  <a:gd name="connsiteY8" fmla="*/ 286287 h 329994"/>
                  <a:gd name="connsiteX9" fmla="*/ 884 w 190346"/>
                  <a:gd name="connsiteY9" fmla="*/ 178457 h 329994"/>
                  <a:gd name="connsiteX10" fmla="*/ 0 w 190346"/>
                  <a:gd name="connsiteY10" fmla="*/ 178281 h 329994"/>
                  <a:gd name="connsiteX0" fmla="*/ 98271 w 242733"/>
                  <a:gd name="connsiteY0" fmla="*/ 0 h 329994"/>
                  <a:gd name="connsiteX1" fmla="*/ 196848 w 242733"/>
                  <a:gd name="connsiteY1" fmla="*/ 0 h 329994"/>
                  <a:gd name="connsiteX2" fmla="*/ 242733 w 242733"/>
                  <a:gd name="connsiteY2" fmla="*/ 178281 h 329994"/>
                  <a:gd name="connsiteX3" fmla="*/ 241847 w 242733"/>
                  <a:gd name="connsiteY3" fmla="*/ 178457 h 329994"/>
                  <a:gd name="connsiteX4" fmla="*/ 235598 w 242733"/>
                  <a:gd name="connsiteY4" fmla="*/ 286287 h 329994"/>
                  <a:gd name="connsiteX5" fmla="*/ 182071 w 242733"/>
                  <a:gd name="connsiteY5" fmla="*/ 242399 h 329994"/>
                  <a:gd name="connsiteX6" fmla="*/ 147559 w 242733"/>
                  <a:gd name="connsiteY6" fmla="*/ 329994 h 329994"/>
                  <a:gd name="connsiteX7" fmla="*/ 113047 w 242733"/>
                  <a:gd name="connsiteY7" fmla="*/ 242399 h 329994"/>
                  <a:gd name="connsiteX8" fmla="*/ 59520 w 242733"/>
                  <a:gd name="connsiteY8" fmla="*/ 286287 h 329994"/>
                  <a:gd name="connsiteX9" fmla="*/ 53271 w 242733"/>
                  <a:gd name="connsiteY9" fmla="*/ 178457 h 329994"/>
                  <a:gd name="connsiteX10" fmla="*/ 0 w 242733"/>
                  <a:gd name="connsiteY10" fmla="*/ 237812 h 329994"/>
                  <a:gd name="connsiteX11" fmla="*/ 98271 w 242733"/>
                  <a:gd name="connsiteY11" fmla="*/ 0 h 329994"/>
                  <a:gd name="connsiteX0" fmla="*/ 98271 w 291853"/>
                  <a:gd name="connsiteY0" fmla="*/ 0 h 329994"/>
                  <a:gd name="connsiteX1" fmla="*/ 196848 w 291853"/>
                  <a:gd name="connsiteY1" fmla="*/ 0 h 329994"/>
                  <a:gd name="connsiteX2" fmla="*/ 242733 w 291853"/>
                  <a:gd name="connsiteY2" fmla="*/ 178281 h 329994"/>
                  <a:gd name="connsiteX3" fmla="*/ 291853 w 291853"/>
                  <a:gd name="connsiteY3" fmla="*/ 226082 h 329994"/>
                  <a:gd name="connsiteX4" fmla="*/ 235598 w 291853"/>
                  <a:gd name="connsiteY4" fmla="*/ 286287 h 329994"/>
                  <a:gd name="connsiteX5" fmla="*/ 182071 w 291853"/>
                  <a:gd name="connsiteY5" fmla="*/ 242399 h 329994"/>
                  <a:gd name="connsiteX6" fmla="*/ 147559 w 291853"/>
                  <a:gd name="connsiteY6" fmla="*/ 329994 h 329994"/>
                  <a:gd name="connsiteX7" fmla="*/ 113047 w 291853"/>
                  <a:gd name="connsiteY7" fmla="*/ 242399 h 329994"/>
                  <a:gd name="connsiteX8" fmla="*/ 59520 w 291853"/>
                  <a:gd name="connsiteY8" fmla="*/ 286287 h 329994"/>
                  <a:gd name="connsiteX9" fmla="*/ 53271 w 291853"/>
                  <a:gd name="connsiteY9" fmla="*/ 178457 h 329994"/>
                  <a:gd name="connsiteX10" fmla="*/ 0 w 291853"/>
                  <a:gd name="connsiteY10" fmla="*/ 237812 h 329994"/>
                  <a:gd name="connsiteX11" fmla="*/ 98271 w 291853"/>
                  <a:gd name="connsiteY11" fmla="*/ 0 h 329994"/>
                  <a:gd name="connsiteX0" fmla="*/ 98271 w 242733"/>
                  <a:gd name="connsiteY0" fmla="*/ 0 h 329994"/>
                  <a:gd name="connsiteX1" fmla="*/ 196848 w 242733"/>
                  <a:gd name="connsiteY1" fmla="*/ 0 h 329994"/>
                  <a:gd name="connsiteX2" fmla="*/ 242733 w 242733"/>
                  <a:gd name="connsiteY2" fmla="*/ 178281 h 329994"/>
                  <a:gd name="connsiteX3" fmla="*/ 237085 w 242733"/>
                  <a:gd name="connsiteY3" fmla="*/ 214176 h 329994"/>
                  <a:gd name="connsiteX4" fmla="*/ 235598 w 242733"/>
                  <a:gd name="connsiteY4" fmla="*/ 286287 h 329994"/>
                  <a:gd name="connsiteX5" fmla="*/ 182071 w 242733"/>
                  <a:gd name="connsiteY5" fmla="*/ 242399 h 329994"/>
                  <a:gd name="connsiteX6" fmla="*/ 147559 w 242733"/>
                  <a:gd name="connsiteY6" fmla="*/ 329994 h 329994"/>
                  <a:gd name="connsiteX7" fmla="*/ 113047 w 242733"/>
                  <a:gd name="connsiteY7" fmla="*/ 242399 h 329994"/>
                  <a:gd name="connsiteX8" fmla="*/ 59520 w 242733"/>
                  <a:gd name="connsiteY8" fmla="*/ 286287 h 329994"/>
                  <a:gd name="connsiteX9" fmla="*/ 53271 w 242733"/>
                  <a:gd name="connsiteY9" fmla="*/ 178457 h 329994"/>
                  <a:gd name="connsiteX10" fmla="*/ 0 w 242733"/>
                  <a:gd name="connsiteY10" fmla="*/ 237812 h 329994"/>
                  <a:gd name="connsiteX11" fmla="*/ 98271 w 242733"/>
                  <a:gd name="connsiteY11" fmla="*/ 0 h 329994"/>
                  <a:gd name="connsiteX0" fmla="*/ 98271 w 290358"/>
                  <a:gd name="connsiteY0" fmla="*/ 0 h 329994"/>
                  <a:gd name="connsiteX1" fmla="*/ 196848 w 290358"/>
                  <a:gd name="connsiteY1" fmla="*/ 0 h 329994"/>
                  <a:gd name="connsiteX2" fmla="*/ 290358 w 290358"/>
                  <a:gd name="connsiteY2" fmla="*/ 214000 h 329994"/>
                  <a:gd name="connsiteX3" fmla="*/ 237085 w 290358"/>
                  <a:gd name="connsiteY3" fmla="*/ 214176 h 329994"/>
                  <a:gd name="connsiteX4" fmla="*/ 235598 w 290358"/>
                  <a:gd name="connsiteY4" fmla="*/ 286287 h 329994"/>
                  <a:gd name="connsiteX5" fmla="*/ 182071 w 290358"/>
                  <a:gd name="connsiteY5" fmla="*/ 242399 h 329994"/>
                  <a:gd name="connsiteX6" fmla="*/ 147559 w 290358"/>
                  <a:gd name="connsiteY6" fmla="*/ 329994 h 329994"/>
                  <a:gd name="connsiteX7" fmla="*/ 113047 w 290358"/>
                  <a:gd name="connsiteY7" fmla="*/ 242399 h 329994"/>
                  <a:gd name="connsiteX8" fmla="*/ 59520 w 290358"/>
                  <a:gd name="connsiteY8" fmla="*/ 286287 h 329994"/>
                  <a:gd name="connsiteX9" fmla="*/ 53271 w 290358"/>
                  <a:gd name="connsiteY9" fmla="*/ 178457 h 329994"/>
                  <a:gd name="connsiteX10" fmla="*/ 0 w 290358"/>
                  <a:gd name="connsiteY10" fmla="*/ 237812 h 329994"/>
                  <a:gd name="connsiteX11" fmla="*/ 98271 w 290358"/>
                  <a:gd name="connsiteY11" fmla="*/ 0 h 329994"/>
                  <a:gd name="connsiteX0" fmla="*/ 98271 w 290358"/>
                  <a:gd name="connsiteY0" fmla="*/ 0 h 329994"/>
                  <a:gd name="connsiteX1" fmla="*/ 196848 w 290358"/>
                  <a:gd name="connsiteY1" fmla="*/ 0 h 329994"/>
                  <a:gd name="connsiteX2" fmla="*/ 290358 w 290358"/>
                  <a:gd name="connsiteY2" fmla="*/ 214000 h 329994"/>
                  <a:gd name="connsiteX3" fmla="*/ 237085 w 290358"/>
                  <a:gd name="connsiteY3" fmla="*/ 214176 h 329994"/>
                  <a:gd name="connsiteX4" fmla="*/ 235598 w 290358"/>
                  <a:gd name="connsiteY4" fmla="*/ 286287 h 329994"/>
                  <a:gd name="connsiteX5" fmla="*/ 182071 w 290358"/>
                  <a:gd name="connsiteY5" fmla="*/ 242399 h 329994"/>
                  <a:gd name="connsiteX6" fmla="*/ 147559 w 290358"/>
                  <a:gd name="connsiteY6" fmla="*/ 329994 h 329994"/>
                  <a:gd name="connsiteX7" fmla="*/ 113047 w 290358"/>
                  <a:gd name="connsiteY7" fmla="*/ 242399 h 329994"/>
                  <a:gd name="connsiteX8" fmla="*/ 59520 w 290358"/>
                  <a:gd name="connsiteY8" fmla="*/ 286287 h 329994"/>
                  <a:gd name="connsiteX9" fmla="*/ 43746 w 290358"/>
                  <a:gd name="connsiteY9" fmla="*/ 216557 h 329994"/>
                  <a:gd name="connsiteX10" fmla="*/ 0 w 290358"/>
                  <a:gd name="connsiteY10" fmla="*/ 237812 h 329994"/>
                  <a:gd name="connsiteX11" fmla="*/ 98271 w 290358"/>
                  <a:gd name="connsiteY11" fmla="*/ 0 h 32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0358" h="329994">
                    <a:moveTo>
                      <a:pt x="98271" y="0"/>
                    </a:moveTo>
                    <a:lnTo>
                      <a:pt x="196848" y="0"/>
                    </a:lnTo>
                    <a:lnTo>
                      <a:pt x="290358" y="214000"/>
                    </a:lnTo>
                    <a:lnTo>
                      <a:pt x="237085" y="214176"/>
                    </a:lnTo>
                    <a:cubicBezTo>
                      <a:pt x="236589" y="238213"/>
                      <a:pt x="236094" y="262250"/>
                      <a:pt x="235598" y="286287"/>
                    </a:cubicBezTo>
                    <a:lnTo>
                      <a:pt x="182071" y="242399"/>
                    </a:lnTo>
                    <a:lnTo>
                      <a:pt x="147559" y="329994"/>
                    </a:lnTo>
                    <a:lnTo>
                      <a:pt x="113047" y="242399"/>
                    </a:lnTo>
                    <a:lnTo>
                      <a:pt x="59520" y="286287"/>
                    </a:lnTo>
                    <a:lnTo>
                      <a:pt x="43746" y="216557"/>
                    </a:lnTo>
                    <a:lnTo>
                      <a:pt x="0" y="237812"/>
                    </a:lnTo>
                    <a:cubicBezTo>
                      <a:pt x="15295" y="178385"/>
                      <a:pt x="82976" y="59427"/>
                      <a:pt x="98271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A7A5C801-381F-4B3C-B743-C6535898A62A}"/>
                  </a:ext>
                </a:extLst>
              </p:cNvPr>
              <p:cNvSpPr/>
              <p:nvPr/>
            </p:nvSpPr>
            <p:spPr>
              <a:xfrm>
                <a:off x="1454591" y="2188132"/>
                <a:ext cx="313142" cy="300274"/>
              </a:xfrm>
              <a:custGeom>
                <a:avLst/>
                <a:gdLst>
                  <a:gd name="connsiteX0" fmla="*/ 208400 w 313142"/>
                  <a:gd name="connsiteY0" fmla="*/ 135 h 300274"/>
                  <a:gd name="connsiteX1" fmla="*/ 313142 w 313142"/>
                  <a:gd name="connsiteY1" fmla="*/ 68228 h 300274"/>
                  <a:gd name="connsiteX2" fmla="*/ 244356 w 313142"/>
                  <a:gd name="connsiteY2" fmla="*/ 56867 h 300274"/>
                  <a:gd name="connsiteX3" fmla="*/ 231841 w 313142"/>
                  <a:gd name="connsiteY3" fmla="*/ 58448 h 300274"/>
                  <a:gd name="connsiteX4" fmla="*/ 237805 w 313142"/>
                  <a:gd name="connsiteY4" fmla="*/ 62469 h 300274"/>
                  <a:gd name="connsiteX5" fmla="*/ 278606 w 313142"/>
                  <a:gd name="connsiteY5" fmla="*/ 160971 h 300274"/>
                  <a:gd name="connsiteX6" fmla="*/ 139303 w 313142"/>
                  <a:gd name="connsiteY6" fmla="*/ 300274 h 300274"/>
                  <a:gd name="connsiteX7" fmla="*/ 0 w 313142"/>
                  <a:gd name="connsiteY7" fmla="*/ 160971 h 300274"/>
                  <a:gd name="connsiteX8" fmla="*/ 85080 w 313142"/>
                  <a:gd name="connsiteY8" fmla="*/ 32615 h 300274"/>
                  <a:gd name="connsiteX9" fmla="*/ 104378 w 313142"/>
                  <a:gd name="connsiteY9" fmla="*/ 28719 h 300274"/>
                  <a:gd name="connsiteX10" fmla="*/ 105535 w 313142"/>
                  <a:gd name="connsiteY10" fmla="*/ 27698 h 300274"/>
                  <a:gd name="connsiteX11" fmla="*/ 154917 w 313142"/>
                  <a:gd name="connsiteY11" fmla="*/ 6265 h 300274"/>
                  <a:gd name="connsiteX12" fmla="*/ 208400 w 313142"/>
                  <a:gd name="connsiteY12" fmla="*/ 135 h 3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3142" h="300274">
                    <a:moveTo>
                      <a:pt x="208400" y="135"/>
                    </a:moveTo>
                    <a:cubicBezTo>
                      <a:pt x="259786" y="2209"/>
                      <a:pt x="302335" y="27897"/>
                      <a:pt x="313142" y="68228"/>
                    </a:cubicBezTo>
                    <a:cubicBezTo>
                      <a:pt x="291800" y="61014"/>
                      <a:pt x="268462" y="57221"/>
                      <a:pt x="244356" y="56867"/>
                    </a:cubicBezTo>
                    <a:lnTo>
                      <a:pt x="231841" y="58448"/>
                    </a:lnTo>
                    <a:lnTo>
                      <a:pt x="237805" y="62469"/>
                    </a:lnTo>
                    <a:cubicBezTo>
                      <a:pt x="263014" y="87678"/>
                      <a:pt x="278606" y="122504"/>
                      <a:pt x="278606" y="160971"/>
                    </a:cubicBezTo>
                    <a:cubicBezTo>
                      <a:pt x="278606" y="237906"/>
                      <a:pt x="216238" y="300274"/>
                      <a:pt x="139303" y="300274"/>
                    </a:cubicBezTo>
                    <a:cubicBezTo>
                      <a:pt x="62368" y="300274"/>
                      <a:pt x="0" y="237906"/>
                      <a:pt x="0" y="160971"/>
                    </a:cubicBezTo>
                    <a:cubicBezTo>
                      <a:pt x="0" y="103270"/>
                      <a:pt x="35082" y="53763"/>
                      <a:pt x="85080" y="32615"/>
                    </a:cubicBezTo>
                    <a:lnTo>
                      <a:pt x="104378" y="28719"/>
                    </a:lnTo>
                    <a:lnTo>
                      <a:pt x="105535" y="27698"/>
                    </a:lnTo>
                    <a:cubicBezTo>
                      <a:pt x="120023" y="18535"/>
                      <a:pt x="136673" y="11154"/>
                      <a:pt x="154917" y="6265"/>
                    </a:cubicBezTo>
                    <a:cubicBezTo>
                      <a:pt x="173161" y="1377"/>
                      <a:pt x="191272" y="-556"/>
                      <a:pt x="208400" y="13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" name="月 65">
                <a:extLst>
                  <a:ext uri="{FF2B5EF4-FFF2-40B4-BE49-F238E27FC236}">
                    <a16:creationId xmlns:a16="http://schemas.microsoft.com/office/drawing/2014/main" id="{39EEECEF-13E9-4245-A5E5-12CF82E25E63}"/>
                  </a:ext>
                </a:extLst>
              </p:cNvPr>
              <p:cNvSpPr/>
              <p:nvPr/>
            </p:nvSpPr>
            <p:spPr>
              <a:xfrm rot="4500000">
                <a:off x="1409185" y="2319062"/>
                <a:ext cx="90810" cy="181620"/>
              </a:xfrm>
              <a:prstGeom prst="moon">
                <a:avLst>
                  <a:gd name="adj" fmla="val 8750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7CE0B297-A381-481C-A309-278B2FD90DA4}"/>
                  </a:ext>
                </a:extLst>
              </p:cNvPr>
              <p:cNvGrpSpPr/>
              <p:nvPr/>
            </p:nvGrpSpPr>
            <p:grpSpPr>
              <a:xfrm rot="3547136">
                <a:off x="1236342" y="2920538"/>
                <a:ext cx="194417" cy="255902"/>
                <a:chOff x="2192346" y="2556800"/>
                <a:chExt cx="223439" cy="364866"/>
              </a:xfrm>
              <a:grpFill/>
            </p:grpSpPr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1BC241C7-E037-4768-9B4E-84E609D71A0C}"/>
                    </a:ext>
                  </a:extLst>
                </p:cNvPr>
                <p:cNvSpPr/>
                <p:nvPr/>
              </p:nvSpPr>
              <p:spPr>
                <a:xfrm rot="10800000">
                  <a:off x="2192346" y="2652048"/>
                  <a:ext cx="223439" cy="269618"/>
                </a:xfrm>
                <a:custGeom>
                  <a:avLst/>
                  <a:gdLst>
                    <a:gd name="connsiteX0" fmla="*/ 114821 w 223439"/>
                    <a:gd name="connsiteY0" fmla="*/ 269618 h 269618"/>
                    <a:gd name="connsiteX1" fmla="*/ 69102 w 223439"/>
                    <a:gd name="connsiteY1" fmla="*/ 269618 h 269618"/>
                    <a:gd name="connsiteX2" fmla="*/ 77579 w 223439"/>
                    <a:gd name="connsiteY2" fmla="*/ 106948 h 269618"/>
                    <a:gd name="connsiteX3" fmla="*/ 49929 w 223439"/>
                    <a:gd name="connsiteY3" fmla="*/ 103059 h 269618"/>
                    <a:gd name="connsiteX4" fmla="*/ 4045 w 223439"/>
                    <a:gd name="connsiteY4" fmla="*/ 61987 h 269618"/>
                    <a:gd name="connsiteX5" fmla="*/ 5164 w 223439"/>
                    <a:gd name="connsiteY5" fmla="*/ 62320 h 269618"/>
                    <a:gd name="connsiteX6" fmla="*/ 0 w 223439"/>
                    <a:gd name="connsiteY6" fmla="*/ 54002 h 269618"/>
                    <a:gd name="connsiteX7" fmla="*/ 92048 w 223439"/>
                    <a:gd name="connsiteY7" fmla="*/ 66232 h 269618"/>
                    <a:gd name="connsiteX8" fmla="*/ 157130 w 223439"/>
                    <a:gd name="connsiteY8" fmla="*/ 0 h 269618"/>
                    <a:gd name="connsiteX9" fmla="*/ 150998 w 223439"/>
                    <a:gd name="connsiteY9" fmla="*/ 57022 h 269618"/>
                    <a:gd name="connsiteX10" fmla="*/ 148695 w 223439"/>
                    <a:gd name="connsiteY10" fmla="*/ 59743 h 269618"/>
                    <a:gd name="connsiteX11" fmla="*/ 183515 w 223439"/>
                    <a:gd name="connsiteY11" fmla="*/ 43241 h 269618"/>
                    <a:gd name="connsiteX12" fmla="*/ 221628 w 223439"/>
                    <a:gd name="connsiteY12" fmla="*/ 987 h 269618"/>
                    <a:gd name="connsiteX13" fmla="*/ 132663 w 223439"/>
                    <a:gd name="connsiteY13" fmla="*/ 102205 h 269618"/>
                    <a:gd name="connsiteX14" fmla="*/ 106295 w 223439"/>
                    <a:gd name="connsiteY14" fmla="*/ 105998 h 269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23439" h="269618">
                      <a:moveTo>
                        <a:pt x="114821" y="269618"/>
                      </a:moveTo>
                      <a:lnTo>
                        <a:pt x="69102" y="269618"/>
                      </a:lnTo>
                      <a:lnTo>
                        <a:pt x="77579" y="106948"/>
                      </a:lnTo>
                      <a:lnTo>
                        <a:pt x="49929" y="103059"/>
                      </a:lnTo>
                      <a:cubicBezTo>
                        <a:pt x="26653" y="95781"/>
                        <a:pt x="9520" y="81515"/>
                        <a:pt x="4045" y="61987"/>
                      </a:cubicBezTo>
                      <a:lnTo>
                        <a:pt x="5164" y="62320"/>
                      </a:lnTo>
                      <a:lnTo>
                        <a:pt x="0" y="54002"/>
                      </a:lnTo>
                      <a:cubicBezTo>
                        <a:pt x="24969" y="72644"/>
                        <a:pt x="59892" y="77284"/>
                        <a:pt x="92048" y="66232"/>
                      </a:cubicBezTo>
                      <a:cubicBezTo>
                        <a:pt x="124204" y="55181"/>
                        <a:pt x="148896" y="30052"/>
                        <a:pt x="157130" y="0"/>
                      </a:cubicBezTo>
                      <a:cubicBezTo>
                        <a:pt x="163722" y="19181"/>
                        <a:pt x="160896" y="39567"/>
                        <a:pt x="150998" y="57022"/>
                      </a:cubicBezTo>
                      <a:lnTo>
                        <a:pt x="148695" y="59743"/>
                      </a:lnTo>
                      <a:lnTo>
                        <a:pt x="183515" y="43241"/>
                      </a:lnTo>
                      <a:cubicBezTo>
                        <a:pt x="200343" y="31095"/>
                        <a:pt x="213610" y="16604"/>
                        <a:pt x="221628" y="987"/>
                      </a:cubicBezTo>
                      <a:cubicBezTo>
                        <a:pt x="232578" y="40045"/>
                        <a:pt x="192746" y="85361"/>
                        <a:pt x="132663" y="102205"/>
                      </a:cubicBezTo>
                      <a:lnTo>
                        <a:pt x="106295" y="105998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" name="台形 278">
                  <a:extLst>
                    <a:ext uri="{FF2B5EF4-FFF2-40B4-BE49-F238E27FC236}">
                      <a16:creationId xmlns:a16="http://schemas.microsoft.com/office/drawing/2014/main" id="{E9BFEC7C-C2FD-4AB1-9519-F5D94A508F5A}"/>
                    </a:ext>
                  </a:extLst>
                </p:cNvPr>
                <p:cNvSpPr/>
                <p:nvPr/>
              </p:nvSpPr>
              <p:spPr>
                <a:xfrm rot="10800000">
                  <a:off x="2241936" y="2556800"/>
                  <a:ext cx="163777" cy="180709"/>
                </a:xfrm>
                <a:custGeom>
                  <a:avLst/>
                  <a:gdLst>
                    <a:gd name="connsiteX0" fmla="*/ 0 w 163777"/>
                    <a:gd name="connsiteY0" fmla="*/ 180709 h 180709"/>
                    <a:gd name="connsiteX1" fmla="*/ 59929 w 163777"/>
                    <a:gd name="connsiteY1" fmla="*/ 0 h 180709"/>
                    <a:gd name="connsiteX2" fmla="*/ 103848 w 163777"/>
                    <a:gd name="connsiteY2" fmla="*/ 0 h 180709"/>
                    <a:gd name="connsiteX3" fmla="*/ 163777 w 163777"/>
                    <a:gd name="connsiteY3" fmla="*/ 180709 h 180709"/>
                    <a:gd name="connsiteX4" fmla="*/ 0 w 163777"/>
                    <a:gd name="connsiteY4" fmla="*/ 180709 h 180709"/>
                    <a:gd name="connsiteX0" fmla="*/ 0 w 163777"/>
                    <a:gd name="connsiteY0" fmla="*/ 180709 h 327876"/>
                    <a:gd name="connsiteX1" fmla="*/ 59929 w 163777"/>
                    <a:gd name="connsiteY1" fmla="*/ 0 h 327876"/>
                    <a:gd name="connsiteX2" fmla="*/ 103848 w 163777"/>
                    <a:gd name="connsiteY2" fmla="*/ 0 h 327876"/>
                    <a:gd name="connsiteX3" fmla="*/ 163777 w 163777"/>
                    <a:gd name="connsiteY3" fmla="*/ 180709 h 327876"/>
                    <a:gd name="connsiteX4" fmla="*/ 32478 w 163777"/>
                    <a:gd name="connsiteY4" fmla="*/ 327876 h 327876"/>
                    <a:gd name="connsiteX5" fmla="*/ 0 w 163777"/>
                    <a:gd name="connsiteY5" fmla="*/ 180709 h 327876"/>
                    <a:gd name="connsiteX0" fmla="*/ 32478 w 163777"/>
                    <a:gd name="connsiteY0" fmla="*/ 327876 h 419316"/>
                    <a:gd name="connsiteX1" fmla="*/ 0 w 163777"/>
                    <a:gd name="connsiteY1" fmla="*/ 180709 h 419316"/>
                    <a:gd name="connsiteX2" fmla="*/ 59929 w 163777"/>
                    <a:gd name="connsiteY2" fmla="*/ 0 h 419316"/>
                    <a:gd name="connsiteX3" fmla="*/ 103848 w 163777"/>
                    <a:gd name="connsiteY3" fmla="*/ 0 h 419316"/>
                    <a:gd name="connsiteX4" fmla="*/ 163777 w 163777"/>
                    <a:gd name="connsiteY4" fmla="*/ 180709 h 419316"/>
                    <a:gd name="connsiteX5" fmla="*/ 123918 w 163777"/>
                    <a:gd name="connsiteY5" fmla="*/ 419316 h 419316"/>
                    <a:gd name="connsiteX0" fmla="*/ 32478 w 163777"/>
                    <a:gd name="connsiteY0" fmla="*/ 327876 h 327876"/>
                    <a:gd name="connsiteX1" fmla="*/ 0 w 163777"/>
                    <a:gd name="connsiteY1" fmla="*/ 180709 h 327876"/>
                    <a:gd name="connsiteX2" fmla="*/ 59929 w 163777"/>
                    <a:gd name="connsiteY2" fmla="*/ 0 h 327876"/>
                    <a:gd name="connsiteX3" fmla="*/ 103848 w 163777"/>
                    <a:gd name="connsiteY3" fmla="*/ 0 h 327876"/>
                    <a:gd name="connsiteX4" fmla="*/ 163777 w 163777"/>
                    <a:gd name="connsiteY4" fmla="*/ 180709 h 327876"/>
                    <a:gd name="connsiteX0" fmla="*/ 0 w 163777"/>
                    <a:gd name="connsiteY0" fmla="*/ 180709 h 180709"/>
                    <a:gd name="connsiteX1" fmla="*/ 59929 w 163777"/>
                    <a:gd name="connsiteY1" fmla="*/ 0 h 180709"/>
                    <a:gd name="connsiteX2" fmla="*/ 103848 w 163777"/>
                    <a:gd name="connsiteY2" fmla="*/ 0 h 180709"/>
                    <a:gd name="connsiteX3" fmla="*/ 163777 w 163777"/>
                    <a:gd name="connsiteY3" fmla="*/ 180709 h 180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3777" h="180709">
                      <a:moveTo>
                        <a:pt x="0" y="180709"/>
                      </a:moveTo>
                      <a:lnTo>
                        <a:pt x="59929" y="0"/>
                      </a:lnTo>
                      <a:lnTo>
                        <a:pt x="103848" y="0"/>
                      </a:lnTo>
                      <a:lnTo>
                        <a:pt x="163777" y="180709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6019A3B7-CBFA-4C19-8A68-4A5BEBAE56C3}"/>
                  </a:ext>
                </a:extLst>
              </p:cNvPr>
              <p:cNvGrpSpPr/>
              <p:nvPr/>
            </p:nvGrpSpPr>
            <p:grpSpPr>
              <a:xfrm rot="18052864" flipH="1">
                <a:off x="1753511" y="2920536"/>
                <a:ext cx="194417" cy="255902"/>
                <a:chOff x="2192346" y="2556800"/>
                <a:chExt cx="223439" cy="364866"/>
              </a:xfrm>
              <a:grpFill/>
            </p:grpSpPr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81883E78-F6A0-4F6F-AD94-54EFE3CC584B}"/>
                    </a:ext>
                  </a:extLst>
                </p:cNvPr>
                <p:cNvSpPr/>
                <p:nvPr/>
              </p:nvSpPr>
              <p:spPr>
                <a:xfrm rot="10800000">
                  <a:off x="2192346" y="2652048"/>
                  <a:ext cx="223439" cy="269618"/>
                </a:xfrm>
                <a:custGeom>
                  <a:avLst/>
                  <a:gdLst>
                    <a:gd name="connsiteX0" fmla="*/ 114821 w 223439"/>
                    <a:gd name="connsiteY0" fmla="*/ 269618 h 269618"/>
                    <a:gd name="connsiteX1" fmla="*/ 69102 w 223439"/>
                    <a:gd name="connsiteY1" fmla="*/ 269618 h 269618"/>
                    <a:gd name="connsiteX2" fmla="*/ 77579 w 223439"/>
                    <a:gd name="connsiteY2" fmla="*/ 106948 h 269618"/>
                    <a:gd name="connsiteX3" fmla="*/ 49929 w 223439"/>
                    <a:gd name="connsiteY3" fmla="*/ 103059 h 269618"/>
                    <a:gd name="connsiteX4" fmla="*/ 4045 w 223439"/>
                    <a:gd name="connsiteY4" fmla="*/ 61987 h 269618"/>
                    <a:gd name="connsiteX5" fmla="*/ 5164 w 223439"/>
                    <a:gd name="connsiteY5" fmla="*/ 62320 h 269618"/>
                    <a:gd name="connsiteX6" fmla="*/ 0 w 223439"/>
                    <a:gd name="connsiteY6" fmla="*/ 54002 h 269618"/>
                    <a:gd name="connsiteX7" fmla="*/ 92048 w 223439"/>
                    <a:gd name="connsiteY7" fmla="*/ 66232 h 269618"/>
                    <a:gd name="connsiteX8" fmla="*/ 157130 w 223439"/>
                    <a:gd name="connsiteY8" fmla="*/ 0 h 269618"/>
                    <a:gd name="connsiteX9" fmla="*/ 150998 w 223439"/>
                    <a:gd name="connsiteY9" fmla="*/ 57022 h 269618"/>
                    <a:gd name="connsiteX10" fmla="*/ 148695 w 223439"/>
                    <a:gd name="connsiteY10" fmla="*/ 59743 h 269618"/>
                    <a:gd name="connsiteX11" fmla="*/ 183515 w 223439"/>
                    <a:gd name="connsiteY11" fmla="*/ 43241 h 269618"/>
                    <a:gd name="connsiteX12" fmla="*/ 221628 w 223439"/>
                    <a:gd name="connsiteY12" fmla="*/ 987 h 269618"/>
                    <a:gd name="connsiteX13" fmla="*/ 132663 w 223439"/>
                    <a:gd name="connsiteY13" fmla="*/ 102205 h 269618"/>
                    <a:gd name="connsiteX14" fmla="*/ 106295 w 223439"/>
                    <a:gd name="connsiteY14" fmla="*/ 105998 h 269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23439" h="269618">
                      <a:moveTo>
                        <a:pt x="114821" y="269618"/>
                      </a:moveTo>
                      <a:lnTo>
                        <a:pt x="69102" y="269618"/>
                      </a:lnTo>
                      <a:lnTo>
                        <a:pt x="77579" y="106948"/>
                      </a:lnTo>
                      <a:lnTo>
                        <a:pt x="49929" y="103059"/>
                      </a:lnTo>
                      <a:cubicBezTo>
                        <a:pt x="26653" y="95781"/>
                        <a:pt x="9520" y="81515"/>
                        <a:pt x="4045" y="61987"/>
                      </a:cubicBezTo>
                      <a:lnTo>
                        <a:pt x="5164" y="62320"/>
                      </a:lnTo>
                      <a:lnTo>
                        <a:pt x="0" y="54002"/>
                      </a:lnTo>
                      <a:cubicBezTo>
                        <a:pt x="24969" y="72644"/>
                        <a:pt x="59892" y="77284"/>
                        <a:pt x="92048" y="66232"/>
                      </a:cubicBezTo>
                      <a:cubicBezTo>
                        <a:pt x="124204" y="55181"/>
                        <a:pt x="148896" y="30052"/>
                        <a:pt x="157130" y="0"/>
                      </a:cubicBezTo>
                      <a:cubicBezTo>
                        <a:pt x="163722" y="19181"/>
                        <a:pt x="160896" y="39567"/>
                        <a:pt x="150998" y="57022"/>
                      </a:cubicBezTo>
                      <a:lnTo>
                        <a:pt x="148695" y="59743"/>
                      </a:lnTo>
                      <a:lnTo>
                        <a:pt x="183515" y="43241"/>
                      </a:lnTo>
                      <a:cubicBezTo>
                        <a:pt x="200343" y="31095"/>
                        <a:pt x="213610" y="16604"/>
                        <a:pt x="221628" y="987"/>
                      </a:cubicBezTo>
                      <a:cubicBezTo>
                        <a:pt x="232578" y="40045"/>
                        <a:pt x="192746" y="85361"/>
                        <a:pt x="132663" y="102205"/>
                      </a:cubicBezTo>
                      <a:lnTo>
                        <a:pt x="106295" y="105998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" name="台形 278">
                  <a:extLst>
                    <a:ext uri="{FF2B5EF4-FFF2-40B4-BE49-F238E27FC236}">
                      <a16:creationId xmlns:a16="http://schemas.microsoft.com/office/drawing/2014/main" id="{41B8B39B-069A-4D48-A8BC-D2540A03E81B}"/>
                    </a:ext>
                  </a:extLst>
                </p:cNvPr>
                <p:cNvSpPr/>
                <p:nvPr/>
              </p:nvSpPr>
              <p:spPr>
                <a:xfrm rot="10800000">
                  <a:off x="2241936" y="2556800"/>
                  <a:ext cx="163777" cy="180709"/>
                </a:xfrm>
                <a:custGeom>
                  <a:avLst/>
                  <a:gdLst>
                    <a:gd name="connsiteX0" fmla="*/ 0 w 163777"/>
                    <a:gd name="connsiteY0" fmla="*/ 180709 h 180709"/>
                    <a:gd name="connsiteX1" fmla="*/ 59929 w 163777"/>
                    <a:gd name="connsiteY1" fmla="*/ 0 h 180709"/>
                    <a:gd name="connsiteX2" fmla="*/ 103848 w 163777"/>
                    <a:gd name="connsiteY2" fmla="*/ 0 h 180709"/>
                    <a:gd name="connsiteX3" fmla="*/ 163777 w 163777"/>
                    <a:gd name="connsiteY3" fmla="*/ 180709 h 180709"/>
                    <a:gd name="connsiteX4" fmla="*/ 0 w 163777"/>
                    <a:gd name="connsiteY4" fmla="*/ 180709 h 180709"/>
                    <a:gd name="connsiteX0" fmla="*/ 0 w 163777"/>
                    <a:gd name="connsiteY0" fmla="*/ 180709 h 327876"/>
                    <a:gd name="connsiteX1" fmla="*/ 59929 w 163777"/>
                    <a:gd name="connsiteY1" fmla="*/ 0 h 327876"/>
                    <a:gd name="connsiteX2" fmla="*/ 103848 w 163777"/>
                    <a:gd name="connsiteY2" fmla="*/ 0 h 327876"/>
                    <a:gd name="connsiteX3" fmla="*/ 163777 w 163777"/>
                    <a:gd name="connsiteY3" fmla="*/ 180709 h 327876"/>
                    <a:gd name="connsiteX4" fmla="*/ 32478 w 163777"/>
                    <a:gd name="connsiteY4" fmla="*/ 327876 h 327876"/>
                    <a:gd name="connsiteX5" fmla="*/ 0 w 163777"/>
                    <a:gd name="connsiteY5" fmla="*/ 180709 h 327876"/>
                    <a:gd name="connsiteX0" fmla="*/ 32478 w 163777"/>
                    <a:gd name="connsiteY0" fmla="*/ 327876 h 419316"/>
                    <a:gd name="connsiteX1" fmla="*/ 0 w 163777"/>
                    <a:gd name="connsiteY1" fmla="*/ 180709 h 419316"/>
                    <a:gd name="connsiteX2" fmla="*/ 59929 w 163777"/>
                    <a:gd name="connsiteY2" fmla="*/ 0 h 419316"/>
                    <a:gd name="connsiteX3" fmla="*/ 103848 w 163777"/>
                    <a:gd name="connsiteY3" fmla="*/ 0 h 419316"/>
                    <a:gd name="connsiteX4" fmla="*/ 163777 w 163777"/>
                    <a:gd name="connsiteY4" fmla="*/ 180709 h 419316"/>
                    <a:gd name="connsiteX5" fmla="*/ 123918 w 163777"/>
                    <a:gd name="connsiteY5" fmla="*/ 419316 h 419316"/>
                    <a:gd name="connsiteX0" fmla="*/ 32478 w 163777"/>
                    <a:gd name="connsiteY0" fmla="*/ 327876 h 327876"/>
                    <a:gd name="connsiteX1" fmla="*/ 0 w 163777"/>
                    <a:gd name="connsiteY1" fmla="*/ 180709 h 327876"/>
                    <a:gd name="connsiteX2" fmla="*/ 59929 w 163777"/>
                    <a:gd name="connsiteY2" fmla="*/ 0 h 327876"/>
                    <a:gd name="connsiteX3" fmla="*/ 103848 w 163777"/>
                    <a:gd name="connsiteY3" fmla="*/ 0 h 327876"/>
                    <a:gd name="connsiteX4" fmla="*/ 163777 w 163777"/>
                    <a:gd name="connsiteY4" fmla="*/ 180709 h 327876"/>
                    <a:gd name="connsiteX0" fmla="*/ 0 w 163777"/>
                    <a:gd name="connsiteY0" fmla="*/ 180709 h 180709"/>
                    <a:gd name="connsiteX1" fmla="*/ 59929 w 163777"/>
                    <a:gd name="connsiteY1" fmla="*/ 0 h 180709"/>
                    <a:gd name="connsiteX2" fmla="*/ 103848 w 163777"/>
                    <a:gd name="connsiteY2" fmla="*/ 0 h 180709"/>
                    <a:gd name="connsiteX3" fmla="*/ 163777 w 163777"/>
                    <a:gd name="connsiteY3" fmla="*/ 180709 h 180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3777" h="180709">
                      <a:moveTo>
                        <a:pt x="0" y="180709"/>
                      </a:moveTo>
                      <a:lnTo>
                        <a:pt x="59929" y="0"/>
                      </a:lnTo>
                      <a:lnTo>
                        <a:pt x="103848" y="0"/>
                      </a:lnTo>
                      <a:lnTo>
                        <a:pt x="163777" y="180709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24D555FA-BF0B-431C-AB81-992D3DD7500F}"/>
                  </a:ext>
                </a:extLst>
              </p:cNvPr>
              <p:cNvSpPr/>
              <p:nvPr/>
            </p:nvSpPr>
            <p:spPr>
              <a:xfrm>
                <a:off x="1573799" y="2288691"/>
                <a:ext cx="91465" cy="9146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8BD2E73A-B8D1-4817-B11A-693F2C223801}"/>
                  </a:ext>
                </a:extLst>
              </p:cNvPr>
              <p:cNvSpPr/>
              <p:nvPr/>
            </p:nvSpPr>
            <p:spPr>
              <a:xfrm>
                <a:off x="1593330" y="2309459"/>
                <a:ext cx="47351" cy="473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4E170E96-16BB-4169-B9DB-0A72AFA4861E}"/>
              </a:ext>
            </a:extLst>
          </p:cNvPr>
          <p:cNvGrpSpPr/>
          <p:nvPr/>
        </p:nvGrpSpPr>
        <p:grpSpPr>
          <a:xfrm>
            <a:off x="1091476" y="4200017"/>
            <a:ext cx="1366059" cy="801190"/>
            <a:chOff x="-1109767" y="3725744"/>
            <a:chExt cx="1910814" cy="1120688"/>
          </a:xfrm>
        </p:grpSpPr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A1430AED-90E9-4021-BBFA-41B590A04110}"/>
                </a:ext>
              </a:extLst>
            </p:cNvPr>
            <p:cNvGrpSpPr/>
            <p:nvPr/>
          </p:nvGrpSpPr>
          <p:grpSpPr>
            <a:xfrm>
              <a:off x="-1109767" y="3754676"/>
              <a:ext cx="1809205" cy="1091756"/>
              <a:chOff x="1271306" y="4911396"/>
              <a:chExt cx="2133600" cy="1605106"/>
            </a:xfrm>
          </p:grpSpPr>
          <p:sp>
            <p:nvSpPr>
              <p:cNvPr id="242" name="楕円 241">
                <a:extLst>
                  <a:ext uri="{FF2B5EF4-FFF2-40B4-BE49-F238E27FC236}">
                    <a16:creationId xmlns:a16="http://schemas.microsoft.com/office/drawing/2014/main" id="{ADBD925E-810F-4805-8677-5DEFC1039AA3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ysClr val="window" lastClr="FFFFFF">
                      <a:lumMod val="65000"/>
                    </a:sysClr>
                  </a:gs>
                  <a:gs pos="86000">
                    <a:sysClr val="windowText" lastClr="000000">
                      <a:lumMod val="75000"/>
                      <a:lumOff val="2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77AC82F1-A752-4F09-BFFD-1E742B3C3260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7613AD25-BE9A-4D91-990D-D01C288B7396}"/>
                </a:ext>
              </a:extLst>
            </p:cNvPr>
            <p:cNvSpPr/>
            <p:nvPr/>
          </p:nvSpPr>
          <p:spPr>
            <a:xfrm rot="20823693">
              <a:off x="28375" y="4452377"/>
              <a:ext cx="772672" cy="142426"/>
            </a:xfrm>
            <a:custGeom>
              <a:avLst/>
              <a:gdLst>
                <a:gd name="connsiteX0" fmla="*/ 1178075 w 1341656"/>
                <a:gd name="connsiteY0" fmla="*/ 170 h 165588"/>
                <a:gd name="connsiteX1" fmla="*/ 1249474 w 1341656"/>
                <a:gd name="connsiteY1" fmla="*/ 13313 h 165588"/>
                <a:gd name="connsiteX2" fmla="*/ 1338698 w 1341656"/>
                <a:gd name="connsiteY2" fmla="*/ 82689 h 165588"/>
                <a:gd name="connsiteX3" fmla="*/ 1277755 w 1341656"/>
                <a:gd name="connsiteY3" fmla="*/ 104681 h 165588"/>
                <a:gd name="connsiteX4" fmla="*/ 197739 w 1341656"/>
                <a:gd name="connsiteY4" fmla="*/ 164972 h 165588"/>
                <a:gd name="connsiteX5" fmla="*/ 92182 w 1341656"/>
                <a:gd name="connsiteY5" fmla="*/ 152275 h 165588"/>
                <a:gd name="connsiteX6" fmla="*/ 53966 w 1341656"/>
                <a:gd name="connsiteY6" fmla="*/ 122560 h 165588"/>
                <a:gd name="connsiteX7" fmla="*/ 405145 w 1341656"/>
                <a:gd name="connsiteY7" fmla="*/ 109541 h 165588"/>
                <a:gd name="connsiteX8" fmla="*/ 433198 w 1341656"/>
                <a:gd name="connsiteY8" fmla="*/ 102819 h 165588"/>
                <a:gd name="connsiteX9" fmla="*/ 392127 w 1341656"/>
                <a:gd name="connsiteY9" fmla="*/ 81613 h 165588"/>
                <a:gd name="connsiteX10" fmla="*/ 359262 w 1341656"/>
                <a:gd name="connsiteY10" fmla="*/ 77595 h 165588"/>
                <a:gd name="connsiteX11" fmla="*/ 343539 w 1341656"/>
                <a:gd name="connsiteY11" fmla="*/ 77732 h 165588"/>
                <a:gd name="connsiteX12" fmla="*/ 12113 w 1341656"/>
                <a:gd name="connsiteY12" fmla="*/ 90018 h 165588"/>
                <a:gd name="connsiteX13" fmla="*/ 2958 w 1341656"/>
                <a:gd name="connsiteY13" fmla="*/ 82900 h 165588"/>
                <a:gd name="connsiteX14" fmla="*/ 63901 w 1341656"/>
                <a:gd name="connsiteY14" fmla="*/ 60908 h 165588"/>
                <a:gd name="connsiteX15" fmla="*/ 1143917 w 1341656"/>
                <a:gd name="connsiteY15" fmla="*/ 616 h 165588"/>
                <a:gd name="connsiteX16" fmla="*/ 1178075 w 1341656"/>
                <a:gd name="connsiteY16" fmla="*/ 170 h 165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1656" h="165588">
                  <a:moveTo>
                    <a:pt x="1178075" y="170"/>
                  </a:moveTo>
                  <a:cubicBezTo>
                    <a:pt x="1211341" y="1135"/>
                    <a:pt x="1240234" y="6129"/>
                    <a:pt x="1249474" y="13313"/>
                  </a:cubicBezTo>
                  <a:lnTo>
                    <a:pt x="1338698" y="82689"/>
                  </a:lnTo>
                  <a:cubicBezTo>
                    <a:pt x="1351018" y="92268"/>
                    <a:pt x="1323733" y="102114"/>
                    <a:pt x="1277755" y="104681"/>
                  </a:cubicBezTo>
                  <a:lnTo>
                    <a:pt x="197739" y="164972"/>
                  </a:lnTo>
                  <a:cubicBezTo>
                    <a:pt x="151761" y="167539"/>
                    <a:pt x="104502" y="161854"/>
                    <a:pt x="92182" y="152275"/>
                  </a:cubicBezTo>
                  <a:lnTo>
                    <a:pt x="53966" y="122560"/>
                  </a:lnTo>
                  <a:lnTo>
                    <a:pt x="405145" y="109541"/>
                  </a:lnTo>
                  <a:cubicBezTo>
                    <a:pt x="426309" y="108757"/>
                    <a:pt x="438869" y="105747"/>
                    <a:pt x="433198" y="102819"/>
                  </a:cubicBezTo>
                  <a:lnTo>
                    <a:pt x="392127" y="81613"/>
                  </a:lnTo>
                  <a:cubicBezTo>
                    <a:pt x="387874" y="79417"/>
                    <a:pt x="374574" y="77890"/>
                    <a:pt x="359262" y="77595"/>
                  </a:cubicBezTo>
                  <a:cubicBezTo>
                    <a:pt x="354157" y="77497"/>
                    <a:pt x="348829" y="77535"/>
                    <a:pt x="343539" y="77732"/>
                  </a:cubicBezTo>
                  <a:lnTo>
                    <a:pt x="12113" y="90018"/>
                  </a:lnTo>
                  <a:lnTo>
                    <a:pt x="2958" y="82900"/>
                  </a:lnTo>
                  <a:cubicBezTo>
                    <a:pt x="-9362" y="73321"/>
                    <a:pt x="17923" y="63474"/>
                    <a:pt x="63901" y="60908"/>
                  </a:cubicBezTo>
                  <a:lnTo>
                    <a:pt x="1143917" y="616"/>
                  </a:lnTo>
                  <a:cubicBezTo>
                    <a:pt x="1155411" y="-26"/>
                    <a:pt x="1166986" y="-152"/>
                    <a:pt x="1178075" y="170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9" name="楕円 238">
              <a:extLst>
                <a:ext uri="{FF2B5EF4-FFF2-40B4-BE49-F238E27FC236}">
                  <a16:creationId xmlns:a16="http://schemas.microsoft.com/office/drawing/2014/main" id="{E575E8E7-850B-4868-A905-07CA891B25CF}"/>
                </a:ext>
              </a:extLst>
            </p:cNvPr>
            <p:cNvSpPr/>
            <p:nvPr/>
          </p:nvSpPr>
          <p:spPr>
            <a:xfrm>
              <a:off x="-471810" y="3725744"/>
              <a:ext cx="565563" cy="483862"/>
            </a:xfrm>
            <a:prstGeom prst="ellipse">
              <a:avLst/>
            </a:prstGeom>
            <a:gradFill>
              <a:gsLst>
                <a:gs pos="0">
                  <a:srgbClr val="FFC000">
                    <a:lumMod val="20000"/>
                    <a:lumOff val="80000"/>
                  </a:srgbClr>
                </a:gs>
                <a:gs pos="60000">
                  <a:srgbClr val="FFC000">
                    <a:lumMod val="60000"/>
                    <a:lumOff val="40000"/>
                  </a:srgbClr>
                </a:gs>
                <a:gs pos="100000">
                  <a:srgbClr val="FFC000">
                    <a:lumMod val="75000"/>
                  </a:srgbClr>
                </a:gs>
              </a:gsLst>
              <a:lin ang="54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0" name="楕円 239">
              <a:extLst>
                <a:ext uri="{FF2B5EF4-FFF2-40B4-BE49-F238E27FC236}">
                  <a16:creationId xmlns:a16="http://schemas.microsoft.com/office/drawing/2014/main" id="{C2904036-0E2C-4ED5-A7AB-7BC87BF15B44}"/>
                </a:ext>
              </a:extLst>
            </p:cNvPr>
            <p:cNvSpPr/>
            <p:nvPr/>
          </p:nvSpPr>
          <p:spPr>
            <a:xfrm>
              <a:off x="-777847" y="4011600"/>
              <a:ext cx="565563" cy="483862"/>
            </a:xfrm>
            <a:prstGeom prst="ellipse">
              <a:avLst/>
            </a:prstGeom>
            <a:gradFill>
              <a:gsLst>
                <a:gs pos="0">
                  <a:srgbClr val="FFC000">
                    <a:lumMod val="20000"/>
                    <a:lumOff val="80000"/>
                  </a:srgbClr>
                </a:gs>
                <a:gs pos="60000">
                  <a:srgbClr val="FFC000">
                    <a:lumMod val="60000"/>
                    <a:lumOff val="40000"/>
                  </a:srgbClr>
                </a:gs>
                <a:gs pos="100000">
                  <a:srgbClr val="FFC000">
                    <a:lumMod val="75000"/>
                  </a:srgbClr>
                </a:gs>
              </a:gsLst>
              <a:lin ang="54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1" name="楕円 240">
              <a:extLst>
                <a:ext uri="{FF2B5EF4-FFF2-40B4-BE49-F238E27FC236}">
                  <a16:creationId xmlns:a16="http://schemas.microsoft.com/office/drawing/2014/main" id="{50978012-5889-4FE5-A0AB-01A2E4611FA7}"/>
                </a:ext>
              </a:extLst>
            </p:cNvPr>
            <p:cNvSpPr/>
            <p:nvPr/>
          </p:nvSpPr>
          <p:spPr>
            <a:xfrm>
              <a:off x="-245085" y="4064226"/>
              <a:ext cx="565563" cy="483862"/>
            </a:xfrm>
            <a:prstGeom prst="ellipse">
              <a:avLst/>
            </a:prstGeom>
            <a:gradFill>
              <a:gsLst>
                <a:gs pos="0">
                  <a:srgbClr val="FFC000">
                    <a:lumMod val="20000"/>
                    <a:lumOff val="80000"/>
                  </a:srgbClr>
                </a:gs>
                <a:gs pos="60000">
                  <a:srgbClr val="FFC000">
                    <a:lumMod val="60000"/>
                    <a:lumOff val="40000"/>
                  </a:srgbClr>
                </a:gs>
                <a:gs pos="100000">
                  <a:srgbClr val="FFC000">
                    <a:lumMod val="75000"/>
                  </a:srgbClr>
                </a:gs>
              </a:gsLst>
              <a:lin ang="54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44" name="グループ化 243">
            <a:extLst>
              <a:ext uri="{FF2B5EF4-FFF2-40B4-BE49-F238E27FC236}">
                <a16:creationId xmlns:a16="http://schemas.microsoft.com/office/drawing/2014/main" id="{091F2A2C-C023-4421-AED4-CC89F8F55D88}"/>
              </a:ext>
            </a:extLst>
          </p:cNvPr>
          <p:cNvGrpSpPr/>
          <p:nvPr/>
        </p:nvGrpSpPr>
        <p:grpSpPr>
          <a:xfrm>
            <a:off x="231481" y="2833830"/>
            <a:ext cx="1539468" cy="1097948"/>
            <a:chOff x="-2585902" y="6182349"/>
            <a:chExt cx="2562286" cy="1827422"/>
          </a:xfrm>
        </p:grpSpPr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276BBD98-DE24-4361-8C02-C492D756B7E6}"/>
                </a:ext>
              </a:extLst>
            </p:cNvPr>
            <p:cNvGrpSpPr/>
            <p:nvPr/>
          </p:nvGrpSpPr>
          <p:grpSpPr>
            <a:xfrm>
              <a:off x="-2585902" y="6473072"/>
              <a:ext cx="2562286" cy="1536699"/>
              <a:chOff x="746064" y="1894185"/>
              <a:chExt cx="2562286" cy="1536699"/>
            </a:xfrm>
          </p:grpSpPr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8BC7EAEC-C1A5-42F2-B932-D7DEE715E83D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717149F8-9F61-43F8-89B9-B2775C03C407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8" name="楕円 277">
                  <a:extLst>
                    <a:ext uri="{FF2B5EF4-FFF2-40B4-BE49-F238E27FC236}">
                      <a16:creationId xmlns:a16="http://schemas.microsoft.com/office/drawing/2014/main" id="{1409A12A-D1FC-463E-8059-3DC1D6C80A35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CBAB6492-3567-4D84-BEE4-25CE9241936C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377247A1-E8C6-4239-8B12-8CF79E46ED7D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5A9026B5-4055-4F6D-A514-1718254EBC2C}"/>
                </a:ext>
              </a:extLst>
            </p:cNvPr>
            <p:cNvGrpSpPr/>
            <p:nvPr/>
          </p:nvGrpSpPr>
          <p:grpSpPr>
            <a:xfrm>
              <a:off x="-1110851" y="7352199"/>
              <a:ext cx="797192" cy="214415"/>
              <a:chOff x="2322778" y="3860800"/>
              <a:chExt cx="2242872" cy="603249"/>
            </a:xfrm>
          </p:grpSpPr>
          <p:sp>
            <p:nvSpPr>
              <p:cNvPr id="272" name="楕円 24">
                <a:extLst>
                  <a:ext uri="{FF2B5EF4-FFF2-40B4-BE49-F238E27FC236}">
                    <a16:creationId xmlns:a16="http://schemas.microsoft.com/office/drawing/2014/main" id="{E12698FD-DC4C-4ACF-BCA6-56632430174D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B9F5EF41-12E9-4FD7-9155-7E90422841BF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C5CEFAD2-8D98-4C3D-B749-F72E95D754C9}"/>
                </a:ext>
              </a:extLst>
            </p:cNvPr>
            <p:cNvGrpSpPr/>
            <p:nvPr/>
          </p:nvGrpSpPr>
          <p:grpSpPr>
            <a:xfrm flipH="1">
              <a:off x="-2186442" y="7320618"/>
              <a:ext cx="797192" cy="214415"/>
              <a:chOff x="2322778" y="3860800"/>
              <a:chExt cx="2242872" cy="603249"/>
            </a:xfrm>
          </p:grpSpPr>
          <p:sp>
            <p:nvSpPr>
              <p:cNvPr id="270" name="楕円 24">
                <a:extLst>
                  <a:ext uri="{FF2B5EF4-FFF2-40B4-BE49-F238E27FC236}">
                    <a16:creationId xmlns:a16="http://schemas.microsoft.com/office/drawing/2014/main" id="{D21EA674-1014-4BC2-909B-52FD5CDC7255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D57C571F-4753-4C42-8295-F0BC53E4E603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02D24643-BB6B-4BA4-8E6E-F785FA7DC7B5}"/>
                </a:ext>
              </a:extLst>
            </p:cNvPr>
            <p:cNvGrpSpPr/>
            <p:nvPr/>
          </p:nvGrpSpPr>
          <p:grpSpPr>
            <a:xfrm rot="1657321" flipH="1">
              <a:off x="-2369729" y="6849941"/>
              <a:ext cx="797192" cy="214415"/>
              <a:chOff x="2322778" y="3860800"/>
              <a:chExt cx="2242872" cy="603249"/>
            </a:xfrm>
          </p:grpSpPr>
          <p:sp>
            <p:nvSpPr>
              <p:cNvPr id="268" name="楕円 24">
                <a:extLst>
                  <a:ext uri="{FF2B5EF4-FFF2-40B4-BE49-F238E27FC236}">
                    <a16:creationId xmlns:a16="http://schemas.microsoft.com/office/drawing/2014/main" id="{CDDEE31B-ECAD-45D7-9138-36764679ACB4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FDFE80B9-8477-4A56-977E-EFDC0A0386FA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B6DC900F-8565-47D7-97FE-6CEBBF1AA7C3}"/>
                </a:ext>
              </a:extLst>
            </p:cNvPr>
            <p:cNvGrpSpPr/>
            <p:nvPr/>
          </p:nvGrpSpPr>
          <p:grpSpPr>
            <a:xfrm rot="19942679">
              <a:off x="-990508" y="6849941"/>
              <a:ext cx="797192" cy="214415"/>
              <a:chOff x="2322778" y="3860800"/>
              <a:chExt cx="2242872" cy="603249"/>
            </a:xfrm>
          </p:grpSpPr>
          <p:sp>
            <p:nvSpPr>
              <p:cNvPr id="266" name="楕円 24">
                <a:extLst>
                  <a:ext uri="{FF2B5EF4-FFF2-40B4-BE49-F238E27FC236}">
                    <a16:creationId xmlns:a16="http://schemas.microsoft.com/office/drawing/2014/main" id="{745C21B2-6F9E-4188-997B-1053F140B29D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6968E6BD-893C-4118-80AC-1565337BCE23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05132F87-F0C5-496C-8DF4-2280B389D251}"/>
                </a:ext>
              </a:extLst>
            </p:cNvPr>
            <p:cNvGrpSpPr/>
            <p:nvPr/>
          </p:nvGrpSpPr>
          <p:grpSpPr>
            <a:xfrm>
              <a:off x="-1628784" y="6182349"/>
              <a:ext cx="866566" cy="822976"/>
              <a:chOff x="1125131" y="1827345"/>
              <a:chExt cx="2622414" cy="2490502"/>
            </a:xfrm>
          </p:grpSpPr>
          <p:sp>
            <p:nvSpPr>
              <p:cNvPr id="263" name="楕円 23">
                <a:extLst>
                  <a:ext uri="{FF2B5EF4-FFF2-40B4-BE49-F238E27FC236}">
                    <a16:creationId xmlns:a16="http://schemas.microsoft.com/office/drawing/2014/main" id="{E0DC231B-E3F0-4054-AE65-67FE05E1D7D4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4" name="フリーフォーム: 図形 263">
                <a:extLst>
                  <a:ext uri="{FF2B5EF4-FFF2-40B4-BE49-F238E27FC236}">
                    <a16:creationId xmlns:a16="http://schemas.microsoft.com/office/drawing/2014/main" id="{75FAB8EC-9E21-4A26-9FCB-7D9B88F08955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5" name="楕円 23">
                <a:extLst>
                  <a:ext uri="{FF2B5EF4-FFF2-40B4-BE49-F238E27FC236}">
                    <a16:creationId xmlns:a16="http://schemas.microsoft.com/office/drawing/2014/main" id="{14521480-CED6-4BF7-9F93-A2348DB84B21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DC2DE1AC-1C13-4D00-ABE7-5496BA60F0AF}"/>
                </a:ext>
              </a:extLst>
            </p:cNvPr>
            <p:cNvGrpSpPr/>
            <p:nvPr/>
          </p:nvGrpSpPr>
          <p:grpSpPr>
            <a:xfrm>
              <a:off x="-2246004" y="6578589"/>
              <a:ext cx="866566" cy="822976"/>
              <a:chOff x="1125131" y="1827345"/>
              <a:chExt cx="2622414" cy="2490502"/>
            </a:xfrm>
          </p:grpSpPr>
          <p:sp>
            <p:nvSpPr>
              <p:cNvPr id="260" name="楕円 23">
                <a:extLst>
                  <a:ext uri="{FF2B5EF4-FFF2-40B4-BE49-F238E27FC236}">
                    <a16:creationId xmlns:a16="http://schemas.microsoft.com/office/drawing/2014/main" id="{43295E48-5B1A-4B70-AED0-60C968E34DDB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8BA2309C-8080-42BB-B4CA-FEB10F2A23D0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2" name="楕円 23">
                <a:extLst>
                  <a:ext uri="{FF2B5EF4-FFF2-40B4-BE49-F238E27FC236}">
                    <a16:creationId xmlns:a16="http://schemas.microsoft.com/office/drawing/2014/main" id="{95C061DB-370F-4A9D-8DEE-51EFCE6FB0F7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040BF925-A1F3-4BDB-885E-B43F23D37B61}"/>
                </a:ext>
              </a:extLst>
            </p:cNvPr>
            <p:cNvGrpSpPr/>
            <p:nvPr/>
          </p:nvGrpSpPr>
          <p:grpSpPr>
            <a:xfrm>
              <a:off x="-1346844" y="6593829"/>
              <a:ext cx="866566" cy="822976"/>
              <a:chOff x="1125131" y="1827345"/>
              <a:chExt cx="2622414" cy="2490502"/>
            </a:xfrm>
          </p:grpSpPr>
          <p:sp>
            <p:nvSpPr>
              <p:cNvPr id="257" name="楕円 23">
                <a:extLst>
                  <a:ext uri="{FF2B5EF4-FFF2-40B4-BE49-F238E27FC236}">
                    <a16:creationId xmlns:a16="http://schemas.microsoft.com/office/drawing/2014/main" id="{CF9C2061-8BF8-4279-89BE-2807968EACA3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B3E3E206-A5A3-4CA8-ABAC-497BFEBCE9E9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9" name="楕円 23">
                <a:extLst>
                  <a:ext uri="{FF2B5EF4-FFF2-40B4-BE49-F238E27FC236}">
                    <a16:creationId xmlns:a16="http://schemas.microsoft.com/office/drawing/2014/main" id="{54731B0E-89A4-4933-BEDE-E014AD522CEB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AC8BBF14-7132-42DB-AF3D-059AF93A975C}"/>
                </a:ext>
              </a:extLst>
            </p:cNvPr>
            <p:cNvGrpSpPr/>
            <p:nvPr/>
          </p:nvGrpSpPr>
          <p:grpSpPr>
            <a:xfrm>
              <a:off x="-1804044" y="6875769"/>
              <a:ext cx="866566" cy="822976"/>
              <a:chOff x="1125131" y="1827345"/>
              <a:chExt cx="2622414" cy="2490502"/>
            </a:xfrm>
          </p:grpSpPr>
          <p:sp>
            <p:nvSpPr>
              <p:cNvPr id="254" name="楕円 23">
                <a:extLst>
                  <a:ext uri="{FF2B5EF4-FFF2-40B4-BE49-F238E27FC236}">
                    <a16:creationId xmlns:a16="http://schemas.microsoft.com/office/drawing/2014/main" id="{40078170-09A9-42A1-B299-B8FDD6CC8D4D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6E633FCC-177C-46A8-89FA-3259F6E78A09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6" name="楕円 23">
                <a:extLst>
                  <a:ext uri="{FF2B5EF4-FFF2-40B4-BE49-F238E27FC236}">
                    <a16:creationId xmlns:a16="http://schemas.microsoft.com/office/drawing/2014/main" id="{D7F34019-9188-452B-AD92-81E8BEE201FB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279" name="テキスト ボックス 278">
            <a:extLst>
              <a:ext uri="{FF2B5EF4-FFF2-40B4-BE49-F238E27FC236}">
                <a16:creationId xmlns:a16="http://schemas.microsoft.com/office/drawing/2014/main" id="{D3B60F0D-0F51-4A0A-88F6-E8A0D60CBBFB}"/>
              </a:ext>
            </a:extLst>
          </p:cNvPr>
          <p:cNvSpPr txBox="1"/>
          <p:nvPr/>
        </p:nvSpPr>
        <p:spPr>
          <a:xfrm>
            <a:off x="1150342" y="5071435"/>
            <a:ext cx="1210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きびだんご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80" name="グループ化 279">
            <a:extLst>
              <a:ext uri="{FF2B5EF4-FFF2-40B4-BE49-F238E27FC236}">
                <a16:creationId xmlns:a16="http://schemas.microsoft.com/office/drawing/2014/main" id="{CF8013EE-38F5-480A-9120-5DD6FC3F324E}"/>
              </a:ext>
            </a:extLst>
          </p:cNvPr>
          <p:cNvGrpSpPr/>
          <p:nvPr/>
        </p:nvGrpSpPr>
        <p:grpSpPr>
          <a:xfrm>
            <a:off x="3857318" y="5679099"/>
            <a:ext cx="1346167" cy="835829"/>
            <a:chOff x="-707366" y="1440611"/>
            <a:chExt cx="5779698" cy="3588590"/>
          </a:xfrm>
        </p:grpSpPr>
        <p:sp>
          <p:nvSpPr>
            <p:cNvPr id="281" name="楕円 280">
              <a:extLst>
                <a:ext uri="{FF2B5EF4-FFF2-40B4-BE49-F238E27FC236}">
                  <a16:creationId xmlns:a16="http://schemas.microsoft.com/office/drawing/2014/main" id="{6E961A53-DFBB-434E-BEA7-E90D1207D15D}"/>
                </a:ext>
              </a:extLst>
            </p:cNvPr>
            <p:cNvSpPr/>
            <p:nvPr/>
          </p:nvSpPr>
          <p:spPr>
            <a:xfrm>
              <a:off x="-707366" y="1440611"/>
              <a:ext cx="5779698" cy="3588589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27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56668B5A-1901-42CF-BEE1-C33655BEAF6F}"/>
                </a:ext>
              </a:extLst>
            </p:cNvPr>
            <p:cNvSpPr/>
            <p:nvPr/>
          </p:nvSpPr>
          <p:spPr>
            <a:xfrm>
              <a:off x="-97073" y="1570529"/>
              <a:ext cx="5169405" cy="3458672"/>
            </a:xfrm>
            <a:custGeom>
              <a:avLst/>
              <a:gdLst>
                <a:gd name="connsiteX0" fmla="*/ 4247457 w 5169405"/>
                <a:gd name="connsiteY0" fmla="*/ 1135918 h 3462355"/>
                <a:gd name="connsiteX1" fmla="*/ 5057921 w 5169405"/>
                <a:gd name="connsiteY1" fmla="*/ 1226800 h 3462355"/>
                <a:gd name="connsiteX2" fmla="*/ 5081224 w 5169405"/>
                <a:gd name="connsiteY2" fmla="*/ 1235285 h 3462355"/>
                <a:gd name="connsiteX3" fmla="*/ 5110694 w 5169405"/>
                <a:gd name="connsiteY3" fmla="*/ 1306447 h 3462355"/>
                <a:gd name="connsiteX4" fmla="*/ 5169405 w 5169405"/>
                <a:gd name="connsiteY4" fmla="*/ 1668060 h 3462355"/>
                <a:gd name="connsiteX5" fmla="*/ 2279556 w 5169405"/>
                <a:gd name="connsiteY5" fmla="*/ 3462355 h 3462355"/>
                <a:gd name="connsiteX6" fmla="*/ 1984086 w 5169405"/>
                <a:gd name="connsiteY6" fmla="*/ 3453092 h 3462355"/>
                <a:gd name="connsiteX7" fmla="*/ 1935165 w 5169405"/>
                <a:gd name="connsiteY7" fmla="*/ 3448456 h 3462355"/>
                <a:gd name="connsiteX8" fmla="*/ 1986671 w 5169405"/>
                <a:gd name="connsiteY8" fmla="*/ 3407959 h 3462355"/>
                <a:gd name="connsiteX9" fmla="*/ 2046643 w 5169405"/>
                <a:gd name="connsiteY9" fmla="*/ 3246694 h 3462355"/>
                <a:gd name="connsiteX10" fmla="*/ 847571 w 5169405"/>
                <a:gd name="connsiteY10" fmla="*/ 2953396 h 3462355"/>
                <a:gd name="connsiteX11" fmla="*/ 1045978 w 5169405"/>
                <a:gd name="connsiteY11" fmla="*/ 2634218 h 3462355"/>
                <a:gd name="connsiteX12" fmla="*/ 813065 w 5169405"/>
                <a:gd name="connsiteY12" fmla="*/ 2349546 h 3462355"/>
                <a:gd name="connsiteX13" fmla="*/ 588778 w 5169405"/>
                <a:gd name="connsiteY13" fmla="*/ 1814709 h 3462355"/>
                <a:gd name="connsiteX14" fmla="*/ 1623948 w 5169405"/>
                <a:gd name="connsiteY14" fmla="*/ 1650807 h 3462355"/>
                <a:gd name="connsiteX15" fmla="*/ 1511805 w 5169405"/>
                <a:gd name="connsiteY15" fmla="*/ 1357509 h 3462355"/>
                <a:gd name="connsiteX16" fmla="*/ 2935163 w 5169405"/>
                <a:gd name="connsiteY16" fmla="*/ 1176354 h 3462355"/>
                <a:gd name="connsiteX17" fmla="*/ 4247457 w 5169405"/>
                <a:gd name="connsiteY17" fmla="*/ 1135918 h 3462355"/>
                <a:gd name="connsiteX18" fmla="*/ 2997562 w 5169405"/>
                <a:gd name="connsiteY18" fmla="*/ 863663 h 3462355"/>
                <a:gd name="connsiteX19" fmla="*/ 3030054 w 5169405"/>
                <a:gd name="connsiteY19" fmla="*/ 917562 h 3462355"/>
                <a:gd name="connsiteX20" fmla="*/ 2840273 w 5169405"/>
                <a:gd name="connsiteY20" fmla="*/ 1029705 h 3462355"/>
                <a:gd name="connsiteX21" fmla="*/ 2667744 w 5169405"/>
                <a:gd name="connsiteY21" fmla="*/ 1107343 h 3462355"/>
                <a:gd name="connsiteX22" fmla="*/ 2167412 w 5169405"/>
                <a:gd name="connsiteY22" fmla="*/ 986573 h 3462355"/>
                <a:gd name="connsiteX23" fmla="*/ 2952416 w 5169405"/>
                <a:gd name="connsiteY23" fmla="*/ 865803 h 3462355"/>
                <a:gd name="connsiteX24" fmla="*/ 2997562 w 5169405"/>
                <a:gd name="connsiteY24" fmla="*/ 863663 h 3462355"/>
                <a:gd name="connsiteX25" fmla="*/ 3573518 w 5169405"/>
                <a:gd name="connsiteY25" fmla="*/ 603037 h 3462355"/>
                <a:gd name="connsiteX26" fmla="*/ 3909948 w 5169405"/>
                <a:gd name="connsiteY26" fmla="*/ 652897 h 3462355"/>
                <a:gd name="connsiteX27" fmla="*/ 4384401 w 5169405"/>
                <a:gd name="connsiteY27" fmla="*/ 717005 h 3462355"/>
                <a:gd name="connsiteX28" fmla="*/ 3797805 w 5169405"/>
                <a:gd name="connsiteY28" fmla="*/ 724129 h 3462355"/>
                <a:gd name="connsiteX29" fmla="*/ 3728794 w 5169405"/>
                <a:gd name="connsiteY29" fmla="*/ 788236 h 3462355"/>
                <a:gd name="connsiteX30" fmla="*/ 3081812 w 5169405"/>
                <a:gd name="connsiteY30" fmla="*/ 745498 h 3462355"/>
                <a:gd name="connsiteX31" fmla="*/ 3133571 w 5169405"/>
                <a:gd name="connsiteY31" fmla="*/ 660021 h 3462355"/>
                <a:gd name="connsiteX32" fmla="*/ 3573518 w 5169405"/>
                <a:gd name="connsiteY32" fmla="*/ 603037 h 3462355"/>
                <a:gd name="connsiteX33" fmla="*/ 3884900 w 5169405"/>
                <a:gd name="connsiteY33" fmla="*/ 427631 h 3462355"/>
                <a:gd name="connsiteX34" fmla="*/ 4209375 w 5169405"/>
                <a:gd name="connsiteY34" fmla="*/ 469744 h 3462355"/>
                <a:gd name="connsiteX35" fmla="*/ 4429554 w 5169405"/>
                <a:gd name="connsiteY35" fmla="*/ 482702 h 3462355"/>
                <a:gd name="connsiteX36" fmla="*/ 4460743 w 5169405"/>
                <a:gd name="connsiteY36" fmla="*/ 493964 h 3462355"/>
                <a:gd name="connsiteX37" fmla="*/ 4464396 w 5169405"/>
                <a:gd name="connsiteY37" fmla="*/ 495906 h 3462355"/>
                <a:gd name="connsiteX38" fmla="*/ 4488296 w 5169405"/>
                <a:gd name="connsiteY38" fmla="*/ 512233 h 3462355"/>
                <a:gd name="connsiteX39" fmla="*/ 4489109 w 5169405"/>
                <a:gd name="connsiteY39" fmla="*/ 514227 h 3462355"/>
                <a:gd name="connsiteX40" fmla="*/ 4417966 w 5169405"/>
                <a:gd name="connsiteY40" fmla="*/ 528055 h 3462355"/>
                <a:gd name="connsiteX41" fmla="*/ 3629955 w 5169405"/>
                <a:gd name="connsiteY41" fmla="*/ 518336 h 3462355"/>
                <a:gd name="connsiteX42" fmla="*/ 3496688 w 5169405"/>
                <a:gd name="connsiteY42" fmla="*/ 450307 h 3462355"/>
                <a:gd name="connsiteX43" fmla="*/ 3884900 w 5169405"/>
                <a:gd name="connsiteY43" fmla="*/ 427631 h 3462355"/>
                <a:gd name="connsiteX44" fmla="*/ 237129 w 5169405"/>
                <a:gd name="connsiteY44" fmla="*/ 398735 h 3462355"/>
                <a:gd name="connsiteX45" fmla="*/ 252266 w 5169405"/>
                <a:gd name="connsiteY45" fmla="*/ 402845 h 3462355"/>
                <a:gd name="connsiteX46" fmla="*/ 347119 w 5169405"/>
                <a:gd name="connsiteY46" fmla="*/ 439754 h 3462355"/>
                <a:gd name="connsiteX47" fmla="*/ 455069 w 5169405"/>
                <a:gd name="connsiteY47" fmla="*/ 471504 h 3462355"/>
                <a:gd name="connsiteX48" fmla="*/ 670969 w 5169405"/>
                <a:gd name="connsiteY48" fmla="*/ 554054 h 3462355"/>
                <a:gd name="connsiteX49" fmla="*/ 277269 w 5169405"/>
                <a:gd name="connsiteY49" fmla="*/ 560404 h 3462355"/>
                <a:gd name="connsiteX50" fmla="*/ 22873 w 5169405"/>
                <a:gd name="connsiteY50" fmla="*/ 567548 h 3462355"/>
                <a:gd name="connsiteX51" fmla="*/ 0 w 5169405"/>
                <a:gd name="connsiteY51" fmla="*/ 567912 h 3462355"/>
                <a:gd name="connsiteX52" fmla="*/ 49608 w 5169405"/>
                <a:gd name="connsiteY52" fmla="*/ 526722 h 3462355"/>
                <a:gd name="connsiteX53" fmla="*/ 236124 w 5169405"/>
                <a:gd name="connsiteY53" fmla="*/ 399302 h 3462355"/>
                <a:gd name="connsiteX54" fmla="*/ 3645727 w 5169405"/>
                <a:gd name="connsiteY54" fmla="*/ 203762 h 3462355"/>
                <a:gd name="connsiteX55" fmla="*/ 3934869 w 5169405"/>
                <a:gd name="connsiteY55" fmla="*/ 249254 h 3462355"/>
                <a:gd name="connsiteX56" fmla="*/ 4017083 w 5169405"/>
                <a:gd name="connsiteY56" fmla="*/ 236747 h 3462355"/>
                <a:gd name="connsiteX57" fmla="*/ 4117769 w 5169405"/>
                <a:gd name="connsiteY57" fmla="*/ 283495 h 3462355"/>
                <a:gd name="connsiteX58" fmla="*/ 4278655 w 5169405"/>
                <a:gd name="connsiteY58" fmla="*/ 374284 h 3462355"/>
                <a:gd name="connsiteX59" fmla="*/ 4195405 w 5169405"/>
                <a:gd name="connsiteY59" fmla="*/ 372682 h 3462355"/>
                <a:gd name="connsiteX60" fmla="*/ 2861719 w 5169405"/>
                <a:gd name="connsiteY60" fmla="*/ 319104 h 3462355"/>
                <a:gd name="connsiteX61" fmla="*/ 3585619 w 5169405"/>
                <a:gd name="connsiteY61" fmla="*/ 204804 h 3462355"/>
                <a:gd name="connsiteX62" fmla="*/ 3645727 w 5169405"/>
                <a:gd name="connsiteY62" fmla="*/ 203762 h 3462355"/>
                <a:gd name="connsiteX63" fmla="*/ 731747 w 5169405"/>
                <a:gd name="connsiteY63" fmla="*/ 166580 h 3462355"/>
                <a:gd name="connsiteX64" fmla="*/ 963069 w 5169405"/>
                <a:gd name="connsiteY64" fmla="*/ 236554 h 3462355"/>
                <a:gd name="connsiteX65" fmla="*/ 1191669 w 5169405"/>
                <a:gd name="connsiteY65" fmla="*/ 179404 h 3462355"/>
                <a:gd name="connsiteX66" fmla="*/ 1540919 w 5169405"/>
                <a:gd name="connsiteY66" fmla="*/ 319104 h 3462355"/>
                <a:gd name="connsiteX67" fmla="*/ 372154 w 5169405"/>
                <a:gd name="connsiteY67" fmla="*/ 327352 h 3462355"/>
                <a:gd name="connsiteX68" fmla="*/ 364593 w 5169405"/>
                <a:gd name="connsiteY68" fmla="*/ 326806 h 3462355"/>
                <a:gd name="connsiteX69" fmla="*/ 441344 w 5169405"/>
                <a:gd name="connsiteY69" fmla="*/ 283495 h 3462355"/>
                <a:gd name="connsiteX70" fmla="*/ 663814 w 5169405"/>
                <a:gd name="connsiteY70" fmla="*/ 180202 h 3462355"/>
                <a:gd name="connsiteX71" fmla="*/ 699675 w 5169405"/>
                <a:gd name="connsiteY71" fmla="*/ 166675 h 3462355"/>
                <a:gd name="connsiteX72" fmla="*/ 1219689 w 5169405"/>
                <a:gd name="connsiteY72" fmla="*/ 0 h 3462355"/>
                <a:gd name="connsiteX73" fmla="*/ 1255169 w 5169405"/>
                <a:gd name="connsiteY73" fmla="*/ 1207 h 3462355"/>
                <a:gd name="connsiteX74" fmla="*/ 1553619 w 5169405"/>
                <a:gd name="connsiteY74" fmla="*/ 14304 h 3462355"/>
                <a:gd name="connsiteX75" fmla="*/ 1985419 w 5169405"/>
                <a:gd name="connsiteY75" fmla="*/ 52404 h 3462355"/>
                <a:gd name="connsiteX76" fmla="*/ 2563269 w 5169405"/>
                <a:gd name="connsiteY76" fmla="*/ 52404 h 3462355"/>
                <a:gd name="connsiteX77" fmla="*/ 3376069 w 5169405"/>
                <a:gd name="connsiteY77" fmla="*/ 109554 h 3462355"/>
                <a:gd name="connsiteX78" fmla="*/ 3794617 w 5169405"/>
                <a:gd name="connsiteY78" fmla="*/ 156838 h 3462355"/>
                <a:gd name="connsiteX79" fmla="*/ 3856643 w 5169405"/>
                <a:gd name="connsiteY79" fmla="*/ 165621 h 3462355"/>
                <a:gd name="connsiteX80" fmla="*/ 3895298 w 5169405"/>
                <a:gd name="connsiteY80" fmla="*/ 180202 h 3462355"/>
                <a:gd name="connsiteX81" fmla="*/ 3915200 w 5169405"/>
                <a:gd name="connsiteY81" fmla="*/ 189443 h 3462355"/>
                <a:gd name="connsiteX82" fmla="*/ 3914945 w 5169405"/>
                <a:gd name="connsiteY82" fmla="*/ 189468 h 3462355"/>
                <a:gd name="connsiteX83" fmla="*/ 3699919 w 5169405"/>
                <a:gd name="connsiteY83" fmla="*/ 192104 h 3462355"/>
                <a:gd name="connsiteX84" fmla="*/ 3236369 w 5169405"/>
                <a:gd name="connsiteY84" fmla="*/ 179404 h 3462355"/>
                <a:gd name="connsiteX85" fmla="*/ 2880769 w 5169405"/>
                <a:gd name="connsiteY85" fmla="*/ 198454 h 3462355"/>
                <a:gd name="connsiteX86" fmla="*/ 2423569 w 5169405"/>
                <a:gd name="connsiteY86" fmla="*/ 192104 h 3462355"/>
                <a:gd name="connsiteX87" fmla="*/ 1833019 w 5169405"/>
                <a:gd name="connsiteY87" fmla="*/ 179404 h 3462355"/>
                <a:gd name="connsiteX88" fmla="*/ 994819 w 5169405"/>
                <a:gd name="connsiteY88" fmla="*/ 84154 h 3462355"/>
                <a:gd name="connsiteX89" fmla="*/ 922853 w 5169405"/>
                <a:gd name="connsiteY89" fmla="*/ 84114 h 3462355"/>
                <a:gd name="connsiteX90" fmla="*/ 1154697 w 5169405"/>
                <a:gd name="connsiteY90" fmla="*/ 14770 h 3462355"/>
                <a:gd name="connsiteX0" fmla="*/ 4218882 w 5169405"/>
                <a:gd name="connsiteY0" fmla="*/ 1402902 h 3462355"/>
                <a:gd name="connsiteX1" fmla="*/ 5057921 w 5169405"/>
                <a:gd name="connsiteY1" fmla="*/ 1226800 h 3462355"/>
                <a:gd name="connsiteX2" fmla="*/ 5081224 w 5169405"/>
                <a:gd name="connsiteY2" fmla="*/ 1235285 h 3462355"/>
                <a:gd name="connsiteX3" fmla="*/ 5110694 w 5169405"/>
                <a:gd name="connsiteY3" fmla="*/ 1306447 h 3462355"/>
                <a:gd name="connsiteX4" fmla="*/ 5169405 w 5169405"/>
                <a:gd name="connsiteY4" fmla="*/ 1668060 h 3462355"/>
                <a:gd name="connsiteX5" fmla="*/ 2279556 w 5169405"/>
                <a:gd name="connsiteY5" fmla="*/ 3462355 h 3462355"/>
                <a:gd name="connsiteX6" fmla="*/ 1984086 w 5169405"/>
                <a:gd name="connsiteY6" fmla="*/ 3453092 h 3462355"/>
                <a:gd name="connsiteX7" fmla="*/ 1935165 w 5169405"/>
                <a:gd name="connsiteY7" fmla="*/ 3448456 h 3462355"/>
                <a:gd name="connsiteX8" fmla="*/ 1986671 w 5169405"/>
                <a:gd name="connsiteY8" fmla="*/ 3407959 h 3462355"/>
                <a:gd name="connsiteX9" fmla="*/ 2046643 w 5169405"/>
                <a:gd name="connsiteY9" fmla="*/ 3246694 h 3462355"/>
                <a:gd name="connsiteX10" fmla="*/ 847571 w 5169405"/>
                <a:gd name="connsiteY10" fmla="*/ 2953396 h 3462355"/>
                <a:gd name="connsiteX11" fmla="*/ 1045978 w 5169405"/>
                <a:gd name="connsiteY11" fmla="*/ 2634218 h 3462355"/>
                <a:gd name="connsiteX12" fmla="*/ 813065 w 5169405"/>
                <a:gd name="connsiteY12" fmla="*/ 2349546 h 3462355"/>
                <a:gd name="connsiteX13" fmla="*/ 588778 w 5169405"/>
                <a:gd name="connsiteY13" fmla="*/ 1814709 h 3462355"/>
                <a:gd name="connsiteX14" fmla="*/ 1623948 w 5169405"/>
                <a:gd name="connsiteY14" fmla="*/ 1650807 h 3462355"/>
                <a:gd name="connsiteX15" fmla="*/ 1511805 w 5169405"/>
                <a:gd name="connsiteY15" fmla="*/ 1357509 h 3462355"/>
                <a:gd name="connsiteX16" fmla="*/ 2935163 w 5169405"/>
                <a:gd name="connsiteY16" fmla="*/ 1176354 h 3462355"/>
                <a:gd name="connsiteX17" fmla="*/ 4218882 w 5169405"/>
                <a:gd name="connsiteY17" fmla="*/ 1402902 h 3462355"/>
                <a:gd name="connsiteX18" fmla="*/ 2997562 w 5169405"/>
                <a:gd name="connsiteY18" fmla="*/ 863663 h 3462355"/>
                <a:gd name="connsiteX19" fmla="*/ 3030054 w 5169405"/>
                <a:gd name="connsiteY19" fmla="*/ 917562 h 3462355"/>
                <a:gd name="connsiteX20" fmla="*/ 2840273 w 5169405"/>
                <a:gd name="connsiteY20" fmla="*/ 1029705 h 3462355"/>
                <a:gd name="connsiteX21" fmla="*/ 2667744 w 5169405"/>
                <a:gd name="connsiteY21" fmla="*/ 1107343 h 3462355"/>
                <a:gd name="connsiteX22" fmla="*/ 2167412 w 5169405"/>
                <a:gd name="connsiteY22" fmla="*/ 986573 h 3462355"/>
                <a:gd name="connsiteX23" fmla="*/ 2952416 w 5169405"/>
                <a:gd name="connsiteY23" fmla="*/ 865803 h 3462355"/>
                <a:gd name="connsiteX24" fmla="*/ 2997562 w 5169405"/>
                <a:gd name="connsiteY24" fmla="*/ 863663 h 3462355"/>
                <a:gd name="connsiteX25" fmla="*/ 3573518 w 5169405"/>
                <a:gd name="connsiteY25" fmla="*/ 603037 h 3462355"/>
                <a:gd name="connsiteX26" fmla="*/ 3909948 w 5169405"/>
                <a:gd name="connsiteY26" fmla="*/ 652897 h 3462355"/>
                <a:gd name="connsiteX27" fmla="*/ 4384401 w 5169405"/>
                <a:gd name="connsiteY27" fmla="*/ 717005 h 3462355"/>
                <a:gd name="connsiteX28" fmla="*/ 3797805 w 5169405"/>
                <a:gd name="connsiteY28" fmla="*/ 724129 h 3462355"/>
                <a:gd name="connsiteX29" fmla="*/ 3728794 w 5169405"/>
                <a:gd name="connsiteY29" fmla="*/ 788236 h 3462355"/>
                <a:gd name="connsiteX30" fmla="*/ 3081812 w 5169405"/>
                <a:gd name="connsiteY30" fmla="*/ 745498 h 3462355"/>
                <a:gd name="connsiteX31" fmla="*/ 3133571 w 5169405"/>
                <a:gd name="connsiteY31" fmla="*/ 660021 h 3462355"/>
                <a:gd name="connsiteX32" fmla="*/ 3573518 w 5169405"/>
                <a:gd name="connsiteY32" fmla="*/ 603037 h 3462355"/>
                <a:gd name="connsiteX33" fmla="*/ 3884900 w 5169405"/>
                <a:gd name="connsiteY33" fmla="*/ 427631 h 3462355"/>
                <a:gd name="connsiteX34" fmla="*/ 4209375 w 5169405"/>
                <a:gd name="connsiteY34" fmla="*/ 469744 h 3462355"/>
                <a:gd name="connsiteX35" fmla="*/ 4429554 w 5169405"/>
                <a:gd name="connsiteY35" fmla="*/ 482702 h 3462355"/>
                <a:gd name="connsiteX36" fmla="*/ 4460743 w 5169405"/>
                <a:gd name="connsiteY36" fmla="*/ 493964 h 3462355"/>
                <a:gd name="connsiteX37" fmla="*/ 4464396 w 5169405"/>
                <a:gd name="connsiteY37" fmla="*/ 495906 h 3462355"/>
                <a:gd name="connsiteX38" fmla="*/ 4488296 w 5169405"/>
                <a:gd name="connsiteY38" fmla="*/ 512233 h 3462355"/>
                <a:gd name="connsiteX39" fmla="*/ 4489109 w 5169405"/>
                <a:gd name="connsiteY39" fmla="*/ 514227 h 3462355"/>
                <a:gd name="connsiteX40" fmla="*/ 4417966 w 5169405"/>
                <a:gd name="connsiteY40" fmla="*/ 528055 h 3462355"/>
                <a:gd name="connsiteX41" fmla="*/ 3629955 w 5169405"/>
                <a:gd name="connsiteY41" fmla="*/ 518336 h 3462355"/>
                <a:gd name="connsiteX42" fmla="*/ 3496688 w 5169405"/>
                <a:gd name="connsiteY42" fmla="*/ 450307 h 3462355"/>
                <a:gd name="connsiteX43" fmla="*/ 3884900 w 5169405"/>
                <a:gd name="connsiteY43" fmla="*/ 427631 h 3462355"/>
                <a:gd name="connsiteX44" fmla="*/ 237129 w 5169405"/>
                <a:gd name="connsiteY44" fmla="*/ 398735 h 3462355"/>
                <a:gd name="connsiteX45" fmla="*/ 252266 w 5169405"/>
                <a:gd name="connsiteY45" fmla="*/ 402845 h 3462355"/>
                <a:gd name="connsiteX46" fmla="*/ 347119 w 5169405"/>
                <a:gd name="connsiteY46" fmla="*/ 439754 h 3462355"/>
                <a:gd name="connsiteX47" fmla="*/ 455069 w 5169405"/>
                <a:gd name="connsiteY47" fmla="*/ 471504 h 3462355"/>
                <a:gd name="connsiteX48" fmla="*/ 670969 w 5169405"/>
                <a:gd name="connsiteY48" fmla="*/ 554054 h 3462355"/>
                <a:gd name="connsiteX49" fmla="*/ 277269 w 5169405"/>
                <a:gd name="connsiteY49" fmla="*/ 560404 h 3462355"/>
                <a:gd name="connsiteX50" fmla="*/ 22873 w 5169405"/>
                <a:gd name="connsiteY50" fmla="*/ 567548 h 3462355"/>
                <a:gd name="connsiteX51" fmla="*/ 0 w 5169405"/>
                <a:gd name="connsiteY51" fmla="*/ 567912 h 3462355"/>
                <a:gd name="connsiteX52" fmla="*/ 49608 w 5169405"/>
                <a:gd name="connsiteY52" fmla="*/ 526722 h 3462355"/>
                <a:gd name="connsiteX53" fmla="*/ 236124 w 5169405"/>
                <a:gd name="connsiteY53" fmla="*/ 399302 h 3462355"/>
                <a:gd name="connsiteX54" fmla="*/ 237129 w 5169405"/>
                <a:gd name="connsiteY54" fmla="*/ 398735 h 3462355"/>
                <a:gd name="connsiteX55" fmla="*/ 3645727 w 5169405"/>
                <a:gd name="connsiteY55" fmla="*/ 203762 h 3462355"/>
                <a:gd name="connsiteX56" fmla="*/ 3934869 w 5169405"/>
                <a:gd name="connsiteY56" fmla="*/ 249254 h 3462355"/>
                <a:gd name="connsiteX57" fmla="*/ 4017083 w 5169405"/>
                <a:gd name="connsiteY57" fmla="*/ 236747 h 3462355"/>
                <a:gd name="connsiteX58" fmla="*/ 4117769 w 5169405"/>
                <a:gd name="connsiteY58" fmla="*/ 283495 h 3462355"/>
                <a:gd name="connsiteX59" fmla="*/ 4278655 w 5169405"/>
                <a:gd name="connsiteY59" fmla="*/ 374284 h 3462355"/>
                <a:gd name="connsiteX60" fmla="*/ 4195405 w 5169405"/>
                <a:gd name="connsiteY60" fmla="*/ 372682 h 3462355"/>
                <a:gd name="connsiteX61" fmla="*/ 2861719 w 5169405"/>
                <a:gd name="connsiteY61" fmla="*/ 319104 h 3462355"/>
                <a:gd name="connsiteX62" fmla="*/ 3585619 w 5169405"/>
                <a:gd name="connsiteY62" fmla="*/ 204804 h 3462355"/>
                <a:gd name="connsiteX63" fmla="*/ 3645727 w 5169405"/>
                <a:gd name="connsiteY63" fmla="*/ 203762 h 3462355"/>
                <a:gd name="connsiteX64" fmla="*/ 731747 w 5169405"/>
                <a:gd name="connsiteY64" fmla="*/ 166580 h 3462355"/>
                <a:gd name="connsiteX65" fmla="*/ 963069 w 5169405"/>
                <a:gd name="connsiteY65" fmla="*/ 236554 h 3462355"/>
                <a:gd name="connsiteX66" fmla="*/ 1191669 w 5169405"/>
                <a:gd name="connsiteY66" fmla="*/ 179404 h 3462355"/>
                <a:gd name="connsiteX67" fmla="*/ 1540919 w 5169405"/>
                <a:gd name="connsiteY67" fmla="*/ 319104 h 3462355"/>
                <a:gd name="connsiteX68" fmla="*/ 372154 w 5169405"/>
                <a:gd name="connsiteY68" fmla="*/ 327352 h 3462355"/>
                <a:gd name="connsiteX69" fmla="*/ 364593 w 5169405"/>
                <a:gd name="connsiteY69" fmla="*/ 326806 h 3462355"/>
                <a:gd name="connsiteX70" fmla="*/ 441344 w 5169405"/>
                <a:gd name="connsiteY70" fmla="*/ 283495 h 3462355"/>
                <a:gd name="connsiteX71" fmla="*/ 663814 w 5169405"/>
                <a:gd name="connsiteY71" fmla="*/ 180202 h 3462355"/>
                <a:gd name="connsiteX72" fmla="*/ 699675 w 5169405"/>
                <a:gd name="connsiteY72" fmla="*/ 166675 h 3462355"/>
                <a:gd name="connsiteX73" fmla="*/ 731747 w 5169405"/>
                <a:gd name="connsiteY73" fmla="*/ 166580 h 3462355"/>
                <a:gd name="connsiteX74" fmla="*/ 1219689 w 5169405"/>
                <a:gd name="connsiteY74" fmla="*/ 0 h 3462355"/>
                <a:gd name="connsiteX75" fmla="*/ 1255169 w 5169405"/>
                <a:gd name="connsiteY75" fmla="*/ 1207 h 3462355"/>
                <a:gd name="connsiteX76" fmla="*/ 1553619 w 5169405"/>
                <a:gd name="connsiteY76" fmla="*/ 14304 h 3462355"/>
                <a:gd name="connsiteX77" fmla="*/ 1985419 w 5169405"/>
                <a:gd name="connsiteY77" fmla="*/ 52404 h 3462355"/>
                <a:gd name="connsiteX78" fmla="*/ 2563269 w 5169405"/>
                <a:gd name="connsiteY78" fmla="*/ 52404 h 3462355"/>
                <a:gd name="connsiteX79" fmla="*/ 3376069 w 5169405"/>
                <a:gd name="connsiteY79" fmla="*/ 109554 h 3462355"/>
                <a:gd name="connsiteX80" fmla="*/ 3794617 w 5169405"/>
                <a:gd name="connsiteY80" fmla="*/ 156838 h 3462355"/>
                <a:gd name="connsiteX81" fmla="*/ 3856643 w 5169405"/>
                <a:gd name="connsiteY81" fmla="*/ 165621 h 3462355"/>
                <a:gd name="connsiteX82" fmla="*/ 3895298 w 5169405"/>
                <a:gd name="connsiteY82" fmla="*/ 180202 h 3462355"/>
                <a:gd name="connsiteX83" fmla="*/ 3915200 w 5169405"/>
                <a:gd name="connsiteY83" fmla="*/ 189443 h 3462355"/>
                <a:gd name="connsiteX84" fmla="*/ 3914945 w 5169405"/>
                <a:gd name="connsiteY84" fmla="*/ 189468 h 3462355"/>
                <a:gd name="connsiteX85" fmla="*/ 3699919 w 5169405"/>
                <a:gd name="connsiteY85" fmla="*/ 192104 h 3462355"/>
                <a:gd name="connsiteX86" fmla="*/ 3236369 w 5169405"/>
                <a:gd name="connsiteY86" fmla="*/ 179404 h 3462355"/>
                <a:gd name="connsiteX87" fmla="*/ 2880769 w 5169405"/>
                <a:gd name="connsiteY87" fmla="*/ 198454 h 3462355"/>
                <a:gd name="connsiteX88" fmla="*/ 2423569 w 5169405"/>
                <a:gd name="connsiteY88" fmla="*/ 192104 h 3462355"/>
                <a:gd name="connsiteX89" fmla="*/ 1833019 w 5169405"/>
                <a:gd name="connsiteY89" fmla="*/ 179404 h 3462355"/>
                <a:gd name="connsiteX90" fmla="*/ 994819 w 5169405"/>
                <a:gd name="connsiteY90" fmla="*/ 84154 h 3462355"/>
                <a:gd name="connsiteX91" fmla="*/ 922853 w 5169405"/>
                <a:gd name="connsiteY91" fmla="*/ 84114 h 3462355"/>
                <a:gd name="connsiteX92" fmla="*/ 1154697 w 5169405"/>
                <a:gd name="connsiteY92" fmla="*/ 14770 h 3462355"/>
                <a:gd name="connsiteX93" fmla="*/ 1219689 w 5169405"/>
                <a:gd name="connsiteY93" fmla="*/ 0 h 3462355"/>
                <a:gd name="connsiteX0" fmla="*/ 4218882 w 5169405"/>
                <a:gd name="connsiteY0" fmla="*/ 1402902 h 3462355"/>
                <a:gd name="connsiteX1" fmla="*/ 5057921 w 5169405"/>
                <a:gd name="connsiteY1" fmla="*/ 1226800 h 3462355"/>
                <a:gd name="connsiteX2" fmla="*/ 5081224 w 5169405"/>
                <a:gd name="connsiteY2" fmla="*/ 1235285 h 3462355"/>
                <a:gd name="connsiteX3" fmla="*/ 5110694 w 5169405"/>
                <a:gd name="connsiteY3" fmla="*/ 1306447 h 3462355"/>
                <a:gd name="connsiteX4" fmla="*/ 5169405 w 5169405"/>
                <a:gd name="connsiteY4" fmla="*/ 1668060 h 3462355"/>
                <a:gd name="connsiteX5" fmla="*/ 2279556 w 5169405"/>
                <a:gd name="connsiteY5" fmla="*/ 3462355 h 3462355"/>
                <a:gd name="connsiteX6" fmla="*/ 1984086 w 5169405"/>
                <a:gd name="connsiteY6" fmla="*/ 3453092 h 3462355"/>
                <a:gd name="connsiteX7" fmla="*/ 1935165 w 5169405"/>
                <a:gd name="connsiteY7" fmla="*/ 3448456 h 3462355"/>
                <a:gd name="connsiteX8" fmla="*/ 1986671 w 5169405"/>
                <a:gd name="connsiteY8" fmla="*/ 3407959 h 3462355"/>
                <a:gd name="connsiteX9" fmla="*/ 2046643 w 5169405"/>
                <a:gd name="connsiteY9" fmla="*/ 3246694 h 3462355"/>
                <a:gd name="connsiteX10" fmla="*/ 847571 w 5169405"/>
                <a:gd name="connsiteY10" fmla="*/ 2953396 h 3462355"/>
                <a:gd name="connsiteX11" fmla="*/ 1045978 w 5169405"/>
                <a:gd name="connsiteY11" fmla="*/ 2634218 h 3462355"/>
                <a:gd name="connsiteX12" fmla="*/ 813065 w 5169405"/>
                <a:gd name="connsiteY12" fmla="*/ 2349546 h 3462355"/>
                <a:gd name="connsiteX13" fmla="*/ 588778 w 5169405"/>
                <a:gd name="connsiteY13" fmla="*/ 1814709 h 3462355"/>
                <a:gd name="connsiteX14" fmla="*/ 1623948 w 5169405"/>
                <a:gd name="connsiteY14" fmla="*/ 1650807 h 3462355"/>
                <a:gd name="connsiteX15" fmla="*/ 1511805 w 5169405"/>
                <a:gd name="connsiteY15" fmla="*/ 1357509 h 3462355"/>
                <a:gd name="connsiteX16" fmla="*/ 2963738 w 5169405"/>
                <a:gd name="connsiteY16" fmla="*/ 1395663 h 3462355"/>
                <a:gd name="connsiteX17" fmla="*/ 4218882 w 5169405"/>
                <a:gd name="connsiteY17" fmla="*/ 1402902 h 3462355"/>
                <a:gd name="connsiteX18" fmla="*/ 2997562 w 5169405"/>
                <a:gd name="connsiteY18" fmla="*/ 863663 h 3462355"/>
                <a:gd name="connsiteX19" fmla="*/ 3030054 w 5169405"/>
                <a:gd name="connsiteY19" fmla="*/ 917562 h 3462355"/>
                <a:gd name="connsiteX20" fmla="*/ 2840273 w 5169405"/>
                <a:gd name="connsiteY20" fmla="*/ 1029705 h 3462355"/>
                <a:gd name="connsiteX21" fmla="*/ 2667744 w 5169405"/>
                <a:gd name="connsiteY21" fmla="*/ 1107343 h 3462355"/>
                <a:gd name="connsiteX22" fmla="*/ 2167412 w 5169405"/>
                <a:gd name="connsiteY22" fmla="*/ 986573 h 3462355"/>
                <a:gd name="connsiteX23" fmla="*/ 2952416 w 5169405"/>
                <a:gd name="connsiteY23" fmla="*/ 865803 h 3462355"/>
                <a:gd name="connsiteX24" fmla="*/ 2997562 w 5169405"/>
                <a:gd name="connsiteY24" fmla="*/ 863663 h 3462355"/>
                <a:gd name="connsiteX25" fmla="*/ 3573518 w 5169405"/>
                <a:gd name="connsiteY25" fmla="*/ 603037 h 3462355"/>
                <a:gd name="connsiteX26" fmla="*/ 3909948 w 5169405"/>
                <a:gd name="connsiteY26" fmla="*/ 652897 h 3462355"/>
                <a:gd name="connsiteX27" fmla="*/ 4384401 w 5169405"/>
                <a:gd name="connsiteY27" fmla="*/ 717005 h 3462355"/>
                <a:gd name="connsiteX28" fmla="*/ 3797805 w 5169405"/>
                <a:gd name="connsiteY28" fmla="*/ 724129 h 3462355"/>
                <a:gd name="connsiteX29" fmla="*/ 3728794 w 5169405"/>
                <a:gd name="connsiteY29" fmla="*/ 788236 h 3462355"/>
                <a:gd name="connsiteX30" fmla="*/ 3081812 w 5169405"/>
                <a:gd name="connsiteY30" fmla="*/ 745498 h 3462355"/>
                <a:gd name="connsiteX31" fmla="*/ 3133571 w 5169405"/>
                <a:gd name="connsiteY31" fmla="*/ 660021 h 3462355"/>
                <a:gd name="connsiteX32" fmla="*/ 3573518 w 5169405"/>
                <a:gd name="connsiteY32" fmla="*/ 603037 h 3462355"/>
                <a:gd name="connsiteX33" fmla="*/ 3884900 w 5169405"/>
                <a:gd name="connsiteY33" fmla="*/ 427631 h 3462355"/>
                <a:gd name="connsiteX34" fmla="*/ 4209375 w 5169405"/>
                <a:gd name="connsiteY34" fmla="*/ 469744 h 3462355"/>
                <a:gd name="connsiteX35" fmla="*/ 4429554 w 5169405"/>
                <a:gd name="connsiteY35" fmla="*/ 482702 h 3462355"/>
                <a:gd name="connsiteX36" fmla="*/ 4460743 w 5169405"/>
                <a:gd name="connsiteY36" fmla="*/ 493964 h 3462355"/>
                <a:gd name="connsiteX37" fmla="*/ 4464396 w 5169405"/>
                <a:gd name="connsiteY37" fmla="*/ 495906 h 3462355"/>
                <a:gd name="connsiteX38" fmla="*/ 4488296 w 5169405"/>
                <a:gd name="connsiteY38" fmla="*/ 512233 h 3462355"/>
                <a:gd name="connsiteX39" fmla="*/ 4489109 w 5169405"/>
                <a:gd name="connsiteY39" fmla="*/ 514227 h 3462355"/>
                <a:gd name="connsiteX40" fmla="*/ 4417966 w 5169405"/>
                <a:gd name="connsiteY40" fmla="*/ 528055 h 3462355"/>
                <a:gd name="connsiteX41" fmla="*/ 3629955 w 5169405"/>
                <a:gd name="connsiteY41" fmla="*/ 518336 h 3462355"/>
                <a:gd name="connsiteX42" fmla="*/ 3496688 w 5169405"/>
                <a:gd name="connsiteY42" fmla="*/ 450307 h 3462355"/>
                <a:gd name="connsiteX43" fmla="*/ 3884900 w 5169405"/>
                <a:gd name="connsiteY43" fmla="*/ 427631 h 3462355"/>
                <a:gd name="connsiteX44" fmla="*/ 237129 w 5169405"/>
                <a:gd name="connsiteY44" fmla="*/ 398735 h 3462355"/>
                <a:gd name="connsiteX45" fmla="*/ 252266 w 5169405"/>
                <a:gd name="connsiteY45" fmla="*/ 402845 h 3462355"/>
                <a:gd name="connsiteX46" fmla="*/ 347119 w 5169405"/>
                <a:gd name="connsiteY46" fmla="*/ 439754 h 3462355"/>
                <a:gd name="connsiteX47" fmla="*/ 455069 w 5169405"/>
                <a:gd name="connsiteY47" fmla="*/ 471504 h 3462355"/>
                <a:gd name="connsiteX48" fmla="*/ 670969 w 5169405"/>
                <a:gd name="connsiteY48" fmla="*/ 554054 h 3462355"/>
                <a:gd name="connsiteX49" fmla="*/ 277269 w 5169405"/>
                <a:gd name="connsiteY49" fmla="*/ 560404 h 3462355"/>
                <a:gd name="connsiteX50" fmla="*/ 22873 w 5169405"/>
                <a:gd name="connsiteY50" fmla="*/ 567548 h 3462355"/>
                <a:gd name="connsiteX51" fmla="*/ 0 w 5169405"/>
                <a:gd name="connsiteY51" fmla="*/ 567912 h 3462355"/>
                <a:gd name="connsiteX52" fmla="*/ 49608 w 5169405"/>
                <a:gd name="connsiteY52" fmla="*/ 526722 h 3462355"/>
                <a:gd name="connsiteX53" fmla="*/ 236124 w 5169405"/>
                <a:gd name="connsiteY53" fmla="*/ 399302 h 3462355"/>
                <a:gd name="connsiteX54" fmla="*/ 237129 w 5169405"/>
                <a:gd name="connsiteY54" fmla="*/ 398735 h 3462355"/>
                <a:gd name="connsiteX55" fmla="*/ 3645727 w 5169405"/>
                <a:gd name="connsiteY55" fmla="*/ 203762 h 3462355"/>
                <a:gd name="connsiteX56" fmla="*/ 3934869 w 5169405"/>
                <a:gd name="connsiteY56" fmla="*/ 249254 h 3462355"/>
                <a:gd name="connsiteX57" fmla="*/ 4017083 w 5169405"/>
                <a:gd name="connsiteY57" fmla="*/ 236747 h 3462355"/>
                <a:gd name="connsiteX58" fmla="*/ 4117769 w 5169405"/>
                <a:gd name="connsiteY58" fmla="*/ 283495 h 3462355"/>
                <a:gd name="connsiteX59" fmla="*/ 4278655 w 5169405"/>
                <a:gd name="connsiteY59" fmla="*/ 374284 h 3462355"/>
                <a:gd name="connsiteX60" fmla="*/ 4195405 w 5169405"/>
                <a:gd name="connsiteY60" fmla="*/ 372682 h 3462355"/>
                <a:gd name="connsiteX61" fmla="*/ 2861719 w 5169405"/>
                <a:gd name="connsiteY61" fmla="*/ 319104 h 3462355"/>
                <a:gd name="connsiteX62" fmla="*/ 3585619 w 5169405"/>
                <a:gd name="connsiteY62" fmla="*/ 204804 h 3462355"/>
                <a:gd name="connsiteX63" fmla="*/ 3645727 w 5169405"/>
                <a:gd name="connsiteY63" fmla="*/ 203762 h 3462355"/>
                <a:gd name="connsiteX64" fmla="*/ 731747 w 5169405"/>
                <a:gd name="connsiteY64" fmla="*/ 166580 h 3462355"/>
                <a:gd name="connsiteX65" fmla="*/ 963069 w 5169405"/>
                <a:gd name="connsiteY65" fmla="*/ 236554 h 3462355"/>
                <a:gd name="connsiteX66" fmla="*/ 1191669 w 5169405"/>
                <a:gd name="connsiteY66" fmla="*/ 179404 h 3462355"/>
                <a:gd name="connsiteX67" fmla="*/ 1540919 w 5169405"/>
                <a:gd name="connsiteY67" fmla="*/ 319104 h 3462355"/>
                <a:gd name="connsiteX68" fmla="*/ 372154 w 5169405"/>
                <a:gd name="connsiteY68" fmla="*/ 327352 h 3462355"/>
                <a:gd name="connsiteX69" fmla="*/ 364593 w 5169405"/>
                <a:gd name="connsiteY69" fmla="*/ 326806 h 3462355"/>
                <a:gd name="connsiteX70" fmla="*/ 441344 w 5169405"/>
                <a:gd name="connsiteY70" fmla="*/ 283495 h 3462355"/>
                <a:gd name="connsiteX71" fmla="*/ 663814 w 5169405"/>
                <a:gd name="connsiteY71" fmla="*/ 180202 h 3462355"/>
                <a:gd name="connsiteX72" fmla="*/ 699675 w 5169405"/>
                <a:gd name="connsiteY72" fmla="*/ 166675 h 3462355"/>
                <a:gd name="connsiteX73" fmla="*/ 731747 w 5169405"/>
                <a:gd name="connsiteY73" fmla="*/ 166580 h 3462355"/>
                <a:gd name="connsiteX74" fmla="*/ 1219689 w 5169405"/>
                <a:gd name="connsiteY74" fmla="*/ 0 h 3462355"/>
                <a:gd name="connsiteX75" fmla="*/ 1255169 w 5169405"/>
                <a:gd name="connsiteY75" fmla="*/ 1207 h 3462355"/>
                <a:gd name="connsiteX76" fmla="*/ 1553619 w 5169405"/>
                <a:gd name="connsiteY76" fmla="*/ 14304 h 3462355"/>
                <a:gd name="connsiteX77" fmla="*/ 1985419 w 5169405"/>
                <a:gd name="connsiteY77" fmla="*/ 52404 h 3462355"/>
                <a:gd name="connsiteX78" fmla="*/ 2563269 w 5169405"/>
                <a:gd name="connsiteY78" fmla="*/ 52404 h 3462355"/>
                <a:gd name="connsiteX79" fmla="*/ 3376069 w 5169405"/>
                <a:gd name="connsiteY79" fmla="*/ 109554 h 3462355"/>
                <a:gd name="connsiteX80" fmla="*/ 3794617 w 5169405"/>
                <a:gd name="connsiteY80" fmla="*/ 156838 h 3462355"/>
                <a:gd name="connsiteX81" fmla="*/ 3856643 w 5169405"/>
                <a:gd name="connsiteY81" fmla="*/ 165621 h 3462355"/>
                <a:gd name="connsiteX82" fmla="*/ 3895298 w 5169405"/>
                <a:gd name="connsiteY82" fmla="*/ 180202 h 3462355"/>
                <a:gd name="connsiteX83" fmla="*/ 3915200 w 5169405"/>
                <a:gd name="connsiteY83" fmla="*/ 189443 h 3462355"/>
                <a:gd name="connsiteX84" fmla="*/ 3914945 w 5169405"/>
                <a:gd name="connsiteY84" fmla="*/ 189468 h 3462355"/>
                <a:gd name="connsiteX85" fmla="*/ 3699919 w 5169405"/>
                <a:gd name="connsiteY85" fmla="*/ 192104 h 3462355"/>
                <a:gd name="connsiteX86" fmla="*/ 3236369 w 5169405"/>
                <a:gd name="connsiteY86" fmla="*/ 179404 h 3462355"/>
                <a:gd name="connsiteX87" fmla="*/ 2880769 w 5169405"/>
                <a:gd name="connsiteY87" fmla="*/ 198454 h 3462355"/>
                <a:gd name="connsiteX88" fmla="*/ 2423569 w 5169405"/>
                <a:gd name="connsiteY88" fmla="*/ 192104 h 3462355"/>
                <a:gd name="connsiteX89" fmla="*/ 1833019 w 5169405"/>
                <a:gd name="connsiteY89" fmla="*/ 179404 h 3462355"/>
                <a:gd name="connsiteX90" fmla="*/ 994819 w 5169405"/>
                <a:gd name="connsiteY90" fmla="*/ 84154 h 3462355"/>
                <a:gd name="connsiteX91" fmla="*/ 922853 w 5169405"/>
                <a:gd name="connsiteY91" fmla="*/ 84114 h 3462355"/>
                <a:gd name="connsiteX92" fmla="*/ 1154697 w 5169405"/>
                <a:gd name="connsiteY92" fmla="*/ 14770 h 3462355"/>
                <a:gd name="connsiteX93" fmla="*/ 1219689 w 5169405"/>
                <a:gd name="connsiteY93" fmla="*/ 0 h 3462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5169405" h="3462355">
                  <a:moveTo>
                    <a:pt x="4218882" y="1402902"/>
                  </a:moveTo>
                  <a:cubicBezTo>
                    <a:pt x="4518784" y="1405037"/>
                    <a:pt x="4835328" y="1160054"/>
                    <a:pt x="5057921" y="1226800"/>
                  </a:cubicBezTo>
                  <a:lnTo>
                    <a:pt x="5081224" y="1235285"/>
                  </a:lnTo>
                  <a:lnTo>
                    <a:pt x="5110694" y="1306447"/>
                  </a:lnTo>
                  <a:cubicBezTo>
                    <a:pt x="5149189" y="1423251"/>
                    <a:pt x="5169405" y="1544190"/>
                    <a:pt x="5169405" y="1668060"/>
                  </a:cubicBezTo>
                  <a:cubicBezTo>
                    <a:pt x="5169405" y="2659022"/>
                    <a:pt x="3875576" y="3462355"/>
                    <a:pt x="2279556" y="3462355"/>
                  </a:cubicBezTo>
                  <a:cubicBezTo>
                    <a:pt x="2179805" y="3462355"/>
                    <a:pt x="2081234" y="3459217"/>
                    <a:pt x="1984086" y="3453092"/>
                  </a:cubicBezTo>
                  <a:lnTo>
                    <a:pt x="1935165" y="3448456"/>
                  </a:lnTo>
                  <a:lnTo>
                    <a:pt x="1986671" y="3407959"/>
                  </a:lnTo>
                  <a:cubicBezTo>
                    <a:pt x="2061402" y="3348593"/>
                    <a:pt x="2121046" y="3290365"/>
                    <a:pt x="2046643" y="3246694"/>
                  </a:cubicBezTo>
                  <a:cubicBezTo>
                    <a:pt x="1848236" y="3130238"/>
                    <a:pt x="1014348" y="3055475"/>
                    <a:pt x="847571" y="2953396"/>
                  </a:cubicBezTo>
                  <a:cubicBezTo>
                    <a:pt x="680793" y="2851317"/>
                    <a:pt x="1051729" y="2734860"/>
                    <a:pt x="1045978" y="2634218"/>
                  </a:cubicBezTo>
                  <a:cubicBezTo>
                    <a:pt x="1040227" y="2533576"/>
                    <a:pt x="889265" y="2486131"/>
                    <a:pt x="813065" y="2349546"/>
                  </a:cubicBezTo>
                  <a:cubicBezTo>
                    <a:pt x="736865" y="2212961"/>
                    <a:pt x="453631" y="1931165"/>
                    <a:pt x="588778" y="1814709"/>
                  </a:cubicBezTo>
                  <a:cubicBezTo>
                    <a:pt x="723925" y="1698253"/>
                    <a:pt x="1470110" y="1727007"/>
                    <a:pt x="1623948" y="1650807"/>
                  </a:cubicBezTo>
                  <a:cubicBezTo>
                    <a:pt x="1777786" y="1574607"/>
                    <a:pt x="1288507" y="1400033"/>
                    <a:pt x="1511805" y="1357509"/>
                  </a:cubicBezTo>
                  <a:cubicBezTo>
                    <a:pt x="1735103" y="1314985"/>
                    <a:pt x="2512559" y="1388098"/>
                    <a:pt x="2963738" y="1395663"/>
                  </a:cubicBezTo>
                  <a:cubicBezTo>
                    <a:pt x="3414917" y="1403228"/>
                    <a:pt x="3739037" y="1399487"/>
                    <a:pt x="4218882" y="1402902"/>
                  </a:cubicBezTo>
                  <a:close/>
                  <a:moveTo>
                    <a:pt x="2997562" y="863663"/>
                  </a:moveTo>
                  <a:cubicBezTo>
                    <a:pt x="3083520" y="863467"/>
                    <a:pt x="3041377" y="894918"/>
                    <a:pt x="3030054" y="917562"/>
                  </a:cubicBezTo>
                  <a:cubicBezTo>
                    <a:pt x="3017114" y="943441"/>
                    <a:pt x="2900658" y="998075"/>
                    <a:pt x="2840273" y="1029705"/>
                  </a:cubicBezTo>
                  <a:cubicBezTo>
                    <a:pt x="2779888" y="1061335"/>
                    <a:pt x="2779887" y="1114532"/>
                    <a:pt x="2667744" y="1107343"/>
                  </a:cubicBezTo>
                  <a:cubicBezTo>
                    <a:pt x="2555601" y="1100154"/>
                    <a:pt x="2119967" y="1026830"/>
                    <a:pt x="2167412" y="986573"/>
                  </a:cubicBezTo>
                  <a:cubicBezTo>
                    <a:pt x="2214857" y="946316"/>
                    <a:pt x="2808642" y="877305"/>
                    <a:pt x="2952416" y="865803"/>
                  </a:cubicBezTo>
                  <a:cubicBezTo>
                    <a:pt x="2970388" y="864365"/>
                    <a:pt x="2985282" y="863691"/>
                    <a:pt x="2997562" y="863663"/>
                  </a:cubicBezTo>
                  <a:close/>
                  <a:moveTo>
                    <a:pt x="3573518" y="603037"/>
                  </a:moveTo>
                  <a:cubicBezTo>
                    <a:pt x="3702914" y="601849"/>
                    <a:pt x="3774801" y="633902"/>
                    <a:pt x="3909948" y="652897"/>
                  </a:cubicBezTo>
                  <a:cubicBezTo>
                    <a:pt x="3909948" y="652897"/>
                    <a:pt x="4403091" y="705134"/>
                    <a:pt x="4384401" y="717005"/>
                  </a:cubicBezTo>
                  <a:cubicBezTo>
                    <a:pt x="4365711" y="728877"/>
                    <a:pt x="3907073" y="712258"/>
                    <a:pt x="3797805" y="724129"/>
                  </a:cubicBezTo>
                  <a:cubicBezTo>
                    <a:pt x="3688537" y="736001"/>
                    <a:pt x="3848126" y="784675"/>
                    <a:pt x="3728794" y="788236"/>
                  </a:cubicBezTo>
                  <a:cubicBezTo>
                    <a:pt x="3609462" y="791798"/>
                    <a:pt x="3181016" y="766867"/>
                    <a:pt x="3081812" y="745498"/>
                  </a:cubicBezTo>
                  <a:cubicBezTo>
                    <a:pt x="2982608" y="724129"/>
                    <a:pt x="3057371" y="683765"/>
                    <a:pt x="3133571" y="660021"/>
                  </a:cubicBezTo>
                  <a:cubicBezTo>
                    <a:pt x="3209771" y="636277"/>
                    <a:pt x="3444122" y="604224"/>
                    <a:pt x="3573518" y="603037"/>
                  </a:cubicBezTo>
                  <a:close/>
                  <a:moveTo>
                    <a:pt x="3884900" y="427631"/>
                  </a:moveTo>
                  <a:cubicBezTo>
                    <a:pt x="4003681" y="430870"/>
                    <a:pt x="4118599" y="460565"/>
                    <a:pt x="4209375" y="469744"/>
                  </a:cubicBezTo>
                  <a:cubicBezTo>
                    <a:pt x="4300150" y="478923"/>
                    <a:pt x="4395754" y="470824"/>
                    <a:pt x="4429554" y="482702"/>
                  </a:cubicBezTo>
                  <a:cubicBezTo>
                    <a:pt x="4438004" y="485672"/>
                    <a:pt x="4449834" y="489620"/>
                    <a:pt x="4460743" y="493964"/>
                  </a:cubicBezTo>
                  <a:lnTo>
                    <a:pt x="4464396" y="495906"/>
                  </a:lnTo>
                  <a:lnTo>
                    <a:pt x="4488296" y="512233"/>
                  </a:lnTo>
                  <a:lnTo>
                    <a:pt x="4489109" y="514227"/>
                  </a:lnTo>
                  <a:cubicBezTo>
                    <a:pt x="4486817" y="520564"/>
                    <a:pt x="4467941" y="525828"/>
                    <a:pt x="4417966" y="528055"/>
                  </a:cubicBezTo>
                  <a:cubicBezTo>
                    <a:pt x="4284699" y="533994"/>
                    <a:pt x="3783501" y="531294"/>
                    <a:pt x="3629955" y="518336"/>
                  </a:cubicBezTo>
                  <a:cubicBezTo>
                    <a:pt x="3476409" y="505379"/>
                    <a:pt x="3454197" y="465424"/>
                    <a:pt x="3496688" y="450307"/>
                  </a:cubicBezTo>
                  <a:cubicBezTo>
                    <a:pt x="3539180" y="435190"/>
                    <a:pt x="3766119" y="424391"/>
                    <a:pt x="3884900" y="427631"/>
                  </a:cubicBezTo>
                  <a:close/>
                  <a:moveTo>
                    <a:pt x="237129" y="398735"/>
                  </a:moveTo>
                  <a:lnTo>
                    <a:pt x="252266" y="402845"/>
                  </a:lnTo>
                  <a:cubicBezTo>
                    <a:pt x="289969" y="416471"/>
                    <a:pt x="316957" y="431817"/>
                    <a:pt x="347119" y="439754"/>
                  </a:cubicBezTo>
                  <a:cubicBezTo>
                    <a:pt x="407444" y="455629"/>
                    <a:pt x="401094" y="452454"/>
                    <a:pt x="455069" y="471504"/>
                  </a:cubicBezTo>
                  <a:cubicBezTo>
                    <a:pt x="509044" y="490554"/>
                    <a:pt x="700602" y="539237"/>
                    <a:pt x="670969" y="554054"/>
                  </a:cubicBezTo>
                  <a:cubicBezTo>
                    <a:pt x="641336" y="568871"/>
                    <a:pt x="277269" y="560404"/>
                    <a:pt x="277269" y="560404"/>
                  </a:cubicBezTo>
                  <a:cubicBezTo>
                    <a:pt x="202657" y="561463"/>
                    <a:pt x="112169" y="565167"/>
                    <a:pt x="22873" y="567548"/>
                  </a:cubicBezTo>
                  <a:lnTo>
                    <a:pt x="0" y="567912"/>
                  </a:lnTo>
                  <a:lnTo>
                    <a:pt x="49608" y="526722"/>
                  </a:lnTo>
                  <a:cubicBezTo>
                    <a:pt x="108502" y="482413"/>
                    <a:pt x="170754" y="439890"/>
                    <a:pt x="236124" y="399302"/>
                  </a:cubicBezTo>
                  <a:lnTo>
                    <a:pt x="237129" y="398735"/>
                  </a:lnTo>
                  <a:close/>
                  <a:moveTo>
                    <a:pt x="3645727" y="203762"/>
                  </a:moveTo>
                  <a:cubicBezTo>
                    <a:pt x="3771075" y="208392"/>
                    <a:pt x="3801519" y="257589"/>
                    <a:pt x="3934869" y="249254"/>
                  </a:cubicBezTo>
                  <a:lnTo>
                    <a:pt x="4017083" y="236747"/>
                  </a:lnTo>
                  <a:lnTo>
                    <a:pt x="4117769" y="283495"/>
                  </a:lnTo>
                  <a:lnTo>
                    <a:pt x="4278655" y="374284"/>
                  </a:lnTo>
                  <a:lnTo>
                    <a:pt x="4195405" y="372682"/>
                  </a:lnTo>
                  <a:cubicBezTo>
                    <a:pt x="3646043" y="361024"/>
                    <a:pt x="3004594" y="336964"/>
                    <a:pt x="2861719" y="319104"/>
                  </a:cubicBezTo>
                  <a:cubicBezTo>
                    <a:pt x="2633119" y="290529"/>
                    <a:pt x="3406761" y="216446"/>
                    <a:pt x="3585619" y="204804"/>
                  </a:cubicBezTo>
                  <a:cubicBezTo>
                    <a:pt x="3607976" y="203349"/>
                    <a:pt x="3627820" y="203101"/>
                    <a:pt x="3645727" y="203762"/>
                  </a:cubicBezTo>
                  <a:close/>
                  <a:moveTo>
                    <a:pt x="731747" y="166580"/>
                  </a:moveTo>
                  <a:cubicBezTo>
                    <a:pt x="824858" y="174509"/>
                    <a:pt x="889912" y="234702"/>
                    <a:pt x="963069" y="236554"/>
                  </a:cubicBezTo>
                  <a:cubicBezTo>
                    <a:pt x="1046677" y="238671"/>
                    <a:pt x="1095361" y="165646"/>
                    <a:pt x="1191669" y="179404"/>
                  </a:cubicBezTo>
                  <a:cubicBezTo>
                    <a:pt x="1287977" y="193162"/>
                    <a:pt x="1692261" y="295821"/>
                    <a:pt x="1540919" y="319104"/>
                  </a:cubicBezTo>
                  <a:cubicBezTo>
                    <a:pt x="1408495" y="339477"/>
                    <a:pt x="653772" y="343644"/>
                    <a:pt x="372154" y="327352"/>
                  </a:cubicBezTo>
                  <a:lnTo>
                    <a:pt x="364593" y="326806"/>
                  </a:lnTo>
                  <a:lnTo>
                    <a:pt x="441344" y="283495"/>
                  </a:lnTo>
                  <a:cubicBezTo>
                    <a:pt x="512706" y="246928"/>
                    <a:pt x="586944" y="212447"/>
                    <a:pt x="663814" y="180202"/>
                  </a:cubicBezTo>
                  <a:lnTo>
                    <a:pt x="699675" y="166675"/>
                  </a:lnTo>
                  <a:lnTo>
                    <a:pt x="731747" y="166580"/>
                  </a:lnTo>
                  <a:close/>
                  <a:moveTo>
                    <a:pt x="1219689" y="0"/>
                  </a:moveTo>
                  <a:lnTo>
                    <a:pt x="1255169" y="1207"/>
                  </a:lnTo>
                  <a:lnTo>
                    <a:pt x="1553619" y="14304"/>
                  </a:lnTo>
                  <a:cubicBezTo>
                    <a:pt x="1706019" y="23829"/>
                    <a:pt x="1817144" y="46054"/>
                    <a:pt x="1985419" y="52404"/>
                  </a:cubicBezTo>
                  <a:cubicBezTo>
                    <a:pt x="2153694" y="58754"/>
                    <a:pt x="2331494" y="42879"/>
                    <a:pt x="2563269" y="52404"/>
                  </a:cubicBezTo>
                  <a:cubicBezTo>
                    <a:pt x="2795044" y="61929"/>
                    <a:pt x="3147469" y="88387"/>
                    <a:pt x="3376069" y="109554"/>
                  </a:cubicBezTo>
                  <a:cubicBezTo>
                    <a:pt x="3518944" y="122784"/>
                    <a:pt x="3680423" y="141387"/>
                    <a:pt x="3794617" y="156838"/>
                  </a:cubicBezTo>
                  <a:lnTo>
                    <a:pt x="3856643" y="165621"/>
                  </a:lnTo>
                  <a:lnTo>
                    <a:pt x="3895298" y="180202"/>
                  </a:lnTo>
                  <a:lnTo>
                    <a:pt x="3915200" y="189443"/>
                  </a:lnTo>
                  <a:lnTo>
                    <a:pt x="3914945" y="189468"/>
                  </a:lnTo>
                  <a:cubicBezTo>
                    <a:pt x="3867351" y="192517"/>
                    <a:pt x="3772680" y="192104"/>
                    <a:pt x="3699919" y="192104"/>
                  </a:cubicBezTo>
                  <a:cubicBezTo>
                    <a:pt x="3583502" y="192104"/>
                    <a:pt x="3372894" y="178346"/>
                    <a:pt x="3236369" y="179404"/>
                  </a:cubicBezTo>
                  <a:cubicBezTo>
                    <a:pt x="3099844" y="180462"/>
                    <a:pt x="3016236" y="196337"/>
                    <a:pt x="2880769" y="198454"/>
                  </a:cubicBezTo>
                  <a:lnTo>
                    <a:pt x="2423569" y="192104"/>
                  </a:lnTo>
                  <a:lnTo>
                    <a:pt x="1833019" y="179404"/>
                  </a:lnTo>
                  <a:cubicBezTo>
                    <a:pt x="1594894" y="161412"/>
                    <a:pt x="1368411" y="92621"/>
                    <a:pt x="994819" y="84154"/>
                  </a:cubicBezTo>
                  <a:lnTo>
                    <a:pt x="922853" y="84114"/>
                  </a:lnTo>
                  <a:lnTo>
                    <a:pt x="1154697" y="14770"/>
                  </a:lnTo>
                  <a:lnTo>
                    <a:pt x="1219689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69900">
                    <a:alpha val="50000"/>
                  </a:srgbClr>
                </a:gs>
                <a:gs pos="50000">
                  <a:srgbClr val="70AD47">
                    <a:lumMod val="50000"/>
                  </a:srgbClr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9E251219-092F-45FC-96AB-286C6AF3A9D1}"/>
                </a:ext>
              </a:extLst>
            </p:cNvPr>
            <p:cNvSpPr/>
            <p:nvPr/>
          </p:nvSpPr>
          <p:spPr>
            <a:xfrm rot="18900000" flipH="1">
              <a:off x="662842" y="2376363"/>
              <a:ext cx="1009077" cy="1009077"/>
            </a:xfrm>
            <a:custGeom>
              <a:avLst/>
              <a:gdLst>
                <a:gd name="connsiteX0" fmla="*/ 348428 w 1009077"/>
                <a:gd name="connsiteY0" fmla="*/ 348427 h 1009077"/>
                <a:gd name="connsiteX1" fmla="*/ 639469 w 1009077"/>
                <a:gd name="connsiteY1" fmla="*/ 348427 h 1009077"/>
                <a:gd name="connsiteX2" fmla="*/ 639469 w 1009077"/>
                <a:gd name="connsiteY2" fmla="*/ 639468 h 1009077"/>
                <a:gd name="connsiteX3" fmla="*/ 348428 w 1009077"/>
                <a:gd name="connsiteY3" fmla="*/ 639468 h 1009077"/>
                <a:gd name="connsiteX4" fmla="*/ 0 w 1009077"/>
                <a:gd name="connsiteY4" fmla="*/ 302708 h 1009077"/>
                <a:gd name="connsiteX5" fmla="*/ 0 w 1009077"/>
                <a:gd name="connsiteY5" fmla="*/ 348427 h 1009077"/>
                <a:gd name="connsiteX6" fmla="*/ 302709 w 1009077"/>
                <a:gd name="connsiteY6" fmla="*/ 348427 h 1009077"/>
                <a:gd name="connsiteX7" fmla="*/ 302709 w 1009077"/>
                <a:gd name="connsiteY7" fmla="*/ 672317 h 1009077"/>
                <a:gd name="connsiteX8" fmla="*/ 336760 w 1009077"/>
                <a:gd name="connsiteY8" fmla="*/ 672317 h 1009077"/>
                <a:gd name="connsiteX9" fmla="*/ 336760 w 1009077"/>
                <a:gd name="connsiteY9" fmla="*/ 685187 h 1009077"/>
                <a:gd name="connsiteX10" fmla="*/ 639469 w 1009077"/>
                <a:gd name="connsiteY10" fmla="*/ 685187 h 1009077"/>
                <a:gd name="connsiteX11" fmla="*/ 639469 w 1009077"/>
                <a:gd name="connsiteY11" fmla="*/ 1009077 h 1009077"/>
                <a:gd name="connsiteX12" fmla="*/ 685188 w 1009077"/>
                <a:gd name="connsiteY12" fmla="*/ 1009077 h 1009077"/>
                <a:gd name="connsiteX13" fmla="*/ 685188 w 1009077"/>
                <a:gd name="connsiteY13" fmla="*/ 685187 h 1009077"/>
                <a:gd name="connsiteX14" fmla="*/ 1009077 w 1009077"/>
                <a:gd name="connsiteY14" fmla="*/ 685187 h 1009077"/>
                <a:gd name="connsiteX15" fmla="*/ 1009077 w 1009077"/>
                <a:gd name="connsiteY15" fmla="*/ 639468 h 1009077"/>
                <a:gd name="connsiteX16" fmla="*/ 685188 w 1009077"/>
                <a:gd name="connsiteY16" fmla="*/ 639468 h 1009077"/>
                <a:gd name="connsiteX17" fmla="*/ 685188 w 1009077"/>
                <a:gd name="connsiteY17" fmla="*/ 336760 h 1009077"/>
                <a:gd name="connsiteX18" fmla="*/ 672317 w 1009077"/>
                <a:gd name="connsiteY18" fmla="*/ 336760 h 1009077"/>
                <a:gd name="connsiteX19" fmla="*/ 672317 w 1009077"/>
                <a:gd name="connsiteY19" fmla="*/ 302708 h 1009077"/>
                <a:gd name="connsiteX20" fmla="*/ 348428 w 1009077"/>
                <a:gd name="connsiteY20" fmla="*/ 302708 h 1009077"/>
                <a:gd name="connsiteX21" fmla="*/ 348428 w 1009077"/>
                <a:gd name="connsiteY21" fmla="*/ 0 h 1009077"/>
                <a:gd name="connsiteX22" fmla="*/ 302709 w 1009077"/>
                <a:gd name="connsiteY22" fmla="*/ 0 h 1009077"/>
                <a:gd name="connsiteX23" fmla="*/ 302709 w 1009077"/>
                <a:gd name="connsiteY23" fmla="*/ 302708 h 1009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009077" h="1009077">
                  <a:moveTo>
                    <a:pt x="348428" y="348427"/>
                  </a:moveTo>
                  <a:lnTo>
                    <a:pt x="639469" y="348427"/>
                  </a:lnTo>
                  <a:lnTo>
                    <a:pt x="639469" y="639468"/>
                  </a:lnTo>
                  <a:lnTo>
                    <a:pt x="348428" y="639468"/>
                  </a:lnTo>
                  <a:close/>
                  <a:moveTo>
                    <a:pt x="0" y="302708"/>
                  </a:moveTo>
                  <a:lnTo>
                    <a:pt x="0" y="348427"/>
                  </a:lnTo>
                  <a:lnTo>
                    <a:pt x="302709" y="348427"/>
                  </a:lnTo>
                  <a:lnTo>
                    <a:pt x="302709" y="672317"/>
                  </a:lnTo>
                  <a:lnTo>
                    <a:pt x="336760" y="672317"/>
                  </a:lnTo>
                  <a:lnTo>
                    <a:pt x="336760" y="685187"/>
                  </a:lnTo>
                  <a:lnTo>
                    <a:pt x="639469" y="685187"/>
                  </a:lnTo>
                  <a:lnTo>
                    <a:pt x="639469" y="1009077"/>
                  </a:lnTo>
                  <a:lnTo>
                    <a:pt x="685188" y="1009077"/>
                  </a:lnTo>
                  <a:lnTo>
                    <a:pt x="685188" y="685187"/>
                  </a:lnTo>
                  <a:lnTo>
                    <a:pt x="1009077" y="685187"/>
                  </a:lnTo>
                  <a:lnTo>
                    <a:pt x="1009077" y="639468"/>
                  </a:lnTo>
                  <a:lnTo>
                    <a:pt x="685188" y="639468"/>
                  </a:lnTo>
                  <a:lnTo>
                    <a:pt x="685188" y="336760"/>
                  </a:lnTo>
                  <a:lnTo>
                    <a:pt x="672317" y="336760"/>
                  </a:lnTo>
                  <a:lnTo>
                    <a:pt x="672317" y="302708"/>
                  </a:lnTo>
                  <a:lnTo>
                    <a:pt x="348428" y="302708"/>
                  </a:lnTo>
                  <a:lnTo>
                    <a:pt x="348428" y="0"/>
                  </a:lnTo>
                  <a:lnTo>
                    <a:pt x="302709" y="0"/>
                  </a:lnTo>
                  <a:lnTo>
                    <a:pt x="302709" y="302708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4" name="正方形/長方形 283">
              <a:extLst>
                <a:ext uri="{FF2B5EF4-FFF2-40B4-BE49-F238E27FC236}">
                  <a16:creationId xmlns:a16="http://schemas.microsoft.com/office/drawing/2014/main" id="{A4BEEFBE-E4EB-493E-84D5-63448E177F63}"/>
                </a:ext>
              </a:extLst>
            </p:cNvPr>
            <p:cNvSpPr/>
            <p:nvPr/>
          </p:nvSpPr>
          <p:spPr>
            <a:xfrm>
              <a:off x="869950" y="2249349"/>
              <a:ext cx="82550" cy="2346111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8BF7603B-1A16-49CA-A0DB-D07C28F8B51E}"/>
                </a:ext>
              </a:extLst>
            </p:cNvPr>
            <p:cNvSpPr/>
            <p:nvPr/>
          </p:nvSpPr>
          <p:spPr>
            <a:xfrm>
              <a:off x="-260908" y="1959665"/>
              <a:ext cx="4378692" cy="2696782"/>
            </a:xfrm>
            <a:custGeom>
              <a:avLst/>
              <a:gdLst>
                <a:gd name="connsiteX0" fmla="*/ 4378692 w 4378692"/>
                <a:gd name="connsiteY0" fmla="*/ 507 h 2696782"/>
                <a:gd name="connsiteX1" fmla="*/ 2828974 w 4378692"/>
                <a:gd name="connsiteY1" fmla="*/ 458659 h 2696782"/>
                <a:gd name="connsiteX2" fmla="*/ 3141394 w 4378692"/>
                <a:gd name="connsiteY2" fmla="*/ 824419 h 2696782"/>
                <a:gd name="connsiteX3" fmla="*/ 2653714 w 4378692"/>
                <a:gd name="connsiteY3" fmla="*/ 1578799 h 2696782"/>
                <a:gd name="connsiteX4" fmla="*/ 713883 w 4378692"/>
                <a:gd name="connsiteY4" fmla="*/ 2682569 h 2696782"/>
                <a:gd name="connsiteX5" fmla="*/ 684817 w 4378692"/>
                <a:gd name="connsiteY5" fmla="*/ 2696782 h 2696782"/>
                <a:gd name="connsiteX6" fmla="*/ 605179 w 4378692"/>
                <a:gd name="connsiteY6" fmla="*/ 2659807 h 2696782"/>
                <a:gd name="connsiteX7" fmla="*/ 47083 w 4378692"/>
                <a:gd name="connsiteY7" fmla="*/ 2278449 h 2696782"/>
                <a:gd name="connsiteX8" fmla="*/ 0 w 4378692"/>
                <a:gd name="connsiteY8" fmla="*/ 2230329 h 2696782"/>
                <a:gd name="connsiteX9" fmla="*/ 220151 w 4378692"/>
                <a:gd name="connsiteY9" fmla="*/ 2132745 h 2696782"/>
                <a:gd name="connsiteX10" fmla="*/ 2539414 w 4378692"/>
                <a:gd name="connsiteY10" fmla="*/ 1075879 h 2696782"/>
                <a:gd name="connsiteX11" fmla="*/ 2692767 w 4378692"/>
                <a:gd name="connsiteY11" fmla="*/ 384364 h 2696782"/>
                <a:gd name="connsiteX12" fmla="*/ 4378692 w 4378692"/>
                <a:gd name="connsiteY12" fmla="*/ 507 h 2696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78692" h="2696782">
                  <a:moveTo>
                    <a:pt x="4378692" y="507"/>
                  </a:moveTo>
                  <a:cubicBezTo>
                    <a:pt x="4158506" y="74801"/>
                    <a:pt x="3035190" y="321340"/>
                    <a:pt x="2828974" y="458659"/>
                  </a:cubicBezTo>
                  <a:cubicBezTo>
                    <a:pt x="2622758" y="595978"/>
                    <a:pt x="3061066" y="666304"/>
                    <a:pt x="3141394" y="824419"/>
                  </a:cubicBezTo>
                  <a:cubicBezTo>
                    <a:pt x="3221722" y="982534"/>
                    <a:pt x="3189654" y="1211769"/>
                    <a:pt x="2653714" y="1578799"/>
                  </a:cubicBezTo>
                  <a:cubicBezTo>
                    <a:pt x="2285255" y="1831132"/>
                    <a:pt x="1414968" y="2333179"/>
                    <a:pt x="713883" y="2682569"/>
                  </a:cubicBezTo>
                  <a:lnTo>
                    <a:pt x="684817" y="2696782"/>
                  </a:lnTo>
                  <a:lnTo>
                    <a:pt x="605179" y="2659807"/>
                  </a:lnTo>
                  <a:cubicBezTo>
                    <a:pt x="391092" y="2550107"/>
                    <a:pt x="202881" y="2421634"/>
                    <a:pt x="47083" y="2278449"/>
                  </a:cubicBezTo>
                  <a:lnTo>
                    <a:pt x="0" y="2230329"/>
                  </a:lnTo>
                  <a:lnTo>
                    <a:pt x="220151" y="2132745"/>
                  </a:lnTo>
                  <a:cubicBezTo>
                    <a:pt x="1092706" y="1749574"/>
                    <a:pt x="2181433" y="1302098"/>
                    <a:pt x="2539414" y="1075879"/>
                  </a:cubicBezTo>
                  <a:cubicBezTo>
                    <a:pt x="3112184" y="713929"/>
                    <a:pt x="2386221" y="563593"/>
                    <a:pt x="2692767" y="384364"/>
                  </a:cubicBezTo>
                  <a:cubicBezTo>
                    <a:pt x="2999313" y="205135"/>
                    <a:pt x="4355991" y="-11875"/>
                    <a:pt x="4378692" y="507"/>
                  </a:cubicBezTo>
                  <a:close/>
                </a:path>
              </a:pathLst>
            </a:custGeom>
            <a:gradFill>
              <a:gsLst>
                <a:gs pos="100000">
                  <a:sysClr val="windowText" lastClr="000000">
                    <a:lumMod val="65000"/>
                    <a:lumOff val="35000"/>
                  </a:sysClr>
                </a:gs>
                <a:gs pos="0">
                  <a:sysClr val="windowText" lastClr="000000">
                    <a:lumMod val="85000"/>
                    <a:lumOff val="15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8670F1CA-ECE8-4EFA-BBEE-0DC88F28D09A}"/>
                </a:ext>
              </a:extLst>
            </p:cNvPr>
            <p:cNvSpPr/>
            <p:nvPr/>
          </p:nvSpPr>
          <p:spPr>
            <a:xfrm>
              <a:off x="-282779" y="1912136"/>
              <a:ext cx="4495037" cy="2718332"/>
            </a:xfrm>
            <a:custGeom>
              <a:avLst/>
              <a:gdLst>
                <a:gd name="connsiteX0" fmla="*/ 4427495 w 4495037"/>
                <a:gd name="connsiteY0" fmla="*/ 0 h 2718332"/>
                <a:gd name="connsiteX1" fmla="*/ 4495037 w 4495037"/>
                <a:gd name="connsiteY1" fmla="*/ 38115 h 2718332"/>
                <a:gd name="connsiteX2" fmla="*/ 4404601 w 4495037"/>
                <a:gd name="connsiteY2" fmla="*/ 56607 h 2718332"/>
                <a:gd name="connsiteX3" fmla="*/ 2926321 w 4495037"/>
                <a:gd name="connsiteY3" fmla="*/ 429987 h 2718332"/>
                <a:gd name="connsiteX4" fmla="*/ 3177781 w 4495037"/>
                <a:gd name="connsiteY4" fmla="*/ 818607 h 2718332"/>
                <a:gd name="connsiteX5" fmla="*/ 2690101 w 4495037"/>
                <a:gd name="connsiteY5" fmla="*/ 1572987 h 2718332"/>
                <a:gd name="connsiteX6" fmla="*/ 750270 w 4495037"/>
                <a:gd name="connsiteY6" fmla="*/ 2676757 h 2718332"/>
                <a:gd name="connsiteX7" fmla="*/ 665249 w 4495037"/>
                <a:gd name="connsiteY7" fmla="*/ 2718332 h 2718332"/>
                <a:gd name="connsiteX8" fmla="*/ 641564 w 4495037"/>
                <a:gd name="connsiteY8" fmla="*/ 2707336 h 2718332"/>
                <a:gd name="connsiteX9" fmla="*/ 83468 w 4495037"/>
                <a:gd name="connsiteY9" fmla="*/ 2325978 h 2718332"/>
                <a:gd name="connsiteX10" fmla="*/ 0 w 4495037"/>
                <a:gd name="connsiteY10" fmla="*/ 2240671 h 2718332"/>
                <a:gd name="connsiteX11" fmla="*/ 2204 w 4495037"/>
                <a:gd name="connsiteY11" fmla="*/ 2239669 h 2718332"/>
                <a:gd name="connsiteX12" fmla="*/ 2575801 w 4495037"/>
                <a:gd name="connsiteY12" fmla="*/ 1070067 h 2718332"/>
                <a:gd name="connsiteX13" fmla="*/ 2686291 w 4495037"/>
                <a:gd name="connsiteY13" fmla="*/ 407127 h 2718332"/>
                <a:gd name="connsiteX14" fmla="*/ 4347269 w 4495037"/>
                <a:gd name="connsiteY14" fmla="*/ 14556 h 2718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95037" h="2718332">
                  <a:moveTo>
                    <a:pt x="4427495" y="0"/>
                  </a:moveTo>
                  <a:lnTo>
                    <a:pt x="4495037" y="38115"/>
                  </a:lnTo>
                  <a:lnTo>
                    <a:pt x="4404601" y="56607"/>
                  </a:lnTo>
                  <a:cubicBezTo>
                    <a:pt x="4031221" y="141697"/>
                    <a:pt x="3130791" y="302987"/>
                    <a:pt x="2926321" y="429987"/>
                  </a:cubicBezTo>
                  <a:cubicBezTo>
                    <a:pt x="2721851" y="556987"/>
                    <a:pt x="3102851" y="605247"/>
                    <a:pt x="3177781" y="818607"/>
                  </a:cubicBezTo>
                  <a:cubicBezTo>
                    <a:pt x="3252711" y="1031967"/>
                    <a:pt x="3226041" y="1205957"/>
                    <a:pt x="2690101" y="1572987"/>
                  </a:cubicBezTo>
                  <a:cubicBezTo>
                    <a:pt x="2321642" y="1825320"/>
                    <a:pt x="1451355" y="2327367"/>
                    <a:pt x="750270" y="2676757"/>
                  </a:cubicBezTo>
                  <a:lnTo>
                    <a:pt x="665249" y="2718332"/>
                  </a:lnTo>
                  <a:lnTo>
                    <a:pt x="641564" y="2707336"/>
                  </a:lnTo>
                  <a:cubicBezTo>
                    <a:pt x="427477" y="2597636"/>
                    <a:pt x="239266" y="2469163"/>
                    <a:pt x="83468" y="2325978"/>
                  </a:cubicBezTo>
                  <a:lnTo>
                    <a:pt x="0" y="2240671"/>
                  </a:lnTo>
                  <a:lnTo>
                    <a:pt x="2204" y="2239669"/>
                  </a:lnTo>
                  <a:cubicBezTo>
                    <a:pt x="904040" y="1835470"/>
                    <a:pt x="2182022" y="1318908"/>
                    <a:pt x="2575801" y="1070067"/>
                  </a:cubicBezTo>
                  <a:cubicBezTo>
                    <a:pt x="3148571" y="708117"/>
                    <a:pt x="2246871" y="609057"/>
                    <a:pt x="2686291" y="407127"/>
                  </a:cubicBezTo>
                  <a:cubicBezTo>
                    <a:pt x="2960929" y="280921"/>
                    <a:pt x="3717521" y="129910"/>
                    <a:pt x="4347269" y="14556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>
                    <a:lumMod val="65000"/>
                  </a:sysClr>
                </a:gs>
                <a:gs pos="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F5DD3D64-16BB-42A6-8E97-44C669F3E58D}"/>
                </a:ext>
              </a:extLst>
            </p:cNvPr>
            <p:cNvSpPr/>
            <p:nvPr/>
          </p:nvSpPr>
          <p:spPr>
            <a:xfrm flipV="1">
              <a:off x="2647951" y="1843156"/>
              <a:ext cx="901879" cy="595716"/>
            </a:xfrm>
            <a:custGeom>
              <a:avLst/>
              <a:gdLst>
                <a:gd name="connsiteX0" fmla="*/ 47576 w 901879"/>
                <a:gd name="connsiteY0" fmla="*/ 80437 h 595716"/>
                <a:gd name="connsiteX1" fmla="*/ 45862 w 901879"/>
                <a:gd name="connsiteY1" fmla="*/ 0 h 595716"/>
                <a:gd name="connsiteX2" fmla="*/ 1 w 901879"/>
                <a:gd name="connsiteY2" fmla="*/ 0 h 595716"/>
                <a:gd name="connsiteX3" fmla="*/ 2722 w 901879"/>
                <a:gd name="connsiteY3" fmla="*/ 62209 h 595716"/>
                <a:gd name="connsiteX4" fmla="*/ 22859 w 901879"/>
                <a:gd name="connsiteY4" fmla="*/ 71011 h 595716"/>
                <a:gd name="connsiteX5" fmla="*/ 332792 w 901879"/>
                <a:gd name="connsiteY5" fmla="*/ 173907 h 595716"/>
                <a:gd name="connsiteX6" fmla="*/ 330253 w 901879"/>
                <a:gd name="connsiteY6" fmla="*/ 54770 h 595716"/>
                <a:gd name="connsiteX7" fmla="*/ 289992 w 901879"/>
                <a:gd name="connsiteY7" fmla="*/ 54770 h 595716"/>
                <a:gd name="connsiteX8" fmla="*/ 294711 w 901879"/>
                <a:gd name="connsiteY8" fmla="*/ 162660 h 595716"/>
                <a:gd name="connsiteX9" fmla="*/ 583863 w 901879"/>
                <a:gd name="connsiteY9" fmla="*/ 244781 h 595716"/>
                <a:gd name="connsiteX10" fmla="*/ 582706 w 901879"/>
                <a:gd name="connsiteY10" fmla="*/ 190500 h 595716"/>
                <a:gd name="connsiteX11" fmla="*/ 551121 w 901879"/>
                <a:gd name="connsiteY11" fmla="*/ 190500 h 595716"/>
                <a:gd name="connsiteX12" fmla="*/ 553126 w 901879"/>
                <a:gd name="connsiteY12" fmla="*/ 236350 h 595716"/>
                <a:gd name="connsiteX13" fmla="*/ 164413 w 901879"/>
                <a:gd name="connsiteY13" fmla="*/ 254104 h 595716"/>
                <a:gd name="connsiteX14" fmla="*/ 170104 w 901879"/>
                <a:gd name="connsiteY14" fmla="*/ 123994 h 595716"/>
                <a:gd name="connsiteX15" fmla="*/ 175528 w 901879"/>
                <a:gd name="connsiteY15" fmla="*/ 0 h 595716"/>
                <a:gd name="connsiteX16" fmla="*/ 129669 w 901879"/>
                <a:gd name="connsiteY16" fmla="*/ 0 h 595716"/>
                <a:gd name="connsiteX17" fmla="*/ 127337 w 901879"/>
                <a:gd name="connsiteY17" fmla="*/ 109425 h 595716"/>
                <a:gd name="connsiteX18" fmla="*/ 124469 w 901879"/>
                <a:gd name="connsiteY18" fmla="*/ 243978 h 595716"/>
                <a:gd name="connsiteX19" fmla="*/ 668643 w 901879"/>
                <a:gd name="connsiteY19" fmla="*/ 267528 h 595716"/>
                <a:gd name="connsiteX20" fmla="*/ 672012 w 901879"/>
                <a:gd name="connsiteY20" fmla="*/ 190500 h 595716"/>
                <a:gd name="connsiteX21" fmla="*/ 640427 w 901879"/>
                <a:gd name="connsiteY21" fmla="*/ 190500 h 595716"/>
                <a:gd name="connsiteX22" fmla="*/ 638951 w 901879"/>
                <a:gd name="connsiteY22" fmla="*/ 259748 h 595716"/>
                <a:gd name="connsiteX23" fmla="*/ 827808 w 901879"/>
                <a:gd name="connsiteY23" fmla="*/ 309236 h 595716"/>
                <a:gd name="connsiteX24" fmla="*/ 826672 w 901879"/>
                <a:gd name="connsiteY24" fmla="*/ 251526 h 595716"/>
                <a:gd name="connsiteX25" fmla="*/ 800073 w 901879"/>
                <a:gd name="connsiteY25" fmla="*/ 251526 h 595716"/>
                <a:gd name="connsiteX26" fmla="*/ 802133 w 901879"/>
                <a:gd name="connsiteY26" fmla="*/ 302508 h 595716"/>
                <a:gd name="connsiteX27" fmla="*/ 432548 w 901879"/>
                <a:gd name="connsiteY27" fmla="*/ 318608 h 595716"/>
                <a:gd name="connsiteX28" fmla="*/ 437533 w 901879"/>
                <a:gd name="connsiteY28" fmla="*/ 204641 h 595716"/>
                <a:gd name="connsiteX29" fmla="*/ 444089 w 901879"/>
                <a:gd name="connsiteY29" fmla="*/ 54770 h 595716"/>
                <a:gd name="connsiteX30" fmla="*/ 403829 w 901879"/>
                <a:gd name="connsiteY30" fmla="*/ 54770 h 595716"/>
                <a:gd name="connsiteX31" fmla="*/ 400862 w 901879"/>
                <a:gd name="connsiteY31" fmla="*/ 194009 h 595716"/>
                <a:gd name="connsiteX32" fmla="*/ 398376 w 901879"/>
                <a:gd name="connsiteY32" fmla="*/ 310644 h 595716"/>
                <a:gd name="connsiteX33" fmla="*/ 895265 w 901879"/>
                <a:gd name="connsiteY33" fmla="*/ 415224 h 595716"/>
                <a:gd name="connsiteX34" fmla="*/ 898813 w 901879"/>
                <a:gd name="connsiteY34" fmla="*/ 327417 h 595716"/>
                <a:gd name="connsiteX35" fmla="*/ 901879 w 901879"/>
                <a:gd name="connsiteY35" fmla="*/ 251526 h 595716"/>
                <a:gd name="connsiteX36" fmla="*/ 875280 w 901879"/>
                <a:gd name="connsiteY36" fmla="*/ 251526 h 595716"/>
                <a:gd name="connsiteX37" fmla="*/ 873912 w 901879"/>
                <a:gd name="connsiteY37" fmla="*/ 321046 h 595716"/>
                <a:gd name="connsiteX38" fmla="*/ 872150 w 901879"/>
                <a:gd name="connsiteY38" fmla="*/ 410555 h 595716"/>
                <a:gd name="connsiteX39" fmla="*/ 289992 w 901879"/>
                <a:gd name="connsiteY39" fmla="*/ 536005 h 595716"/>
                <a:gd name="connsiteX40" fmla="*/ 330462 w 901879"/>
                <a:gd name="connsiteY40" fmla="*/ 536005 h 595716"/>
                <a:gd name="connsiteX41" fmla="*/ 334867 w 901879"/>
                <a:gd name="connsiteY41" fmla="*/ 374394 h 595716"/>
                <a:gd name="connsiteX42" fmla="*/ 399214 w 901879"/>
                <a:gd name="connsiteY42" fmla="*/ 374394 h 595716"/>
                <a:gd name="connsiteX43" fmla="*/ 403619 w 901879"/>
                <a:gd name="connsiteY43" fmla="*/ 536005 h 595716"/>
                <a:gd name="connsiteX44" fmla="*/ 444088 w 901879"/>
                <a:gd name="connsiteY44" fmla="*/ 536005 h 595716"/>
                <a:gd name="connsiteX45" fmla="*/ 433081 w 901879"/>
                <a:gd name="connsiteY45" fmla="*/ 339260 h 595716"/>
                <a:gd name="connsiteX46" fmla="*/ 431644 w 901879"/>
                <a:gd name="connsiteY46" fmla="*/ 339260 h 595716"/>
                <a:gd name="connsiteX47" fmla="*/ 432547 w 901879"/>
                <a:gd name="connsiteY47" fmla="*/ 318608 h 595716"/>
                <a:gd name="connsiteX48" fmla="*/ 398375 w 901879"/>
                <a:gd name="connsiteY48" fmla="*/ 310644 h 595716"/>
                <a:gd name="connsiteX49" fmla="*/ 397788 w 901879"/>
                <a:gd name="connsiteY49" fmla="*/ 338176 h 595716"/>
                <a:gd name="connsiteX50" fmla="*/ 336293 w 901879"/>
                <a:gd name="connsiteY50" fmla="*/ 338176 h 595716"/>
                <a:gd name="connsiteX51" fmla="*/ 335393 w 901879"/>
                <a:gd name="connsiteY51" fmla="*/ 295967 h 595716"/>
                <a:gd name="connsiteX52" fmla="*/ 300183 w 901879"/>
                <a:gd name="connsiteY52" fmla="*/ 287762 h 595716"/>
                <a:gd name="connsiteX53" fmla="*/ 302436 w 901879"/>
                <a:gd name="connsiteY53" fmla="*/ 339260 h 595716"/>
                <a:gd name="connsiteX54" fmla="*/ 300999 w 901879"/>
                <a:gd name="connsiteY54" fmla="*/ 339260 h 595716"/>
                <a:gd name="connsiteX55" fmla="*/ 0 w 901879"/>
                <a:gd name="connsiteY55" fmla="*/ 548162 h 595716"/>
                <a:gd name="connsiteX56" fmla="*/ 46099 w 901879"/>
                <a:gd name="connsiteY56" fmla="*/ 548162 h 595716"/>
                <a:gd name="connsiteX57" fmla="*/ 51116 w 901879"/>
                <a:gd name="connsiteY57" fmla="*/ 364075 h 595716"/>
                <a:gd name="connsiteX58" fmla="*/ 124412 w 901879"/>
                <a:gd name="connsiteY58" fmla="*/ 364075 h 595716"/>
                <a:gd name="connsiteX59" fmla="*/ 129430 w 901879"/>
                <a:gd name="connsiteY59" fmla="*/ 548162 h 595716"/>
                <a:gd name="connsiteX60" fmla="*/ 175527 w 901879"/>
                <a:gd name="connsiteY60" fmla="*/ 548162 h 595716"/>
                <a:gd name="connsiteX61" fmla="*/ 162990 w 901879"/>
                <a:gd name="connsiteY61" fmla="*/ 324056 h 595716"/>
                <a:gd name="connsiteX62" fmla="*/ 161353 w 901879"/>
                <a:gd name="connsiteY62" fmla="*/ 324056 h 595716"/>
                <a:gd name="connsiteX63" fmla="*/ 164412 w 901879"/>
                <a:gd name="connsiteY63" fmla="*/ 254105 h 595716"/>
                <a:gd name="connsiteX64" fmla="*/ 124468 w 901879"/>
                <a:gd name="connsiteY64" fmla="*/ 243979 h 595716"/>
                <a:gd name="connsiteX65" fmla="*/ 122788 w 901879"/>
                <a:gd name="connsiteY65" fmla="*/ 322821 h 595716"/>
                <a:gd name="connsiteX66" fmla="*/ 52740 w 901879"/>
                <a:gd name="connsiteY66" fmla="*/ 322821 h 595716"/>
                <a:gd name="connsiteX67" fmla="*/ 50629 w 901879"/>
                <a:gd name="connsiteY67" fmla="*/ 223773 h 595716"/>
                <a:gd name="connsiteX68" fmla="*/ 9277 w 901879"/>
                <a:gd name="connsiteY68" fmla="*/ 212090 h 595716"/>
                <a:gd name="connsiteX69" fmla="*/ 14175 w 901879"/>
                <a:gd name="connsiteY69" fmla="*/ 324056 h 595716"/>
                <a:gd name="connsiteX70" fmla="*/ 12538 w 901879"/>
                <a:gd name="connsiteY70" fmla="*/ 324056 h 595716"/>
                <a:gd name="connsiteX71" fmla="*/ 551121 w 901879"/>
                <a:gd name="connsiteY71" fmla="*/ 568033 h 595716"/>
                <a:gd name="connsiteX72" fmla="*/ 582870 w 901879"/>
                <a:gd name="connsiteY72" fmla="*/ 568033 h 595716"/>
                <a:gd name="connsiteX73" fmla="*/ 586326 w 901879"/>
                <a:gd name="connsiteY73" fmla="*/ 441247 h 595716"/>
                <a:gd name="connsiteX74" fmla="*/ 636807 w 901879"/>
                <a:gd name="connsiteY74" fmla="*/ 441247 h 595716"/>
                <a:gd name="connsiteX75" fmla="*/ 640262 w 901879"/>
                <a:gd name="connsiteY75" fmla="*/ 568033 h 595716"/>
                <a:gd name="connsiteX76" fmla="*/ 672011 w 901879"/>
                <a:gd name="connsiteY76" fmla="*/ 568033 h 595716"/>
                <a:gd name="connsiteX77" fmla="*/ 663376 w 901879"/>
                <a:gd name="connsiteY77" fmla="*/ 413685 h 595716"/>
                <a:gd name="connsiteX78" fmla="*/ 662249 w 901879"/>
                <a:gd name="connsiteY78" fmla="*/ 413685 h 595716"/>
                <a:gd name="connsiteX79" fmla="*/ 664223 w 901879"/>
                <a:gd name="connsiteY79" fmla="*/ 368554 h 595716"/>
                <a:gd name="connsiteX80" fmla="*/ 668642 w 901879"/>
                <a:gd name="connsiteY80" fmla="*/ 267528 h 595716"/>
                <a:gd name="connsiteX81" fmla="*/ 638950 w 901879"/>
                <a:gd name="connsiteY81" fmla="*/ 259748 h 595716"/>
                <a:gd name="connsiteX82" fmla="*/ 636750 w 901879"/>
                <a:gd name="connsiteY82" fmla="*/ 363004 h 595716"/>
                <a:gd name="connsiteX83" fmla="*/ 635688 w 901879"/>
                <a:gd name="connsiteY83" fmla="*/ 412835 h 595716"/>
                <a:gd name="connsiteX84" fmla="*/ 587445 w 901879"/>
                <a:gd name="connsiteY84" fmla="*/ 412835 h 595716"/>
                <a:gd name="connsiteX85" fmla="*/ 586152 w 901879"/>
                <a:gd name="connsiteY85" fmla="*/ 352174 h 595716"/>
                <a:gd name="connsiteX86" fmla="*/ 557923 w 901879"/>
                <a:gd name="connsiteY86" fmla="*/ 346021 h 595716"/>
                <a:gd name="connsiteX87" fmla="*/ 560883 w 901879"/>
                <a:gd name="connsiteY87" fmla="*/ 413685 h 595716"/>
                <a:gd name="connsiteX88" fmla="*/ 559756 w 901879"/>
                <a:gd name="connsiteY88" fmla="*/ 413685 h 595716"/>
                <a:gd name="connsiteX89" fmla="*/ 800072 w 901879"/>
                <a:gd name="connsiteY89" fmla="*/ 595716 h 595716"/>
                <a:gd name="connsiteX90" fmla="*/ 826809 w 901879"/>
                <a:gd name="connsiteY90" fmla="*/ 595716 h 595716"/>
                <a:gd name="connsiteX91" fmla="*/ 829719 w 901879"/>
                <a:gd name="connsiteY91" fmla="*/ 480128 h 595716"/>
                <a:gd name="connsiteX92" fmla="*/ 872231 w 901879"/>
                <a:gd name="connsiteY92" fmla="*/ 480128 h 595716"/>
                <a:gd name="connsiteX93" fmla="*/ 875141 w 901879"/>
                <a:gd name="connsiteY93" fmla="*/ 595716 h 595716"/>
                <a:gd name="connsiteX94" fmla="*/ 901878 w 901879"/>
                <a:gd name="connsiteY94" fmla="*/ 595716 h 595716"/>
                <a:gd name="connsiteX95" fmla="*/ 894606 w 901879"/>
                <a:gd name="connsiteY95" fmla="*/ 455000 h 595716"/>
                <a:gd name="connsiteX96" fmla="*/ 893657 w 901879"/>
                <a:gd name="connsiteY96" fmla="*/ 455000 h 595716"/>
                <a:gd name="connsiteX97" fmla="*/ 895264 w 901879"/>
                <a:gd name="connsiteY97" fmla="*/ 415224 h 595716"/>
                <a:gd name="connsiteX98" fmla="*/ 872149 w 901879"/>
                <a:gd name="connsiteY98" fmla="*/ 410555 h 595716"/>
                <a:gd name="connsiteX99" fmla="*/ 871289 w 901879"/>
                <a:gd name="connsiteY99" fmla="*/ 454225 h 595716"/>
                <a:gd name="connsiteX100" fmla="*/ 830661 w 901879"/>
                <a:gd name="connsiteY100" fmla="*/ 454225 h 595716"/>
                <a:gd name="connsiteX101" fmla="*/ 829632 w 901879"/>
                <a:gd name="connsiteY101" fmla="*/ 401967 h 595716"/>
                <a:gd name="connsiteX102" fmla="*/ 805957 w 901879"/>
                <a:gd name="connsiteY102" fmla="*/ 397184 h 595716"/>
                <a:gd name="connsiteX103" fmla="*/ 808293 w 901879"/>
                <a:gd name="connsiteY103" fmla="*/ 455000 h 595716"/>
                <a:gd name="connsiteX104" fmla="*/ 807344 w 901879"/>
                <a:gd name="connsiteY104" fmla="*/ 455000 h 595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901879" h="595716">
                  <a:moveTo>
                    <a:pt x="47576" y="80437"/>
                  </a:moveTo>
                  <a:lnTo>
                    <a:pt x="45862" y="0"/>
                  </a:lnTo>
                  <a:lnTo>
                    <a:pt x="1" y="0"/>
                  </a:lnTo>
                  <a:lnTo>
                    <a:pt x="2722" y="62209"/>
                  </a:lnTo>
                  <a:lnTo>
                    <a:pt x="22859" y="71011"/>
                  </a:lnTo>
                  <a:close/>
                  <a:moveTo>
                    <a:pt x="332792" y="173907"/>
                  </a:moveTo>
                  <a:lnTo>
                    <a:pt x="330253" y="54770"/>
                  </a:lnTo>
                  <a:lnTo>
                    <a:pt x="289992" y="54770"/>
                  </a:lnTo>
                  <a:lnTo>
                    <a:pt x="294711" y="162660"/>
                  </a:lnTo>
                  <a:close/>
                  <a:moveTo>
                    <a:pt x="583863" y="244781"/>
                  </a:moveTo>
                  <a:lnTo>
                    <a:pt x="582706" y="190500"/>
                  </a:lnTo>
                  <a:lnTo>
                    <a:pt x="551121" y="190500"/>
                  </a:lnTo>
                  <a:lnTo>
                    <a:pt x="553126" y="236350"/>
                  </a:lnTo>
                  <a:close/>
                  <a:moveTo>
                    <a:pt x="164413" y="254104"/>
                  </a:moveTo>
                  <a:lnTo>
                    <a:pt x="170104" y="123994"/>
                  </a:lnTo>
                  <a:lnTo>
                    <a:pt x="175528" y="0"/>
                  </a:lnTo>
                  <a:lnTo>
                    <a:pt x="129669" y="0"/>
                  </a:lnTo>
                  <a:lnTo>
                    <a:pt x="127337" y="109425"/>
                  </a:lnTo>
                  <a:lnTo>
                    <a:pt x="124469" y="243978"/>
                  </a:lnTo>
                  <a:close/>
                  <a:moveTo>
                    <a:pt x="668643" y="267528"/>
                  </a:moveTo>
                  <a:lnTo>
                    <a:pt x="672012" y="190500"/>
                  </a:lnTo>
                  <a:lnTo>
                    <a:pt x="640427" y="190500"/>
                  </a:lnTo>
                  <a:lnTo>
                    <a:pt x="638951" y="259748"/>
                  </a:lnTo>
                  <a:close/>
                  <a:moveTo>
                    <a:pt x="827808" y="309236"/>
                  </a:moveTo>
                  <a:lnTo>
                    <a:pt x="826672" y="251526"/>
                  </a:lnTo>
                  <a:lnTo>
                    <a:pt x="800073" y="251526"/>
                  </a:lnTo>
                  <a:lnTo>
                    <a:pt x="802133" y="302508"/>
                  </a:lnTo>
                  <a:close/>
                  <a:moveTo>
                    <a:pt x="432548" y="318608"/>
                  </a:moveTo>
                  <a:lnTo>
                    <a:pt x="437533" y="204641"/>
                  </a:lnTo>
                  <a:lnTo>
                    <a:pt x="444089" y="54770"/>
                  </a:lnTo>
                  <a:lnTo>
                    <a:pt x="403829" y="54770"/>
                  </a:lnTo>
                  <a:lnTo>
                    <a:pt x="400862" y="194009"/>
                  </a:lnTo>
                  <a:lnTo>
                    <a:pt x="398376" y="310644"/>
                  </a:lnTo>
                  <a:close/>
                  <a:moveTo>
                    <a:pt x="895265" y="415224"/>
                  </a:moveTo>
                  <a:lnTo>
                    <a:pt x="898813" y="327417"/>
                  </a:lnTo>
                  <a:lnTo>
                    <a:pt x="901879" y="251526"/>
                  </a:lnTo>
                  <a:lnTo>
                    <a:pt x="875280" y="251526"/>
                  </a:lnTo>
                  <a:lnTo>
                    <a:pt x="873912" y="321046"/>
                  </a:lnTo>
                  <a:lnTo>
                    <a:pt x="872150" y="410555"/>
                  </a:lnTo>
                  <a:close/>
                  <a:moveTo>
                    <a:pt x="289992" y="536005"/>
                  </a:moveTo>
                  <a:lnTo>
                    <a:pt x="330462" y="536005"/>
                  </a:lnTo>
                  <a:lnTo>
                    <a:pt x="334867" y="374394"/>
                  </a:lnTo>
                  <a:lnTo>
                    <a:pt x="399214" y="374394"/>
                  </a:lnTo>
                  <a:lnTo>
                    <a:pt x="403619" y="536005"/>
                  </a:lnTo>
                  <a:lnTo>
                    <a:pt x="444088" y="536005"/>
                  </a:lnTo>
                  <a:lnTo>
                    <a:pt x="433081" y="339260"/>
                  </a:lnTo>
                  <a:lnTo>
                    <a:pt x="431644" y="339260"/>
                  </a:lnTo>
                  <a:lnTo>
                    <a:pt x="432547" y="318608"/>
                  </a:lnTo>
                  <a:lnTo>
                    <a:pt x="398375" y="310644"/>
                  </a:lnTo>
                  <a:lnTo>
                    <a:pt x="397788" y="338176"/>
                  </a:lnTo>
                  <a:lnTo>
                    <a:pt x="336293" y="338176"/>
                  </a:lnTo>
                  <a:lnTo>
                    <a:pt x="335393" y="295967"/>
                  </a:lnTo>
                  <a:lnTo>
                    <a:pt x="300183" y="287762"/>
                  </a:lnTo>
                  <a:lnTo>
                    <a:pt x="302436" y="339260"/>
                  </a:lnTo>
                  <a:lnTo>
                    <a:pt x="300999" y="339260"/>
                  </a:lnTo>
                  <a:close/>
                  <a:moveTo>
                    <a:pt x="0" y="548162"/>
                  </a:moveTo>
                  <a:lnTo>
                    <a:pt x="46099" y="548162"/>
                  </a:lnTo>
                  <a:lnTo>
                    <a:pt x="51116" y="364075"/>
                  </a:lnTo>
                  <a:lnTo>
                    <a:pt x="124412" y="364075"/>
                  </a:lnTo>
                  <a:lnTo>
                    <a:pt x="129430" y="548162"/>
                  </a:lnTo>
                  <a:lnTo>
                    <a:pt x="175527" y="548162"/>
                  </a:lnTo>
                  <a:lnTo>
                    <a:pt x="162990" y="324056"/>
                  </a:lnTo>
                  <a:lnTo>
                    <a:pt x="161353" y="324056"/>
                  </a:lnTo>
                  <a:lnTo>
                    <a:pt x="164412" y="254105"/>
                  </a:lnTo>
                  <a:lnTo>
                    <a:pt x="124468" y="243979"/>
                  </a:lnTo>
                  <a:lnTo>
                    <a:pt x="122788" y="322821"/>
                  </a:lnTo>
                  <a:lnTo>
                    <a:pt x="52740" y="322821"/>
                  </a:lnTo>
                  <a:lnTo>
                    <a:pt x="50629" y="223773"/>
                  </a:lnTo>
                  <a:lnTo>
                    <a:pt x="9277" y="212090"/>
                  </a:lnTo>
                  <a:lnTo>
                    <a:pt x="14175" y="324056"/>
                  </a:lnTo>
                  <a:lnTo>
                    <a:pt x="12538" y="324056"/>
                  </a:lnTo>
                  <a:close/>
                  <a:moveTo>
                    <a:pt x="551121" y="568033"/>
                  </a:moveTo>
                  <a:lnTo>
                    <a:pt x="582870" y="568033"/>
                  </a:lnTo>
                  <a:lnTo>
                    <a:pt x="586326" y="441247"/>
                  </a:lnTo>
                  <a:lnTo>
                    <a:pt x="636807" y="441247"/>
                  </a:lnTo>
                  <a:lnTo>
                    <a:pt x="640262" y="568033"/>
                  </a:lnTo>
                  <a:lnTo>
                    <a:pt x="672011" y="568033"/>
                  </a:lnTo>
                  <a:lnTo>
                    <a:pt x="663376" y="413685"/>
                  </a:lnTo>
                  <a:lnTo>
                    <a:pt x="662249" y="413685"/>
                  </a:lnTo>
                  <a:lnTo>
                    <a:pt x="664223" y="368554"/>
                  </a:lnTo>
                  <a:lnTo>
                    <a:pt x="668642" y="267528"/>
                  </a:lnTo>
                  <a:lnTo>
                    <a:pt x="638950" y="259748"/>
                  </a:lnTo>
                  <a:lnTo>
                    <a:pt x="636750" y="363004"/>
                  </a:lnTo>
                  <a:lnTo>
                    <a:pt x="635688" y="412835"/>
                  </a:lnTo>
                  <a:lnTo>
                    <a:pt x="587445" y="412835"/>
                  </a:lnTo>
                  <a:lnTo>
                    <a:pt x="586152" y="352174"/>
                  </a:lnTo>
                  <a:lnTo>
                    <a:pt x="557923" y="346021"/>
                  </a:lnTo>
                  <a:lnTo>
                    <a:pt x="560883" y="413685"/>
                  </a:lnTo>
                  <a:lnTo>
                    <a:pt x="559756" y="413685"/>
                  </a:lnTo>
                  <a:close/>
                  <a:moveTo>
                    <a:pt x="800072" y="595716"/>
                  </a:moveTo>
                  <a:lnTo>
                    <a:pt x="826809" y="595716"/>
                  </a:lnTo>
                  <a:lnTo>
                    <a:pt x="829719" y="480128"/>
                  </a:lnTo>
                  <a:lnTo>
                    <a:pt x="872231" y="480128"/>
                  </a:lnTo>
                  <a:lnTo>
                    <a:pt x="875141" y="595716"/>
                  </a:lnTo>
                  <a:lnTo>
                    <a:pt x="901878" y="595716"/>
                  </a:lnTo>
                  <a:lnTo>
                    <a:pt x="894606" y="455000"/>
                  </a:lnTo>
                  <a:lnTo>
                    <a:pt x="893657" y="455000"/>
                  </a:lnTo>
                  <a:lnTo>
                    <a:pt x="895264" y="415224"/>
                  </a:lnTo>
                  <a:lnTo>
                    <a:pt x="872149" y="410555"/>
                  </a:lnTo>
                  <a:lnTo>
                    <a:pt x="871289" y="454225"/>
                  </a:lnTo>
                  <a:lnTo>
                    <a:pt x="830661" y="454225"/>
                  </a:lnTo>
                  <a:lnTo>
                    <a:pt x="829632" y="401967"/>
                  </a:lnTo>
                  <a:lnTo>
                    <a:pt x="805957" y="397184"/>
                  </a:lnTo>
                  <a:lnTo>
                    <a:pt x="808293" y="455000"/>
                  </a:lnTo>
                  <a:lnTo>
                    <a:pt x="807344" y="45500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8" name="正方形/長方形 287">
              <a:extLst>
                <a:ext uri="{FF2B5EF4-FFF2-40B4-BE49-F238E27FC236}">
                  <a16:creationId xmlns:a16="http://schemas.microsoft.com/office/drawing/2014/main" id="{119F6F71-1BCB-4272-A500-7206EEB57CCE}"/>
                </a:ext>
              </a:extLst>
            </p:cNvPr>
            <p:cNvSpPr/>
            <p:nvPr/>
          </p:nvSpPr>
          <p:spPr>
            <a:xfrm rot="16200000">
              <a:off x="1134956" y="2140327"/>
              <a:ext cx="90971" cy="458522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89" name="正方形/長方形 288">
              <a:extLst>
                <a:ext uri="{FF2B5EF4-FFF2-40B4-BE49-F238E27FC236}">
                  <a16:creationId xmlns:a16="http://schemas.microsoft.com/office/drawing/2014/main" id="{7E446427-31A9-4583-9DA1-D2A15879B444}"/>
                </a:ext>
              </a:extLst>
            </p:cNvPr>
            <p:cNvSpPr/>
            <p:nvPr/>
          </p:nvSpPr>
          <p:spPr>
            <a:xfrm>
              <a:off x="1365250" y="2249349"/>
              <a:ext cx="82550" cy="2407098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E4436CFC-9BC0-449A-BCCB-B0046B205E6B}"/>
                </a:ext>
              </a:extLst>
            </p:cNvPr>
            <p:cNvSpPr/>
            <p:nvPr/>
          </p:nvSpPr>
          <p:spPr>
            <a:xfrm>
              <a:off x="-412750" y="2292350"/>
              <a:ext cx="1816100" cy="1695450"/>
            </a:xfrm>
            <a:custGeom>
              <a:avLst/>
              <a:gdLst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6100" h="1695450">
                  <a:moveTo>
                    <a:pt x="1816100" y="0"/>
                  </a:moveTo>
                  <a:cubicBezTo>
                    <a:pt x="1757891" y="147637"/>
                    <a:pt x="1356783" y="714375"/>
                    <a:pt x="927100" y="1047750"/>
                  </a:cubicBezTo>
                  <a:cubicBezTo>
                    <a:pt x="497417" y="1381125"/>
                    <a:pt x="312208" y="1512887"/>
                    <a:pt x="0" y="1695450"/>
                  </a:cubicBezTo>
                </a:path>
              </a:pathLst>
            </a:cu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1" name="フリーフォーム: 図形 290">
              <a:extLst>
                <a:ext uri="{FF2B5EF4-FFF2-40B4-BE49-F238E27FC236}">
                  <a16:creationId xmlns:a16="http://schemas.microsoft.com/office/drawing/2014/main" id="{E8212B31-5A42-43D2-ADD7-D34BC555AA92}"/>
                </a:ext>
              </a:extLst>
            </p:cNvPr>
            <p:cNvSpPr/>
            <p:nvPr/>
          </p:nvSpPr>
          <p:spPr>
            <a:xfrm>
              <a:off x="-601980" y="2292351"/>
              <a:ext cx="1497330" cy="1342390"/>
            </a:xfrm>
            <a:custGeom>
              <a:avLst/>
              <a:gdLst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6100" h="1695450">
                  <a:moveTo>
                    <a:pt x="1816100" y="0"/>
                  </a:moveTo>
                  <a:cubicBezTo>
                    <a:pt x="1757891" y="147637"/>
                    <a:pt x="1356783" y="714375"/>
                    <a:pt x="927100" y="1047750"/>
                  </a:cubicBezTo>
                  <a:cubicBezTo>
                    <a:pt x="497417" y="1381125"/>
                    <a:pt x="312208" y="1512887"/>
                    <a:pt x="0" y="1695450"/>
                  </a:cubicBezTo>
                </a:path>
              </a:pathLst>
            </a:cu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67E993D9-BAB8-4EB1-B3CC-BE51BD303A98}"/>
                </a:ext>
              </a:extLst>
            </p:cNvPr>
            <p:cNvSpPr/>
            <p:nvPr/>
          </p:nvSpPr>
          <p:spPr>
            <a:xfrm rot="4171886">
              <a:off x="1457076" y="2246547"/>
              <a:ext cx="1276448" cy="954025"/>
            </a:xfrm>
            <a:custGeom>
              <a:avLst/>
              <a:gdLst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6100" h="1695450">
                  <a:moveTo>
                    <a:pt x="1816100" y="0"/>
                  </a:moveTo>
                  <a:cubicBezTo>
                    <a:pt x="1757891" y="147637"/>
                    <a:pt x="1356783" y="714375"/>
                    <a:pt x="927100" y="1047750"/>
                  </a:cubicBezTo>
                  <a:cubicBezTo>
                    <a:pt x="497417" y="1381125"/>
                    <a:pt x="312208" y="1512887"/>
                    <a:pt x="0" y="1695450"/>
                  </a:cubicBezTo>
                </a:path>
              </a:pathLst>
            </a:custGeom>
            <a:noFill/>
            <a:ln w="28575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cxnSp>
          <p:nvCxnSpPr>
            <p:cNvPr id="293" name="直線コネクタ 292">
              <a:extLst>
                <a:ext uri="{FF2B5EF4-FFF2-40B4-BE49-F238E27FC236}">
                  <a16:creationId xmlns:a16="http://schemas.microsoft.com/office/drawing/2014/main" id="{4F129EFD-B726-41FE-A4C3-BE5DF05398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74035" y="2545681"/>
              <a:ext cx="0" cy="144211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94" name="直線コネクタ 293">
              <a:extLst>
                <a:ext uri="{FF2B5EF4-FFF2-40B4-BE49-F238E27FC236}">
                  <a16:creationId xmlns:a16="http://schemas.microsoft.com/office/drawing/2014/main" id="{A5B4201A-8586-4F68-A9A9-08A08B62CC6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18815" y="2637122"/>
              <a:ext cx="0" cy="124145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95" name="直線コネクタ 294">
              <a:extLst>
                <a:ext uri="{FF2B5EF4-FFF2-40B4-BE49-F238E27FC236}">
                  <a16:creationId xmlns:a16="http://schemas.microsoft.com/office/drawing/2014/main" id="{DF2B398B-CAE5-42A8-9089-47B104B9DF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48355" y="2766662"/>
              <a:ext cx="0" cy="104964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96" name="直線コネクタ 295">
              <a:extLst>
                <a:ext uri="{FF2B5EF4-FFF2-40B4-BE49-F238E27FC236}">
                  <a16:creationId xmlns:a16="http://schemas.microsoft.com/office/drawing/2014/main" id="{98A7030C-4050-4005-8839-9C5377260C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895" y="2850482"/>
              <a:ext cx="0" cy="91248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97" name="直線コネクタ 296">
              <a:extLst>
                <a:ext uri="{FF2B5EF4-FFF2-40B4-BE49-F238E27FC236}">
                  <a16:creationId xmlns:a16="http://schemas.microsoft.com/office/drawing/2014/main" id="{9C617205-0788-4B19-ACEF-8479B60EEF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92195" y="2948940"/>
              <a:ext cx="0" cy="71496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98" name="直線コネクタ 297">
              <a:extLst>
                <a:ext uri="{FF2B5EF4-FFF2-40B4-BE49-F238E27FC236}">
                  <a16:creationId xmlns:a16="http://schemas.microsoft.com/office/drawing/2014/main" id="{49FEB016-B7DC-4C4B-BAE1-16792EE01C5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14115" y="3002280"/>
              <a:ext cx="0" cy="58542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299" name="直線コネクタ 298">
              <a:extLst>
                <a:ext uri="{FF2B5EF4-FFF2-40B4-BE49-F238E27FC236}">
                  <a16:creationId xmlns:a16="http://schemas.microsoft.com/office/drawing/2014/main" id="{94B63EDB-447D-4D2B-BD7B-4A5EBDE6196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36035" y="3077979"/>
              <a:ext cx="0" cy="41031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00" name="直線コネクタ 299">
              <a:extLst>
                <a:ext uri="{FF2B5EF4-FFF2-40B4-BE49-F238E27FC236}">
                  <a16:creationId xmlns:a16="http://schemas.microsoft.com/office/drawing/2014/main" id="{B706ABDB-8574-4986-92DC-70254DA26D6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73195" y="3141103"/>
              <a:ext cx="0" cy="287897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01" name="直線コネクタ 300">
              <a:extLst>
                <a:ext uri="{FF2B5EF4-FFF2-40B4-BE49-F238E27FC236}">
                  <a16:creationId xmlns:a16="http://schemas.microsoft.com/office/drawing/2014/main" id="{BB7C7FE0-0D59-4070-B47E-E50B6C587D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38755" y="2720942"/>
              <a:ext cx="0" cy="132527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02" name="直線コネクタ 301">
              <a:extLst>
                <a:ext uri="{FF2B5EF4-FFF2-40B4-BE49-F238E27FC236}">
                  <a16:creationId xmlns:a16="http://schemas.microsoft.com/office/drawing/2014/main" id="{9E9AC4CB-09F5-456C-9FF1-9A0C0077A1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1595" y="2842862"/>
              <a:ext cx="0" cy="132527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03" name="直線コネクタ 302">
              <a:extLst>
                <a:ext uri="{FF2B5EF4-FFF2-40B4-BE49-F238E27FC236}">
                  <a16:creationId xmlns:a16="http://schemas.microsoft.com/office/drawing/2014/main" id="{5BB345E7-1AE3-474D-BCDE-40AC9C0FFC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2055" y="2987642"/>
              <a:ext cx="0" cy="124145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04" name="直線コネクタ 303">
              <a:extLst>
                <a:ext uri="{FF2B5EF4-FFF2-40B4-BE49-F238E27FC236}">
                  <a16:creationId xmlns:a16="http://schemas.microsoft.com/office/drawing/2014/main" id="{903EFC4C-8A7C-404F-94A4-C0BC6D53653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7275" y="3141103"/>
              <a:ext cx="0" cy="1179437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05" name="直線コネクタ 304">
              <a:extLst>
                <a:ext uri="{FF2B5EF4-FFF2-40B4-BE49-F238E27FC236}">
                  <a16:creationId xmlns:a16="http://schemas.microsoft.com/office/drawing/2014/main" id="{56F8B6DB-1E2C-44EE-841F-62BCE62328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7735" y="3247783"/>
              <a:ext cx="0" cy="1179437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06" name="直線コネクタ 305">
              <a:extLst>
                <a:ext uri="{FF2B5EF4-FFF2-40B4-BE49-F238E27FC236}">
                  <a16:creationId xmlns:a16="http://schemas.microsoft.com/office/drawing/2014/main" id="{B4CB48C4-E982-41A1-B738-C0222DA45BB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3929" y="3587708"/>
              <a:ext cx="33766" cy="99191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07" name="直線コネクタ 306">
              <a:extLst>
                <a:ext uri="{FF2B5EF4-FFF2-40B4-BE49-F238E27FC236}">
                  <a16:creationId xmlns:a16="http://schemas.microsoft.com/office/drawing/2014/main" id="{0A3F00C4-E1AB-4F57-8729-949CB3A36A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0095" y="3437222"/>
              <a:ext cx="0" cy="104964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08" name="直線コネクタ 307">
              <a:extLst>
                <a:ext uri="{FF2B5EF4-FFF2-40B4-BE49-F238E27FC236}">
                  <a16:creationId xmlns:a16="http://schemas.microsoft.com/office/drawing/2014/main" id="{7A9E4899-F44B-4AEC-A218-8660D762C6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9575" y="3665220"/>
              <a:ext cx="0" cy="58542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09" name="直線コネクタ 308">
              <a:extLst>
                <a:ext uri="{FF2B5EF4-FFF2-40B4-BE49-F238E27FC236}">
                  <a16:creationId xmlns:a16="http://schemas.microsoft.com/office/drawing/2014/main" id="{8575863C-F59A-4D6F-A94A-B511533D3E6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795" y="3847599"/>
              <a:ext cx="0" cy="41031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10" name="直線コネクタ 309">
              <a:extLst>
                <a:ext uri="{FF2B5EF4-FFF2-40B4-BE49-F238E27FC236}">
                  <a16:creationId xmlns:a16="http://schemas.microsoft.com/office/drawing/2014/main" id="{3B4CC09F-5AEC-4DBF-9DA4-1BBD926596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148085" y="3910723"/>
              <a:ext cx="0" cy="287897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11" name="直線コネクタ 310">
              <a:extLst>
                <a:ext uri="{FF2B5EF4-FFF2-40B4-BE49-F238E27FC236}">
                  <a16:creationId xmlns:a16="http://schemas.microsoft.com/office/drawing/2014/main" id="{44B0E64C-7FB6-4666-8FAC-E63B856D07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1555" y="2622944"/>
              <a:ext cx="0" cy="37933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12" name="直線コネクタ 311">
              <a:extLst>
                <a:ext uri="{FF2B5EF4-FFF2-40B4-BE49-F238E27FC236}">
                  <a16:creationId xmlns:a16="http://schemas.microsoft.com/office/drawing/2014/main" id="{A1C7222B-2F4E-49D4-99E0-8FE489F03E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7255" y="2744864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13" name="直線コネクタ 312">
              <a:extLst>
                <a:ext uri="{FF2B5EF4-FFF2-40B4-BE49-F238E27FC236}">
                  <a16:creationId xmlns:a16="http://schemas.microsoft.com/office/drawing/2014/main" id="{4BECCC26-9B78-415B-A0B1-BB671373F2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5335" y="2904884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14" name="直線コネクタ 313">
              <a:extLst>
                <a:ext uri="{FF2B5EF4-FFF2-40B4-BE49-F238E27FC236}">
                  <a16:creationId xmlns:a16="http://schemas.microsoft.com/office/drawing/2014/main" id="{6A28F4EA-EF70-4382-8023-0E0936DE56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5795" y="2973464"/>
              <a:ext cx="0" cy="37933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15" name="直線コネクタ 314">
              <a:extLst>
                <a:ext uri="{FF2B5EF4-FFF2-40B4-BE49-F238E27FC236}">
                  <a16:creationId xmlns:a16="http://schemas.microsoft.com/office/drawing/2014/main" id="{5330C176-AC57-4622-83CD-3B27F05758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1495" y="3095384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16" name="直線コネクタ 315">
              <a:extLst>
                <a:ext uri="{FF2B5EF4-FFF2-40B4-BE49-F238E27FC236}">
                  <a16:creationId xmlns:a16="http://schemas.microsoft.com/office/drawing/2014/main" id="{E6529B72-1E5B-4FB2-9046-DBF861AEF1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9575" y="3208852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17" name="直線コネクタ 316">
              <a:extLst>
                <a:ext uri="{FF2B5EF4-FFF2-40B4-BE49-F238E27FC236}">
                  <a16:creationId xmlns:a16="http://schemas.microsoft.com/office/drawing/2014/main" id="{D44E1FE1-3171-42EC-AB69-D4D1A799AF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795" y="3285884"/>
              <a:ext cx="0" cy="37933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18" name="直線コネクタ 317">
              <a:extLst>
                <a:ext uri="{FF2B5EF4-FFF2-40B4-BE49-F238E27FC236}">
                  <a16:creationId xmlns:a16="http://schemas.microsoft.com/office/drawing/2014/main" id="{ADA7E706-9263-4501-8B5E-A637E1E39A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79505" y="3407804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19" name="直線コネクタ 318">
              <a:extLst>
                <a:ext uri="{FF2B5EF4-FFF2-40B4-BE49-F238E27FC236}">
                  <a16:creationId xmlns:a16="http://schemas.microsoft.com/office/drawing/2014/main" id="{F0662077-449F-4851-A41B-6A641A9D43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201425" y="3488297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320" name="直線コネクタ 319">
              <a:extLst>
                <a:ext uri="{FF2B5EF4-FFF2-40B4-BE49-F238E27FC236}">
                  <a16:creationId xmlns:a16="http://schemas.microsoft.com/office/drawing/2014/main" id="{A36272AC-AA88-4B91-B7C9-C3D2809FDAE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353825" y="3587357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</p:grpSp>
      <p:sp>
        <p:nvSpPr>
          <p:cNvPr id="321" name="テキスト ボックス 320">
            <a:extLst>
              <a:ext uri="{FF2B5EF4-FFF2-40B4-BE49-F238E27FC236}">
                <a16:creationId xmlns:a16="http://schemas.microsoft.com/office/drawing/2014/main" id="{007C4531-62AD-4919-88F8-BAD46F1E0A6C}"/>
              </a:ext>
            </a:extLst>
          </p:cNvPr>
          <p:cNvSpPr txBox="1"/>
          <p:nvPr/>
        </p:nvSpPr>
        <p:spPr>
          <a:xfrm>
            <a:off x="5074726" y="5915850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瀬戸大橋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（倉敷市）</a:t>
            </a:r>
          </a:p>
        </p:txBody>
      </p:sp>
      <p:grpSp>
        <p:nvGrpSpPr>
          <p:cNvPr id="322" name="グループ化 321">
            <a:extLst>
              <a:ext uri="{FF2B5EF4-FFF2-40B4-BE49-F238E27FC236}">
                <a16:creationId xmlns:a16="http://schemas.microsoft.com/office/drawing/2014/main" id="{47838236-D3CE-45E4-9DB0-B43A91C77924}"/>
              </a:ext>
            </a:extLst>
          </p:cNvPr>
          <p:cNvGrpSpPr/>
          <p:nvPr/>
        </p:nvGrpSpPr>
        <p:grpSpPr>
          <a:xfrm>
            <a:off x="4242528" y="3659946"/>
            <a:ext cx="1447423" cy="568123"/>
            <a:chOff x="2070099" y="4479241"/>
            <a:chExt cx="4597401" cy="1804510"/>
          </a:xfrm>
        </p:grpSpPr>
        <p:sp>
          <p:nvSpPr>
            <p:cNvPr id="323" name="正方形/長方形 322">
              <a:extLst>
                <a:ext uri="{FF2B5EF4-FFF2-40B4-BE49-F238E27FC236}">
                  <a16:creationId xmlns:a16="http://schemas.microsoft.com/office/drawing/2014/main" id="{71332EFB-AA37-401D-9953-73F0005A73B5}"/>
                </a:ext>
              </a:extLst>
            </p:cNvPr>
            <p:cNvSpPr/>
            <p:nvPr/>
          </p:nvSpPr>
          <p:spPr>
            <a:xfrm>
              <a:off x="5193050" y="5354274"/>
              <a:ext cx="1020932" cy="818640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24" name="グループ化 323">
              <a:extLst>
                <a:ext uri="{FF2B5EF4-FFF2-40B4-BE49-F238E27FC236}">
                  <a16:creationId xmlns:a16="http://schemas.microsoft.com/office/drawing/2014/main" id="{1CC14E29-44B8-47CC-9D26-F9611D37F9CD}"/>
                </a:ext>
              </a:extLst>
            </p:cNvPr>
            <p:cNvGrpSpPr/>
            <p:nvPr/>
          </p:nvGrpSpPr>
          <p:grpSpPr>
            <a:xfrm>
              <a:off x="3586736" y="4864744"/>
              <a:ext cx="1309688" cy="254955"/>
              <a:chOff x="5181600" y="3698321"/>
              <a:chExt cx="1309688" cy="254955"/>
            </a:xfrm>
          </p:grpSpPr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610DD611-2432-4E6D-8C99-8304CF8BD664}"/>
                  </a:ext>
                </a:extLst>
              </p:cNvPr>
              <p:cNvSpPr/>
              <p:nvPr/>
            </p:nvSpPr>
            <p:spPr>
              <a:xfrm>
                <a:off x="5181600" y="3791350"/>
                <a:ext cx="1309688" cy="161926"/>
              </a:xfrm>
              <a:custGeom>
                <a:avLst/>
                <a:gdLst>
                  <a:gd name="connsiteX0" fmla="*/ 0 w 1309688"/>
                  <a:gd name="connsiteY0" fmla="*/ 0 h 161926"/>
                  <a:gd name="connsiteX1" fmla="*/ 1048174 w 1309688"/>
                  <a:gd name="connsiteY1" fmla="*/ 0 h 161926"/>
                  <a:gd name="connsiteX2" fmla="*/ 1309688 w 1309688"/>
                  <a:gd name="connsiteY2" fmla="*/ 161926 h 161926"/>
                  <a:gd name="connsiteX3" fmla="*/ 0 w 1309688"/>
                  <a:gd name="connsiteY3" fmla="*/ 161926 h 16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9688" h="161926">
                    <a:moveTo>
                      <a:pt x="0" y="0"/>
                    </a:moveTo>
                    <a:lnTo>
                      <a:pt x="1048174" y="0"/>
                    </a:lnTo>
                    <a:lnTo>
                      <a:pt x="1309688" y="161926"/>
                    </a:lnTo>
                    <a:lnTo>
                      <a:pt x="0" y="161926"/>
                    </a:lnTo>
                    <a:close/>
                  </a:path>
                </a:pathLst>
              </a:custGeom>
              <a:pattFill prst="dashHorz">
                <a:fgClr>
                  <a:srgbClr val="ED7D31">
                    <a:lumMod val="50000"/>
                  </a:srgbClr>
                </a:fgClr>
                <a:bgClr>
                  <a:srgbClr val="6633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418CFCD4-CB37-444C-AC01-23C83ADBAA58}"/>
                  </a:ext>
                </a:extLst>
              </p:cNvPr>
              <p:cNvSpPr/>
              <p:nvPr/>
            </p:nvSpPr>
            <p:spPr>
              <a:xfrm flipV="1">
                <a:off x="5181600" y="3698321"/>
                <a:ext cx="1085850" cy="63563"/>
              </a:xfrm>
              <a:custGeom>
                <a:avLst/>
                <a:gdLst>
                  <a:gd name="connsiteX0" fmla="*/ 0 w 1085850"/>
                  <a:gd name="connsiteY0" fmla="*/ 63563 h 63563"/>
                  <a:gd name="connsiteX1" fmla="*/ 1085850 w 1085850"/>
                  <a:gd name="connsiteY1" fmla="*/ 63563 h 63563"/>
                  <a:gd name="connsiteX2" fmla="*/ 1054372 w 1085850"/>
                  <a:gd name="connsiteY2" fmla="*/ 0 h 63563"/>
                  <a:gd name="connsiteX3" fmla="*/ 0 w 1085850"/>
                  <a:gd name="connsiteY3" fmla="*/ 0 h 63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5850" h="63563">
                    <a:moveTo>
                      <a:pt x="0" y="63563"/>
                    </a:moveTo>
                    <a:lnTo>
                      <a:pt x="1085850" y="63563"/>
                    </a:lnTo>
                    <a:lnTo>
                      <a:pt x="1054372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ashHorz">
                <a:fgClr>
                  <a:srgbClr val="ED7D31">
                    <a:lumMod val="50000"/>
                  </a:srgbClr>
                </a:fgClr>
                <a:bgClr>
                  <a:srgbClr val="6633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43145956-FC8E-46E5-BA45-1F83CD54B9BA}"/>
                  </a:ext>
                </a:extLst>
              </p:cNvPr>
              <p:cNvSpPr/>
              <p:nvPr/>
            </p:nvSpPr>
            <p:spPr>
              <a:xfrm flipV="1">
                <a:off x="5181600" y="3754310"/>
                <a:ext cx="1054894" cy="45719"/>
              </a:xfrm>
              <a:custGeom>
                <a:avLst/>
                <a:gdLst>
                  <a:gd name="connsiteX0" fmla="*/ 0 w 1054894"/>
                  <a:gd name="connsiteY0" fmla="*/ 45719 h 45719"/>
                  <a:gd name="connsiteX1" fmla="*/ 1054894 w 1054894"/>
                  <a:gd name="connsiteY1" fmla="*/ 45719 h 45719"/>
                  <a:gd name="connsiteX2" fmla="*/ 1054894 w 1054894"/>
                  <a:gd name="connsiteY2" fmla="*/ 0 h 45719"/>
                  <a:gd name="connsiteX3" fmla="*/ 0 w 1054894"/>
                  <a:gd name="connsiteY3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4894" h="45719">
                    <a:moveTo>
                      <a:pt x="0" y="45719"/>
                    </a:moveTo>
                    <a:lnTo>
                      <a:pt x="1054894" y="45719"/>
                    </a:lnTo>
                    <a:lnTo>
                      <a:pt x="105489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25" name="グループ化 324">
              <a:extLst>
                <a:ext uri="{FF2B5EF4-FFF2-40B4-BE49-F238E27FC236}">
                  <a16:creationId xmlns:a16="http://schemas.microsoft.com/office/drawing/2014/main" id="{E5F79CE0-3857-4F6A-92DE-44A767EA4EA0}"/>
                </a:ext>
              </a:extLst>
            </p:cNvPr>
            <p:cNvGrpSpPr/>
            <p:nvPr/>
          </p:nvGrpSpPr>
          <p:grpSpPr>
            <a:xfrm>
              <a:off x="5443538" y="5541645"/>
              <a:ext cx="1223962" cy="678654"/>
              <a:chOff x="5443538" y="5541645"/>
              <a:chExt cx="1223962" cy="678654"/>
            </a:xfrm>
          </p:grpSpPr>
          <p:sp>
            <p:nvSpPr>
              <p:cNvPr id="392" name="正方形/長方形 391">
                <a:extLst>
                  <a:ext uri="{FF2B5EF4-FFF2-40B4-BE49-F238E27FC236}">
                    <a16:creationId xmlns:a16="http://schemas.microsoft.com/office/drawing/2014/main" id="{D5D7A9CC-8C66-4001-BAD5-ED8E756B8362}"/>
                  </a:ext>
                </a:extLst>
              </p:cNvPr>
              <p:cNvSpPr/>
              <p:nvPr/>
            </p:nvSpPr>
            <p:spPr>
              <a:xfrm>
                <a:off x="5595938" y="5865019"/>
                <a:ext cx="895350" cy="33265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3" name="正方形/長方形 392">
                <a:extLst>
                  <a:ext uri="{FF2B5EF4-FFF2-40B4-BE49-F238E27FC236}">
                    <a16:creationId xmlns:a16="http://schemas.microsoft.com/office/drawing/2014/main" id="{BEFB2E84-0B85-4907-93D6-C0AFD2BCD0EA}"/>
                  </a:ext>
                </a:extLst>
              </p:cNvPr>
              <p:cNvSpPr/>
              <p:nvPr/>
            </p:nvSpPr>
            <p:spPr>
              <a:xfrm>
                <a:off x="5595938" y="5833746"/>
                <a:ext cx="895350" cy="66992"/>
              </a:xfrm>
              <a:prstGeom prst="rect">
                <a:avLst/>
              </a:prstGeom>
              <a:pattFill prst="dk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4" name="正方形/長方形 393">
                <a:extLst>
                  <a:ext uri="{FF2B5EF4-FFF2-40B4-BE49-F238E27FC236}">
                    <a16:creationId xmlns:a16="http://schemas.microsoft.com/office/drawing/2014/main" id="{5525FFF3-7BAA-4061-BA6D-2B33A76EFFC6}"/>
                  </a:ext>
                </a:extLst>
              </p:cNvPr>
              <p:cNvSpPr/>
              <p:nvPr/>
            </p:nvSpPr>
            <p:spPr>
              <a:xfrm>
                <a:off x="5595938" y="5681663"/>
                <a:ext cx="895350" cy="161925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5" name="四角形: 上の 2 つの角を丸める 394">
                <a:extLst>
                  <a:ext uri="{FF2B5EF4-FFF2-40B4-BE49-F238E27FC236}">
                    <a16:creationId xmlns:a16="http://schemas.microsoft.com/office/drawing/2014/main" id="{9D06A4A6-6C00-475A-B417-33FF57E867EF}"/>
                  </a:ext>
                </a:extLst>
              </p:cNvPr>
              <p:cNvSpPr/>
              <p:nvPr/>
            </p:nvSpPr>
            <p:spPr>
              <a:xfrm>
                <a:off x="5550694" y="6174580"/>
                <a:ext cx="1000125" cy="45719"/>
              </a:xfrm>
              <a:prstGeom prst="round2SameRect">
                <a:avLst/>
              </a:prstGeom>
              <a:pattFill prst="lgConfetti">
                <a:fgClr>
                  <a:sysClr val="window" lastClr="FFFFFF">
                    <a:lumMod val="8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6" name="正方形/長方形 395">
                <a:extLst>
                  <a:ext uri="{FF2B5EF4-FFF2-40B4-BE49-F238E27FC236}">
                    <a16:creationId xmlns:a16="http://schemas.microsoft.com/office/drawing/2014/main" id="{9C5CD542-01C5-4F8B-9619-FE9D289A60E3}"/>
                  </a:ext>
                </a:extLst>
              </p:cNvPr>
              <p:cNvSpPr/>
              <p:nvPr/>
            </p:nvSpPr>
            <p:spPr>
              <a:xfrm>
                <a:off x="5576888" y="5681663"/>
                <a:ext cx="34991" cy="492918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7" name="正方形/長方形 396">
                <a:extLst>
                  <a:ext uri="{FF2B5EF4-FFF2-40B4-BE49-F238E27FC236}">
                    <a16:creationId xmlns:a16="http://schemas.microsoft.com/office/drawing/2014/main" id="{AB85BB28-96BD-41E2-894E-DC0EC3E42504}"/>
                  </a:ext>
                </a:extLst>
              </p:cNvPr>
              <p:cNvSpPr/>
              <p:nvPr/>
            </p:nvSpPr>
            <p:spPr>
              <a:xfrm>
                <a:off x="5723173" y="5681663"/>
                <a:ext cx="34991" cy="492918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8" name="正方形/長方形 397">
                <a:extLst>
                  <a:ext uri="{FF2B5EF4-FFF2-40B4-BE49-F238E27FC236}">
                    <a16:creationId xmlns:a16="http://schemas.microsoft.com/office/drawing/2014/main" id="{7AC018A8-96A6-44F3-A125-0109C1491623}"/>
                  </a:ext>
                </a:extLst>
              </p:cNvPr>
              <p:cNvSpPr/>
              <p:nvPr/>
            </p:nvSpPr>
            <p:spPr>
              <a:xfrm>
                <a:off x="6205711" y="5681663"/>
                <a:ext cx="34991" cy="492918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9" name="正方形/長方形 398">
                <a:extLst>
                  <a:ext uri="{FF2B5EF4-FFF2-40B4-BE49-F238E27FC236}">
                    <a16:creationId xmlns:a16="http://schemas.microsoft.com/office/drawing/2014/main" id="{7C8C59A2-F3D1-463B-B0F9-5DDC6CBA1992}"/>
                  </a:ext>
                </a:extLst>
              </p:cNvPr>
              <p:cNvSpPr/>
              <p:nvPr/>
            </p:nvSpPr>
            <p:spPr>
              <a:xfrm>
                <a:off x="6347197" y="5681663"/>
                <a:ext cx="34991" cy="492918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0" name="正方形/長方形 399">
                <a:extLst>
                  <a:ext uri="{FF2B5EF4-FFF2-40B4-BE49-F238E27FC236}">
                    <a16:creationId xmlns:a16="http://schemas.microsoft.com/office/drawing/2014/main" id="{135749F3-CD51-4B67-886C-70DE48ADBF06}"/>
                  </a:ext>
                </a:extLst>
              </p:cNvPr>
              <p:cNvSpPr/>
              <p:nvPr/>
            </p:nvSpPr>
            <p:spPr>
              <a:xfrm>
                <a:off x="6483272" y="5681663"/>
                <a:ext cx="34991" cy="492918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1" name="正方形/長方形 400">
                <a:extLst>
                  <a:ext uri="{FF2B5EF4-FFF2-40B4-BE49-F238E27FC236}">
                    <a16:creationId xmlns:a16="http://schemas.microsoft.com/office/drawing/2014/main" id="{8AA3B2CB-3AAD-4BAA-B2EC-6E2E6B4C2897}"/>
                  </a:ext>
                </a:extLst>
              </p:cNvPr>
              <p:cNvSpPr/>
              <p:nvPr/>
            </p:nvSpPr>
            <p:spPr>
              <a:xfrm>
                <a:off x="5869458" y="5681663"/>
                <a:ext cx="34991" cy="492918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02" name="グループ化 401">
                <a:extLst>
                  <a:ext uri="{FF2B5EF4-FFF2-40B4-BE49-F238E27FC236}">
                    <a16:creationId xmlns:a16="http://schemas.microsoft.com/office/drawing/2014/main" id="{4AD5BF33-66B9-44BF-822B-4728D8774015}"/>
                  </a:ext>
                </a:extLst>
              </p:cNvPr>
              <p:cNvGrpSpPr/>
              <p:nvPr/>
            </p:nvGrpSpPr>
            <p:grpSpPr>
              <a:xfrm>
                <a:off x="5888478" y="6099861"/>
                <a:ext cx="336110" cy="75212"/>
                <a:chOff x="5912724" y="6045516"/>
                <a:chExt cx="309482" cy="129063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404" name="正方形/長方形 403">
                  <a:extLst>
                    <a:ext uri="{FF2B5EF4-FFF2-40B4-BE49-F238E27FC236}">
                      <a16:creationId xmlns:a16="http://schemas.microsoft.com/office/drawing/2014/main" id="{60EC6474-3799-427D-9E9C-C6000A3B0EBE}"/>
                    </a:ext>
                  </a:extLst>
                </p:cNvPr>
                <p:cNvSpPr/>
                <p:nvPr/>
              </p:nvSpPr>
              <p:spPr>
                <a:xfrm>
                  <a:off x="5912724" y="6128860"/>
                  <a:ext cx="309482" cy="45719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5" name="正方形/長方形 404">
                  <a:extLst>
                    <a:ext uri="{FF2B5EF4-FFF2-40B4-BE49-F238E27FC236}">
                      <a16:creationId xmlns:a16="http://schemas.microsoft.com/office/drawing/2014/main" id="{4C0B68BA-5156-4D75-8149-ECD6714A9594}"/>
                    </a:ext>
                  </a:extLst>
                </p:cNvPr>
                <p:cNvSpPr/>
                <p:nvPr/>
              </p:nvSpPr>
              <p:spPr>
                <a:xfrm>
                  <a:off x="5912724" y="6088379"/>
                  <a:ext cx="309482" cy="45719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6" name="正方形/長方形 405">
                  <a:extLst>
                    <a:ext uri="{FF2B5EF4-FFF2-40B4-BE49-F238E27FC236}">
                      <a16:creationId xmlns:a16="http://schemas.microsoft.com/office/drawing/2014/main" id="{A7278F78-EFAF-45C4-B282-081896B23C95}"/>
                    </a:ext>
                  </a:extLst>
                </p:cNvPr>
                <p:cNvSpPr/>
                <p:nvPr/>
              </p:nvSpPr>
              <p:spPr>
                <a:xfrm>
                  <a:off x="5912724" y="6045516"/>
                  <a:ext cx="309482" cy="45719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03" name="台形 402">
                <a:extLst>
                  <a:ext uri="{FF2B5EF4-FFF2-40B4-BE49-F238E27FC236}">
                    <a16:creationId xmlns:a16="http://schemas.microsoft.com/office/drawing/2014/main" id="{75D9F4A6-3C57-4248-A3DB-BA054A68497D}"/>
                  </a:ext>
                </a:extLst>
              </p:cNvPr>
              <p:cNvSpPr/>
              <p:nvPr/>
            </p:nvSpPr>
            <p:spPr>
              <a:xfrm>
                <a:off x="5443538" y="5541645"/>
                <a:ext cx="1223962" cy="161925"/>
              </a:xfrm>
              <a:prstGeom prst="trapezoid">
                <a:avLst>
                  <a:gd name="adj" fmla="val 51471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2E48FDE3-6AFD-478D-80C1-1E34E1C24DB7}"/>
                </a:ext>
              </a:extLst>
            </p:cNvPr>
            <p:cNvGrpSpPr/>
            <p:nvPr/>
          </p:nvGrpSpPr>
          <p:grpSpPr>
            <a:xfrm>
              <a:off x="5021046" y="5050904"/>
              <a:ext cx="1496410" cy="333134"/>
              <a:chOff x="5181600" y="3698321"/>
              <a:chExt cx="1309688" cy="333134"/>
            </a:xfrm>
          </p:grpSpPr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F0272F94-E9FD-48A2-959A-5BAC9DE6025A}"/>
                  </a:ext>
                </a:extLst>
              </p:cNvPr>
              <p:cNvSpPr/>
              <p:nvPr/>
            </p:nvSpPr>
            <p:spPr>
              <a:xfrm>
                <a:off x="5181600" y="3791350"/>
                <a:ext cx="1309688" cy="161926"/>
              </a:xfrm>
              <a:custGeom>
                <a:avLst/>
                <a:gdLst>
                  <a:gd name="connsiteX0" fmla="*/ 0 w 1309688"/>
                  <a:gd name="connsiteY0" fmla="*/ 0 h 161926"/>
                  <a:gd name="connsiteX1" fmla="*/ 1048174 w 1309688"/>
                  <a:gd name="connsiteY1" fmla="*/ 0 h 161926"/>
                  <a:gd name="connsiteX2" fmla="*/ 1309688 w 1309688"/>
                  <a:gd name="connsiteY2" fmla="*/ 161926 h 161926"/>
                  <a:gd name="connsiteX3" fmla="*/ 0 w 1309688"/>
                  <a:gd name="connsiteY3" fmla="*/ 161926 h 16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9688" h="161926">
                    <a:moveTo>
                      <a:pt x="0" y="0"/>
                    </a:moveTo>
                    <a:lnTo>
                      <a:pt x="1048174" y="0"/>
                    </a:lnTo>
                    <a:lnTo>
                      <a:pt x="1309688" y="161926"/>
                    </a:lnTo>
                    <a:lnTo>
                      <a:pt x="0" y="161926"/>
                    </a:lnTo>
                    <a:close/>
                  </a:path>
                </a:pathLst>
              </a:custGeom>
              <a:pattFill prst="dashHorz">
                <a:fgClr>
                  <a:srgbClr val="ED7D31">
                    <a:lumMod val="50000"/>
                  </a:srgbClr>
                </a:fgClr>
                <a:bgClr>
                  <a:srgbClr val="6633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9" name="フリーフォーム: 図形 388">
                <a:extLst>
                  <a:ext uri="{FF2B5EF4-FFF2-40B4-BE49-F238E27FC236}">
                    <a16:creationId xmlns:a16="http://schemas.microsoft.com/office/drawing/2014/main" id="{22B1610A-4E05-4B98-99F3-BD9A3313813C}"/>
                  </a:ext>
                </a:extLst>
              </p:cNvPr>
              <p:cNvSpPr/>
              <p:nvPr/>
            </p:nvSpPr>
            <p:spPr>
              <a:xfrm flipV="1">
                <a:off x="5181600" y="3698321"/>
                <a:ext cx="1085850" cy="63563"/>
              </a:xfrm>
              <a:custGeom>
                <a:avLst/>
                <a:gdLst>
                  <a:gd name="connsiteX0" fmla="*/ 0 w 1085850"/>
                  <a:gd name="connsiteY0" fmla="*/ 63563 h 63563"/>
                  <a:gd name="connsiteX1" fmla="*/ 1085850 w 1085850"/>
                  <a:gd name="connsiteY1" fmla="*/ 63563 h 63563"/>
                  <a:gd name="connsiteX2" fmla="*/ 1054372 w 1085850"/>
                  <a:gd name="connsiteY2" fmla="*/ 0 h 63563"/>
                  <a:gd name="connsiteX3" fmla="*/ 0 w 1085850"/>
                  <a:gd name="connsiteY3" fmla="*/ 0 h 63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5850" h="63563">
                    <a:moveTo>
                      <a:pt x="0" y="63563"/>
                    </a:moveTo>
                    <a:lnTo>
                      <a:pt x="1085850" y="63563"/>
                    </a:lnTo>
                    <a:lnTo>
                      <a:pt x="1054372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ashHorz">
                <a:fgClr>
                  <a:srgbClr val="ED7D31">
                    <a:lumMod val="50000"/>
                  </a:srgbClr>
                </a:fgClr>
                <a:bgClr>
                  <a:srgbClr val="6633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59E7DF25-339D-49E8-80F2-669DEE664715}"/>
                  </a:ext>
                </a:extLst>
              </p:cNvPr>
              <p:cNvSpPr/>
              <p:nvPr/>
            </p:nvSpPr>
            <p:spPr>
              <a:xfrm flipV="1">
                <a:off x="5181600" y="3754310"/>
                <a:ext cx="1054894" cy="45719"/>
              </a:xfrm>
              <a:custGeom>
                <a:avLst/>
                <a:gdLst>
                  <a:gd name="connsiteX0" fmla="*/ 0 w 1054894"/>
                  <a:gd name="connsiteY0" fmla="*/ 45719 h 45719"/>
                  <a:gd name="connsiteX1" fmla="*/ 1054894 w 1054894"/>
                  <a:gd name="connsiteY1" fmla="*/ 45719 h 45719"/>
                  <a:gd name="connsiteX2" fmla="*/ 1054894 w 1054894"/>
                  <a:gd name="connsiteY2" fmla="*/ 0 h 45719"/>
                  <a:gd name="connsiteX3" fmla="*/ 0 w 1054894"/>
                  <a:gd name="connsiteY3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4894" h="45719">
                    <a:moveTo>
                      <a:pt x="0" y="45719"/>
                    </a:moveTo>
                    <a:lnTo>
                      <a:pt x="1054894" y="45719"/>
                    </a:lnTo>
                    <a:lnTo>
                      <a:pt x="105489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8CE941DE-4315-451C-BC68-556EB2EDF2D2}"/>
                  </a:ext>
                </a:extLst>
              </p:cNvPr>
              <p:cNvSpPr/>
              <p:nvPr/>
            </p:nvSpPr>
            <p:spPr>
              <a:xfrm flipV="1">
                <a:off x="5181600" y="3958778"/>
                <a:ext cx="1266825" cy="72677"/>
              </a:xfrm>
              <a:custGeom>
                <a:avLst/>
                <a:gdLst>
                  <a:gd name="connsiteX0" fmla="*/ 0 w 1309688"/>
                  <a:gd name="connsiteY0" fmla="*/ 0 h 161926"/>
                  <a:gd name="connsiteX1" fmla="*/ 1048174 w 1309688"/>
                  <a:gd name="connsiteY1" fmla="*/ 0 h 161926"/>
                  <a:gd name="connsiteX2" fmla="*/ 1309688 w 1309688"/>
                  <a:gd name="connsiteY2" fmla="*/ 161926 h 161926"/>
                  <a:gd name="connsiteX3" fmla="*/ 0 w 1309688"/>
                  <a:gd name="connsiteY3" fmla="*/ 161926 h 16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9688" h="161926">
                    <a:moveTo>
                      <a:pt x="0" y="0"/>
                    </a:moveTo>
                    <a:lnTo>
                      <a:pt x="1048174" y="0"/>
                    </a:lnTo>
                    <a:lnTo>
                      <a:pt x="1309688" y="161926"/>
                    </a:lnTo>
                    <a:lnTo>
                      <a:pt x="0" y="161926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27" name="台形 326">
              <a:extLst>
                <a:ext uri="{FF2B5EF4-FFF2-40B4-BE49-F238E27FC236}">
                  <a16:creationId xmlns:a16="http://schemas.microsoft.com/office/drawing/2014/main" id="{55AC9A3E-A27A-40FC-BCB2-D41A895619DD}"/>
                </a:ext>
              </a:extLst>
            </p:cNvPr>
            <p:cNvSpPr/>
            <p:nvPr/>
          </p:nvSpPr>
          <p:spPr>
            <a:xfrm>
              <a:off x="2744389" y="6015102"/>
              <a:ext cx="2728940" cy="205198"/>
            </a:xfrm>
            <a:prstGeom prst="trapezoid">
              <a:avLst/>
            </a:prstGeom>
            <a:pattFill prst="lg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6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8" name="フリーフォーム: 図形 327">
              <a:extLst>
                <a:ext uri="{FF2B5EF4-FFF2-40B4-BE49-F238E27FC236}">
                  <a16:creationId xmlns:a16="http://schemas.microsoft.com/office/drawing/2014/main" id="{1EBAD6F7-D216-44D9-99ED-36240ACA0273}"/>
                </a:ext>
              </a:extLst>
            </p:cNvPr>
            <p:cNvSpPr/>
            <p:nvPr/>
          </p:nvSpPr>
          <p:spPr>
            <a:xfrm>
              <a:off x="2334217" y="6091633"/>
              <a:ext cx="3423947" cy="192118"/>
            </a:xfrm>
            <a:custGeom>
              <a:avLst/>
              <a:gdLst>
                <a:gd name="connsiteX0" fmla="*/ 9874364 w 10040421"/>
                <a:gd name="connsiteY0" fmla="*/ 307386 h 653829"/>
                <a:gd name="connsiteX1" fmla="*/ 9874364 w 10040421"/>
                <a:gd name="connsiteY1" fmla="*/ 591524 h 653829"/>
                <a:gd name="connsiteX2" fmla="*/ 9963115 w 10040421"/>
                <a:gd name="connsiteY2" fmla="*/ 591524 h 653829"/>
                <a:gd name="connsiteX3" fmla="*/ 9963115 w 10040421"/>
                <a:gd name="connsiteY3" fmla="*/ 307386 h 653829"/>
                <a:gd name="connsiteX4" fmla="*/ 9708312 w 10040421"/>
                <a:gd name="connsiteY4" fmla="*/ 307386 h 653829"/>
                <a:gd name="connsiteX5" fmla="*/ 9708312 w 10040421"/>
                <a:gd name="connsiteY5" fmla="*/ 591524 h 653829"/>
                <a:gd name="connsiteX6" fmla="*/ 9797058 w 10040421"/>
                <a:gd name="connsiteY6" fmla="*/ 591524 h 653829"/>
                <a:gd name="connsiteX7" fmla="*/ 9797058 w 10040421"/>
                <a:gd name="connsiteY7" fmla="*/ 307386 h 653829"/>
                <a:gd name="connsiteX8" fmla="*/ 9542260 w 10040421"/>
                <a:gd name="connsiteY8" fmla="*/ 307386 h 653829"/>
                <a:gd name="connsiteX9" fmla="*/ 9542260 w 10040421"/>
                <a:gd name="connsiteY9" fmla="*/ 591524 h 653829"/>
                <a:gd name="connsiteX10" fmla="*/ 9631006 w 10040421"/>
                <a:gd name="connsiteY10" fmla="*/ 591524 h 653829"/>
                <a:gd name="connsiteX11" fmla="*/ 9631006 w 10040421"/>
                <a:gd name="connsiteY11" fmla="*/ 307386 h 653829"/>
                <a:gd name="connsiteX12" fmla="*/ 9376208 w 10040421"/>
                <a:gd name="connsiteY12" fmla="*/ 307386 h 653829"/>
                <a:gd name="connsiteX13" fmla="*/ 9376208 w 10040421"/>
                <a:gd name="connsiteY13" fmla="*/ 591524 h 653829"/>
                <a:gd name="connsiteX14" fmla="*/ 9464954 w 10040421"/>
                <a:gd name="connsiteY14" fmla="*/ 591524 h 653829"/>
                <a:gd name="connsiteX15" fmla="*/ 9464954 w 10040421"/>
                <a:gd name="connsiteY15" fmla="*/ 307386 h 653829"/>
                <a:gd name="connsiteX16" fmla="*/ 9210156 w 10040421"/>
                <a:gd name="connsiteY16" fmla="*/ 307386 h 653829"/>
                <a:gd name="connsiteX17" fmla="*/ 9210156 w 10040421"/>
                <a:gd name="connsiteY17" fmla="*/ 591524 h 653829"/>
                <a:gd name="connsiteX18" fmla="*/ 9298902 w 10040421"/>
                <a:gd name="connsiteY18" fmla="*/ 591524 h 653829"/>
                <a:gd name="connsiteX19" fmla="*/ 9298902 w 10040421"/>
                <a:gd name="connsiteY19" fmla="*/ 307386 h 653829"/>
                <a:gd name="connsiteX20" fmla="*/ 9044104 w 10040421"/>
                <a:gd name="connsiteY20" fmla="*/ 307386 h 653829"/>
                <a:gd name="connsiteX21" fmla="*/ 9044104 w 10040421"/>
                <a:gd name="connsiteY21" fmla="*/ 591524 h 653829"/>
                <a:gd name="connsiteX22" fmla="*/ 9132850 w 10040421"/>
                <a:gd name="connsiteY22" fmla="*/ 591524 h 653829"/>
                <a:gd name="connsiteX23" fmla="*/ 9132850 w 10040421"/>
                <a:gd name="connsiteY23" fmla="*/ 307386 h 653829"/>
                <a:gd name="connsiteX24" fmla="*/ 8878052 w 10040421"/>
                <a:gd name="connsiteY24" fmla="*/ 307386 h 653829"/>
                <a:gd name="connsiteX25" fmla="*/ 8878052 w 10040421"/>
                <a:gd name="connsiteY25" fmla="*/ 591524 h 653829"/>
                <a:gd name="connsiteX26" fmla="*/ 8966798 w 10040421"/>
                <a:gd name="connsiteY26" fmla="*/ 591524 h 653829"/>
                <a:gd name="connsiteX27" fmla="*/ 8966798 w 10040421"/>
                <a:gd name="connsiteY27" fmla="*/ 307386 h 653829"/>
                <a:gd name="connsiteX28" fmla="*/ 8712000 w 10040421"/>
                <a:gd name="connsiteY28" fmla="*/ 307386 h 653829"/>
                <a:gd name="connsiteX29" fmla="*/ 8712000 w 10040421"/>
                <a:gd name="connsiteY29" fmla="*/ 591524 h 653829"/>
                <a:gd name="connsiteX30" fmla="*/ 8800746 w 10040421"/>
                <a:gd name="connsiteY30" fmla="*/ 591524 h 653829"/>
                <a:gd name="connsiteX31" fmla="*/ 8800746 w 10040421"/>
                <a:gd name="connsiteY31" fmla="*/ 307386 h 653829"/>
                <a:gd name="connsiteX32" fmla="*/ 8545948 w 10040421"/>
                <a:gd name="connsiteY32" fmla="*/ 307386 h 653829"/>
                <a:gd name="connsiteX33" fmla="*/ 8545948 w 10040421"/>
                <a:gd name="connsiteY33" fmla="*/ 591524 h 653829"/>
                <a:gd name="connsiteX34" fmla="*/ 8634694 w 10040421"/>
                <a:gd name="connsiteY34" fmla="*/ 591524 h 653829"/>
                <a:gd name="connsiteX35" fmla="*/ 8634694 w 10040421"/>
                <a:gd name="connsiteY35" fmla="*/ 307386 h 653829"/>
                <a:gd name="connsiteX36" fmla="*/ 8379896 w 10040421"/>
                <a:gd name="connsiteY36" fmla="*/ 307386 h 653829"/>
                <a:gd name="connsiteX37" fmla="*/ 8379896 w 10040421"/>
                <a:gd name="connsiteY37" fmla="*/ 591524 h 653829"/>
                <a:gd name="connsiteX38" fmla="*/ 8468642 w 10040421"/>
                <a:gd name="connsiteY38" fmla="*/ 591524 h 653829"/>
                <a:gd name="connsiteX39" fmla="*/ 8468642 w 10040421"/>
                <a:gd name="connsiteY39" fmla="*/ 307386 h 653829"/>
                <a:gd name="connsiteX40" fmla="*/ 8213844 w 10040421"/>
                <a:gd name="connsiteY40" fmla="*/ 307386 h 653829"/>
                <a:gd name="connsiteX41" fmla="*/ 8213844 w 10040421"/>
                <a:gd name="connsiteY41" fmla="*/ 591524 h 653829"/>
                <a:gd name="connsiteX42" fmla="*/ 8302590 w 10040421"/>
                <a:gd name="connsiteY42" fmla="*/ 591524 h 653829"/>
                <a:gd name="connsiteX43" fmla="*/ 8302590 w 10040421"/>
                <a:gd name="connsiteY43" fmla="*/ 307386 h 653829"/>
                <a:gd name="connsiteX44" fmla="*/ 8047793 w 10040421"/>
                <a:gd name="connsiteY44" fmla="*/ 307386 h 653829"/>
                <a:gd name="connsiteX45" fmla="*/ 8047793 w 10040421"/>
                <a:gd name="connsiteY45" fmla="*/ 591524 h 653829"/>
                <a:gd name="connsiteX46" fmla="*/ 8136538 w 10040421"/>
                <a:gd name="connsiteY46" fmla="*/ 591524 h 653829"/>
                <a:gd name="connsiteX47" fmla="*/ 8136538 w 10040421"/>
                <a:gd name="connsiteY47" fmla="*/ 307386 h 653829"/>
                <a:gd name="connsiteX48" fmla="*/ 7881741 w 10040421"/>
                <a:gd name="connsiteY48" fmla="*/ 307386 h 653829"/>
                <a:gd name="connsiteX49" fmla="*/ 7881741 w 10040421"/>
                <a:gd name="connsiteY49" fmla="*/ 591524 h 653829"/>
                <a:gd name="connsiteX50" fmla="*/ 7970487 w 10040421"/>
                <a:gd name="connsiteY50" fmla="*/ 591524 h 653829"/>
                <a:gd name="connsiteX51" fmla="*/ 7970487 w 10040421"/>
                <a:gd name="connsiteY51" fmla="*/ 307386 h 653829"/>
                <a:gd name="connsiteX52" fmla="*/ 7715689 w 10040421"/>
                <a:gd name="connsiteY52" fmla="*/ 307386 h 653829"/>
                <a:gd name="connsiteX53" fmla="*/ 7715689 w 10040421"/>
                <a:gd name="connsiteY53" fmla="*/ 591524 h 653829"/>
                <a:gd name="connsiteX54" fmla="*/ 7804435 w 10040421"/>
                <a:gd name="connsiteY54" fmla="*/ 591524 h 653829"/>
                <a:gd name="connsiteX55" fmla="*/ 7804435 w 10040421"/>
                <a:gd name="connsiteY55" fmla="*/ 307386 h 653829"/>
                <a:gd name="connsiteX56" fmla="*/ 7549637 w 10040421"/>
                <a:gd name="connsiteY56" fmla="*/ 307386 h 653829"/>
                <a:gd name="connsiteX57" fmla="*/ 7549637 w 10040421"/>
                <a:gd name="connsiteY57" fmla="*/ 591524 h 653829"/>
                <a:gd name="connsiteX58" fmla="*/ 7638383 w 10040421"/>
                <a:gd name="connsiteY58" fmla="*/ 591524 h 653829"/>
                <a:gd name="connsiteX59" fmla="*/ 7638383 w 10040421"/>
                <a:gd name="connsiteY59" fmla="*/ 307386 h 653829"/>
                <a:gd name="connsiteX60" fmla="*/ 7383585 w 10040421"/>
                <a:gd name="connsiteY60" fmla="*/ 307386 h 653829"/>
                <a:gd name="connsiteX61" fmla="*/ 7383585 w 10040421"/>
                <a:gd name="connsiteY61" fmla="*/ 591524 h 653829"/>
                <a:gd name="connsiteX62" fmla="*/ 7472331 w 10040421"/>
                <a:gd name="connsiteY62" fmla="*/ 591524 h 653829"/>
                <a:gd name="connsiteX63" fmla="*/ 7472331 w 10040421"/>
                <a:gd name="connsiteY63" fmla="*/ 307386 h 653829"/>
                <a:gd name="connsiteX64" fmla="*/ 7217533 w 10040421"/>
                <a:gd name="connsiteY64" fmla="*/ 307386 h 653829"/>
                <a:gd name="connsiteX65" fmla="*/ 7217533 w 10040421"/>
                <a:gd name="connsiteY65" fmla="*/ 591524 h 653829"/>
                <a:gd name="connsiteX66" fmla="*/ 7306279 w 10040421"/>
                <a:gd name="connsiteY66" fmla="*/ 591524 h 653829"/>
                <a:gd name="connsiteX67" fmla="*/ 7306279 w 10040421"/>
                <a:gd name="connsiteY67" fmla="*/ 307386 h 653829"/>
                <a:gd name="connsiteX68" fmla="*/ 7051481 w 10040421"/>
                <a:gd name="connsiteY68" fmla="*/ 307386 h 653829"/>
                <a:gd name="connsiteX69" fmla="*/ 7051481 w 10040421"/>
                <a:gd name="connsiteY69" fmla="*/ 591524 h 653829"/>
                <a:gd name="connsiteX70" fmla="*/ 7140227 w 10040421"/>
                <a:gd name="connsiteY70" fmla="*/ 591524 h 653829"/>
                <a:gd name="connsiteX71" fmla="*/ 7140227 w 10040421"/>
                <a:gd name="connsiteY71" fmla="*/ 307386 h 653829"/>
                <a:gd name="connsiteX72" fmla="*/ 6885429 w 10040421"/>
                <a:gd name="connsiteY72" fmla="*/ 307386 h 653829"/>
                <a:gd name="connsiteX73" fmla="*/ 6885429 w 10040421"/>
                <a:gd name="connsiteY73" fmla="*/ 591524 h 653829"/>
                <a:gd name="connsiteX74" fmla="*/ 6974175 w 10040421"/>
                <a:gd name="connsiteY74" fmla="*/ 591524 h 653829"/>
                <a:gd name="connsiteX75" fmla="*/ 6974175 w 10040421"/>
                <a:gd name="connsiteY75" fmla="*/ 307386 h 653829"/>
                <a:gd name="connsiteX76" fmla="*/ 6719377 w 10040421"/>
                <a:gd name="connsiteY76" fmla="*/ 307386 h 653829"/>
                <a:gd name="connsiteX77" fmla="*/ 6719377 w 10040421"/>
                <a:gd name="connsiteY77" fmla="*/ 591524 h 653829"/>
                <a:gd name="connsiteX78" fmla="*/ 6808123 w 10040421"/>
                <a:gd name="connsiteY78" fmla="*/ 591524 h 653829"/>
                <a:gd name="connsiteX79" fmla="*/ 6808123 w 10040421"/>
                <a:gd name="connsiteY79" fmla="*/ 307386 h 653829"/>
                <a:gd name="connsiteX80" fmla="*/ 6553325 w 10040421"/>
                <a:gd name="connsiteY80" fmla="*/ 307386 h 653829"/>
                <a:gd name="connsiteX81" fmla="*/ 6553325 w 10040421"/>
                <a:gd name="connsiteY81" fmla="*/ 591524 h 653829"/>
                <a:gd name="connsiteX82" fmla="*/ 6642071 w 10040421"/>
                <a:gd name="connsiteY82" fmla="*/ 591524 h 653829"/>
                <a:gd name="connsiteX83" fmla="*/ 6642071 w 10040421"/>
                <a:gd name="connsiteY83" fmla="*/ 307386 h 653829"/>
                <a:gd name="connsiteX84" fmla="*/ 6387273 w 10040421"/>
                <a:gd name="connsiteY84" fmla="*/ 307386 h 653829"/>
                <a:gd name="connsiteX85" fmla="*/ 6387273 w 10040421"/>
                <a:gd name="connsiteY85" fmla="*/ 591524 h 653829"/>
                <a:gd name="connsiteX86" fmla="*/ 6476019 w 10040421"/>
                <a:gd name="connsiteY86" fmla="*/ 591524 h 653829"/>
                <a:gd name="connsiteX87" fmla="*/ 6476019 w 10040421"/>
                <a:gd name="connsiteY87" fmla="*/ 307386 h 653829"/>
                <a:gd name="connsiteX88" fmla="*/ 6221221 w 10040421"/>
                <a:gd name="connsiteY88" fmla="*/ 307386 h 653829"/>
                <a:gd name="connsiteX89" fmla="*/ 6221221 w 10040421"/>
                <a:gd name="connsiteY89" fmla="*/ 591524 h 653829"/>
                <a:gd name="connsiteX90" fmla="*/ 6309967 w 10040421"/>
                <a:gd name="connsiteY90" fmla="*/ 591524 h 653829"/>
                <a:gd name="connsiteX91" fmla="*/ 6309967 w 10040421"/>
                <a:gd name="connsiteY91" fmla="*/ 307386 h 653829"/>
                <a:gd name="connsiteX92" fmla="*/ 6055169 w 10040421"/>
                <a:gd name="connsiteY92" fmla="*/ 307386 h 653829"/>
                <a:gd name="connsiteX93" fmla="*/ 6055169 w 10040421"/>
                <a:gd name="connsiteY93" fmla="*/ 591524 h 653829"/>
                <a:gd name="connsiteX94" fmla="*/ 6143915 w 10040421"/>
                <a:gd name="connsiteY94" fmla="*/ 591524 h 653829"/>
                <a:gd name="connsiteX95" fmla="*/ 6143915 w 10040421"/>
                <a:gd name="connsiteY95" fmla="*/ 307386 h 653829"/>
                <a:gd name="connsiteX96" fmla="*/ 5889117 w 10040421"/>
                <a:gd name="connsiteY96" fmla="*/ 307386 h 653829"/>
                <a:gd name="connsiteX97" fmla="*/ 5889117 w 10040421"/>
                <a:gd name="connsiteY97" fmla="*/ 591524 h 653829"/>
                <a:gd name="connsiteX98" fmla="*/ 5977863 w 10040421"/>
                <a:gd name="connsiteY98" fmla="*/ 591524 h 653829"/>
                <a:gd name="connsiteX99" fmla="*/ 5977863 w 10040421"/>
                <a:gd name="connsiteY99" fmla="*/ 307386 h 653829"/>
                <a:gd name="connsiteX100" fmla="*/ 5723065 w 10040421"/>
                <a:gd name="connsiteY100" fmla="*/ 307386 h 653829"/>
                <a:gd name="connsiteX101" fmla="*/ 5723065 w 10040421"/>
                <a:gd name="connsiteY101" fmla="*/ 591524 h 653829"/>
                <a:gd name="connsiteX102" fmla="*/ 5811811 w 10040421"/>
                <a:gd name="connsiteY102" fmla="*/ 591524 h 653829"/>
                <a:gd name="connsiteX103" fmla="*/ 5811811 w 10040421"/>
                <a:gd name="connsiteY103" fmla="*/ 307386 h 653829"/>
                <a:gd name="connsiteX104" fmla="*/ 5557013 w 10040421"/>
                <a:gd name="connsiteY104" fmla="*/ 307386 h 653829"/>
                <a:gd name="connsiteX105" fmla="*/ 5557013 w 10040421"/>
                <a:gd name="connsiteY105" fmla="*/ 591524 h 653829"/>
                <a:gd name="connsiteX106" fmla="*/ 5645759 w 10040421"/>
                <a:gd name="connsiteY106" fmla="*/ 591524 h 653829"/>
                <a:gd name="connsiteX107" fmla="*/ 5645759 w 10040421"/>
                <a:gd name="connsiteY107" fmla="*/ 307386 h 653829"/>
                <a:gd name="connsiteX108" fmla="*/ 5390961 w 10040421"/>
                <a:gd name="connsiteY108" fmla="*/ 307386 h 653829"/>
                <a:gd name="connsiteX109" fmla="*/ 5390961 w 10040421"/>
                <a:gd name="connsiteY109" fmla="*/ 591524 h 653829"/>
                <a:gd name="connsiteX110" fmla="*/ 5479707 w 10040421"/>
                <a:gd name="connsiteY110" fmla="*/ 591524 h 653829"/>
                <a:gd name="connsiteX111" fmla="*/ 5479707 w 10040421"/>
                <a:gd name="connsiteY111" fmla="*/ 307386 h 653829"/>
                <a:gd name="connsiteX112" fmla="*/ 5224909 w 10040421"/>
                <a:gd name="connsiteY112" fmla="*/ 307386 h 653829"/>
                <a:gd name="connsiteX113" fmla="*/ 5224909 w 10040421"/>
                <a:gd name="connsiteY113" fmla="*/ 591524 h 653829"/>
                <a:gd name="connsiteX114" fmla="*/ 5313655 w 10040421"/>
                <a:gd name="connsiteY114" fmla="*/ 591524 h 653829"/>
                <a:gd name="connsiteX115" fmla="*/ 5313655 w 10040421"/>
                <a:gd name="connsiteY115" fmla="*/ 307386 h 653829"/>
                <a:gd name="connsiteX116" fmla="*/ 5058857 w 10040421"/>
                <a:gd name="connsiteY116" fmla="*/ 307386 h 653829"/>
                <a:gd name="connsiteX117" fmla="*/ 5058857 w 10040421"/>
                <a:gd name="connsiteY117" fmla="*/ 591524 h 653829"/>
                <a:gd name="connsiteX118" fmla="*/ 5147603 w 10040421"/>
                <a:gd name="connsiteY118" fmla="*/ 591524 h 653829"/>
                <a:gd name="connsiteX119" fmla="*/ 5147603 w 10040421"/>
                <a:gd name="connsiteY119" fmla="*/ 307386 h 653829"/>
                <a:gd name="connsiteX120" fmla="*/ 4892805 w 10040421"/>
                <a:gd name="connsiteY120" fmla="*/ 307386 h 653829"/>
                <a:gd name="connsiteX121" fmla="*/ 4892805 w 10040421"/>
                <a:gd name="connsiteY121" fmla="*/ 591524 h 653829"/>
                <a:gd name="connsiteX122" fmla="*/ 4981551 w 10040421"/>
                <a:gd name="connsiteY122" fmla="*/ 591524 h 653829"/>
                <a:gd name="connsiteX123" fmla="*/ 4981551 w 10040421"/>
                <a:gd name="connsiteY123" fmla="*/ 307386 h 653829"/>
                <a:gd name="connsiteX124" fmla="*/ 4726753 w 10040421"/>
                <a:gd name="connsiteY124" fmla="*/ 307386 h 653829"/>
                <a:gd name="connsiteX125" fmla="*/ 4726753 w 10040421"/>
                <a:gd name="connsiteY125" fmla="*/ 591524 h 653829"/>
                <a:gd name="connsiteX126" fmla="*/ 4815499 w 10040421"/>
                <a:gd name="connsiteY126" fmla="*/ 591524 h 653829"/>
                <a:gd name="connsiteX127" fmla="*/ 4815499 w 10040421"/>
                <a:gd name="connsiteY127" fmla="*/ 307386 h 653829"/>
                <a:gd name="connsiteX128" fmla="*/ 4560701 w 10040421"/>
                <a:gd name="connsiteY128" fmla="*/ 307386 h 653829"/>
                <a:gd name="connsiteX129" fmla="*/ 4560701 w 10040421"/>
                <a:gd name="connsiteY129" fmla="*/ 591524 h 653829"/>
                <a:gd name="connsiteX130" fmla="*/ 4649447 w 10040421"/>
                <a:gd name="connsiteY130" fmla="*/ 591524 h 653829"/>
                <a:gd name="connsiteX131" fmla="*/ 4649447 w 10040421"/>
                <a:gd name="connsiteY131" fmla="*/ 307386 h 653829"/>
                <a:gd name="connsiteX132" fmla="*/ 4394649 w 10040421"/>
                <a:gd name="connsiteY132" fmla="*/ 307386 h 653829"/>
                <a:gd name="connsiteX133" fmla="*/ 4394649 w 10040421"/>
                <a:gd name="connsiteY133" fmla="*/ 591524 h 653829"/>
                <a:gd name="connsiteX134" fmla="*/ 4483395 w 10040421"/>
                <a:gd name="connsiteY134" fmla="*/ 591524 h 653829"/>
                <a:gd name="connsiteX135" fmla="*/ 4483395 w 10040421"/>
                <a:gd name="connsiteY135" fmla="*/ 307386 h 653829"/>
                <a:gd name="connsiteX136" fmla="*/ 4228597 w 10040421"/>
                <a:gd name="connsiteY136" fmla="*/ 307386 h 653829"/>
                <a:gd name="connsiteX137" fmla="*/ 4228597 w 10040421"/>
                <a:gd name="connsiteY137" fmla="*/ 591524 h 653829"/>
                <a:gd name="connsiteX138" fmla="*/ 4317343 w 10040421"/>
                <a:gd name="connsiteY138" fmla="*/ 591524 h 653829"/>
                <a:gd name="connsiteX139" fmla="*/ 4317343 w 10040421"/>
                <a:gd name="connsiteY139" fmla="*/ 307386 h 653829"/>
                <a:gd name="connsiteX140" fmla="*/ 4062545 w 10040421"/>
                <a:gd name="connsiteY140" fmla="*/ 307386 h 653829"/>
                <a:gd name="connsiteX141" fmla="*/ 4062545 w 10040421"/>
                <a:gd name="connsiteY141" fmla="*/ 591524 h 653829"/>
                <a:gd name="connsiteX142" fmla="*/ 4151291 w 10040421"/>
                <a:gd name="connsiteY142" fmla="*/ 591524 h 653829"/>
                <a:gd name="connsiteX143" fmla="*/ 4151291 w 10040421"/>
                <a:gd name="connsiteY143" fmla="*/ 307386 h 653829"/>
                <a:gd name="connsiteX144" fmla="*/ 3896501 w 10040421"/>
                <a:gd name="connsiteY144" fmla="*/ 307386 h 653829"/>
                <a:gd name="connsiteX145" fmla="*/ 3896501 w 10040421"/>
                <a:gd name="connsiteY145" fmla="*/ 591524 h 653829"/>
                <a:gd name="connsiteX146" fmla="*/ 3985239 w 10040421"/>
                <a:gd name="connsiteY146" fmla="*/ 591524 h 653829"/>
                <a:gd name="connsiteX147" fmla="*/ 3985239 w 10040421"/>
                <a:gd name="connsiteY147" fmla="*/ 307386 h 653829"/>
                <a:gd name="connsiteX148" fmla="*/ 3730449 w 10040421"/>
                <a:gd name="connsiteY148" fmla="*/ 307386 h 653829"/>
                <a:gd name="connsiteX149" fmla="*/ 3730449 w 10040421"/>
                <a:gd name="connsiteY149" fmla="*/ 591524 h 653829"/>
                <a:gd name="connsiteX150" fmla="*/ 3819195 w 10040421"/>
                <a:gd name="connsiteY150" fmla="*/ 591524 h 653829"/>
                <a:gd name="connsiteX151" fmla="*/ 3819195 w 10040421"/>
                <a:gd name="connsiteY151" fmla="*/ 307386 h 653829"/>
                <a:gd name="connsiteX152" fmla="*/ 3564398 w 10040421"/>
                <a:gd name="connsiteY152" fmla="*/ 307386 h 653829"/>
                <a:gd name="connsiteX153" fmla="*/ 3564398 w 10040421"/>
                <a:gd name="connsiteY153" fmla="*/ 591524 h 653829"/>
                <a:gd name="connsiteX154" fmla="*/ 3653144 w 10040421"/>
                <a:gd name="connsiteY154" fmla="*/ 591524 h 653829"/>
                <a:gd name="connsiteX155" fmla="*/ 3653144 w 10040421"/>
                <a:gd name="connsiteY155" fmla="*/ 307386 h 653829"/>
                <a:gd name="connsiteX156" fmla="*/ 3398347 w 10040421"/>
                <a:gd name="connsiteY156" fmla="*/ 307386 h 653829"/>
                <a:gd name="connsiteX157" fmla="*/ 3398347 w 10040421"/>
                <a:gd name="connsiteY157" fmla="*/ 591524 h 653829"/>
                <a:gd name="connsiteX158" fmla="*/ 3487092 w 10040421"/>
                <a:gd name="connsiteY158" fmla="*/ 591524 h 653829"/>
                <a:gd name="connsiteX159" fmla="*/ 3487092 w 10040421"/>
                <a:gd name="connsiteY159" fmla="*/ 307386 h 653829"/>
                <a:gd name="connsiteX160" fmla="*/ 3232296 w 10040421"/>
                <a:gd name="connsiteY160" fmla="*/ 307386 h 653829"/>
                <a:gd name="connsiteX161" fmla="*/ 3232296 w 10040421"/>
                <a:gd name="connsiteY161" fmla="*/ 591524 h 653829"/>
                <a:gd name="connsiteX162" fmla="*/ 3321040 w 10040421"/>
                <a:gd name="connsiteY162" fmla="*/ 591524 h 653829"/>
                <a:gd name="connsiteX163" fmla="*/ 3321040 w 10040421"/>
                <a:gd name="connsiteY163" fmla="*/ 307386 h 653829"/>
                <a:gd name="connsiteX164" fmla="*/ 3066244 w 10040421"/>
                <a:gd name="connsiteY164" fmla="*/ 307386 h 653829"/>
                <a:gd name="connsiteX165" fmla="*/ 3066244 w 10040421"/>
                <a:gd name="connsiteY165" fmla="*/ 591524 h 653829"/>
                <a:gd name="connsiteX166" fmla="*/ 3154990 w 10040421"/>
                <a:gd name="connsiteY166" fmla="*/ 591524 h 653829"/>
                <a:gd name="connsiteX167" fmla="*/ 3154990 w 10040421"/>
                <a:gd name="connsiteY167" fmla="*/ 307386 h 653829"/>
                <a:gd name="connsiteX168" fmla="*/ 2900192 w 10040421"/>
                <a:gd name="connsiteY168" fmla="*/ 307386 h 653829"/>
                <a:gd name="connsiteX169" fmla="*/ 2900192 w 10040421"/>
                <a:gd name="connsiteY169" fmla="*/ 591524 h 653829"/>
                <a:gd name="connsiteX170" fmla="*/ 2988938 w 10040421"/>
                <a:gd name="connsiteY170" fmla="*/ 591524 h 653829"/>
                <a:gd name="connsiteX171" fmla="*/ 2988938 w 10040421"/>
                <a:gd name="connsiteY171" fmla="*/ 307386 h 653829"/>
                <a:gd name="connsiteX172" fmla="*/ 2734140 w 10040421"/>
                <a:gd name="connsiteY172" fmla="*/ 307386 h 653829"/>
                <a:gd name="connsiteX173" fmla="*/ 2734140 w 10040421"/>
                <a:gd name="connsiteY173" fmla="*/ 591524 h 653829"/>
                <a:gd name="connsiteX174" fmla="*/ 2822886 w 10040421"/>
                <a:gd name="connsiteY174" fmla="*/ 591524 h 653829"/>
                <a:gd name="connsiteX175" fmla="*/ 2822886 w 10040421"/>
                <a:gd name="connsiteY175" fmla="*/ 307386 h 653829"/>
                <a:gd name="connsiteX176" fmla="*/ 2568087 w 10040421"/>
                <a:gd name="connsiteY176" fmla="*/ 307386 h 653829"/>
                <a:gd name="connsiteX177" fmla="*/ 2568087 w 10040421"/>
                <a:gd name="connsiteY177" fmla="*/ 591524 h 653829"/>
                <a:gd name="connsiteX178" fmla="*/ 2656833 w 10040421"/>
                <a:gd name="connsiteY178" fmla="*/ 591524 h 653829"/>
                <a:gd name="connsiteX179" fmla="*/ 2656833 w 10040421"/>
                <a:gd name="connsiteY179" fmla="*/ 307386 h 653829"/>
                <a:gd name="connsiteX180" fmla="*/ 2402035 w 10040421"/>
                <a:gd name="connsiteY180" fmla="*/ 307386 h 653829"/>
                <a:gd name="connsiteX181" fmla="*/ 2402035 w 10040421"/>
                <a:gd name="connsiteY181" fmla="*/ 591524 h 653829"/>
                <a:gd name="connsiteX182" fmla="*/ 2490781 w 10040421"/>
                <a:gd name="connsiteY182" fmla="*/ 591524 h 653829"/>
                <a:gd name="connsiteX183" fmla="*/ 2490781 w 10040421"/>
                <a:gd name="connsiteY183" fmla="*/ 307386 h 653829"/>
                <a:gd name="connsiteX184" fmla="*/ 2235983 w 10040421"/>
                <a:gd name="connsiteY184" fmla="*/ 307386 h 653829"/>
                <a:gd name="connsiteX185" fmla="*/ 2235983 w 10040421"/>
                <a:gd name="connsiteY185" fmla="*/ 591524 h 653829"/>
                <a:gd name="connsiteX186" fmla="*/ 2324728 w 10040421"/>
                <a:gd name="connsiteY186" fmla="*/ 591524 h 653829"/>
                <a:gd name="connsiteX187" fmla="*/ 2324728 w 10040421"/>
                <a:gd name="connsiteY187" fmla="*/ 307386 h 653829"/>
                <a:gd name="connsiteX188" fmla="*/ 2069930 w 10040421"/>
                <a:gd name="connsiteY188" fmla="*/ 307386 h 653829"/>
                <a:gd name="connsiteX189" fmla="*/ 2069930 w 10040421"/>
                <a:gd name="connsiteY189" fmla="*/ 591524 h 653829"/>
                <a:gd name="connsiteX190" fmla="*/ 2158677 w 10040421"/>
                <a:gd name="connsiteY190" fmla="*/ 591524 h 653829"/>
                <a:gd name="connsiteX191" fmla="*/ 2158677 w 10040421"/>
                <a:gd name="connsiteY191" fmla="*/ 307386 h 653829"/>
                <a:gd name="connsiteX192" fmla="*/ 1903879 w 10040421"/>
                <a:gd name="connsiteY192" fmla="*/ 307386 h 653829"/>
                <a:gd name="connsiteX193" fmla="*/ 1903879 w 10040421"/>
                <a:gd name="connsiteY193" fmla="*/ 591524 h 653829"/>
                <a:gd name="connsiteX194" fmla="*/ 1992624 w 10040421"/>
                <a:gd name="connsiteY194" fmla="*/ 591524 h 653829"/>
                <a:gd name="connsiteX195" fmla="*/ 1992624 w 10040421"/>
                <a:gd name="connsiteY195" fmla="*/ 307386 h 653829"/>
                <a:gd name="connsiteX196" fmla="*/ 1737825 w 10040421"/>
                <a:gd name="connsiteY196" fmla="*/ 307386 h 653829"/>
                <a:gd name="connsiteX197" fmla="*/ 1737825 w 10040421"/>
                <a:gd name="connsiteY197" fmla="*/ 591524 h 653829"/>
                <a:gd name="connsiteX198" fmla="*/ 1826572 w 10040421"/>
                <a:gd name="connsiteY198" fmla="*/ 591524 h 653829"/>
                <a:gd name="connsiteX199" fmla="*/ 1826572 w 10040421"/>
                <a:gd name="connsiteY199" fmla="*/ 307386 h 653829"/>
                <a:gd name="connsiteX200" fmla="*/ 1571773 w 10040421"/>
                <a:gd name="connsiteY200" fmla="*/ 307386 h 653829"/>
                <a:gd name="connsiteX201" fmla="*/ 1571773 w 10040421"/>
                <a:gd name="connsiteY201" fmla="*/ 591524 h 653829"/>
                <a:gd name="connsiteX202" fmla="*/ 1660518 w 10040421"/>
                <a:gd name="connsiteY202" fmla="*/ 591524 h 653829"/>
                <a:gd name="connsiteX203" fmla="*/ 1660518 w 10040421"/>
                <a:gd name="connsiteY203" fmla="*/ 307386 h 653829"/>
                <a:gd name="connsiteX204" fmla="*/ 1405720 w 10040421"/>
                <a:gd name="connsiteY204" fmla="*/ 307386 h 653829"/>
                <a:gd name="connsiteX205" fmla="*/ 1405720 w 10040421"/>
                <a:gd name="connsiteY205" fmla="*/ 591524 h 653829"/>
                <a:gd name="connsiteX206" fmla="*/ 1494467 w 10040421"/>
                <a:gd name="connsiteY206" fmla="*/ 591524 h 653829"/>
                <a:gd name="connsiteX207" fmla="*/ 1494467 w 10040421"/>
                <a:gd name="connsiteY207" fmla="*/ 307386 h 653829"/>
                <a:gd name="connsiteX208" fmla="*/ 1239667 w 10040421"/>
                <a:gd name="connsiteY208" fmla="*/ 307386 h 653829"/>
                <a:gd name="connsiteX209" fmla="*/ 1239667 w 10040421"/>
                <a:gd name="connsiteY209" fmla="*/ 591524 h 653829"/>
                <a:gd name="connsiteX210" fmla="*/ 1328415 w 10040421"/>
                <a:gd name="connsiteY210" fmla="*/ 591524 h 653829"/>
                <a:gd name="connsiteX211" fmla="*/ 1328415 w 10040421"/>
                <a:gd name="connsiteY211" fmla="*/ 307386 h 653829"/>
                <a:gd name="connsiteX212" fmla="*/ 1073616 w 10040421"/>
                <a:gd name="connsiteY212" fmla="*/ 307386 h 653829"/>
                <a:gd name="connsiteX213" fmla="*/ 1073616 w 10040421"/>
                <a:gd name="connsiteY213" fmla="*/ 591524 h 653829"/>
                <a:gd name="connsiteX214" fmla="*/ 1162361 w 10040421"/>
                <a:gd name="connsiteY214" fmla="*/ 591524 h 653829"/>
                <a:gd name="connsiteX215" fmla="*/ 1162361 w 10040421"/>
                <a:gd name="connsiteY215" fmla="*/ 307386 h 653829"/>
                <a:gd name="connsiteX216" fmla="*/ 907564 w 10040421"/>
                <a:gd name="connsiteY216" fmla="*/ 307386 h 653829"/>
                <a:gd name="connsiteX217" fmla="*/ 907564 w 10040421"/>
                <a:gd name="connsiteY217" fmla="*/ 591524 h 653829"/>
                <a:gd name="connsiteX218" fmla="*/ 996311 w 10040421"/>
                <a:gd name="connsiteY218" fmla="*/ 591524 h 653829"/>
                <a:gd name="connsiteX219" fmla="*/ 996311 w 10040421"/>
                <a:gd name="connsiteY219" fmla="*/ 307386 h 653829"/>
                <a:gd name="connsiteX220" fmla="*/ 741512 w 10040421"/>
                <a:gd name="connsiteY220" fmla="*/ 307386 h 653829"/>
                <a:gd name="connsiteX221" fmla="*/ 741512 w 10040421"/>
                <a:gd name="connsiteY221" fmla="*/ 591524 h 653829"/>
                <a:gd name="connsiteX222" fmla="*/ 830258 w 10040421"/>
                <a:gd name="connsiteY222" fmla="*/ 591524 h 653829"/>
                <a:gd name="connsiteX223" fmla="*/ 830258 w 10040421"/>
                <a:gd name="connsiteY223" fmla="*/ 307386 h 653829"/>
                <a:gd name="connsiteX224" fmla="*/ 575461 w 10040421"/>
                <a:gd name="connsiteY224" fmla="*/ 307386 h 653829"/>
                <a:gd name="connsiteX225" fmla="*/ 575461 w 10040421"/>
                <a:gd name="connsiteY225" fmla="*/ 591524 h 653829"/>
                <a:gd name="connsiteX226" fmla="*/ 664206 w 10040421"/>
                <a:gd name="connsiteY226" fmla="*/ 591524 h 653829"/>
                <a:gd name="connsiteX227" fmla="*/ 664206 w 10040421"/>
                <a:gd name="connsiteY227" fmla="*/ 307386 h 653829"/>
                <a:gd name="connsiteX228" fmla="*/ 409409 w 10040421"/>
                <a:gd name="connsiteY228" fmla="*/ 307386 h 653829"/>
                <a:gd name="connsiteX229" fmla="*/ 409409 w 10040421"/>
                <a:gd name="connsiteY229" fmla="*/ 591524 h 653829"/>
                <a:gd name="connsiteX230" fmla="*/ 498155 w 10040421"/>
                <a:gd name="connsiteY230" fmla="*/ 591524 h 653829"/>
                <a:gd name="connsiteX231" fmla="*/ 498155 w 10040421"/>
                <a:gd name="connsiteY231" fmla="*/ 307386 h 653829"/>
                <a:gd name="connsiteX232" fmla="*/ 243357 w 10040421"/>
                <a:gd name="connsiteY232" fmla="*/ 307386 h 653829"/>
                <a:gd name="connsiteX233" fmla="*/ 243357 w 10040421"/>
                <a:gd name="connsiteY233" fmla="*/ 591524 h 653829"/>
                <a:gd name="connsiteX234" fmla="*/ 332103 w 10040421"/>
                <a:gd name="connsiteY234" fmla="*/ 591524 h 653829"/>
                <a:gd name="connsiteX235" fmla="*/ 332103 w 10040421"/>
                <a:gd name="connsiteY235" fmla="*/ 307386 h 653829"/>
                <a:gd name="connsiteX236" fmla="*/ 77306 w 10040421"/>
                <a:gd name="connsiteY236" fmla="*/ 307386 h 653829"/>
                <a:gd name="connsiteX237" fmla="*/ 77306 w 10040421"/>
                <a:gd name="connsiteY237" fmla="*/ 591524 h 653829"/>
                <a:gd name="connsiteX238" fmla="*/ 166051 w 10040421"/>
                <a:gd name="connsiteY238" fmla="*/ 591524 h 653829"/>
                <a:gd name="connsiteX239" fmla="*/ 166051 w 10040421"/>
                <a:gd name="connsiteY239" fmla="*/ 307386 h 653829"/>
                <a:gd name="connsiteX240" fmla="*/ 9874364 w 10040421"/>
                <a:gd name="connsiteY240" fmla="*/ 160737 h 653829"/>
                <a:gd name="connsiteX241" fmla="*/ 9874364 w 10040421"/>
                <a:gd name="connsiteY241" fmla="*/ 246468 h 653829"/>
                <a:gd name="connsiteX242" fmla="*/ 9963115 w 10040421"/>
                <a:gd name="connsiteY242" fmla="*/ 246468 h 653829"/>
                <a:gd name="connsiteX243" fmla="*/ 9963115 w 10040421"/>
                <a:gd name="connsiteY243" fmla="*/ 160737 h 653829"/>
                <a:gd name="connsiteX244" fmla="*/ 9708312 w 10040421"/>
                <a:gd name="connsiteY244" fmla="*/ 160737 h 653829"/>
                <a:gd name="connsiteX245" fmla="*/ 9708312 w 10040421"/>
                <a:gd name="connsiteY245" fmla="*/ 246468 h 653829"/>
                <a:gd name="connsiteX246" fmla="*/ 9797058 w 10040421"/>
                <a:gd name="connsiteY246" fmla="*/ 246468 h 653829"/>
                <a:gd name="connsiteX247" fmla="*/ 9797058 w 10040421"/>
                <a:gd name="connsiteY247" fmla="*/ 160737 h 653829"/>
                <a:gd name="connsiteX248" fmla="*/ 9542260 w 10040421"/>
                <a:gd name="connsiteY248" fmla="*/ 160737 h 653829"/>
                <a:gd name="connsiteX249" fmla="*/ 9542260 w 10040421"/>
                <a:gd name="connsiteY249" fmla="*/ 246468 h 653829"/>
                <a:gd name="connsiteX250" fmla="*/ 9631006 w 10040421"/>
                <a:gd name="connsiteY250" fmla="*/ 246468 h 653829"/>
                <a:gd name="connsiteX251" fmla="*/ 9631006 w 10040421"/>
                <a:gd name="connsiteY251" fmla="*/ 160737 h 653829"/>
                <a:gd name="connsiteX252" fmla="*/ 9376208 w 10040421"/>
                <a:gd name="connsiteY252" fmla="*/ 160737 h 653829"/>
                <a:gd name="connsiteX253" fmla="*/ 9376208 w 10040421"/>
                <a:gd name="connsiteY253" fmla="*/ 246468 h 653829"/>
                <a:gd name="connsiteX254" fmla="*/ 9464954 w 10040421"/>
                <a:gd name="connsiteY254" fmla="*/ 246468 h 653829"/>
                <a:gd name="connsiteX255" fmla="*/ 9464954 w 10040421"/>
                <a:gd name="connsiteY255" fmla="*/ 160737 h 653829"/>
                <a:gd name="connsiteX256" fmla="*/ 9210156 w 10040421"/>
                <a:gd name="connsiteY256" fmla="*/ 160737 h 653829"/>
                <a:gd name="connsiteX257" fmla="*/ 9210156 w 10040421"/>
                <a:gd name="connsiteY257" fmla="*/ 246468 h 653829"/>
                <a:gd name="connsiteX258" fmla="*/ 9298902 w 10040421"/>
                <a:gd name="connsiteY258" fmla="*/ 246468 h 653829"/>
                <a:gd name="connsiteX259" fmla="*/ 9298902 w 10040421"/>
                <a:gd name="connsiteY259" fmla="*/ 160737 h 653829"/>
                <a:gd name="connsiteX260" fmla="*/ 9044104 w 10040421"/>
                <a:gd name="connsiteY260" fmla="*/ 160737 h 653829"/>
                <a:gd name="connsiteX261" fmla="*/ 9044104 w 10040421"/>
                <a:gd name="connsiteY261" fmla="*/ 246468 h 653829"/>
                <a:gd name="connsiteX262" fmla="*/ 9132850 w 10040421"/>
                <a:gd name="connsiteY262" fmla="*/ 246468 h 653829"/>
                <a:gd name="connsiteX263" fmla="*/ 9132850 w 10040421"/>
                <a:gd name="connsiteY263" fmla="*/ 160737 h 653829"/>
                <a:gd name="connsiteX264" fmla="*/ 8878052 w 10040421"/>
                <a:gd name="connsiteY264" fmla="*/ 160737 h 653829"/>
                <a:gd name="connsiteX265" fmla="*/ 8878052 w 10040421"/>
                <a:gd name="connsiteY265" fmla="*/ 246468 h 653829"/>
                <a:gd name="connsiteX266" fmla="*/ 8966798 w 10040421"/>
                <a:gd name="connsiteY266" fmla="*/ 246468 h 653829"/>
                <a:gd name="connsiteX267" fmla="*/ 8966798 w 10040421"/>
                <a:gd name="connsiteY267" fmla="*/ 160737 h 653829"/>
                <a:gd name="connsiteX268" fmla="*/ 8712000 w 10040421"/>
                <a:gd name="connsiteY268" fmla="*/ 160737 h 653829"/>
                <a:gd name="connsiteX269" fmla="*/ 8712000 w 10040421"/>
                <a:gd name="connsiteY269" fmla="*/ 246468 h 653829"/>
                <a:gd name="connsiteX270" fmla="*/ 8800746 w 10040421"/>
                <a:gd name="connsiteY270" fmla="*/ 246468 h 653829"/>
                <a:gd name="connsiteX271" fmla="*/ 8800746 w 10040421"/>
                <a:gd name="connsiteY271" fmla="*/ 160737 h 653829"/>
                <a:gd name="connsiteX272" fmla="*/ 8545948 w 10040421"/>
                <a:gd name="connsiteY272" fmla="*/ 160737 h 653829"/>
                <a:gd name="connsiteX273" fmla="*/ 8545948 w 10040421"/>
                <a:gd name="connsiteY273" fmla="*/ 246468 h 653829"/>
                <a:gd name="connsiteX274" fmla="*/ 8634694 w 10040421"/>
                <a:gd name="connsiteY274" fmla="*/ 246468 h 653829"/>
                <a:gd name="connsiteX275" fmla="*/ 8634694 w 10040421"/>
                <a:gd name="connsiteY275" fmla="*/ 160737 h 653829"/>
                <a:gd name="connsiteX276" fmla="*/ 8379896 w 10040421"/>
                <a:gd name="connsiteY276" fmla="*/ 160737 h 653829"/>
                <a:gd name="connsiteX277" fmla="*/ 8379896 w 10040421"/>
                <a:gd name="connsiteY277" fmla="*/ 246468 h 653829"/>
                <a:gd name="connsiteX278" fmla="*/ 8468642 w 10040421"/>
                <a:gd name="connsiteY278" fmla="*/ 246468 h 653829"/>
                <a:gd name="connsiteX279" fmla="*/ 8468642 w 10040421"/>
                <a:gd name="connsiteY279" fmla="*/ 160737 h 653829"/>
                <a:gd name="connsiteX280" fmla="*/ 8213844 w 10040421"/>
                <a:gd name="connsiteY280" fmla="*/ 160737 h 653829"/>
                <a:gd name="connsiteX281" fmla="*/ 8213844 w 10040421"/>
                <a:gd name="connsiteY281" fmla="*/ 246468 h 653829"/>
                <a:gd name="connsiteX282" fmla="*/ 8302590 w 10040421"/>
                <a:gd name="connsiteY282" fmla="*/ 246468 h 653829"/>
                <a:gd name="connsiteX283" fmla="*/ 8302590 w 10040421"/>
                <a:gd name="connsiteY283" fmla="*/ 160737 h 653829"/>
                <a:gd name="connsiteX284" fmla="*/ 8047793 w 10040421"/>
                <a:gd name="connsiteY284" fmla="*/ 160737 h 653829"/>
                <a:gd name="connsiteX285" fmla="*/ 8047793 w 10040421"/>
                <a:gd name="connsiteY285" fmla="*/ 246468 h 653829"/>
                <a:gd name="connsiteX286" fmla="*/ 8136538 w 10040421"/>
                <a:gd name="connsiteY286" fmla="*/ 246468 h 653829"/>
                <a:gd name="connsiteX287" fmla="*/ 8136538 w 10040421"/>
                <a:gd name="connsiteY287" fmla="*/ 160737 h 653829"/>
                <a:gd name="connsiteX288" fmla="*/ 7881741 w 10040421"/>
                <a:gd name="connsiteY288" fmla="*/ 160737 h 653829"/>
                <a:gd name="connsiteX289" fmla="*/ 7881741 w 10040421"/>
                <a:gd name="connsiteY289" fmla="*/ 246468 h 653829"/>
                <a:gd name="connsiteX290" fmla="*/ 7970487 w 10040421"/>
                <a:gd name="connsiteY290" fmla="*/ 246468 h 653829"/>
                <a:gd name="connsiteX291" fmla="*/ 7970487 w 10040421"/>
                <a:gd name="connsiteY291" fmla="*/ 160737 h 653829"/>
                <a:gd name="connsiteX292" fmla="*/ 7715689 w 10040421"/>
                <a:gd name="connsiteY292" fmla="*/ 160737 h 653829"/>
                <a:gd name="connsiteX293" fmla="*/ 7715689 w 10040421"/>
                <a:gd name="connsiteY293" fmla="*/ 246468 h 653829"/>
                <a:gd name="connsiteX294" fmla="*/ 7804435 w 10040421"/>
                <a:gd name="connsiteY294" fmla="*/ 246468 h 653829"/>
                <a:gd name="connsiteX295" fmla="*/ 7804435 w 10040421"/>
                <a:gd name="connsiteY295" fmla="*/ 160737 h 653829"/>
                <a:gd name="connsiteX296" fmla="*/ 7549637 w 10040421"/>
                <a:gd name="connsiteY296" fmla="*/ 160737 h 653829"/>
                <a:gd name="connsiteX297" fmla="*/ 7549637 w 10040421"/>
                <a:gd name="connsiteY297" fmla="*/ 246468 h 653829"/>
                <a:gd name="connsiteX298" fmla="*/ 7638383 w 10040421"/>
                <a:gd name="connsiteY298" fmla="*/ 246468 h 653829"/>
                <a:gd name="connsiteX299" fmla="*/ 7638383 w 10040421"/>
                <a:gd name="connsiteY299" fmla="*/ 160737 h 653829"/>
                <a:gd name="connsiteX300" fmla="*/ 7383585 w 10040421"/>
                <a:gd name="connsiteY300" fmla="*/ 160737 h 653829"/>
                <a:gd name="connsiteX301" fmla="*/ 7383585 w 10040421"/>
                <a:gd name="connsiteY301" fmla="*/ 246468 h 653829"/>
                <a:gd name="connsiteX302" fmla="*/ 7472331 w 10040421"/>
                <a:gd name="connsiteY302" fmla="*/ 246468 h 653829"/>
                <a:gd name="connsiteX303" fmla="*/ 7472331 w 10040421"/>
                <a:gd name="connsiteY303" fmla="*/ 160737 h 653829"/>
                <a:gd name="connsiteX304" fmla="*/ 7217533 w 10040421"/>
                <a:gd name="connsiteY304" fmla="*/ 160737 h 653829"/>
                <a:gd name="connsiteX305" fmla="*/ 7217533 w 10040421"/>
                <a:gd name="connsiteY305" fmla="*/ 246468 h 653829"/>
                <a:gd name="connsiteX306" fmla="*/ 7306279 w 10040421"/>
                <a:gd name="connsiteY306" fmla="*/ 246468 h 653829"/>
                <a:gd name="connsiteX307" fmla="*/ 7306279 w 10040421"/>
                <a:gd name="connsiteY307" fmla="*/ 160737 h 653829"/>
                <a:gd name="connsiteX308" fmla="*/ 7051481 w 10040421"/>
                <a:gd name="connsiteY308" fmla="*/ 160737 h 653829"/>
                <a:gd name="connsiteX309" fmla="*/ 7051481 w 10040421"/>
                <a:gd name="connsiteY309" fmla="*/ 246468 h 653829"/>
                <a:gd name="connsiteX310" fmla="*/ 7140227 w 10040421"/>
                <a:gd name="connsiteY310" fmla="*/ 246468 h 653829"/>
                <a:gd name="connsiteX311" fmla="*/ 7140227 w 10040421"/>
                <a:gd name="connsiteY311" fmla="*/ 160737 h 653829"/>
                <a:gd name="connsiteX312" fmla="*/ 6885429 w 10040421"/>
                <a:gd name="connsiteY312" fmla="*/ 160737 h 653829"/>
                <a:gd name="connsiteX313" fmla="*/ 6885429 w 10040421"/>
                <a:gd name="connsiteY313" fmla="*/ 246468 h 653829"/>
                <a:gd name="connsiteX314" fmla="*/ 6974175 w 10040421"/>
                <a:gd name="connsiteY314" fmla="*/ 246468 h 653829"/>
                <a:gd name="connsiteX315" fmla="*/ 6974175 w 10040421"/>
                <a:gd name="connsiteY315" fmla="*/ 160737 h 653829"/>
                <a:gd name="connsiteX316" fmla="*/ 6719377 w 10040421"/>
                <a:gd name="connsiteY316" fmla="*/ 160737 h 653829"/>
                <a:gd name="connsiteX317" fmla="*/ 6719377 w 10040421"/>
                <a:gd name="connsiteY317" fmla="*/ 246468 h 653829"/>
                <a:gd name="connsiteX318" fmla="*/ 6808123 w 10040421"/>
                <a:gd name="connsiteY318" fmla="*/ 246468 h 653829"/>
                <a:gd name="connsiteX319" fmla="*/ 6808123 w 10040421"/>
                <a:gd name="connsiteY319" fmla="*/ 160737 h 653829"/>
                <a:gd name="connsiteX320" fmla="*/ 6553325 w 10040421"/>
                <a:gd name="connsiteY320" fmla="*/ 160737 h 653829"/>
                <a:gd name="connsiteX321" fmla="*/ 6553325 w 10040421"/>
                <a:gd name="connsiteY321" fmla="*/ 246468 h 653829"/>
                <a:gd name="connsiteX322" fmla="*/ 6642071 w 10040421"/>
                <a:gd name="connsiteY322" fmla="*/ 246468 h 653829"/>
                <a:gd name="connsiteX323" fmla="*/ 6642071 w 10040421"/>
                <a:gd name="connsiteY323" fmla="*/ 160737 h 653829"/>
                <a:gd name="connsiteX324" fmla="*/ 6387273 w 10040421"/>
                <a:gd name="connsiteY324" fmla="*/ 160737 h 653829"/>
                <a:gd name="connsiteX325" fmla="*/ 6387273 w 10040421"/>
                <a:gd name="connsiteY325" fmla="*/ 246468 h 653829"/>
                <a:gd name="connsiteX326" fmla="*/ 6476019 w 10040421"/>
                <a:gd name="connsiteY326" fmla="*/ 246468 h 653829"/>
                <a:gd name="connsiteX327" fmla="*/ 6476019 w 10040421"/>
                <a:gd name="connsiteY327" fmla="*/ 160737 h 653829"/>
                <a:gd name="connsiteX328" fmla="*/ 6221221 w 10040421"/>
                <a:gd name="connsiteY328" fmla="*/ 160737 h 653829"/>
                <a:gd name="connsiteX329" fmla="*/ 6221221 w 10040421"/>
                <a:gd name="connsiteY329" fmla="*/ 246468 h 653829"/>
                <a:gd name="connsiteX330" fmla="*/ 6309967 w 10040421"/>
                <a:gd name="connsiteY330" fmla="*/ 246468 h 653829"/>
                <a:gd name="connsiteX331" fmla="*/ 6309967 w 10040421"/>
                <a:gd name="connsiteY331" fmla="*/ 160737 h 653829"/>
                <a:gd name="connsiteX332" fmla="*/ 6055169 w 10040421"/>
                <a:gd name="connsiteY332" fmla="*/ 160737 h 653829"/>
                <a:gd name="connsiteX333" fmla="*/ 6055169 w 10040421"/>
                <a:gd name="connsiteY333" fmla="*/ 246468 h 653829"/>
                <a:gd name="connsiteX334" fmla="*/ 6143915 w 10040421"/>
                <a:gd name="connsiteY334" fmla="*/ 246468 h 653829"/>
                <a:gd name="connsiteX335" fmla="*/ 6143915 w 10040421"/>
                <a:gd name="connsiteY335" fmla="*/ 160737 h 653829"/>
                <a:gd name="connsiteX336" fmla="*/ 5889117 w 10040421"/>
                <a:gd name="connsiteY336" fmla="*/ 160737 h 653829"/>
                <a:gd name="connsiteX337" fmla="*/ 5889117 w 10040421"/>
                <a:gd name="connsiteY337" fmla="*/ 246468 h 653829"/>
                <a:gd name="connsiteX338" fmla="*/ 5977863 w 10040421"/>
                <a:gd name="connsiteY338" fmla="*/ 246468 h 653829"/>
                <a:gd name="connsiteX339" fmla="*/ 5977863 w 10040421"/>
                <a:gd name="connsiteY339" fmla="*/ 160737 h 653829"/>
                <a:gd name="connsiteX340" fmla="*/ 5723065 w 10040421"/>
                <a:gd name="connsiteY340" fmla="*/ 160737 h 653829"/>
                <a:gd name="connsiteX341" fmla="*/ 5723065 w 10040421"/>
                <a:gd name="connsiteY341" fmla="*/ 246468 h 653829"/>
                <a:gd name="connsiteX342" fmla="*/ 5811811 w 10040421"/>
                <a:gd name="connsiteY342" fmla="*/ 246468 h 653829"/>
                <a:gd name="connsiteX343" fmla="*/ 5811811 w 10040421"/>
                <a:gd name="connsiteY343" fmla="*/ 160737 h 653829"/>
                <a:gd name="connsiteX344" fmla="*/ 5557013 w 10040421"/>
                <a:gd name="connsiteY344" fmla="*/ 160737 h 653829"/>
                <a:gd name="connsiteX345" fmla="*/ 5557013 w 10040421"/>
                <a:gd name="connsiteY345" fmla="*/ 246468 h 653829"/>
                <a:gd name="connsiteX346" fmla="*/ 5645759 w 10040421"/>
                <a:gd name="connsiteY346" fmla="*/ 246468 h 653829"/>
                <a:gd name="connsiteX347" fmla="*/ 5645759 w 10040421"/>
                <a:gd name="connsiteY347" fmla="*/ 160737 h 653829"/>
                <a:gd name="connsiteX348" fmla="*/ 5390961 w 10040421"/>
                <a:gd name="connsiteY348" fmla="*/ 160737 h 653829"/>
                <a:gd name="connsiteX349" fmla="*/ 5390961 w 10040421"/>
                <a:gd name="connsiteY349" fmla="*/ 246468 h 653829"/>
                <a:gd name="connsiteX350" fmla="*/ 5479707 w 10040421"/>
                <a:gd name="connsiteY350" fmla="*/ 246468 h 653829"/>
                <a:gd name="connsiteX351" fmla="*/ 5479707 w 10040421"/>
                <a:gd name="connsiteY351" fmla="*/ 160737 h 653829"/>
                <a:gd name="connsiteX352" fmla="*/ 5224909 w 10040421"/>
                <a:gd name="connsiteY352" fmla="*/ 160737 h 653829"/>
                <a:gd name="connsiteX353" fmla="*/ 5224909 w 10040421"/>
                <a:gd name="connsiteY353" fmla="*/ 246468 h 653829"/>
                <a:gd name="connsiteX354" fmla="*/ 5313655 w 10040421"/>
                <a:gd name="connsiteY354" fmla="*/ 246468 h 653829"/>
                <a:gd name="connsiteX355" fmla="*/ 5313655 w 10040421"/>
                <a:gd name="connsiteY355" fmla="*/ 160737 h 653829"/>
                <a:gd name="connsiteX356" fmla="*/ 5058857 w 10040421"/>
                <a:gd name="connsiteY356" fmla="*/ 160737 h 653829"/>
                <a:gd name="connsiteX357" fmla="*/ 5058857 w 10040421"/>
                <a:gd name="connsiteY357" fmla="*/ 246468 h 653829"/>
                <a:gd name="connsiteX358" fmla="*/ 5147603 w 10040421"/>
                <a:gd name="connsiteY358" fmla="*/ 246468 h 653829"/>
                <a:gd name="connsiteX359" fmla="*/ 5147603 w 10040421"/>
                <a:gd name="connsiteY359" fmla="*/ 160737 h 653829"/>
                <a:gd name="connsiteX360" fmla="*/ 4892805 w 10040421"/>
                <a:gd name="connsiteY360" fmla="*/ 160737 h 653829"/>
                <a:gd name="connsiteX361" fmla="*/ 4892805 w 10040421"/>
                <a:gd name="connsiteY361" fmla="*/ 246468 h 653829"/>
                <a:gd name="connsiteX362" fmla="*/ 4981551 w 10040421"/>
                <a:gd name="connsiteY362" fmla="*/ 246468 h 653829"/>
                <a:gd name="connsiteX363" fmla="*/ 4981551 w 10040421"/>
                <a:gd name="connsiteY363" fmla="*/ 160737 h 653829"/>
                <a:gd name="connsiteX364" fmla="*/ 4726753 w 10040421"/>
                <a:gd name="connsiteY364" fmla="*/ 160737 h 653829"/>
                <a:gd name="connsiteX365" fmla="*/ 4726753 w 10040421"/>
                <a:gd name="connsiteY365" fmla="*/ 246468 h 653829"/>
                <a:gd name="connsiteX366" fmla="*/ 4815499 w 10040421"/>
                <a:gd name="connsiteY366" fmla="*/ 246468 h 653829"/>
                <a:gd name="connsiteX367" fmla="*/ 4815499 w 10040421"/>
                <a:gd name="connsiteY367" fmla="*/ 160737 h 653829"/>
                <a:gd name="connsiteX368" fmla="*/ 4560701 w 10040421"/>
                <a:gd name="connsiteY368" fmla="*/ 160737 h 653829"/>
                <a:gd name="connsiteX369" fmla="*/ 4560701 w 10040421"/>
                <a:gd name="connsiteY369" fmla="*/ 246468 h 653829"/>
                <a:gd name="connsiteX370" fmla="*/ 4649447 w 10040421"/>
                <a:gd name="connsiteY370" fmla="*/ 246468 h 653829"/>
                <a:gd name="connsiteX371" fmla="*/ 4649447 w 10040421"/>
                <a:gd name="connsiteY371" fmla="*/ 160737 h 653829"/>
                <a:gd name="connsiteX372" fmla="*/ 4394649 w 10040421"/>
                <a:gd name="connsiteY372" fmla="*/ 160737 h 653829"/>
                <a:gd name="connsiteX373" fmla="*/ 4394649 w 10040421"/>
                <a:gd name="connsiteY373" fmla="*/ 246468 h 653829"/>
                <a:gd name="connsiteX374" fmla="*/ 4483395 w 10040421"/>
                <a:gd name="connsiteY374" fmla="*/ 246468 h 653829"/>
                <a:gd name="connsiteX375" fmla="*/ 4483395 w 10040421"/>
                <a:gd name="connsiteY375" fmla="*/ 160737 h 653829"/>
                <a:gd name="connsiteX376" fmla="*/ 4228597 w 10040421"/>
                <a:gd name="connsiteY376" fmla="*/ 160737 h 653829"/>
                <a:gd name="connsiteX377" fmla="*/ 4228597 w 10040421"/>
                <a:gd name="connsiteY377" fmla="*/ 246468 h 653829"/>
                <a:gd name="connsiteX378" fmla="*/ 4317343 w 10040421"/>
                <a:gd name="connsiteY378" fmla="*/ 246468 h 653829"/>
                <a:gd name="connsiteX379" fmla="*/ 4317343 w 10040421"/>
                <a:gd name="connsiteY379" fmla="*/ 160737 h 653829"/>
                <a:gd name="connsiteX380" fmla="*/ 4062545 w 10040421"/>
                <a:gd name="connsiteY380" fmla="*/ 160737 h 653829"/>
                <a:gd name="connsiteX381" fmla="*/ 4062545 w 10040421"/>
                <a:gd name="connsiteY381" fmla="*/ 246468 h 653829"/>
                <a:gd name="connsiteX382" fmla="*/ 4151291 w 10040421"/>
                <a:gd name="connsiteY382" fmla="*/ 246468 h 653829"/>
                <a:gd name="connsiteX383" fmla="*/ 4151291 w 10040421"/>
                <a:gd name="connsiteY383" fmla="*/ 160737 h 653829"/>
                <a:gd name="connsiteX384" fmla="*/ 3896501 w 10040421"/>
                <a:gd name="connsiteY384" fmla="*/ 160737 h 653829"/>
                <a:gd name="connsiteX385" fmla="*/ 3896501 w 10040421"/>
                <a:gd name="connsiteY385" fmla="*/ 246468 h 653829"/>
                <a:gd name="connsiteX386" fmla="*/ 3985239 w 10040421"/>
                <a:gd name="connsiteY386" fmla="*/ 246468 h 653829"/>
                <a:gd name="connsiteX387" fmla="*/ 3985239 w 10040421"/>
                <a:gd name="connsiteY387" fmla="*/ 160737 h 653829"/>
                <a:gd name="connsiteX388" fmla="*/ 3730449 w 10040421"/>
                <a:gd name="connsiteY388" fmla="*/ 160737 h 653829"/>
                <a:gd name="connsiteX389" fmla="*/ 3730449 w 10040421"/>
                <a:gd name="connsiteY389" fmla="*/ 246468 h 653829"/>
                <a:gd name="connsiteX390" fmla="*/ 3819195 w 10040421"/>
                <a:gd name="connsiteY390" fmla="*/ 246468 h 653829"/>
                <a:gd name="connsiteX391" fmla="*/ 3819195 w 10040421"/>
                <a:gd name="connsiteY391" fmla="*/ 160737 h 653829"/>
                <a:gd name="connsiteX392" fmla="*/ 3564398 w 10040421"/>
                <a:gd name="connsiteY392" fmla="*/ 160737 h 653829"/>
                <a:gd name="connsiteX393" fmla="*/ 3564398 w 10040421"/>
                <a:gd name="connsiteY393" fmla="*/ 246468 h 653829"/>
                <a:gd name="connsiteX394" fmla="*/ 3653144 w 10040421"/>
                <a:gd name="connsiteY394" fmla="*/ 246468 h 653829"/>
                <a:gd name="connsiteX395" fmla="*/ 3653144 w 10040421"/>
                <a:gd name="connsiteY395" fmla="*/ 160737 h 653829"/>
                <a:gd name="connsiteX396" fmla="*/ 3398347 w 10040421"/>
                <a:gd name="connsiteY396" fmla="*/ 160737 h 653829"/>
                <a:gd name="connsiteX397" fmla="*/ 3398347 w 10040421"/>
                <a:gd name="connsiteY397" fmla="*/ 246468 h 653829"/>
                <a:gd name="connsiteX398" fmla="*/ 3487092 w 10040421"/>
                <a:gd name="connsiteY398" fmla="*/ 246468 h 653829"/>
                <a:gd name="connsiteX399" fmla="*/ 3487092 w 10040421"/>
                <a:gd name="connsiteY399" fmla="*/ 160737 h 653829"/>
                <a:gd name="connsiteX400" fmla="*/ 3232296 w 10040421"/>
                <a:gd name="connsiteY400" fmla="*/ 160737 h 653829"/>
                <a:gd name="connsiteX401" fmla="*/ 3232296 w 10040421"/>
                <a:gd name="connsiteY401" fmla="*/ 246468 h 653829"/>
                <a:gd name="connsiteX402" fmla="*/ 3321040 w 10040421"/>
                <a:gd name="connsiteY402" fmla="*/ 246468 h 653829"/>
                <a:gd name="connsiteX403" fmla="*/ 3321040 w 10040421"/>
                <a:gd name="connsiteY403" fmla="*/ 160737 h 653829"/>
                <a:gd name="connsiteX404" fmla="*/ 3066244 w 10040421"/>
                <a:gd name="connsiteY404" fmla="*/ 160737 h 653829"/>
                <a:gd name="connsiteX405" fmla="*/ 3066244 w 10040421"/>
                <a:gd name="connsiteY405" fmla="*/ 246468 h 653829"/>
                <a:gd name="connsiteX406" fmla="*/ 3154990 w 10040421"/>
                <a:gd name="connsiteY406" fmla="*/ 246468 h 653829"/>
                <a:gd name="connsiteX407" fmla="*/ 3154990 w 10040421"/>
                <a:gd name="connsiteY407" fmla="*/ 160737 h 653829"/>
                <a:gd name="connsiteX408" fmla="*/ 2900192 w 10040421"/>
                <a:gd name="connsiteY408" fmla="*/ 160737 h 653829"/>
                <a:gd name="connsiteX409" fmla="*/ 2900192 w 10040421"/>
                <a:gd name="connsiteY409" fmla="*/ 246468 h 653829"/>
                <a:gd name="connsiteX410" fmla="*/ 2988938 w 10040421"/>
                <a:gd name="connsiteY410" fmla="*/ 246468 h 653829"/>
                <a:gd name="connsiteX411" fmla="*/ 2988938 w 10040421"/>
                <a:gd name="connsiteY411" fmla="*/ 160737 h 653829"/>
                <a:gd name="connsiteX412" fmla="*/ 2734140 w 10040421"/>
                <a:gd name="connsiteY412" fmla="*/ 160737 h 653829"/>
                <a:gd name="connsiteX413" fmla="*/ 2734140 w 10040421"/>
                <a:gd name="connsiteY413" fmla="*/ 246468 h 653829"/>
                <a:gd name="connsiteX414" fmla="*/ 2822886 w 10040421"/>
                <a:gd name="connsiteY414" fmla="*/ 246468 h 653829"/>
                <a:gd name="connsiteX415" fmla="*/ 2822886 w 10040421"/>
                <a:gd name="connsiteY415" fmla="*/ 160737 h 653829"/>
                <a:gd name="connsiteX416" fmla="*/ 2568087 w 10040421"/>
                <a:gd name="connsiteY416" fmla="*/ 160737 h 653829"/>
                <a:gd name="connsiteX417" fmla="*/ 2568087 w 10040421"/>
                <a:gd name="connsiteY417" fmla="*/ 246468 h 653829"/>
                <a:gd name="connsiteX418" fmla="*/ 2656833 w 10040421"/>
                <a:gd name="connsiteY418" fmla="*/ 246468 h 653829"/>
                <a:gd name="connsiteX419" fmla="*/ 2656833 w 10040421"/>
                <a:gd name="connsiteY419" fmla="*/ 160737 h 653829"/>
                <a:gd name="connsiteX420" fmla="*/ 2402035 w 10040421"/>
                <a:gd name="connsiteY420" fmla="*/ 160737 h 653829"/>
                <a:gd name="connsiteX421" fmla="*/ 2402035 w 10040421"/>
                <a:gd name="connsiteY421" fmla="*/ 246468 h 653829"/>
                <a:gd name="connsiteX422" fmla="*/ 2490781 w 10040421"/>
                <a:gd name="connsiteY422" fmla="*/ 246468 h 653829"/>
                <a:gd name="connsiteX423" fmla="*/ 2490781 w 10040421"/>
                <a:gd name="connsiteY423" fmla="*/ 160737 h 653829"/>
                <a:gd name="connsiteX424" fmla="*/ 2235983 w 10040421"/>
                <a:gd name="connsiteY424" fmla="*/ 160737 h 653829"/>
                <a:gd name="connsiteX425" fmla="*/ 2235983 w 10040421"/>
                <a:gd name="connsiteY425" fmla="*/ 246468 h 653829"/>
                <a:gd name="connsiteX426" fmla="*/ 2324728 w 10040421"/>
                <a:gd name="connsiteY426" fmla="*/ 246468 h 653829"/>
                <a:gd name="connsiteX427" fmla="*/ 2324728 w 10040421"/>
                <a:gd name="connsiteY427" fmla="*/ 160737 h 653829"/>
                <a:gd name="connsiteX428" fmla="*/ 2069930 w 10040421"/>
                <a:gd name="connsiteY428" fmla="*/ 160737 h 653829"/>
                <a:gd name="connsiteX429" fmla="*/ 2069930 w 10040421"/>
                <a:gd name="connsiteY429" fmla="*/ 246468 h 653829"/>
                <a:gd name="connsiteX430" fmla="*/ 2158677 w 10040421"/>
                <a:gd name="connsiteY430" fmla="*/ 246468 h 653829"/>
                <a:gd name="connsiteX431" fmla="*/ 2158677 w 10040421"/>
                <a:gd name="connsiteY431" fmla="*/ 160737 h 653829"/>
                <a:gd name="connsiteX432" fmla="*/ 1903879 w 10040421"/>
                <a:gd name="connsiteY432" fmla="*/ 160737 h 653829"/>
                <a:gd name="connsiteX433" fmla="*/ 1903879 w 10040421"/>
                <a:gd name="connsiteY433" fmla="*/ 246468 h 653829"/>
                <a:gd name="connsiteX434" fmla="*/ 1992624 w 10040421"/>
                <a:gd name="connsiteY434" fmla="*/ 246468 h 653829"/>
                <a:gd name="connsiteX435" fmla="*/ 1992624 w 10040421"/>
                <a:gd name="connsiteY435" fmla="*/ 160737 h 653829"/>
                <a:gd name="connsiteX436" fmla="*/ 1737825 w 10040421"/>
                <a:gd name="connsiteY436" fmla="*/ 160737 h 653829"/>
                <a:gd name="connsiteX437" fmla="*/ 1737825 w 10040421"/>
                <a:gd name="connsiteY437" fmla="*/ 246468 h 653829"/>
                <a:gd name="connsiteX438" fmla="*/ 1826572 w 10040421"/>
                <a:gd name="connsiteY438" fmla="*/ 246468 h 653829"/>
                <a:gd name="connsiteX439" fmla="*/ 1826572 w 10040421"/>
                <a:gd name="connsiteY439" fmla="*/ 160737 h 653829"/>
                <a:gd name="connsiteX440" fmla="*/ 1571773 w 10040421"/>
                <a:gd name="connsiteY440" fmla="*/ 160737 h 653829"/>
                <a:gd name="connsiteX441" fmla="*/ 1571773 w 10040421"/>
                <a:gd name="connsiteY441" fmla="*/ 246468 h 653829"/>
                <a:gd name="connsiteX442" fmla="*/ 1660518 w 10040421"/>
                <a:gd name="connsiteY442" fmla="*/ 246468 h 653829"/>
                <a:gd name="connsiteX443" fmla="*/ 1660518 w 10040421"/>
                <a:gd name="connsiteY443" fmla="*/ 160737 h 653829"/>
                <a:gd name="connsiteX444" fmla="*/ 1405720 w 10040421"/>
                <a:gd name="connsiteY444" fmla="*/ 160737 h 653829"/>
                <a:gd name="connsiteX445" fmla="*/ 1405720 w 10040421"/>
                <a:gd name="connsiteY445" fmla="*/ 246468 h 653829"/>
                <a:gd name="connsiteX446" fmla="*/ 1494467 w 10040421"/>
                <a:gd name="connsiteY446" fmla="*/ 246468 h 653829"/>
                <a:gd name="connsiteX447" fmla="*/ 1494467 w 10040421"/>
                <a:gd name="connsiteY447" fmla="*/ 160737 h 653829"/>
                <a:gd name="connsiteX448" fmla="*/ 1239667 w 10040421"/>
                <a:gd name="connsiteY448" fmla="*/ 160737 h 653829"/>
                <a:gd name="connsiteX449" fmla="*/ 1239667 w 10040421"/>
                <a:gd name="connsiteY449" fmla="*/ 246468 h 653829"/>
                <a:gd name="connsiteX450" fmla="*/ 1328415 w 10040421"/>
                <a:gd name="connsiteY450" fmla="*/ 246468 h 653829"/>
                <a:gd name="connsiteX451" fmla="*/ 1328415 w 10040421"/>
                <a:gd name="connsiteY451" fmla="*/ 160737 h 653829"/>
                <a:gd name="connsiteX452" fmla="*/ 1073616 w 10040421"/>
                <a:gd name="connsiteY452" fmla="*/ 160737 h 653829"/>
                <a:gd name="connsiteX453" fmla="*/ 1073616 w 10040421"/>
                <a:gd name="connsiteY453" fmla="*/ 246468 h 653829"/>
                <a:gd name="connsiteX454" fmla="*/ 1162361 w 10040421"/>
                <a:gd name="connsiteY454" fmla="*/ 246468 h 653829"/>
                <a:gd name="connsiteX455" fmla="*/ 1162361 w 10040421"/>
                <a:gd name="connsiteY455" fmla="*/ 160737 h 653829"/>
                <a:gd name="connsiteX456" fmla="*/ 907564 w 10040421"/>
                <a:gd name="connsiteY456" fmla="*/ 160737 h 653829"/>
                <a:gd name="connsiteX457" fmla="*/ 907564 w 10040421"/>
                <a:gd name="connsiteY457" fmla="*/ 246468 h 653829"/>
                <a:gd name="connsiteX458" fmla="*/ 996311 w 10040421"/>
                <a:gd name="connsiteY458" fmla="*/ 246468 h 653829"/>
                <a:gd name="connsiteX459" fmla="*/ 996311 w 10040421"/>
                <a:gd name="connsiteY459" fmla="*/ 160737 h 653829"/>
                <a:gd name="connsiteX460" fmla="*/ 741512 w 10040421"/>
                <a:gd name="connsiteY460" fmla="*/ 160737 h 653829"/>
                <a:gd name="connsiteX461" fmla="*/ 741512 w 10040421"/>
                <a:gd name="connsiteY461" fmla="*/ 246468 h 653829"/>
                <a:gd name="connsiteX462" fmla="*/ 830258 w 10040421"/>
                <a:gd name="connsiteY462" fmla="*/ 246468 h 653829"/>
                <a:gd name="connsiteX463" fmla="*/ 830258 w 10040421"/>
                <a:gd name="connsiteY463" fmla="*/ 160737 h 653829"/>
                <a:gd name="connsiteX464" fmla="*/ 575461 w 10040421"/>
                <a:gd name="connsiteY464" fmla="*/ 160737 h 653829"/>
                <a:gd name="connsiteX465" fmla="*/ 575461 w 10040421"/>
                <a:gd name="connsiteY465" fmla="*/ 246468 h 653829"/>
                <a:gd name="connsiteX466" fmla="*/ 664206 w 10040421"/>
                <a:gd name="connsiteY466" fmla="*/ 246468 h 653829"/>
                <a:gd name="connsiteX467" fmla="*/ 664206 w 10040421"/>
                <a:gd name="connsiteY467" fmla="*/ 160737 h 653829"/>
                <a:gd name="connsiteX468" fmla="*/ 409409 w 10040421"/>
                <a:gd name="connsiteY468" fmla="*/ 160737 h 653829"/>
                <a:gd name="connsiteX469" fmla="*/ 409409 w 10040421"/>
                <a:gd name="connsiteY469" fmla="*/ 246468 h 653829"/>
                <a:gd name="connsiteX470" fmla="*/ 498155 w 10040421"/>
                <a:gd name="connsiteY470" fmla="*/ 246468 h 653829"/>
                <a:gd name="connsiteX471" fmla="*/ 498155 w 10040421"/>
                <a:gd name="connsiteY471" fmla="*/ 160737 h 653829"/>
                <a:gd name="connsiteX472" fmla="*/ 243357 w 10040421"/>
                <a:gd name="connsiteY472" fmla="*/ 160737 h 653829"/>
                <a:gd name="connsiteX473" fmla="*/ 243357 w 10040421"/>
                <a:gd name="connsiteY473" fmla="*/ 246468 h 653829"/>
                <a:gd name="connsiteX474" fmla="*/ 332103 w 10040421"/>
                <a:gd name="connsiteY474" fmla="*/ 246468 h 653829"/>
                <a:gd name="connsiteX475" fmla="*/ 332103 w 10040421"/>
                <a:gd name="connsiteY475" fmla="*/ 160737 h 653829"/>
                <a:gd name="connsiteX476" fmla="*/ 77306 w 10040421"/>
                <a:gd name="connsiteY476" fmla="*/ 160737 h 653829"/>
                <a:gd name="connsiteX477" fmla="*/ 77306 w 10040421"/>
                <a:gd name="connsiteY477" fmla="*/ 246468 h 653829"/>
                <a:gd name="connsiteX478" fmla="*/ 166051 w 10040421"/>
                <a:gd name="connsiteY478" fmla="*/ 246468 h 653829"/>
                <a:gd name="connsiteX479" fmla="*/ 166051 w 10040421"/>
                <a:gd name="connsiteY479" fmla="*/ 160737 h 653829"/>
                <a:gd name="connsiteX480" fmla="*/ 38653 w 10040421"/>
                <a:gd name="connsiteY480" fmla="*/ 0 h 653829"/>
                <a:gd name="connsiteX481" fmla="*/ 77306 w 10040421"/>
                <a:gd name="connsiteY481" fmla="*/ 18814 h 653829"/>
                <a:gd name="connsiteX482" fmla="*/ 77306 w 10040421"/>
                <a:gd name="connsiteY482" fmla="*/ 99819 h 653829"/>
                <a:gd name="connsiteX483" fmla="*/ 166051 w 10040421"/>
                <a:gd name="connsiteY483" fmla="*/ 99819 h 653829"/>
                <a:gd name="connsiteX484" fmla="*/ 166051 w 10040421"/>
                <a:gd name="connsiteY484" fmla="*/ 18814 h 653829"/>
                <a:gd name="connsiteX485" fmla="*/ 204705 w 10040421"/>
                <a:gd name="connsiteY485" fmla="*/ 0 h 653829"/>
                <a:gd name="connsiteX486" fmla="*/ 243357 w 10040421"/>
                <a:gd name="connsiteY486" fmla="*/ 18814 h 653829"/>
                <a:gd name="connsiteX487" fmla="*/ 243357 w 10040421"/>
                <a:gd name="connsiteY487" fmla="*/ 99819 h 653829"/>
                <a:gd name="connsiteX488" fmla="*/ 332103 w 10040421"/>
                <a:gd name="connsiteY488" fmla="*/ 99819 h 653829"/>
                <a:gd name="connsiteX489" fmla="*/ 332103 w 10040421"/>
                <a:gd name="connsiteY489" fmla="*/ 18814 h 653829"/>
                <a:gd name="connsiteX490" fmla="*/ 370756 w 10040421"/>
                <a:gd name="connsiteY490" fmla="*/ 0 h 653829"/>
                <a:gd name="connsiteX491" fmla="*/ 409409 w 10040421"/>
                <a:gd name="connsiteY491" fmla="*/ 18814 h 653829"/>
                <a:gd name="connsiteX492" fmla="*/ 409409 w 10040421"/>
                <a:gd name="connsiteY492" fmla="*/ 99819 h 653829"/>
                <a:gd name="connsiteX493" fmla="*/ 498155 w 10040421"/>
                <a:gd name="connsiteY493" fmla="*/ 99819 h 653829"/>
                <a:gd name="connsiteX494" fmla="*/ 498155 w 10040421"/>
                <a:gd name="connsiteY494" fmla="*/ 18814 h 653829"/>
                <a:gd name="connsiteX495" fmla="*/ 536808 w 10040421"/>
                <a:gd name="connsiteY495" fmla="*/ 0 h 653829"/>
                <a:gd name="connsiteX496" fmla="*/ 575461 w 10040421"/>
                <a:gd name="connsiteY496" fmla="*/ 18814 h 653829"/>
                <a:gd name="connsiteX497" fmla="*/ 575461 w 10040421"/>
                <a:gd name="connsiteY497" fmla="*/ 99819 h 653829"/>
                <a:gd name="connsiteX498" fmla="*/ 664206 w 10040421"/>
                <a:gd name="connsiteY498" fmla="*/ 99819 h 653829"/>
                <a:gd name="connsiteX499" fmla="*/ 664206 w 10040421"/>
                <a:gd name="connsiteY499" fmla="*/ 18814 h 653829"/>
                <a:gd name="connsiteX500" fmla="*/ 702860 w 10040421"/>
                <a:gd name="connsiteY500" fmla="*/ 0 h 653829"/>
                <a:gd name="connsiteX501" fmla="*/ 741512 w 10040421"/>
                <a:gd name="connsiteY501" fmla="*/ 18814 h 653829"/>
                <a:gd name="connsiteX502" fmla="*/ 741512 w 10040421"/>
                <a:gd name="connsiteY502" fmla="*/ 99819 h 653829"/>
                <a:gd name="connsiteX503" fmla="*/ 830258 w 10040421"/>
                <a:gd name="connsiteY503" fmla="*/ 99819 h 653829"/>
                <a:gd name="connsiteX504" fmla="*/ 830258 w 10040421"/>
                <a:gd name="connsiteY504" fmla="*/ 18814 h 653829"/>
                <a:gd name="connsiteX505" fmla="*/ 868911 w 10040421"/>
                <a:gd name="connsiteY505" fmla="*/ 0 h 653829"/>
                <a:gd name="connsiteX506" fmla="*/ 907564 w 10040421"/>
                <a:gd name="connsiteY506" fmla="*/ 18814 h 653829"/>
                <a:gd name="connsiteX507" fmla="*/ 907564 w 10040421"/>
                <a:gd name="connsiteY507" fmla="*/ 99819 h 653829"/>
                <a:gd name="connsiteX508" fmla="*/ 996311 w 10040421"/>
                <a:gd name="connsiteY508" fmla="*/ 99819 h 653829"/>
                <a:gd name="connsiteX509" fmla="*/ 996311 w 10040421"/>
                <a:gd name="connsiteY509" fmla="*/ 18814 h 653829"/>
                <a:gd name="connsiteX510" fmla="*/ 1034963 w 10040421"/>
                <a:gd name="connsiteY510" fmla="*/ 0 h 653829"/>
                <a:gd name="connsiteX511" fmla="*/ 1073616 w 10040421"/>
                <a:gd name="connsiteY511" fmla="*/ 18814 h 653829"/>
                <a:gd name="connsiteX512" fmla="*/ 1073616 w 10040421"/>
                <a:gd name="connsiteY512" fmla="*/ 99819 h 653829"/>
                <a:gd name="connsiteX513" fmla="*/ 1162361 w 10040421"/>
                <a:gd name="connsiteY513" fmla="*/ 99819 h 653829"/>
                <a:gd name="connsiteX514" fmla="*/ 1162361 w 10040421"/>
                <a:gd name="connsiteY514" fmla="*/ 18814 h 653829"/>
                <a:gd name="connsiteX515" fmla="*/ 1201015 w 10040421"/>
                <a:gd name="connsiteY515" fmla="*/ 0 h 653829"/>
                <a:gd name="connsiteX516" fmla="*/ 1239667 w 10040421"/>
                <a:gd name="connsiteY516" fmla="*/ 18814 h 653829"/>
                <a:gd name="connsiteX517" fmla="*/ 1239667 w 10040421"/>
                <a:gd name="connsiteY517" fmla="*/ 99819 h 653829"/>
                <a:gd name="connsiteX518" fmla="*/ 1328415 w 10040421"/>
                <a:gd name="connsiteY518" fmla="*/ 99819 h 653829"/>
                <a:gd name="connsiteX519" fmla="*/ 1328415 w 10040421"/>
                <a:gd name="connsiteY519" fmla="*/ 18814 h 653829"/>
                <a:gd name="connsiteX520" fmla="*/ 1367067 w 10040421"/>
                <a:gd name="connsiteY520" fmla="*/ 0 h 653829"/>
                <a:gd name="connsiteX521" fmla="*/ 1405720 w 10040421"/>
                <a:gd name="connsiteY521" fmla="*/ 18814 h 653829"/>
                <a:gd name="connsiteX522" fmla="*/ 1405720 w 10040421"/>
                <a:gd name="connsiteY522" fmla="*/ 99819 h 653829"/>
                <a:gd name="connsiteX523" fmla="*/ 1494467 w 10040421"/>
                <a:gd name="connsiteY523" fmla="*/ 99819 h 653829"/>
                <a:gd name="connsiteX524" fmla="*/ 1494467 w 10040421"/>
                <a:gd name="connsiteY524" fmla="*/ 18814 h 653829"/>
                <a:gd name="connsiteX525" fmla="*/ 1533119 w 10040421"/>
                <a:gd name="connsiteY525" fmla="*/ 0 h 653829"/>
                <a:gd name="connsiteX526" fmla="*/ 1571773 w 10040421"/>
                <a:gd name="connsiteY526" fmla="*/ 18814 h 653829"/>
                <a:gd name="connsiteX527" fmla="*/ 1571773 w 10040421"/>
                <a:gd name="connsiteY527" fmla="*/ 99819 h 653829"/>
                <a:gd name="connsiteX528" fmla="*/ 1660518 w 10040421"/>
                <a:gd name="connsiteY528" fmla="*/ 99819 h 653829"/>
                <a:gd name="connsiteX529" fmla="*/ 1660518 w 10040421"/>
                <a:gd name="connsiteY529" fmla="*/ 18814 h 653829"/>
                <a:gd name="connsiteX530" fmla="*/ 1699173 w 10040421"/>
                <a:gd name="connsiteY530" fmla="*/ 0 h 653829"/>
                <a:gd name="connsiteX531" fmla="*/ 1737825 w 10040421"/>
                <a:gd name="connsiteY531" fmla="*/ 18814 h 653829"/>
                <a:gd name="connsiteX532" fmla="*/ 1737825 w 10040421"/>
                <a:gd name="connsiteY532" fmla="*/ 99819 h 653829"/>
                <a:gd name="connsiteX533" fmla="*/ 1826572 w 10040421"/>
                <a:gd name="connsiteY533" fmla="*/ 99819 h 653829"/>
                <a:gd name="connsiteX534" fmla="*/ 1826572 w 10040421"/>
                <a:gd name="connsiteY534" fmla="*/ 18814 h 653829"/>
                <a:gd name="connsiteX535" fmla="*/ 1865225 w 10040421"/>
                <a:gd name="connsiteY535" fmla="*/ 0 h 653829"/>
                <a:gd name="connsiteX536" fmla="*/ 1903879 w 10040421"/>
                <a:gd name="connsiteY536" fmla="*/ 18814 h 653829"/>
                <a:gd name="connsiteX537" fmla="*/ 1903879 w 10040421"/>
                <a:gd name="connsiteY537" fmla="*/ 99819 h 653829"/>
                <a:gd name="connsiteX538" fmla="*/ 1992624 w 10040421"/>
                <a:gd name="connsiteY538" fmla="*/ 99819 h 653829"/>
                <a:gd name="connsiteX539" fmla="*/ 1992624 w 10040421"/>
                <a:gd name="connsiteY539" fmla="*/ 18814 h 653829"/>
                <a:gd name="connsiteX540" fmla="*/ 2031277 w 10040421"/>
                <a:gd name="connsiteY540" fmla="*/ 0 h 653829"/>
                <a:gd name="connsiteX541" fmla="*/ 2069930 w 10040421"/>
                <a:gd name="connsiteY541" fmla="*/ 18814 h 653829"/>
                <a:gd name="connsiteX542" fmla="*/ 2069930 w 10040421"/>
                <a:gd name="connsiteY542" fmla="*/ 99819 h 653829"/>
                <a:gd name="connsiteX543" fmla="*/ 2158677 w 10040421"/>
                <a:gd name="connsiteY543" fmla="*/ 99819 h 653829"/>
                <a:gd name="connsiteX544" fmla="*/ 2158677 w 10040421"/>
                <a:gd name="connsiteY544" fmla="*/ 18814 h 653829"/>
                <a:gd name="connsiteX545" fmla="*/ 2197329 w 10040421"/>
                <a:gd name="connsiteY545" fmla="*/ 0 h 653829"/>
                <a:gd name="connsiteX546" fmla="*/ 2235983 w 10040421"/>
                <a:gd name="connsiteY546" fmla="*/ 18814 h 653829"/>
                <a:gd name="connsiteX547" fmla="*/ 2235983 w 10040421"/>
                <a:gd name="connsiteY547" fmla="*/ 99819 h 653829"/>
                <a:gd name="connsiteX548" fmla="*/ 2324728 w 10040421"/>
                <a:gd name="connsiteY548" fmla="*/ 99819 h 653829"/>
                <a:gd name="connsiteX549" fmla="*/ 2324728 w 10040421"/>
                <a:gd name="connsiteY549" fmla="*/ 18814 h 653829"/>
                <a:gd name="connsiteX550" fmla="*/ 2363382 w 10040421"/>
                <a:gd name="connsiteY550" fmla="*/ 0 h 653829"/>
                <a:gd name="connsiteX551" fmla="*/ 2402035 w 10040421"/>
                <a:gd name="connsiteY551" fmla="*/ 18814 h 653829"/>
                <a:gd name="connsiteX552" fmla="*/ 2402035 w 10040421"/>
                <a:gd name="connsiteY552" fmla="*/ 99819 h 653829"/>
                <a:gd name="connsiteX553" fmla="*/ 2490781 w 10040421"/>
                <a:gd name="connsiteY553" fmla="*/ 99819 h 653829"/>
                <a:gd name="connsiteX554" fmla="*/ 2490781 w 10040421"/>
                <a:gd name="connsiteY554" fmla="*/ 18814 h 653829"/>
                <a:gd name="connsiteX555" fmla="*/ 2529435 w 10040421"/>
                <a:gd name="connsiteY555" fmla="*/ 0 h 653829"/>
                <a:gd name="connsiteX556" fmla="*/ 2568087 w 10040421"/>
                <a:gd name="connsiteY556" fmla="*/ 18814 h 653829"/>
                <a:gd name="connsiteX557" fmla="*/ 2568087 w 10040421"/>
                <a:gd name="connsiteY557" fmla="*/ 99819 h 653829"/>
                <a:gd name="connsiteX558" fmla="*/ 2656833 w 10040421"/>
                <a:gd name="connsiteY558" fmla="*/ 99819 h 653829"/>
                <a:gd name="connsiteX559" fmla="*/ 2656833 w 10040421"/>
                <a:gd name="connsiteY559" fmla="*/ 18814 h 653829"/>
                <a:gd name="connsiteX560" fmla="*/ 2695487 w 10040421"/>
                <a:gd name="connsiteY560" fmla="*/ 0 h 653829"/>
                <a:gd name="connsiteX561" fmla="*/ 2734140 w 10040421"/>
                <a:gd name="connsiteY561" fmla="*/ 18814 h 653829"/>
                <a:gd name="connsiteX562" fmla="*/ 2734140 w 10040421"/>
                <a:gd name="connsiteY562" fmla="*/ 99819 h 653829"/>
                <a:gd name="connsiteX563" fmla="*/ 2822886 w 10040421"/>
                <a:gd name="connsiteY563" fmla="*/ 99819 h 653829"/>
                <a:gd name="connsiteX564" fmla="*/ 2822886 w 10040421"/>
                <a:gd name="connsiteY564" fmla="*/ 18814 h 653829"/>
                <a:gd name="connsiteX565" fmla="*/ 2861538 w 10040421"/>
                <a:gd name="connsiteY565" fmla="*/ 0 h 653829"/>
                <a:gd name="connsiteX566" fmla="*/ 2900192 w 10040421"/>
                <a:gd name="connsiteY566" fmla="*/ 18814 h 653829"/>
                <a:gd name="connsiteX567" fmla="*/ 2900192 w 10040421"/>
                <a:gd name="connsiteY567" fmla="*/ 99819 h 653829"/>
                <a:gd name="connsiteX568" fmla="*/ 2988938 w 10040421"/>
                <a:gd name="connsiteY568" fmla="*/ 99819 h 653829"/>
                <a:gd name="connsiteX569" fmla="*/ 2988938 w 10040421"/>
                <a:gd name="connsiteY569" fmla="*/ 18814 h 653829"/>
                <a:gd name="connsiteX570" fmla="*/ 3027591 w 10040421"/>
                <a:gd name="connsiteY570" fmla="*/ 0 h 653829"/>
                <a:gd name="connsiteX571" fmla="*/ 3066244 w 10040421"/>
                <a:gd name="connsiteY571" fmla="*/ 18814 h 653829"/>
                <a:gd name="connsiteX572" fmla="*/ 3066244 w 10040421"/>
                <a:gd name="connsiteY572" fmla="*/ 99819 h 653829"/>
                <a:gd name="connsiteX573" fmla="*/ 3154990 w 10040421"/>
                <a:gd name="connsiteY573" fmla="*/ 99819 h 653829"/>
                <a:gd name="connsiteX574" fmla="*/ 3154990 w 10040421"/>
                <a:gd name="connsiteY574" fmla="*/ 18814 h 653829"/>
                <a:gd name="connsiteX575" fmla="*/ 3193643 w 10040421"/>
                <a:gd name="connsiteY575" fmla="*/ 0 h 653829"/>
                <a:gd name="connsiteX576" fmla="*/ 3232296 w 10040421"/>
                <a:gd name="connsiteY576" fmla="*/ 18814 h 653829"/>
                <a:gd name="connsiteX577" fmla="*/ 3232296 w 10040421"/>
                <a:gd name="connsiteY577" fmla="*/ 99819 h 653829"/>
                <a:gd name="connsiteX578" fmla="*/ 3321040 w 10040421"/>
                <a:gd name="connsiteY578" fmla="*/ 99819 h 653829"/>
                <a:gd name="connsiteX579" fmla="*/ 3321040 w 10040421"/>
                <a:gd name="connsiteY579" fmla="*/ 18814 h 653829"/>
                <a:gd name="connsiteX580" fmla="*/ 3359693 w 10040421"/>
                <a:gd name="connsiteY580" fmla="*/ 0 h 653829"/>
                <a:gd name="connsiteX581" fmla="*/ 3398347 w 10040421"/>
                <a:gd name="connsiteY581" fmla="*/ 18814 h 653829"/>
                <a:gd name="connsiteX582" fmla="*/ 3398347 w 10040421"/>
                <a:gd name="connsiteY582" fmla="*/ 99819 h 653829"/>
                <a:gd name="connsiteX583" fmla="*/ 3487092 w 10040421"/>
                <a:gd name="connsiteY583" fmla="*/ 99819 h 653829"/>
                <a:gd name="connsiteX584" fmla="*/ 3487092 w 10040421"/>
                <a:gd name="connsiteY584" fmla="*/ 18814 h 653829"/>
                <a:gd name="connsiteX585" fmla="*/ 3525745 w 10040421"/>
                <a:gd name="connsiteY585" fmla="*/ 0 h 653829"/>
                <a:gd name="connsiteX586" fmla="*/ 3564398 w 10040421"/>
                <a:gd name="connsiteY586" fmla="*/ 18814 h 653829"/>
                <a:gd name="connsiteX587" fmla="*/ 3564398 w 10040421"/>
                <a:gd name="connsiteY587" fmla="*/ 99819 h 653829"/>
                <a:gd name="connsiteX588" fmla="*/ 3653144 w 10040421"/>
                <a:gd name="connsiteY588" fmla="*/ 99819 h 653829"/>
                <a:gd name="connsiteX589" fmla="*/ 3653144 w 10040421"/>
                <a:gd name="connsiteY589" fmla="*/ 18814 h 653829"/>
                <a:gd name="connsiteX590" fmla="*/ 3691796 w 10040421"/>
                <a:gd name="connsiteY590" fmla="*/ 0 h 653829"/>
                <a:gd name="connsiteX591" fmla="*/ 3730449 w 10040421"/>
                <a:gd name="connsiteY591" fmla="*/ 18814 h 653829"/>
                <a:gd name="connsiteX592" fmla="*/ 3730449 w 10040421"/>
                <a:gd name="connsiteY592" fmla="*/ 99819 h 653829"/>
                <a:gd name="connsiteX593" fmla="*/ 3819195 w 10040421"/>
                <a:gd name="connsiteY593" fmla="*/ 99819 h 653829"/>
                <a:gd name="connsiteX594" fmla="*/ 3819195 w 10040421"/>
                <a:gd name="connsiteY594" fmla="*/ 18814 h 653829"/>
                <a:gd name="connsiteX595" fmla="*/ 3857848 w 10040421"/>
                <a:gd name="connsiteY595" fmla="*/ 0 h 653829"/>
                <a:gd name="connsiteX596" fmla="*/ 3896501 w 10040421"/>
                <a:gd name="connsiteY596" fmla="*/ 18814 h 653829"/>
                <a:gd name="connsiteX597" fmla="*/ 3896501 w 10040421"/>
                <a:gd name="connsiteY597" fmla="*/ 99819 h 653829"/>
                <a:gd name="connsiteX598" fmla="*/ 3985239 w 10040421"/>
                <a:gd name="connsiteY598" fmla="*/ 99819 h 653829"/>
                <a:gd name="connsiteX599" fmla="*/ 3985239 w 10040421"/>
                <a:gd name="connsiteY599" fmla="*/ 18814 h 653829"/>
                <a:gd name="connsiteX600" fmla="*/ 4023892 w 10040421"/>
                <a:gd name="connsiteY600" fmla="*/ 0 h 653829"/>
                <a:gd name="connsiteX601" fmla="*/ 4062545 w 10040421"/>
                <a:gd name="connsiteY601" fmla="*/ 18814 h 653829"/>
                <a:gd name="connsiteX602" fmla="*/ 4062545 w 10040421"/>
                <a:gd name="connsiteY602" fmla="*/ 99819 h 653829"/>
                <a:gd name="connsiteX603" fmla="*/ 4151291 w 10040421"/>
                <a:gd name="connsiteY603" fmla="*/ 99819 h 653829"/>
                <a:gd name="connsiteX604" fmla="*/ 4151291 w 10040421"/>
                <a:gd name="connsiteY604" fmla="*/ 18814 h 653829"/>
                <a:gd name="connsiteX605" fmla="*/ 4189944 w 10040421"/>
                <a:gd name="connsiteY605" fmla="*/ 0 h 653829"/>
                <a:gd name="connsiteX606" fmla="*/ 4228597 w 10040421"/>
                <a:gd name="connsiteY606" fmla="*/ 18814 h 653829"/>
                <a:gd name="connsiteX607" fmla="*/ 4228597 w 10040421"/>
                <a:gd name="connsiteY607" fmla="*/ 99819 h 653829"/>
                <a:gd name="connsiteX608" fmla="*/ 4317343 w 10040421"/>
                <a:gd name="connsiteY608" fmla="*/ 99819 h 653829"/>
                <a:gd name="connsiteX609" fmla="*/ 4317343 w 10040421"/>
                <a:gd name="connsiteY609" fmla="*/ 18814 h 653829"/>
                <a:gd name="connsiteX610" fmla="*/ 4355996 w 10040421"/>
                <a:gd name="connsiteY610" fmla="*/ 0 h 653829"/>
                <a:gd name="connsiteX611" fmla="*/ 4394649 w 10040421"/>
                <a:gd name="connsiteY611" fmla="*/ 18814 h 653829"/>
                <a:gd name="connsiteX612" fmla="*/ 4394649 w 10040421"/>
                <a:gd name="connsiteY612" fmla="*/ 99819 h 653829"/>
                <a:gd name="connsiteX613" fmla="*/ 4483395 w 10040421"/>
                <a:gd name="connsiteY613" fmla="*/ 99819 h 653829"/>
                <a:gd name="connsiteX614" fmla="*/ 4483395 w 10040421"/>
                <a:gd name="connsiteY614" fmla="*/ 18814 h 653829"/>
                <a:gd name="connsiteX615" fmla="*/ 4522048 w 10040421"/>
                <a:gd name="connsiteY615" fmla="*/ 0 h 653829"/>
                <a:gd name="connsiteX616" fmla="*/ 4560701 w 10040421"/>
                <a:gd name="connsiteY616" fmla="*/ 18814 h 653829"/>
                <a:gd name="connsiteX617" fmla="*/ 4560701 w 10040421"/>
                <a:gd name="connsiteY617" fmla="*/ 99819 h 653829"/>
                <a:gd name="connsiteX618" fmla="*/ 4649447 w 10040421"/>
                <a:gd name="connsiteY618" fmla="*/ 99819 h 653829"/>
                <a:gd name="connsiteX619" fmla="*/ 4649447 w 10040421"/>
                <a:gd name="connsiteY619" fmla="*/ 18814 h 653829"/>
                <a:gd name="connsiteX620" fmla="*/ 4688100 w 10040421"/>
                <a:gd name="connsiteY620" fmla="*/ 0 h 653829"/>
                <a:gd name="connsiteX621" fmla="*/ 4726753 w 10040421"/>
                <a:gd name="connsiteY621" fmla="*/ 18814 h 653829"/>
                <a:gd name="connsiteX622" fmla="*/ 4726753 w 10040421"/>
                <a:gd name="connsiteY622" fmla="*/ 99819 h 653829"/>
                <a:gd name="connsiteX623" fmla="*/ 4815499 w 10040421"/>
                <a:gd name="connsiteY623" fmla="*/ 99819 h 653829"/>
                <a:gd name="connsiteX624" fmla="*/ 4815499 w 10040421"/>
                <a:gd name="connsiteY624" fmla="*/ 18814 h 653829"/>
                <a:gd name="connsiteX625" fmla="*/ 4854152 w 10040421"/>
                <a:gd name="connsiteY625" fmla="*/ 0 h 653829"/>
                <a:gd name="connsiteX626" fmla="*/ 4892805 w 10040421"/>
                <a:gd name="connsiteY626" fmla="*/ 18814 h 653829"/>
                <a:gd name="connsiteX627" fmla="*/ 4892805 w 10040421"/>
                <a:gd name="connsiteY627" fmla="*/ 99819 h 653829"/>
                <a:gd name="connsiteX628" fmla="*/ 4981551 w 10040421"/>
                <a:gd name="connsiteY628" fmla="*/ 99819 h 653829"/>
                <a:gd name="connsiteX629" fmla="*/ 4981551 w 10040421"/>
                <a:gd name="connsiteY629" fmla="*/ 18814 h 653829"/>
                <a:gd name="connsiteX630" fmla="*/ 5020204 w 10040421"/>
                <a:gd name="connsiteY630" fmla="*/ 0 h 653829"/>
                <a:gd name="connsiteX631" fmla="*/ 5058857 w 10040421"/>
                <a:gd name="connsiteY631" fmla="*/ 18814 h 653829"/>
                <a:gd name="connsiteX632" fmla="*/ 5058857 w 10040421"/>
                <a:gd name="connsiteY632" fmla="*/ 99819 h 653829"/>
                <a:gd name="connsiteX633" fmla="*/ 5147603 w 10040421"/>
                <a:gd name="connsiteY633" fmla="*/ 99819 h 653829"/>
                <a:gd name="connsiteX634" fmla="*/ 5147603 w 10040421"/>
                <a:gd name="connsiteY634" fmla="*/ 18814 h 653829"/>
                <a:gd name="connsiteX635" fmla="*/ 5186256 w 10040421"/>
                <a:gd name="connsiteY635" fmla="*/ 0 h 653829"/>
                <a:gd name="connsiteX636" fmla="*/ 5224909 w 10040421"/>
                <a:gd name="connsiteY636" fmla="*/ 18814 h 653829"/>
                <a:gd name="connsiteX637" fmla="*/ 5224909 w 10040421"/>
                <a:gd name="connsiteY637" fmla="*/ 99819 h 653829"/>
                <a:gd name="connsiteX638" fmla="*/ 5313655 w 10040421"/>
                <a:gd name="connsiteY638" fmla="*/ 99819 h 653829"/>
                <a:gd name="connsiteX639" fmla="*/ 5313655 w 10040421"/>
                <a:gd name="connsiteY639" fmla="*/ 18814 h 653829"/>
                <a:gd name="connsiteX640" fmla="*/ 5352308 w 10040421"/>
                <a:gd name="connsiteY640" fmla="*/ 0 h 653829"/>
                <a:gd name="connsiteX641" fmla="*/ 5390961 w 10040421"/>
                <a:gd name="connsiteY641" fmla="*/ 18814 h 653829"/>
                <a:gd name="connsiteX642" fmla="*/ 5390961 w 10040421"/>
                <a:gd name="connsiteY642" fmla="*/ 99819 h 653829"/>
                <a:gd name="connsiteX643" fmla="*/ 5479707 w 10040421"/>
                <a:gd name="connsiteY643" fmla="*/ 99819 h 653829"/>
                <a:gd name="connsiteX644" fmla="*/ 5479707 w 10040421"/>
                <a:gd name="connsiteY644" fmla="*/ 18814 h 653829"/>
                <a:gd name="connsiteX645" fmla="*/ 5518360 w 10040421"/>
                <a:gd name="connsiteY645" fmla="*/ 0 h 653829"/>
                <a:gd name="connsiteX646" fmla="*/ 5557013 w 10040421"/>
                <a:gd name="connsiteY646" fmla="*/ 18814 h 653829"/>
                <a:gd name="connsiteX647" fmla="*/ 5557013 w 10040421"/>
                <a:gd name="connsiteY647" fmla="*/ 99819 h 653829"/>
                <a:gd name="connsiteX648" fmla="*/ 5645759 w 10040421"/>
                <a:gd name="connsiteY648" fmla="*/ 99819 h 653829"/>
                <a:gd name="connsiteX649" fmla="*/ 5645759 w 10040421"/>
                <a:gd name="connsiteY649" fmla="*/ 18814 h 653829"/>
                <a:gd name="connsiteX650" fmla="*/ 5684412 w 10040421"/>
                <a:gd name="connsiteY650" fmla="*/ 0 h 653829"/>
                <a:gd name="connsiteX651" fmla="*/ 5723065 w 10040421"/>
                <a:gd name="connsiteY651" fmla="*/ 18814 h 653829"/>
                <a:gd name="connsiteX652" fmla="*/ 5723065 w 10040421"/>
                <a:gd name="connsiteY652" fmla="*/ 99819 h 653829"/>
                <a:gd name="connsiteX653" fmla="*/ 5811811 w 10040421"/>
                <a:gd name="connsiteY653" fmla="*/ 99819 h 653829"/>
                <a:gd name="connsiteX654" fmla="*/ 5811811 w 10040421"/>
                <a:gd name="connsiteY654" fmla="*/ 18814 h 653829"/>
                <a:gd name="connsiteX655" fmla="*/ 5850464 w 10040421"/>
                <a:gd name="connsiteY655" fmla="*/ 0 h 653829"/>
                <a:gd name="connsiteX656" fmla="*/ 5889117 w 10040421"/>
                <a:gd name="connsiteY656" fmla="*/ 18814 h 653829"/>
                <a:gd name="connsiteX657" fmla="*/ 5889117 w 10040421"/>
                <a:gd name="connsiteY657" fmla="*/ 99819 h 653829"/>
                <a:gd name="connsiteX658" fmla="*/ 5977863 w 10040421"/>
                <a:gd name="connsiteY658" fmla="*/ 99819 h 653829"/>
                <a:gd name="connsiteX659" fmla="*/ 5977863 w 10040421"/>
                <a:gd name="connsiteY659" fmla="*/ 18814 h 653829"/>
                <a:gd name="connsiteX660" fmla="*/ 6016516 w 10040421"/>
                <a:gd name="connsiteY660" fmla="*/ 0 h 653829"/>
                <a:gd name="connsiteX661" fmla="*/ 6055169 w 10040421"/>
                <a:gd name="connsiteY661" fmla="*/ 18814 h 653829"/>
                <a:gd name="connsiteX662" fmla="*/ 6055169 w 10040421"/>
                <a:gd name="connsiteY662" fmla="*/ 99819 h 653829"/>
                <a:gd name="connsiteX663" fmla="*/ 6143915 w 10040421"/>
                <a:gd name="connsiteY663" fmla="*/ 99819 h 653829"/>
                <a:gd name="connsiteX664" fmla="*/ 6143915 w 10040421"/>
                <a:gd name="connsiteY664" fmla="*/ 18814 h 653829"/>
                <a:gd name="connsiteX665" fmla="*/ 6182568 w 10040421"/>
                <a:gd name="connsiteY665" fmla="*/ 0 h 653829"/>
                <a:gd name="connsiteX666" fmla="*/ 6221221 w 10040421"/>
                <a:gd name="connsiteY666" fmla="*/ 18814 h 653829"/>
                <a:gd name="connsiteX667" fmla="*/ 6221221 w 10040421"/>
                <a:gd name="connsiteY667" fmla="*/ 99819 h 653829"/>
                <a:gd name="connsiteX668" fmla="*/ 6309967 w 10040421"/>
                <a:gd name="connsiteY668" fmla="*/ 99819 h 653829"/>
                <a:gd name="connsiteX669" fmla="*/ 6309967 w 10040421"/>
                <a:gd name="connsiteY669" fmla="*/ 18814 h 653829"/>
                <a:gd name="connsiteX670" fmla="*/ 6348620 w 10040421"/>
                <a:gd name="connsiteY670" fmla="*/ 0 h 653829"/>
                <a:gd name="connsiteX671" fmla="*/ 6387273 w 10040421"/>
                <a:gd name="connsiteY671" fmla="*/ 18814 h 653829"/>
                <a:gd name="connsiteX672" fmla="*/ 6387273 w 10040421"/>
                <a:gd name="connsiteY672" fmla="*/ 99819 h 653829"/>
                <a:gd name="connsiteX673" fmla="*/ 6476019 w 10040421"/>
                <a:gd name="connsiteY673" fmla="*/ 99819 h 653829"/>
                <a:gd name="connsiteX674" fmla="*/ 6476019 w 10040421"/>
                <a:gd name="connsiteY674" fmla="*/ 18814 h 653829"/>
                <a:gd name="connsiteX675" fmla="*/ 6514672 w 10040421"/>
                <a:gd name="connsiteY675" fmla="*/ 0 h 653829"/>
                <a:gd name="connsiteX676" fmla="*/ 6553325 w 10040421"/>
                <a:gd name="connsiteY676" fmla="*/ 18814 h 653829"/>
                <a:gd name="connsiteX677" fmla="*/ 6553325 w 10040421"/>
                <a:gd name="connsiteY677" fmla="*/ 99819 h 653829"/>
                <a:gd name="connsiteX678" fmla="*/ 6642071 w 10040421"/>
                <a:gd name="connsiteY678" fmla="*/ 99819 h 653829"/>
                <a:gd name="connsiteX679" fmla="*/ 6642071 w 10040421"/>
                <a:gd name="connsiteY679" fmla="*/ 18814 h 653829"/>
                <a:gd name="connsiteX680" fmla="*/ 6680724 w 10040421"/>
                <a:gd name="connsiteY680" fmla="*/ 0 h 653829"/>
                <a:gd name="connsiteX681" fmla="*/ 6719377 w 10040421"/>
                <a:gd name="connsiteY681" fmla="*/ 18814 h 653829"/>
                <a:gd name="connsiteX682" fmla="*/ 6719377 w 10040421"/>
                <a:gd name="connsiteY682" fmla="*/ 99819 h 653829"/>
                <a:gd name="connsiteX683" fmla="*/ 6808123 w 10040421"/>
                <a:gd name="connsiteY683" fmla="*/ 99819 h 653829"/>
                <a:gd name="connsiteX684" fmla="*/ 6808123 w 10040421"/>
                <a:gd name="connsiteY684" fmla="*/ 18814 h 653829"/>
                <a:gd name="connsiteX685" fmla="*/ 6846776 w 10040421"/>
                <a:gd name="connsiteY685" fmla="*/ 0 h 653829"/>
                <a:gd name="connsiteX686" fmla="*/ 6885429 w 10040421"/>
                <a:gd name="connsiteY686" fmla="*/ 18814 h 653829"/>
                <a:gd name="connsiteX687" fmla="*/ 6885429 w 10040421"/>
                <a:gd name="connsiteY687" fmla="*/ 99819 h 653829"/>
                <a:gd name="connsiteX688" fmla="*/ 6974175 w 10040421"/>
                <a:gd name="connsiteY688" fmla="*/ 99819 h 653829"/>
                <a:gd name="connsiteX689" fmla="*/ 6974175 w 10040421"/>
                <a:gd name="connsiteY689" fmla="*/ 18814 h 653829"/>
                <a:gd name="connsiteX690" fmla="*/ 7012828 w 10040421"/>
                <a:gd name="connsiteY690" fmla="*/ 0 h 653829"/>
                <a:gd name="connsiteX691" fmla="*/ 7051481 w 10040421"/>
                <a:gd name="connsiteY691" fmla="*/ 18814 h 653829"/>
                <a:gd name="connsiteX692" fmla="*/ 7051481 w 10040421"/>
                <a:gd name="connsiteY692" fmla="*/ 99819 h 653829"/>
                <a:gd name="connsiteX693" fmla="*/ 7140227 w 10040421"/>
                <a:gd name="connsiteY693" fmla="*/ 99819 h 653829"/>
                <a:gd name="connsiteX694" fmla="*/ 7140227 w 10040421"/>
                <a:gd name="connsiteY694" fmla="*/ 18814 h 653829"/>
                <a:gd name="connsiteX695" fmla="*/ 7178880 w 10040421"/>
                <a:gd name="connsiteY695" fmla="*/ 0 h 653829"/>
                <a:gd name="connsiteX696" fmla="*/ 7217533 w 10040421"/>
                <a:gd name="connsiteY696" fmla="*/ 18814 h 653829"/>
                <a:gd name="connsiteX697" fmla="*/ 7217533 w 10040421"/>
                <a:gd name="connsiteY697" fmla="*/ 99819 h 653829"/>
                <a:gd name="connsiteX698" fmla="*/ 7306279 w 10040421"/>
                <a:gd name="connsiteY698" fmla="*/ 99819 h 653829"/>
                <a:gd name="connsiteX699" fmla="*/ 7306279 w 10040421"/>
                <a:gd name="connsiteY699" fmla="*/ 18814 h 653829"/>
                <a:gd name="connsiteX700" fmla="*/ 7344932 w 10040421"/>
                <a:gd name="connsiteY700" fmla="*/ 0 h 653829"/>
                <a:gd name="connsiteX701" fmla="*/ 7383585 w 10040421"/>
                <a:gd name="connsiteY701" fmla="*/ 18814 h 653829"/>
                <a:gd name="connsiteX702" fmla="*/ 7383585 w 10040421"/>
                <a:gd name="connsiteY702" fmla="*/ 99819 h 653829"/>
                <a:gd name="connsiteX703" fmla="*/ 7472331 w 10040421"/>
                <a:gd name="connsiteY703" fmla="*/ 99819 h 653829"/>
                <a:gd name="connsiteX704" fmla="*/ 7472331 w 10040421"/>
                <a:gd name="connsiteY704" fmla="*/ 18814 h 653829"/>
                <a:gd name="connsiteX705" fmla="*/ 7510984 w 10040421"/>
                <a:gd name="connsiteY705" fmla="*/ 0 h 653829"/>
                <a:gd name="connsiteX706" fmla="*/ 7549637 w 10040421"/>
                <a:gd name="connsiteY706" fmla="*/ 18814 h 653829"/>
                <a:gd name="connsiteX707" fmla="*/ 7549637 w 10040421"/>
                <a:gd name="connsiteY707" fmla="*/ 99819 h 653829"/>
                <a:gd name="connsiteX708" fmla="*/ 7638383 w 10040421"/>
                <a:gd name="connsiteY708" fmla="*/ 99819 h 653829"/>
                <a:gd name="connsiteX709" fmla="*/ 7638383 w 10040421"/>
                <a:gd name="connsiteY709" fmla="*/ 18814 h 653829"/>
                <a:gd name="connsiteX710" fmla="*/ 7677036 w 10040421"/>
                <a:gd name="connsiteY710" fmla="*/ 0 h 653829"/>
                <a:gd name="connsiteX711" fmla="*/ 7715689 w 10040421"/>
                <a:gd name="connsiteY711" fmla="*/ 18814 h 653829"/>
                <a:gd name="connsiteX712" fmla="*/ 7715689 w 10040421"/>
                <a:gd name="connsiteY712" fmla="*/ 99819 h 653829"/>
                <a:gd name="connsiteX713" fmla="*/ 7804435 w 10040421"/>
                <a:gd name="connsiteY713" fmla="*/ 99819 h 653829"/>
                <a:gd name="connsiteX714" fmla="*/ 7804435 w 10040421"/>
                <a:gd name="connsiteY714" fmla="*/ 18814 h 653829"/>
                <a:gd name="connsiteX715" fmla="*/ 7843088 w 10040421"/>
                <a:gd name="connsiteY715" fmla="*/ 0 h 653829"/>
                <a:gd name="connsiteX716" fmla="*/ 7881741 w 10040421"/>
                <a:gd name="connsiteY716" fmla="*/ 18814 h 653829"/>
                <a:gd name="connsiteX717" fmla="*/ 7881741 w 10040421"/>
                <a:gd name="connsiteY717" fmla="*/ 99819 h 653829"/>
                <a:gd name="connsiteX718" fmla="*/ 7970487 w 10040421"/>
                <a:gd name="connsiteY718" fmla="*/ 99819 h 653829"/>
                <a:gd name="connsiteX719" fmla="*/ 7970487 w 10040421"/>
                <a:gd name="connsiteY719" fmla="*/ 18814 h 653829"/>
                <a:gd name="connsiteX720" fmla="*/ 8009140 w 10040421"/>
                <a:gd name="connsiteY720" fmla="*/ 0 h 653829"/>
                <a:gd name="connsiteX721" fmla="*/ 8047793 w 10040421"/>
                <a:gd name="connsiteY721" fmla="*/ 18814 h 653829"/>
                <a:gd name="connsiteX722" fmla="*/ 8047793 w 10040421"/>
                <a:gd name="connsiteY722" fmla="*/ 99819 h 653829"/>
                <a:gd name="connsiteX723" fmla="*/ 8136538 w 10040421"/>
                <a:gd name="connsiteY723" fmla="*/ 99819 h 653829"/>
                <a:gd name="connsiteX724" fmla="*/ 8136538 w 10040421"/>
                <a:gd name="connsiteY724" fmla="*/ 18814 h 653829"/>
                <a:gd name="connsiteX725" fmla="*/ 8175192 w 10040421"/>
                <a:gd name="connsiteY725" fmla="*/ 0 h 653829"/>
                <a:gd name="connsiteX726" fmla="*/ 8213844 w 10040421"/>
                <a:gd name="connsiteY726" fmla="*/ 18814 h 653829"/>
                <a:gd name="connsiteX727" fmla="*/ 8213844 w 10040421"/>
                <a:gd name="connsiteY727" fmla="*/ 99819 h 653829"/>
                <a:gd name="connsiteX728" fmla="*/ 8302590 w 10040421"/>
                <a:gd name="connsiteY728" fmla="*/ 99819 h 653829"/>
                <a:gd name="connsiteX729" fmla="*/ 8302590 w 10040421"/>
                <a:gd name="connsiteY729" fmla="*/ 18814 h 653829"/>
                <a:gd name="connsiteX730" fmla="*/ 8341244 w 10040421"/>
                <a:gd name="connsiteY730" fmla="*/ 0 h 653829"/>
                <a:gd name="connsiteX731" fmla="*/ 8379896 w 10040421"/>
                <a:gd name="connsiteY731" fmla="*/ 18814 h 653829"/>
                <a:gd name="connsiteX732" fmla="*/ 8379896 w 10040421"/>
                <a:gd name="connsiteY732" fmla="*/ 99819 h 653829"/>
                <a:gd name="connsiteX733" fmla="*/ 8468642 w 10040421"/>
                <a:gd name="connsiteY733" fmla="*/ 99819 h 653829"/>
                <a:gd name="connsiteX734" fmla="*/ 8468642 w 10040421"/>
                <a:gd name="connsiteY734" fmla="*/ 18814 h 653829"/>
                <a:gd name="connsiteX735" fmla="*/ 8507296 w 10040421"/>
                <a:gd name="connsiteY735" fmla="*/ 0 h 653829"/>
                <a:gd name="connsiteX736" fmla="*/ 8545948 w 10040421"/>
                <a:gd name="connsiteY736" fmla="*/ 18814 h 653829"/>
                <a:gd name="connsiteX737" fmla="*/ 8545948 w 10040421"/>
                <a:gd name="connsiteY737" fmla="*/ 99819 h 653829"/>
                <a:gd name="connsiteX738" fmla="*/ 8634694 w 10040421"/>
                <a:gd name="connsiteY738" fmla="*/ 99819 h 653829"/>
                <a:gd name="connsiteX739" fmla="*/ 8634694 w 10040421"/>
                <a:gd name="connsiteY739" fmla="*/ 18814 h 653829"/>
                <a:gd name="connsiteX740" fmla="*/ 8673348 w 10040421"/>
                <a:gd name="connsiteY740" fmla="*/ 0 h 653829"/>
                <a:gd name="connsiteX741" fmla="*/ 8712000 w 10040421"/>
                <a:gd name="connsiteY741" fmla="*/ 18814 h 653829"/>
                <a:gd name="connsiteX742" fmla="*/ 8712000 w 10040421"/>
                <a:gd name="connsiteY742" fmla="*/ 99819 h 653829"/>
                <a:gd name="connsiteX743" fmla="*/ 8800746 w 10040421"/>
                <a:gd name="connsiteY743" fmla="*/ 99819 h 653829"/>
                <a:gd name="connsiteX744" fmla="*/ 8800746 w 10040421"/>
                <a:gd name="connsiteY744" fmla="*/ 18814 h 653829"/>
                <a:gd name="connsiteX745" fmla="*/ 8839400 w 10040421"/>
                <a:gd name="connsiteY745" fmla="*/ 0 h 653829"/>
                <a:gd name="connsiteX746" fmla="*/ 8878052 w 10040421"/>
                <a:gd name="connsiteY746" fmla="*/ 18814 h 653829"/>
                <a:gd name="connsiteX747" fmla="*/ 8878052 w 10040421"/>
                <a:gd name="connsiteY747" fmla="*/ 99819 h 653829"/>
                <a:gd name="connsiteX748" fmla="*/ 8966798 w 10040421"/>
                <a:gd name="connsiteY748" fmla="*/ 99819 h 653829"/>
                <a:gd name="connsiteX749" fmla="*/ 8966798 w 10040421"/>
                <a:gd name="connsiteY749" fmla="*/ 18814 h 653829"/>
                <a:gd name="connsiteX750" fmla="*/ 9005452 w 10040421"/>
                <a:gd name="connsiteY750" fmla="*/ 0 h 653829"/>
                <a:gd name="connsiteX751" fmla="*/ 9044104 w 10040421"/>
                <a:gd name="connsiteY751" fmla="*/ 18814 h 653829"/>
                <a:gd name="connsiteX752" fmla="*/ 9044104 w 10040421"/>
                <a:gd name="connsiteY752" fmla="*/ 99819 h 653829"/>
                <a:gd name="connsiteX753" fmla="*/ 9132850 w 10040421"/>
                <a:gd name="connsiteY753" fmla="*/ 99819 h 653829"/>
                <a:gd name="connsiteX754" fmla="*/ 9132850 w 10040421"/>
                <a:gd name="connsiteY754" fmla="*/ 18814 h 653829"/>
                <a:gd name="connsiteX755" fmla="*/ 9171504 w 10040421"/>
                <a:gd name="connsiteY755" fmla="*/ 0 h 653829"/>
                <a:gd name="connsiteX756" fmla="*/ 9210156 w 10040421"/>
                <a:gd name="connsiteY756" fmla="*/ 18814 h 653829"/>
                <a:gd name="connsiteX757" fmla="*/ 9210156 w 10040421"/>
                <a:gd name="connsiteY757" fmla="*/ 99819 h 653829"/>
                <a:gd name="connsiteX758" fmla="*/ 9298902 w 10040421"/>
                <a:gd name="connsiteY758" fmla="*/ 99819 h 653829"/>
                <a:gd name="connsiteX759" fmla="*/ 9298902 w 10040421"/>
                <a:gd name="connsiteY759" fmla="*/ 18814 h 653829"/>
                <a:gd name="connsiteX760" fmla="*/ 9337556 w 10040421"/>
                <a:gd name="connsiteY760" fmla="*/ 0 h 653829"/>
                <a:gd name="connsiteX761" fmla="*/ 9376208 w 10040421"/>
                <a:gd name="connsiteY761" fmla="*/ 18814 h 653829"/>
                <a:gd name="connsiteX762" fmla="*/ 9376208 w 10040421"/>
                <a:gd name="connsiteY762" fmla="*/ 99819 h 653829"/>
                <a:gd name="connsiteX763" fmla="*/ 9464954 w 10040421"/>
                <a:gd name="connsiteY763" fmla="*/ 99819 h 653829"/>
                <a:gd name="connsiteX764" fmla="*/ 9464954 w 10040421"/>
                <a:gd name="connsiteY764" fmla="*/ 18814 h 653829"/>
                <a:gd name="connsiteX765" fmla="*/ 9503608 w 10040421"/>
                <a:gd name="connsiteY765" fmla="*/ 0 h 653829"/>
                <a:gd name="connsiteX766" fmla="*/ 9542260 w 10040421"/>
                <a:gd name="connsiteY766" fmla="*/ 18814 h 653829"/>
                <a:gd name="connsiteX767" fmla="*/ 9542260 w 10040421"/>
                <a:gd name="connsiteY767" fmla="*/ 99819 h 653829"/>
                <a:gd name="connsiteX768" fmla="*/ 9631006 w 10040421"/>
                <a:gd name="connsiteY768" fmla="*/ 99819 h 653829"/>
                <a:gd name="connsiteX769" fmla="*/ 9631006 w 10040421"/>
                <a:gd name="connsiteY769" fmla="*/ 18814 h 653829"/>
                <a:gd name="connsiteX770" fmla="*/ 9669660 w 10040421"/>
                <a:gd name="connsiteY770" fmla="*/ 0 h 653829"/>
                <a:gd name="connsiteX771" fmla="*/ 9708312 w 10040421"/>
                <a:gd name="connsiteY771" fmla="*/ 18814 h 653829"/>
                <a:gd name="connsiteX772" fmla="*/ 9708312 w 10040421"/>
                <a:gd name="connsiteY772" fmla="*/ 99819 h 653829"/>
                <a:gd name="connsiteX773" fmla="*/ 9797058 w 10040421"/>
                <a:gd name="connsiteY773" fmla="*/ 99819 h 653829"/>
                <a:gd name="connsiteX774" fmla="*/ 9797058 w 10040421"/>
                <a:gd name="connsiteY774" fmla="*/ 18814 h 653829"/>
                <a:gd name="connsiteX775" fmla="*/ 9835712 w 10040421"/>
                <a:gd name="connsiteY775" fmla="*/ 0 h 653829"/>
                <a:gd name="connsiteX776" fmla="*/ 9874364 w 10040421"/>
                <a:gd name="connsiteY776" fmla="*/ 18814 h 653829"/>
                <a:gd name="connsiteX777" fmla="*/ 9874364 w 10040421"/>
                <a:gd name="connsiteY777" fmla="*/ 99819 h 653829"/>
                <a:gd name="connsiteX778" fmla="*/ 9963115 w 10040421"/>
                <a:gd name="connsiteY778" fmla="*/ 99819 h 653829"/>
                <a:gd name="connsiteX779" fmla="*/ 9963115 w 10040421"/>
                <a:gd name="connsiteY779" fmla="*/ 18814 h 653829"/>
                <a:gd name="connsiteX780" fmla="*/ 10001767 w 10040421"/>
                <a:gd name="connsiteY780" fmla="*/ 0 h 653829"/>
                <a:gd name="connsiteX781" fmla="*/ 10040421 w 10040421"/>
                <a:gd name="connsiteY781" fmla="*/ 18814 h 653829"/>
                <a:gd name="connsiteX782" fmla="*/ 10040421 w 10040421"/>
                <a:gd name="connsiteY782" fmla="*/ 653829 h 653829"/>
                <a:gd name="connsiteX783" fmla="*/ 9963115 w 10040421"/>
                <a:gd name="connsiteY783" fmla="*/ 653829 h 653829"/>
                <a:gd name="connsiteX784" fmla="*/ 9963115 w 10040421"/>
                <a:gd name="connsiteY784" fmla="*/ 652442 h 653829"/>
                <a:gd name="connsiteX785" fmla="*/ 9874364 w 10040421"/>
                <a:gd name="connsiteY785" fmla="*/ 652442 h 653829"/>
                <a:gd name="connsiteX786" fmla="*/ 9874364 w 10040421"/>
                <a:gd name="connsiteY786" fmla="*/ 653829 h 653829"/>
                <a:gd name="connsiteX787" fmla="*/ 9797058 w 10040421"/>
                <a:gd name="connsiteY787" fmla="*/ 653829 h 653829"/>
                <a:gd name="connsiteX788" fmla="*/ 9797058 w 10040421"/>
                <a:gd name="connsiteY788" fmla="*/ 652442 h 653829"/>
                <a:gd name="connsiteX789" fmla="*/ 9708312 w 10040421"/>
                <a:gd name="connsiteY789" fmla="*/ 652442 h 653829"/>
                <a:gd name="connsiteX790" fmla="*/ 9708312 w 10040421"/>
                <a:gd name="connsiteY790" fmla="*/ 653829 h 653829"/>
                <a:gd name="connsiteX791" fmla="*/ 9631006 w 10040421"/>
                <a:gd name="connsiteY791" fmla="*/ 653829 h 653829"/>
                <a:gd name="connsiteX792" fmla="*/ 9631006 w 10040421"/>
                <a:gd name="connsiteY792" fmla="*/ 652442 h 653829"/>
                <a:gd name="connsiteX793" fmla="*/ 9542260 w 10040421"/>
                <a:gd name="connsiteY793" fmla="*/ 652442 h 653829"/>
                <a:gd name="connsiteX794" fmla="*/ 9542260 w 10040421"/>
                <a:gd name="connsiteY794" fmla="*/ 653829 h 653829"/>
                <a:gd name="connsiteX795" fmla="*/ 9464954 w 10040421"/>
                <a:gd name="connsiteY795" fmla="*/ 653829 h 653829"/>
                <a:gd name="connsiteX796" fmla="*/ 9464954 w 10040421"/>
                <a:gd name="connsiteY796" fmla="*/ 652442 h 653829"/>
                <a:gd name="connsiteX797" fmla="*/ 9376208 w 10040421"/>
                <a:gd name="connsiteY797" fmla="*/ 652442 h 653829"/>
                <a:gd name="connsiteX798" fmla="*/ 9376208 w 10040421"/>
                <a:gd name="connsiteY798" fmla="*/ 653829 h 653829"/>
                <a:gd name="connsiteX799" fmla="*/ 9298902 w 10040421"/>
                <a:gd name="connsiteY799" fmla="*/ 653829 h 653829"/>
                <a:gd name="connsiteX800" fmla="*/ 9298902 w 10040421"/>
                <a:gd name="connsiteY800" fmla="*/ 652442 h 653829"/>
                <a:gd name="connsiteX801" fmla="*/ 9210156 w 10040421"/>
                <a:gd name="connsiteY801" fmla="*/ 652442 h 653829"/>
                <a:gd name="connsiteX802" fmla="*/ 9210156 w 10040421"/>
                <a:gd name="connsiteY802" fmla="*/ 653829 h 653829"/>
                <a:gd name="connsiteX803" fmla="*/ 9132850 w 10040421"/>
                <a:gd name="connsiteY803" fmla="*/ 653829 h 653829"/>
                <a:gd name="connsiteX804" fmla="*/ 9132850 w 10040421"/>
                <a:gd name="connsiteY804" fmla="*/ 652442 h 653829"/>
                <a:gd name="connsiteX805" fmla="*/ 9044104 w 10040421"/>
                <a:gd name="connsiteY805" fmla="*/ 652442 h 653829"/>
                <a:gd name="connsiteX806" fmla="*/ 9044104 w 10040421"/>
                <a:gd name="connsiteY806" fmla="*/ 653829 h 653829"/>
                <a:gd name="connsiteX807" fmla="*/ 8966798 w 10040421"/>
                <a:gd name="connsiteY807" fmla="*/ 653829 h 653829"/>
                <a:gd name="connsiteX808" fmla="*/ 8966798 w 10040421"/>
                <a:gd name="connsiteY808" fmla="*/ 652442 h 653829"/>
                <a:gd name="connsiteX809" fmla="*/ 8878052 w 10040421"/>
                <a:gd name="connsiteY809" fmla="*/ 652442 h 653829"/>
                <a:gd name="connsiteX810" fmla="*/ 8878052 w 10040421"/>
                <a:gd name="connsiteY810" fmla="*/ 653829 h 653829"/>
                <a:gd name="connsiteX811" fmla="*/ 8800746 w 10040421"/>
                <a:gd name="connsiteY811" fmla="*/ 653829 h 653829"/>
                <a:gd name="connsiteX812" fmla="*/ 8800746 w 10040421"/>
                <a:gd name="connsiteY812" fmla="*/ 652442 h 653829"/>
                <a:gd name="connsiteX813" fmla="*/ 8712000 w 10040421"/>
                <a:gd name="connsiteY813" fmla="*/ 652442 h 653829"/>
                <a:gd name="connsiteX814" fmla="*/ 8712000 w 10040421"/>
                <a:gd name="connsiteY814" fmla="*/ 653829 h 653829"/>
                <a:gd name="connsiteX815" fmla="*/ 8634694 w 10040421"/>
                <a:gd name="connsiteY815" fmla="*/ 653829 h 653829"/>
                <a:gd name="connsiteX816" fmla="*/ 8634694 w 10040421"/>
                <a:gd name="connsiteY816" fmla="*/ 652442 h 653829"/>
                <a:gd name="connsiteX817" fmla="*/ 8545948 w 10040421"/>
                <a:gd name="connsiteY817" fmla="*/ 652442 h 653829"/>
                <a:gd name="connsiteX818" fmla="*/ 8545948 w 10040421"/>
                <a:gd name="connsiteY818" fmla="*/ 653829 h 653829"/>
                <a:gd name="connsiteX819" fmla="*/ 8468642 w 10040421"/>
                <a:gd name="connsiteY819" fmla="*/ 653829 h 653829"/>
                <a:gd name="connsiteX820" fmla="*/ 8468642 w 10040421"/>
                <a:gd name="connsiteY820" fmla="*/ 652442 h 653829"/>
                <a:gd name="connsiteX821" fmla="*/ 8379896 w 10040421"/>
                <a:gd name="connsiteY821" fmla="*/ 652442 h 653829"/>
                <a:gd name="connsiteX822" fmla="*/ 8379896 w 10040421"/>
                <a:gd name="connsiteY822" fmla="*/ 653829 h 653829"/>
                <a:gd name="connsiteX823" fmla="*/ 8302590 w 10040421"/>
                <a:gd name="connsiteY823" fmla="*/ 653829 h 653829"/>
                <a:gd name="connsiteX824" fmla="*/ 8302590 w 10040421"/>
                <a:gd name="connsiteY824" fmla="*/ 652442 h 653829"/>
                <a:gd name="connsiteX825" fmla="*/ 8213844 w 10040421"/>
                <a:gd name="connsiteY825" fmla="*/ 652442 h 653829"/>
                <a:gd name="connsiteX826" fmla="*/ 8213844 w 10040421"/>
                <a:gd name="connsiteY826" fmla="*/ 653829 h 653829"/>
                <a:gd name="connsiteX827" fmla="*/ 8136538 w 10040421"/>
                <a:gd name="connsiteY827" fmla="*/ 653829 h 653829"/>
                <a:gd name="connsiteX828" fmla="*/ 8136538 w 10040421"/>
                <a:gd name="connsiteY828" fmla="*/ 652442 h 653829"/>
                <a:gd name="connsiteX829" fmla="*/ 8047793 w 10040421"/>
                <a:gd name="connsiteY829" fmla="*/ 652442 h 653829"/>
                <a:gd name="connsiteX830" fmla="*/ 8047793 w 10040421"/>
                <a:gd name="connsiteY830" fmla="*/ 653829 h 653829"/>
                <a:gd name="connsiteX831" fmla="*/ 7970487 w 10040421"/>
                <a:gd name="connsiteY831" fmla="*/ 653829 h 653829"/>
                <a:gd name="connsiteX832" fmla="*/ 7970487 w 10040421"/>
                <a:gd name="connsiteY832" fmla="*/ 652442 h 653829"/>
                <a:gd name="connsiteX833" fmla="*/ 7881741 w 10040421"/>
                <a:gd name="connsiteY833" fmla="*/ 652442 h 653829"/>
                <a:gd name="connsiteX834" fmla="*/ 7881741 w 10040421"/>
                <a:gd name="connsiteY834" fmla="*/ 653829 h 653829"/>
                <a:gd name="connsiteX835" fmla="*/ 7804435 w 10040421"/>
                <a:gd name="connsiteY835" fmla="*/ 653829 h 653829"/>
                <a:gd name="connsiteX836" fmla="*/ 7804435 w 10040421"/>
                <a:gd name="connsiteY836" fmla="*/ 652442 h 653829"/>
                <a:gd name="connsiteX837" fmla="*/ 7715689 w 10040421"/>
                <a:gd name="connsiteY837" fmla="*/ 652442 h 653829"/>
                <a:gd name="connsiteX838" fmla="*/ 7715689 w 10040421"/>
                <a:gd name="connsiteY838" fmla="*/ 653829 h 653829"/>
                <a:gd name="connsiteX839" fmla="*/ 7638383 w 10040421"/>
                <a:gd name="connsiteY839" fmla="*/ 653829 h 653829"/>
                <a:gd name="connsiteX840" fmla="*/ 7638383 w 10040421"/>
                <a:gd name="connsiteY840" fmla="*/ 652442 h 653829"/>
                <a:gd name="connsiteX841" fmla="*/ 7549637 w 10040421"/>
                <a:gd name="connsiteY841" fmla="*/ 652442 h 653829"/>
                <a:gd name="connsiteX842" fmla="*/ 7549637 w 10040421"/>
                <a:gd name="connsiteY842" fmla="*/ 653829 h 653829"/>
                <a:gd name="connsiteX843" fmla="*/ 7472331 w 10040421"/>
                <a:gd name="connsiteY843" fmla="*/ 653829 h 653829"/>
                <a:gd name="connsiteX844" fmla="*/ 7472331 w 10040421"/>
                <a:gd name="connsiteY844" fmla="*/ 652442 h 653829"/>
                <a:gd name="connsiteX845" fmla="*/ 7383585 w 10040421"/>
                <a:gd name="connsiteY845" fmla="*/ 652442 h 653829"/>
                <a:gd name="connsiteX846" fmla="*/ 7383585 w 10040421"/>
                <a:gd name="connsiteY846" fmla="*/ 653829 h 653829"/>
                <a:gd name="connsiteX847" fmla="*/ 7306279 w 10040421"/>
                <a:gd name="connsiteY847" fmla="*/ 653829 h 653829"/>
                <a:gd name="connsiteX848" fmla="*/ 7306279 w 10040421"/>
                <a:gd name="connsiteY848" fmla="*/ 652442 h 653829"/>
                <a:gd name="connsiteX849" fmla="*/ 7217533 w 10040421"/>
                <a:gd name="connsiteY849" fmla="*/ 652442 h 653829"/>
                <a:gd name="connsiteX850" fmla="*/ 7217533 w 10040421"/>
                <a:gd name="connsiteY850" fmla="*/ 653829 h 653829"/>
                <a:gd name="connsiteX851" fmla="*/ 7140227 w 10040421"/>
                <a:gd name="connsiteY851" fmla="*/ 653829 h 653829"/>
                <a:gd name="connsiteX852" fmla="*/ 7140227 w 10040421"/>
                <a:gd name="connsiteY852" fmla="*/ 652442 h 653829"/>
                <a:gd name="connsiteX853" fmla="*/ 7051481 w 10040421"/>
                <a:gd name="connsiteY853" fmla="*/ 652442 h 653829"/>
                <a:gd name="connsiteX854" fmla="*/ 7051481 w 10040421"/>
                <a:gd name="connsiteY854" fmla="*/ 653829 h 653829"/>
                <a:gd name="connsiteX855" fmla="*/ 6974175 w 10040421"/>
                <a:gd name="connsiteY855" fmla="*/ 653829 h 653829"/>
                <a:gd name="connsiteX856" fmla="*/ 6974175 w 10040421"/>
                <a:gd name="connsiteY856" fmla="*/ 652442 h 653829"/>
                <a:gd name="connsiteX857" fmla="*/ 6885429 w 10040421"/>
                <a:gd name="connsiteY857" fmla="*/ 652442 h 653829"/>
                <a:gd name="connsiteX858" fmla="*/ 6885429 w 10040421"/>
                <a:gd name="connsiteY858" fmla="*/ 653829 h 653829"/>
                <a:gd name="connsiteX859" fmla="*/ 6808123 w 10040421"/>
                <a:gd name="connsiteY859" fmla="*/ 653829 h 653829"/>
                <a:gd name="connsiteX860" fmla="*/ 6808123 w 10040421"/>
                <a:gd name="connsiteY860" fmla="*/ 652442 h 653829"/>
                <a:gd name="connsiteX861" fmla="*/ 6719377 w 10040421"/>
                <a:gd name="connsiteY861" fmla="*/ 652442 h 653829"/>
                <a:gd name="connsiteX862" fmla="*/ 6719377 w 10040421"/>
                <a:gd name="connsiteY862" fmla="*/ 653829 h 653829"/>
                <a:gd name="connsiteX863" fmla="*/ 6642071 w 10040421"/>
                <a:gd name="connsiteY863" fmla="*/ 653829 h 653829"/>
                <a:gd name="connsiteX864" fmla="*/ 6642071 w 10040421"/>
                <a:gd name="connsiteY864" fmla="*/ 652442 h 653829"/>
                <a:gd name="connsiteX865" fmla="*/ 6553325 w 10040421"/>
                <a:gd name="connsiteY865" fmla="*/ 652442 h 653829"/>
                <a:gd name="connsiteX866" fmla="*/ 6553325 w 10040421"/>
                <a:gd name="connsiteY866" fmla="*/ 653829 h 653829"/>
                <a:gd name="connsiteX867" fmla="*/ 6476019 w 10040421"/>
                <a:gd name="connsiteY867" fmla="*/ 653829 h 653829"/>
                <a:gd name="connsiteX868" fmla="*/ 6476019 w 10040421"/>
                <a:gd name="connsiteY868" fmla="*/ 652442 h 653829"/>
                <a:gd name="connsiteX869" fmla="*/ 6387273 w 10040421"/>
                <a:gd name="connsiteY869" fmla="*/ 652442 h 653829"/>
                <a:gd name="connsiteX870" fmla="*/ 6387273 w 10040421"/>
                <a:gd name="connsiteY870" fmla="*/ 653829 h 653829"/>
                <a:gd name="connsiteX871" fmla="*/ 6309967 w 10040421"/>
                <a:gd name="connsiteY871" fmla="*/ 653829 h 653829"/>
                <a:gd name="connsiteX872" fmla="*/ 6309967 w 10040421"/>
                <a:gd name="connsiteY872" fmla="*/ 652442 h 653829"/>
                <a:gd name="connsiteX873" fmla="*/ 6221221 w 10040421"/>
                <a:gd name="connsiteY873" fmla="*/ 652442 h 653829"/>
                <a:gd name="connsiteX874" fmla="*/ 6221221 w 10040421"/>
                <a:gd name="connsiteY874" fmla="*/ 653829 h 653829"/>
                <a:gd name="connsiteX875" fmla="*/ 6143915 w 10040421"/>
                <a:gd name="connsiteY875" fmla="*/ 653829 h 653829"/>
                <a:gd name="connsiteX876" fmla="*/ 6143915 w 10040421"/>
                <a:gd name="connsiteY876" fmla="*/ 652442 h 653829"/>
                <a:gd name="connsiteX877" fmla="*/ 6055169 w 10040421"/>
                <a:gd name="connsiteY877" fmla="*/ 652442 h 653829"/>
                <a:gd name="connsiteX878" fmla="*/ 6055169 w 10040421"/>
                <a:gd name="connsiteY878" fmla="*/ 653829 h 653829"/>
                <a:gd name="connsiteX879" fmla="*/ 5977863 w 10040421"/>
                <a:gd name="connsiteY879" fmla="*/ 653829 h 653829"/>
                <a:gd name="connsiteX880" fmla="*/ 5977863 w 10040421"/>
                <a:gd name="connsiteY880" fmla="*/ 652442 h 653829"/>
                <a:gd name="connsiteX881" fmla="*/ 5889117 w 10040421"/>
                <a:gd name="connsiteY881" fmla="*/ 652442 h 653829"/>
                <a:gd name="connsiteX882" fmla="*/ 5889117 w 10040421"/>
                <a:gd name="connsiteY882" fmla="*/ 653829 h 653829"/>
                <a:gd name="connsiteX883" fmla="*/ 5811811 w 10040421"/>
                <a:gd name="connsiteY883" fmla="*/ 653829 h 653829"/>
                <a:gd name="connsiteX884" fmla="*/ 5811811 w 10040421"/>
                <a:gd name="connsiteY884" fmla="*/ 652442 h 653829"/>
                <a:gd name="connsiteX885" fmla="*/ 5723065 w 10040421"/>
                <a:gd name="connsiteY885" fmla="*/ 652442 h 653829"/>
                <a:gd name="connsiteX886" fmla="*/ 5723065 w 10040421"/>
                <a:gd name="connsiteY886" fmla="*/ 653829 h 653829"/>
                <a:gd name="connsiteX887" fmla="*/ 5645759 w 10040421"/>
                <a:gd name="connsiteY887" fmla="*/ 653829 h 653829"/>
                <a:gd name="connsiteX888" fmla="*/ 5645759 w 10040421"/>
                <a:gd name="connsiteY888" fmla="*/ 652442 h 653829"/>
                <a:gd name="connsiteX889" fmla="*/ 5557013 w 10040421"/>
                <a:gd name="connsiteY889" fmla="*/ 652442 h 653829"/>
                <a:gd name="connsiteX890" fmla="*/ 5557013 w 10040421"/>
                <a:gd name="connsiteY890" fmla="*/ 653829 h 653829"/>
                <a:gd name="connsiteX891" fmla="*/ 5479707 w 10040421"/>
                <a:gd name="connsiteY891" fmla="*/ 653829 h 653829"/>
                <a:gd name="connsiteX892" fmla="*/ 5479707 w 10040421"/>
                <a:gd name="connsiteY892" fmla="*/ 652442 h 653829"/>
                <a:gd name="connsiteX893" fmla="*/ 5390961 w 10040421"/>
                <a:gd name="connsiteY893" fmla="*/ 652442 h 653829"/>
                <a:gd name="connsiteX894" fmla="*/ 5390961 w 10040421"/>
                <a:gd name="connsiteY894" fmla="*/ 653829 h 653829"/>
                <a:gd name="connsiteX895" fmla="*/ 5313655 w 10040421"/>
                <a:gd name="connsiteY895" fmla="*/ 653829 h 653829"/>
                <a:gd name="connsiteX896" fmla="*/ 5313655 w 10040421"/>
                <a:gd name="connsiteY896" fmla="*/ 652442 h 653829"/>
                <a:gd name="connsiteX897" fmla="*/ 5224909 w 10040421"/>
                <a:gd name="connsiteY897" fmla="*/ 652442 h 653829"/>
                <a:gd name="connsiteX898" fmla="*/ 5224909 w 10040421"/>
                <a:gd name="connsiteY898" fmla="*/ 653829 h 653829"/>
                <a:gd name="connsiteX899" fmla="*/ 5147603 w 10040421"/>
                <a:gd name="connsiteY899" fmla="*/ 653829 h 653829"/>
                <a:gd name="connsiteX900" fmla="*/ 5147603 w 10040421"/>
                <a:gd name="connsiteY900" fmla="*/ 652442 h 653829"/>
                <a:gd name="connsiteX901" fmla="*/ 5058857 w 10040421"/>
                <a:gd name="connsiteY901" fmla="*/ 652442 h 653829"/>
                <a:gd name="connsiteX902" fmla="*/ 5058857 w 10040421"/>
                <a:gd name="connsiteY902" fmla="*/ 653829 h 653829"/>
                <a:gd name="connsiteX903" fmla="*/ 4981551 w 10040421"/>
                <a:gd name="connsiteY903" fmla="*/ 653829 h 653829"/>
                <a:gd name="connsiteX904" fmla="*/ 4981551 w 10040421"/>
                <a:gd name="connsiteY904" fmla="*/ 652442 h 653829"/>
                <a:gd name="connsiteX905" fmla="*/ 4892805 w 10040421"/>
                <a:gd name="connsiteY905" fmla="*/ 652442 h 653829"/>
                <a:gd name="connsiteX906" fmla="*/ 4892805 w 10040421"/>
                <a:gd name="connsiteY906" fmla="*/ 653829 h 653829"/>
                <a:gd name="connsiteX907" fmla="*/ 4815499 w 10040421"/>
                <a:gd name="connsiteY907" fmla="*/ 653829 h 653829"/>
                <a:gd name="connsiteX908" fmla="*/ 4815499 w 10040421"/>
                <a:gd name="connsiteY908" fmla="*/ 652442 h 653829"/>
                <a:gd name="connsiteX909" fmla="*/ 4726753 w 10040421"/>
                <a:gd name="connsiteY909" fmla="*/ 652442 h 653829"/>
                <a:gd name="connsiteX910" fmla="*/ 4726753 w 10040421"/>
                <a:gd name="connsiteY910" fmla="*/ 653829 h 653829"/>
                <a:gd name="connsiteX911" fmla="*/ 4649447 w 10040421"/>
                <a:gd name="connsiteY911" fmla="*/ 653829 h 653829"/>
                <a:gd name="connsiteX912" fmla="*/ 4649447 w 10040421"/>
                <a:gd name="connsiteY912" fmla="*/ 652442 h 653829"/>
                <a:gd name="connsiteX913" fmla="*/ 4560701 w 10040421"/>
                <a:gd name="connsiteY913" fmla="*/ 652442 h 653829"/>
                <a:gd name="connsiteX914" fmla="*/ 4560701 w 10040421"/>
                <a:gd name="connsiteY914" fmla="*/ 653829 h 653829"/>
                <a:gd name="connsiteX915" fmla="*/ 4483395 w 10040421"/>
                <a:gd name="connsiteY915" fmla="*/ 653829 h 653829"/>
                <a:gd name="connsiteX916" fmla="*/ 4483395 w 10040421"/>
                <a:gd name="connsiteY916" fmla="*/ 652442 h 653829"/>
                <a:gd name="connsiteX917" fmla="*/ 4394649 w 10040421"/>
                <a:gd name="connsiteY917" fmla="*/ 652442 h 653829"/>
                <a:gd name="connsiteX918" fmla="*/ 4394649 w 10040421"/>
                <a:gd name="connsiteY918" fmla="*/ 653829 h 653829"/>
                <a:gd name="connsiteX919" fmla="*/ 4317343 w 10040421"/>
                <a:gd name="connsiteY919" fmla="*/ 653829 h 653829"/>
                <a:gd name="connsiteX920" fmla="*/ 4317343 w 10040421"/>
                <a:gd name="connsiteY920" fmla="*/ 652442 h 653829"/>
                <a:gd name="connsiteX921" fmla="*/ 4228597 w 10040421"/>
                <a:gd name="connsiteY921" fmla="*/ 652442 h 653829"/>
                <a:gd name="connsiteX922" fmla="*/ 4228597 w 10040421"/>
                <a:gd name="connsiteY922" fmla="*/ 653829 h 653829"/>
                <a:gd name="connsiteX923" fmla="*/ 4151291 w 10040421"/>
                <a:gd name="connsiteY923" fmla="*/ 653829 h 653829"/>
                <a:gd name="connsiteX924" fmla="*/ 4151291 w 10040421"/>
                <a:gd name="connsiteY924" fmla="*/ 652442 h 653829"/>
                <a:gd name="connsiteX925" fmla="*/ 4062545 w 10040421"/>
                <a:gd name="connsiteY925" fmla="*/ 652442 h 653829"/>
                <a:gd name="connsiteX926" fmla="*/ 4062545 w 10040421"/>
                <a:gd name="connsiteY926" fmla="*/ 653829 h 653829"/>
                <a:gd name="connsiteX927" fmla="*/ 3985239 w 10040421"/>
                <a:gd name="connsiteY927" fmla="*/ 653829 h 653829"/>
                <a:gd name="connsiteX928" fmla="*/ 3985239 w 10040421"/>
                <a:gd name="connsiteY928" fmla="*/ 652442 h 653829"/>
                <a:gd name="connsiteX929" fmla="*/ 3896501 w 10040421"/>
                <a:gd name="connsiteY929" fmla="*/ 652442 h 653829"/>
                <a:gd name="connsiteX930" fmla="*/ 3896501 w 10040421"/>
                <a:gd name="connsiteY930" fmla="*/ 653829 h 653829"/>
                <a:gd name="connsiteX931" fmla="*/ 3819195 w 10040421"/>
                <a:gd name="connsiteY931" fmla="*/ 653829 h 653829"/>
                <a:gd name="connsiteX932" fmla="*/ 3819195 w 10040421"/>
                <a:gd name="connsiteY932" fmla="*/ 652442 h 653829"/>
                <a:gd name="connsiteX933" fmla="*/ 3730449 w 10040421"/>
                <a:gd name="connsiteY933" fmla="*/ 652442 h 653829"/>
                <a:gd name="connsiteX934" fmla="*/ 3730449 w 10040421"/>
                <a:gd name="connsiteY934" fmla="*/ 653829 h 653829"/>
                <a:gd name="connsiteX935" fmla="*/ 3653144 w 10040421"/>
                <a:gd name="connsiteY935" fmla="*/ 653829 h 653829"/>
                <a:gd name="connsiteX936" fmla="*/ 3653144 w 10040421"/>
                <a:gd name="connsiteY936" fmla="*/ 652442 h 653829"/>
                <a:gd name="connsiteX937" fmla="*/ 3564398 w 10040421"/>
                <a:gd name="connsiteY937" fmla="*/ 652442 h 653829"/>
                <a:gd name="connsiteX938" fmla="*/ 3564398 w 10040421"/>
                <a:gd name="connsiteY938" fmla="*/ 653829 h 653829"/>
                <a:gd name="connsiteX939" fmla="*/ 3487092 w 10040421"/>
                <a:gd name="connsiteY939" fmla="*/ 653829 h 653829"/>
                <a:gd name="connsiteX940" fmla="*/ 3487092 w 10040421"/>
                <a:gd name="connsiteY940" fmla="*/ 652442 h 653829"/>
                <a:gd name="connsiteX941" fmla="*/ 3398347 w 10040421"/>
                <a:gd name="connsiteY941" fmla="*/ 652442 h 653829"/>
                <a:gd name="connsiteX942" fmla="*/ 3398347 w 10040421"/>
                <a:gd name="connsiteY942" fmla="*/ 653829 h 653829"/>
                <a:gd name="connsiteX943" fmla="*/ 3321040 w 10040421"/>
                <a:gd name="connsiteY943" fmla="*/ 653829 h 653829"/>
                <a:gd name="connsiteX944" fmla="*/ 3321040 w 10040421"/>
                <a:gd name="connsiteY944" fmla="*/ 652442 h 653829"/>
                <a:gd name="connsiteX945" fmla="*/ 3232296 w 10040421"/>
                <a:gd name="connsiteY945" fmla="*/ 652442 h 653829"/>
                <a:gd name="connsiteX946" fmla="*/ 3232296 w 10040421"/>
                <a:gd name="connsiteY946" fmla="*/ 653829 h 653829"/>
                <a:gd name="connsiteX947" fmla="*/ 3154990 w 10040421"/>
                <a:gd name="connsiteY947" fmla="*/ 653829 h 653829"/>
                <a:gd name="connsiteX948" fmla="*/ 3154990 w 10040421"/>
                <a:gd name="connsiteY948" fmla="*/ 652442 h 653829"/>
                <a:gd name="connsiteX949" fmla="*/ 3066244 w 10040421"/>
                <a:gd name="connsiteY949" fmla="*/ 652442 h 653829"/>
                <a:gd name="connsiteX950" fmla="*/ 3066244 w 10040421"/>
                <a:gd name="connsiteY950" fmla="*/ 653829 h 653829"/>
                <a:gd name="connsiteX951" fmla="*/ 2988938 w 10040421"/>
                <a:gd name="connsiteY951" fmla="*/ 653829 h 653829"/>
                <a:gd name="connsiteX952" fmla="*/ 2988938 w 10040421"/>
                <a:gd name="connsiteY952" fmla="*/ 652442 h 653829"/>
                <a:gd name="connsiteX953" fmla="*/ 2900192 w 10040421"/>
                <a:gd name="connsiteY953" fmla="*/ 652442 h 653829"/>
                <a:gd name="connsiteX954" fmla="*/ 2900192 w 10040421"/>
                <a:gd name="connsiteY954" fmla="*/ 653829 h 653829"/>
                <a:gd name="connsiteX955" fmla="*/ 2822886 w 10040421"/>
                <a:gd name="connsiteY955" fmla="*/ 653829 h 653829"/>
                <a:gd name="connsiteX956" fmla="*/ 2822886 w 10040421"/>
                <a:gd name="connsiteY956" fmla="*/ 652442 h 653829"/>
                <a:gd name="connsiteX957" fmla="*/ 2734140 w 10040421"/>
                <a:gd name="connsiteY957" fmla="*/ 652442 h 653829"/>
                <a:gd name="connsiteX958" fmla="*/ 2734140 w 10040421"/>
                <a:gd name="connsiteY958" fmla="*/ 653829 h 653829"/>
                <a:gd name="connsiteX959" fmla="*/ 2656833 w 10040421"/>
                <a:gd name="connsiteY959" fmla="*/ 653829 h 653829"/>
                <a:gd name="connsiteX960" fmla="*/ 2656833 w 10040421"/>
                <a:gd name="connsiteY960" fmla="*/ 652442 h 653829"/>
                <a:gd name="connsiteX961" fmla="*/ 2568087 w 10040421"/>
                <a:gd name="connsiteY961" fmla="*/ 652442 h 653829"/>
                <a:gd name="connsiteX962" fmla="*/ 2568087 w 10040421"/>
                <a:gd name="connsiteY962" fmla="*/ 653829 h 653829"/>
                <a:gd name="connsiteX963" fmla="*/ 2490781 w 10040421"/>
                <a:gd name="connsiteY963" fmla="*/ 653829 h 653829"/>
                <a:gd name="connsiteX964" fmla="*/ 2490781 w 10040421"/>
                <a:gd name="connsiteY964" fmla="*/ 652442 h 653829"/>
                <a:gd name="connsiteX965" fmla="*/ 2402035 w 10040421"/>
                <a:gd name="connsiteY965" fmla="*/ 652442 h 653829"/>
                <a:gd name="connsiteX966" fmla="*/ 2402035 w 10040421"/>
                <a:gd name="connsiteY966" fmla="*/ 653829 h 653829"/>
                <a:gd name="connsiteX967" fmla="*/ 2324728 w 10040421"/>
                <a:gd name="connsiteY967" fmla="*/ 653829 h 653829"/>
                <a:gd name="connsiteX968" fmla="*/ 2324728 w 10040421"/>
                <a:gd name="connsiteY968" fmla="*/ 652442 h 653829"/>
                <a:gd name="connsiteX969" fmla="*/ 2235983 w 10040421"/>
                <a:gd name="connsiteY969" fmla="*/ 652442 h 653829"/>
                <a:gd name="connsiteX970" fmla="*/ 2235983 w 10040421"/>
                <a:gd name="connsiteY970" fmla="*/ 653829 h 653829"/>
                <a:gd name="connsiteX971" fmla="*/ 2158677 w 10040421"/>
                <a:gd name="connsiteY971" fmla="*/ 653829 h 653829"/>
                <a:gd name="connsiteX972" fmla="*/ 2158677 w 10040421"/>
                <a:gd name="connsiteY972" fmla="*/ 652442 h 653829"/>
                <a:gd name="connsiteX973" fmla="*/ 2069930 w 10040421"/>
                <a:gd name="connsiteY973" fmla="*/ 652442 h 653829"/>
                <a:gd name="connsiteX974" fmla="*/ 2069930 w 10040421"/>
                <a:gd name="connsiteY974" fmla="*/ 653829 h 653829"/>
                <a:gd name="connsiteX975" fmla="*/ 1992624 w 10040421"/>
                <a:gd name="connsiteY975" fmla="*/ 653829 h 653829"/>
                <a:gd name="connsiteX976" fmla="*/ 1992624 w 10040421"/>
                <a:gd name="connsiteY976" fmla="*/ 652442 h 653829"/>
                <a:gd name="connsiteX977" fmla="*/ 1903879 w 10040421"/>
                <a:gd name="connsiteY977" fmla="*/ 652442 h 653829"/>
                <a:gd name="connsiteX978" fmla="*/ 1903879 w 10040421"/>
                <a:gd name="connsiteY978" fmla="*/ 653829 h 653829"/>
                <a:gd name="connsiteX979" fmla="*/ 1826572 w 10040421"/>
                <a:gd name="connsiteY979" fmla="*/ 653829 h 653829"/>
                <a:gd name="connsiteX980" fmla="*/ 1826572 w 10040421"/>
                <a:gd name="connsiteY980" fmla="*/ 652442 h 653829"/>
                <a:gd name="connsiteX981" fmla="*/ 1737825 w 10040421"/>
                <a:gd name="connsiteY981" fmla="*/ 652442 h 653829"/>
                <a:gd name="connsiteX982" fmla="*/ 1737825 w 10040421"/>
                <a:gd name="connsiteY982" fmla="*/ 653829 h 653829"/>
                <a:gd name="connsiteX983" fmla="*/ 1660518 w 10040421"/>
                <a:gd name="connsiteY983" fmla="*/ 653829 h 653829"/>
                <a:gd name="connsiteX984" fmla="*/ 1660518 w 10040421"/>
                <a:gd name="connsiteY984" fmla="*/ 652442 h 653829"/>
                <a:gd name="connsiteX985" fmla="*/ 1571773 w 10040421"/>
                <a:gd name="connsiteY985" fmla="*/ 652442 h 653829"/>
                <a:gd name="connsiteX986" fmla="*/ 1571773 w 10040421"/>
                <a:gd name="connsiteY986" fmla="*/ 653829 h 653829"/>
                <a:gd name="connsiteX987" fmla="*/ 1494467 w 10040421"/>
                <a:gd name="connsiteY987" fmla="*/ 653829 h 653829"/>
                <a:gd name="connsiteX988" fmla="*/ 1494467 w 10040421"/>
                <a:gd name="connsiteY988" fmla="*/ 652442 h 653829"/>
                <a:gd name="connsiteX989" fmla="*/ 1405720 w 10040421"/>
                <a:gd name="connsiteY989" fmla="*/ 652442 h 653829"/>
                <a:gd name="connsiteX990" fmla="*/ 1405720 w 10040421"/>
                <a:gd name="connsiteY990" fmla="*/ 653829 h 653829"/>
                <a:gd name="connsiteX991" fmla="*/ 1328415 w 10040421"/>
                <a:gd name="connsiteY991" fmla="*/ 653829 h 653829"/>
                <a:gd name="connsiteX992" fmla="*/ 1328415 w 10040421"/>
                <a:gd name="connsiteY992" fmla="*/ 652442 h 653829"/>
                <a:gd name="connsiteX993" fmla="*/ 1239667 w 10040421"/>
                <a:gd name="connsiteY993" fmla="*/ 652442 h 653829"/>
                <a:gd name="connsiteX994" fmla="*/ 1239667 w 10040421"/>
                <a:gd name="connsiteY994" fmla="*/ 653829 h 653829"/>
                <a:gd name="connsiteX995" fmla="*/ 1162361 w 10040421"/>
                <a:gd name="connsiteY995" fmla="*/ 653829 h 653829"/>
                <a:gd name="connsiteX996" fmla="*/ 1162361 w 10040421"/>
                <a:gd name="connsiteY996" fmla="*/ 652442 h 653829"/>
                <a:gd name="connsiteX997" fmla="*/ 1073616 w 10040421"/>
                <a:gd name="connsiteY997" fmla="*/ 652442 h 653829"/>
                <a:gd name="connsiteX998" fmla="*/ 1073616 w 10040421"/>
                <a:gd name="connsiteY998" fmla="*/ 653829 h 653829"/>
                <a:gd name="connsiteX999" fmla="*/ 996311 w 10040421"/>
                <a:gd name="connsiteY999" fmla="*/ 653829 h 653829"/>
                <a:gd name="connsiteX1000" fmla="*/ 996311 w 10040421"/>
                <a:gd name="connsiteY1000" fmla="*/ 652442 h 653829"/>
                <a:gd name="connsiteX1001" fmla="*/ 907564 w 10040421"/>
                <a:gd name="connsiteY1001" fmla="*/ 652442 h 653829"/>
                <a:gd name="connsiteX1002" fmla="*/ 907564 w 10040421"/>
                <a:gd name="connsiteY1002" fmla="*/ 653829 h 653829"/>
                <a:gd name="connsiteX1003" fmla="*/ 830258 w 10040421"/>
                <a:gd name="connsiteY1003" fmla="*/ 653829 h 653829"/>
                <a:gd name="connsiteX1004" fmla="*/ 830258 w 10040421"/>
                <a:gd name="connsiteY1004" fmla="*/ 652442 h 653829"/>
                <a:gd name="connsiteX1005" fmla="*/ 741512 w 10040421"/>
                <a:gd name="connsiteY1005" fmla="*/ 652442 h 653829"/>
                <a:gd name="connsiteX1006" fmla="*/ 741512 w 10040421"/>
                <a:gd name="connsiteY1006" fmla="*/ 653829 h 653829"/>
                <a:gd name="connsiteX1007" fmla="*/ 664206 w 10040421"/>
                <a:gd name="connsiteY1007" fmla="*/ 653829 h 653829"/>
                <a:gd name="connsiteX1008" fmla="*/ 664206 w 10040421"/>
                <a:gd name="connsiteY1008" fmla="*/ 652442 h 653829"/>
                <a:gd name="connsiteX1009" fmla="*/ 575461 w 10040421"/>
                <a:gd name="connsiteY1009" fmla="*/ 652442 h 653829"/>
                <a:gd name="connsiteX1010" fmla="*/ 575461 w 10040421"/>
                <a:gd name="connsiteY1010" fmla="*/ 653829 h 653829"/>
                <a:gd name="connsiteX1011" fmla="*/ 498155 w 10040421"/>
                <a:gd name="connsiteY1011" fmla="*/ 653829 h 653829"/>
                <a:gd name="connsiteX1012" fmla="*/ 498155 w 10040421"/>
                <a:gd name="connsiteY1012" fmla="*/ 652442 h 653829"/>
                <a:gd name="connsiteX1013" fmla="*/ 409409 w 10040421"/>
                <a:gd name="connsiteY1013" fmla="*/ 652442 h 653829"/>
                <a:gd name="connsiteX1014" fmla="*/ 409409 w 10040421"/>
                <a:gd name="connsiteY1014" fmla="*/ 653829 h 653829"/>
                <a:gd name="connsiteX1015" fmla="*/ 332103 w 10040421"/>
                <a:gd name="connsiteY1015" fmla="*/ 653829 h 653829"/>
                <a:gd name="connsiteX1016" fmla="*/ 332103 w 10040421"/>
                <a:gd name="connsiteY1016" fmla="*/ 652442 h 653829"/>
                <a:gd name="connsiteX1017" fmla="*/ 243357 w 10040421"/>
                <a:gd name="connsiteY1017" fmla="*/ 652442 h 653829"/>
                <a:gd name="connsiteX1018" fmla="*/ 243357 w 10040421"/>
                <a:gd name="connsiteY1018" fmla="*/ 653829 h 653829"/>
                <a:gd name="connsiteX1019" fmla="*/ 166051 w 10040421"/>
                <a:gd name="connsiteY1019" fmla="*/ 653829 h 653829"/>
                <a:gd name="connsiteX1020" fmla="*/ 166051 w 10040421"/>
                <a:gd name="connsiteY1020" fmla="*/ 652442 h 653829"/>
                <a:gd name="connsiteX1021" fmla="*/ 77306 w 10040421"/>
                <a:gd name="connsiteY1021" fmla="*/ 652442 h 653829"/>
                <a:gd name="connsiteX1022" fmla="*/ 77306 w 10040421"/>
                <a:gd name="connsiteY1022" fmla="*/ 653829 h 653829"/>
                <a:gd name="connsiteX1023" fmla="*/ 0 w 10040421"/>
                <a:gd name="connsiteY1023" fmla="*/ 653829 h 653829"/>
                <a:gd name="connsiteX1024" fmla="*/ 0 w 10040421"/>
                <a:gd name="connsiteY1024" fmla="*/ 18814 h 653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</a:cxnLst>
              <a:rect l="l" t="t" r="r" b="b"/>
              <a:pathLst>
                <a:path w="10040421" h="653829">
                  <a:moveTo>
                    <a:pt x="9874364" y="307386"/>
                  </a:moveTo>
                  <a:lnTo>
                    <a:pt x="9874364" y="591524"/>
                  </a:lnTo>
                  <a:lnTo>
                    <a:pt x="9963115" y="591524"/>
                  </a:lnTo>
                  <a:lnTo>
                    <a:pt x="9963115" y="307386"/>
                  </a:lnTo>
                  <a:close/>
                  <a:moveTo>
                    <a:pt x="9708312" y="307386"/>
                  </a:moveTo>
                  <a:lnTo>
                    <a:pt x="9708312" y="591524"/>
                  </a:lnTo>
                  <a:lnTo>
                    <a:pt x="9797058" y="591524"/>
                  </a:lnTo>
                  <a:lnTo>
                    <a:pt x="9797058" y="307386"/>
                  </a:lnTo>
                  <a:close/>
                  <a:moveTo>
                    <a:pt x="9542260" y="307386"/>
                  </a:moveTo>
                  <a:lnTo>
                    <a:pt x="9542260" y="591524"/>
                  </a:lnTo>
                  <a:lnTo>
                    <a:pt x="9631006" y="591524"/>
                  </a:lnTo>
                  <a:lnTo>
                    <a:pt x="9631006" y="307386"/>
                  </a:lnTo>
                  <a:close/>
                  <a:moveTo>
                    <a:pt x="9376208" y="307386"/>
                  </a:moveTo>
                  <a:lnTo>
                    <a:pt x="9376208" y="591524"/>
                  </a:lnTo>
                  <a:lnTo>
                    <a:pt x="9464954" y="591524"/>
                  </a:lnTo>
                  <a:lnTo>
                    <a:pt x="9464954" y="307386"/>
                  </a:lnTo>
                  <a:close/>
                  <a:moveTo>
                    <a:pt x="9210156" y="307386"/>
                  </a:moveTo>
                  <a:lnTo>
                    <a:pt x="9210156" y="591524"/>
                  </a:lnTo>
                  <a:lnTo>
                    <a:pt x="9298902" y="591524"/>
                  </a:lnTo>
                  <a:lnTo>
                    <a:pt x="9298902" y="307386"/>
                  </a:lnTo>
                  <a:close/>
                  <a:moveTo>
                    <a:pt x="9044104" y="307386"/>
                  </a:moveTo>
                  <a:lnTo>
                    <a:pt x="9044104" y="591524"/>
                  </a:lnTo>
                  <a:lnTo>
                    <a:pt x="9132850" y="591524"/>
                  </a:lnTo>
                  <a:lnTo>
                    <a:pt x="9132850" y="307386"/>
                  </a:lnTo>
                  <a:close/>
                  <a:moveTo>
                    <a:pt x="8878052" y="307386"/>
                  </a:moveTo>
                  <a:lnTo>
                    <a:pt x="8878052" y="591524"/>
                  </a:lnTo>
                  <a:lnTo>
                    <a:pt x="8966798" y="591524"/>
                  </a:lnTo>
                  <a:lnTo>
                    <a:pt x="8966798" y="307386"/>
                  </a:lnTo>
                  <a:close/>
                  <a:moveTo>
                    <a:pt x="8712000" y="307386"/>
                  </a:moveTo>
                  <a:lnTo>
                    <a:pt x="8712000" y="591524"/>
                  </a:lnTo>
                  <a:lnTo>
                    <a:pt x="8800746" y="591524"/>
                  </a:lnTo>
                  <a:lnTo>
                    <a:pt x="8800746" y="307386"/>
                  </a:lnTo>
                  <a:close/>
                  <a:moveTo>
                    <a:pt x="8545948" y="307386"/>
                  </a:moveTo>
                  <a:lnTo>
                    <a:pt x="8545948" y="591524"/>
                  </a:lnTo>
                  <a:lnTo>
                    <a:pt x="8634694" y="591524"/>
                  </a:lnTo>
                  <a:lnTo>
                    <a:pt x="8634694" y="307386"/>
                  </a:lnTo>
                  <a:close/>
                  <a:moveTo>
                    <a:pt x="8379896" y="307386"/>
                  </a:moveTo>
                  <a:lnTo>
                    <a:pt x="8379896" y="591524"/>
                  </a:lnTo>
                  <a:lnTo>
                    <a:pt x="8468642" y="591524"/>
                  </a:lnTo>
                  <a:lnTo>
                    <a:pt x="8468642" y="307386"/>
                  </a:lnTo>
                  <a:close/>
                  <a:moveTo>
                    <a:pt x="8213844" y="307386"/>
                  </a:moveTo>
                  <a:lnTo>
                    <a:pt x="8213844" y="591524"/>
                  </a:lnTo>
                  <a:lnTo>
                    <a:pt x="8302590" y="591524"/>
                  </a:lnTo>
                  <a:lnTo>
                    <a:pt x="8302590" y="307386"/>
                  </a:lnTo>
                  <a:close/>
                  <a:moveTo>
                    <a:pt x="8047793" y="307386"/>
                  </a:moveTo>
                  <a:lnTo>
                    <a:pt x="8047793" y="591524"/>
                  </a:lnTo>
                  <a:lnTo>
                    <a:pt x="8136538" y="591524"/>
                  </a:lnTo>
                  <a:lnTo>
                    <a:pt x="8136538" y="307386"/>
                  </a:lnTo>
                  <a:close/>
                  <a:moveTo>
                    <a:pt x="7881741" y="307386"/>
                  </a:moveTo>
                  <a:lnTo>
                    <a:pt x="7881741" y="591524"/>
                  </a:lnTo>
                  <a:lnTo>
                    <a:pt x="7970487" y="591524"/>
                  </a:lnTo>
                  <a:lnTo>
                    <a:pt x="7970487" y="307386"/>
                  </a:lnTo>
                  <a:close/>
                  <a:moveTo>
                    <a:pt x="7715689" y="307386"/>
                  </a:moveTo>
                  <a:lnTo>
                    <a:pt x="7715689" y="591524"/>
                  </a:lnTo>
                  <a:lnTo>
                    <a:pt x="7804435" y="591524"/>
                  </a:lnTo>
                  <a:lnTo>
                    <a:pt x="7804435" y="307386"/>
                  </a:lnTo>
                  <a:close/>
                  <a:moveTo>
                    <a:pt x="7549637" y="307386"/>
                  </a:moveTo>
                  <a:lnTo>
                    <a:pt x="7549637" y="591524"/>
                  </a:lnTo>
                  <a:lnTo>
                    <a:pt x="7638383" y="591524"/>
                  </a:lnTo>
                  <a:lnTo>
                    <a:pt x="7638383" y="307386"/>
                  </a:lnTo>
                  <a:close/>
                  <a:moveTo>
                    <a:pt x="7383585" y="307386"/>
                  </a:moveTo>
                  <a:lnTo>
                    <a:pt x="7383585" y="591524"/>
                  </a:lnTo>
                  <a:lnTo>
                    <a:pt x="7472331" y="591524"/>
                  </a:lnTo>
                  <a:lnTo>
                    <a:pt x="7472331" y="307386"/>
                  </a:lnTo>
                  <a:close/>
                  <a:moveTo>
                    <a:pt x="7217533" y="307386"/>
                  </a:moveTo>
                  <a:lnTo>
                    <a:pt x="7217533" y="591524"/>
                  </a:lnTo>
                  <a:lnTo>
                    <a:pt x="7306279" y="591524"/>
                  </a:lnTo>
                  <a:lnTo>
                    <a:pt x="7306279" y="307386"/>
                  </a:lnTo>
                  <a:close/>
                  <a:moveTo>
                    <a:pt x="7051481" y="307386"/>
                  </a:moveTo>
                  <a:lnTo>
                    <a:pt x="7051481" y="591524"/>
                  </a:lnTo>
                  <a:lnTo>
                    <a:pt x="7140227" y="591524"/>
                  </a:lnTo>
                  <a:lnTo>
                    <a:pt x="7140227" y="307386"/>
                  </a:lnTo>
                  <a:close/>
                  <a:moveTo>
                    <a:pt x="6885429" y="307386"/>
                  </a:moveTo>
                  <a:lnTo>
                    <a:pt x="6885429" y="591524"/>
                  </a:lnTo>
                  <a:lnTo>
                    <a:pt x="6974175" y="591524"/>
                  </a:lnTo>
                  <a:lnTo>
                    <a:pt x="6974175" y="307386"/>
                  </a:lnTo>
                  <a:close/>
                  <a:moveTo>
                    <a:pt x="6719377" y="307386"/>
                  </a:moveTo>
                  <a:lnTo>
                    <a:pt x="6719377" y="591524"/>
                  </a:lnTo>
                  <a:lnTo>
                    <a:pt x="6808123" y="591524"/>
                  </a:lnTo>
                  <a:lnTo>
                    <a:pt x="6808123" y="307386"/>
                  </a:lnTo>
                  <a:close/>
                  <a:moveTo>
                    <a:pt x="6553325" y="307386"/>
                  </a:moveTo>
                  <a:lnTo>
                    <a:pt x="6553325" y="591524"/>
                  </a:lnTo>
                  <a:lnTo>
                    <a:pt x="6642071" y="591524"/>
                  </a:lnTo>
                  <a:lnTo>
                    <a:pt x="6642071" y="307386"/>
                  </a:lnTo>
                  <a:close/>
                  <a:moveTo>
                    <a:pt x="6387273" y="307386"/>
                  </a:moveTo>
                  <a:lnTo>
                    <a:pt x="6387273" y="591524"/>
                  </a:lnTo>
                  <a:lnTo>
                    <a:pt x="6476019" y="591524"/>
                  </a:lnTo>
                  <a:lnTo>
                    <a:pt x="6476019" y="307386"/>
                  </a:lnTo>
                  <a:close/>
                  <a:moveTo>
                    <a:pt x="6221221" y="307386"/>
                  </a:moveTo>
                  <a:lnTo>
                    <a:pt x="6221221" y="591524"/>
                  </a:lnTo>
                  <a:lnTo>
                    <a:pt x="6309967" y="591524"/>
                  </a:lnTo>
                  <a:lnTo>
                    <a:pt x="6309967" y="307386"/>
                  </a:lnTo>
                  <a:close/>
                  <a:moveTo>
                    <a:pt x="6055169" y="307386"/>
                  </a:moveTo>
                  <a:lnTo>
                    <a:pt x="6055169" y="591524"/>
                  </a:lnTo>
                  <a:lnTo>
                    <a:pt x="6143915" y="591524"/>
                  </a:lnTo>
                  <a:lnTo>
                    <a:pt x="6143915" y="307386"/>
                  </a:lnTo>
                  <a:close/>
                  <a:moveTo>
                    <a:pt x="5889117" y="307386"/>
                  </a:moveTo>
                  <a:lnTo>
                    <a:pt x="5889117" y="591524"/>
                  </a:lnTo>
                  <a:lnTo>
                    <a:pt x="5977863" y="591524"/>
                  </a:lnTo>
                  <a:lnTo>
                    <a:pt x="5977863" y="307386"/>
                  </a:lnTo>
                  <a:close/>
                  <a:moveTo>
                    <a:pt x="5723065" y="307386"/>
                  </a:moveTo>
                  <a:lnTo>
                    <a:pt x="5723065" y="591524"/>
                  </a:lnTo>
                  <a:lnTo>
                    <a:pt x="5811811" y="591524"/>
                  </a:lnTo>
                  <a:lnTo>
                    <a:pt x="5811811" y="307386"/>
                  </a:lnTo>
                  <a:close/>
                  <a:moveTo>
                    <a:pt x="5557013" y="307386"/>
                  </a:moveTo>
                  <a:lnTo>
                    <a:pt x="5557013" y="591524"/>
                  </a:lnTo>
                  <a:lnTo>
                    <a:pt x="5645759" y="591524"/>
                  </a:lnTo>
                  <a:lnTo>
                    <a:pt x="5645759" y="307386"/>
                  </a:lnTo>
                  <a:close/>
                  <a:moveTo>
                    <a:pt x="5390961" y="307386"/>
                  </a:moveTo>
                  <a:lnTo>
                    <a:pt x="5390961" y="591524"/>
                  </a:lnTo>
                  <a:lnTo>
                    <a:pt x="5479707" y="591524"/>
                  </a:lnTo>
                  <a:lnTo>
                    <a:pt x="5479707" y="307386"/>
                  </a:lnTo>
                  <a:close/>
                  <a:moveTo>
                    <a:pt x="5224909" y="307386"/>
                  </a:moveTo>
                  <a:lnTo>
                    <a:pt x="5224909" y="591524"/>
                  </a:lnTo>
                  <a:lnTo>
                    <a:pt x="5313655" y="591524"/>
                  </a:lnTo>
                  <a:lnTo>
                    <a:pt x="5313655" y="307386"/>
                  </a:lnTo>
                  <a:close/>
                  <a:moveTo>
                    <a:pt x="5058857" y="307386"/>
                  </a:moveTo>
                  <a:lnTo>
                    <a:pt x="5058857" y="591524"/>
                  </a:lnTo>
                  <a:lnTo>
                    <a:pt x="5147603" y="591524"/>
                  </a:lnTo>
                  <a:lnTo>
                    <a:pt x="5147603" y="307386"/>
                  </a:lnTo>
                  <a:close/>
                  <a:moveTo>
                    <a:pt x="4892805" y="307386"/>
                  </a:moveTo>
                  <a:lnTo>
                    <a:pt x="4892805" y="591524"/>
                  </a:lnTo>
                  <a:lnTo>
                    <a:pt x="4981551" y="591524"/>
                  </a:lnTo>
                  <a:lnTo>
                    <a:pt x="4981551" y="307386"/>
                  </a:lnTo>
                  <a:close/>
                  <a:moveTo>
                    <a:pt x="4726753" y="307386"/>
                  </a:moveTo>
                  <a:lnTo>
                    <a:pt x="4726753" y="591524"/>
                  </a:lnTo>
                  <a:lnTo>
                    <a:pt x="4815499" y="591524"/>
                  </a:lnTo>
                  <a:lnTo>
                    <a:pt x="4815499" y="307386"/>
                  </a:lnTo>
                  <a:close/>
                  <a:moveTo>
                    <a:pt x="4560701" y="307386"/>
                  </a:moveTo>
                  <a:lnTo>
                    <a:pt x="4560701" y="591524"/>
                  </a:lnTo>
                  <a:lnTo>
                    <a:pt x="4649447" y="591524"/>
                  </a:lnTo>
                  <a:lnTo>
                    <a:pt x="4649447" y="307386"/>
                  </a:lnTo>
                  <a:close/>
                  <a:moveTo>
                    <a:pt x="4394649" y="307386"/>
                  </a:moveTo>
                  <a:lnTo>
                    <a:pt x="4394649" y="591524"/>
                  </a:lnTo>
                  <a:lnTo>
                    <a:pt x="4483395" y="591524"/>
                  </a:lnTo>
                  <a:lnTo>
                    <a:pt x="4483395" y="307386"/>
                  </a:lnTo>
                  <a:close/>
                  <a:moveTo>
                    <a:pt x="4228597" y="307386"/>
                  </a:moveTo>
                  <a:lnTo>
                    <a:pt x="4228597" y="591524"/>
                  </a:lnTo>
                  <a:lnTo>
                    <a:pt x="4317343" y="591524"/>
                  </a:lnTo>
                  <a:lnTo>
                    <a:pt x="4317343" y="307386"/>
                  </a:lnTo>
                  <a:close/>
                  <a:moveTo>
                    <a:pt x="4062545" y="307386"/>
                  </a:moveTo>
                  <a:lnTo>
                    <a:pt x="4062545" y="591524"/>
                  </a:lnTo>
                  <a:lnTo>
                    <a:pt x="4151291" y="591524"/>
                  </a:lnTo>
                  <a:lnTo>
                    <a:pt x="4151291" y="307386"/>
                  </a:lnTo>
                  <a:close/>
                  <a:moveTo>
                    <a:pt x="3896501" y="307386"/>
                  </a:moveTo>
                  <a:lnTo>
                    <a:pt x="3896501" y="591524"/>
                  </a:lnTo>
                  <a:lnTo>
                    <a:pt x="3985239" y="591524"/>
                  </a:lnTo>
                  <a:lnTo>
                    <a:pt x="3985239" y="307386"/>
                  </a:lnTo>
                  <a:close/>
                  <a:moveTo>
                    <a:pt x="3730449" y="307386"/>
                  </a:moveTo>
                  <a:lnTo>
                    <a:pt x="3730449" y="591524"/>
                  </a:lnTo>
                  <a:lnTo>
                    <a:pt x="3819195" y="591524"/>
                  </a:lnTo>
                  <a:lnTo>
                    <a:pt x="3819195" y="307386"/>
                  </a:lnTo>
                  <a:close/>
                  <a:moveTo>
                    <a:pt x="3564398" y="307386"/>
                  </a:moveTo>
                  <a:lnTo>
                    <a:pt x="3564398" y="591524"/>
                  </a:lnTo>
                  <a:lnTo>
                    <a:pt x="3653144" y="591524"/>
                  </a:lnTo>
                  <a:lnTo>
                    <a:pt x="3653144" y="307386"/>
                  </a:lnTo>
                  <a:close/>
                  <a:moveTo>
                    <a:pt x="3398347" y="307386"/>
                  </a:moveTo>
                  <a:lnTo>
                    <a:pt x="3398347" y="591524"/>
                  </a:lnTo>
                  <a:lnTo>
                    <a:pt x="3487092" y="591524"/>
                  </a:lnTo>
                  <a:lnTo>
                    <a:pt x="3487092" y="307386"/>
                  </a:lnTo>
                  <a:close/>
                  <a:moveTo>
                    <a:pt x="3232296" y="307386"/>
                  </a:moveTo>
                  <a:lnTo>
                    <a:pt x="3232296" y="591524"/>
                  </a:lnTo>
                  <a:lnTo>
                    <a:pt x="3321040" y="591524"/>
                  </a:lnTo>
                  <a:lnTo>
                    <a:pt x="3321040" y="307386"/>
                  </a:lnTo>
                  <a:close/>
                  <a:moveTo>
                    <a:pt x="3066244" y="307386"/>
                  </a:moveTo>
                  <a:lnTo>
                    <a:pt x="3066244" y="591524"/>
                  </a:lnTo>
                  <a:lnTo>
                    <a:pt x="3154990" y="591524"/>
                  </a:lnTo>
                  <a:lnTo>
                    <a:pt x="3154990" y="307386"/>
                  </a:lnTo>
                  <a:close/>
                  <a:moveTo>
                    <a:pt x="2900192" y="307386"/>
                  </a:moveTo>
                  <a:lnTo>
                    <a:pt x="2900192" y="591524"/>
                  </a:lnTo>
                  <a:lnTo>
                    <a:pt x="2988938" y="591524"/>
                  </a:lnTo>
                  <a:lnTo>
                    <a:pt x="2988938" y="307386"/>
                  </a:lnTo>
                  <a:close/>
                  <a:moveTo>
                    <a:pt x="2734140" y="307386"/>
                  </a:moveTo>
                  <a:lnTo>
                    <a:pt x="2734140" y="591524"/>
                  </a:lnTo>
                  <a:lnTo>
                    <a:pt x="2822886" y="591524"/>
                  </a:lnTo>
                  <a:lnTo>
                    <a:pt x="2822886" y="307386"/>
                  </a:lnTo>
                  <a:close/>
                  <a:moveTo>
                    <a:pt x="2568087" y="307386"/>
                  </a:moveTo>
                  <a:lnTo>
                    <a:pt x="2568087" y="591524"/>
                  </a:lnTo>
                  <a:lnTo>
                    <a:pt x="2656833" y="591524"/>
                  </a:lnTo>
                  <a:lnTo>
                    <a:pt x="2656833" y="307386"/>
                  </a:lnTo>
                  <a:close/>
                  <a:moveTo>
                    <a:pt x="2402035" y="307386"/>
                  </a:moveTo>
                  <a:lnTo>
                    <a:pt x="2402035" y="591524"/>
                  </a:lnTo>
                  <a:lnTo>
                    <a:pt x="2490781" y="591524"/>
                  </a:lnTo>
                  <a:lnTo>
                    <a:pt x="2490781" y="307386"/>
                  </a:lnTo>
                  <a:close/>
                  <a:moveTo>
                    <a:pt x="2235983" y="307386"/>
                  </a:moveTo>
                  <a:lnTo>
                    <a:pt x="2235983" y="591524"/>
                  </a:lnTo>
                  <a:lnTo>
                    <a:pt x="2324728" y="591524"/>
                  </a:lnTo>
                  <a:lnTo>
                    <a:pt x="2324728" y="307386"/>
                  </a:lnTo>
                  <a:close/>
                  <a:moveTo>
                    <a:pt x="2069930" y="307386"/>
                  </a:moveTo>
                  <a:lnTo>
                    <a:pt x="2069930" y="591524"/>
                  </a:lnTo>
                  <a:lnTo>
                    <a:pt x="2158677" y="591524"/>
                  </a:lnTo>
                  <a:lnTo>
                    <a:pt x="2158677" y="307386"/>
                  </a:lnTo>
                  <a:close/>
                  <a:moveTo>
                    <a:pt x="1903879" y="307386"/>
                  </a:moveTo>
                  <a:lnTo>
                    <a:pt x="1903879" y="591524"/>
                  </a:lnTo>
                  <a:lnTo>
                    <a:pt x="1992624" y="591524"/>
                  </a:lnTo>
                  <a:lnTo>
                    <a:pt x="1992624" y="307386"/>
                  </a:lnTo>
                  <a:close/>
                  <a:moveTo>
                    <a:pt x="1737825" y="307386"/>
                  </a:moveTo>
                  <a:lnTo>
                    <a:pt x="1737825" y="591524"/>
                  </a:lnTo>
                  <a:lnTo>
                    <a:pt x="1826572" y="591524"/>
                  </a:lnTo>
                  <a:lnTo>
                    <a:pt x="1826572" y="307386"/>
                  </a:lnTo>
                  <a:close/>
                  <a:moveTo>
                    <a:pt x="1571773" y="307386"/>
                  </a:moveTo>
                  <a:lnTo>
                    <a:pt x="1571773" y="591524"/>
                  </a:lnTo>
                  <a:lnTo>
                    <a:pt x="1660518" y="591524"/>
                  </a:lnTo>
                  <a:lnTo>
                    <a:pt x="1660518" y="307386"/>
                  </a:lnTo>
                  <a:close/>
                  <a:moveTo>
                    <a:pt x="1405720" y="307386"/>
                  </a:moveTo>
                  <a:lnTo>
                    <a:pt x="1405720" y="591524"/>
                  </a:lnTo>
                  <a:lnTo>
                    <a:pt x="1494467" y="591524"/>
                  </a:lnTo>
                  <a:lnTo>
                    <a:pt x="1494467" y="307386"/>
                  </a:lnTo>
                  <a:close/>
                  <a:moveTo>
                    <a:pt x="1239667" y="307386"/>
                  </a:moveTo>
                  <a:lnTo>
                    <a:pt x="1239667" y="591524"/>
                  </a:lnTo>
                  <a:lnTo>
                    <a:pt x="1328415" y="591524"/>
                  </a:lnTo>
                  <a:lnTo>
                    <a:pt x="1328415" y="307386"/>
                  </a:lnTo>
                  <a:close/>
                  <a:moveTo>
                    <a:pt x="1073616" y="307386"/>
                  </a:moveTo>
                  <a:lnTo>
                    <a:pt x="1073616" y="591524"/>
                  </a:lnTo>
                  <a:lnTo>
                    <a:pt x="1162361" y="591524"/>
                  </a:lnTo>
                  <a:lnTo>
                    <a:pt x="1162361" y="307386"/>
                  </a:lnTo>
                  <a:close/>
                  <a:moveTo>
                    <a:pt x="907564" y="307386"/>
                  </a:moveTo>
                  <a:lnTo>
                    <a:pt x="907564" y="591524"/>
                  </a:lnTo>
                  <a:lnTo>
                    <a:pt x="996311" y="591524"/>
                  </a:lnTo>
                  <a:lnTo>
                    <a:pt x="996311" y="307386"/>
                  </a:lnTo>
                  <a:close/>
                  <a:moveTo>
                    <a:pt x="741512" y="307386"/>
                  </a:moveTo>
                  <a:lnTo>
                    <a:pt x="741512" y="591524"/>
                  </a:lnTo>
                  <a:lnTo>
                    <a:pt x="830258" y="591524"/>
                  </a:lnTo>
                  <a:lnTo>
                    <a:pt x="830258" y="307386"/>
                  </a:lnTo>
                  <a:close/>
                  <a:moveTo>
                    <a:pt x="575461" y="307386"/>
                  </a:moveTo>
                  <a:lnTo>
                    <a:pt x="575461" y="591524"/>
                  </a:lnTo>
                  <a:lnTo>
                    <a:pt x="664206" y="591524"/>
                  </a:lnTo>
                  <a:lnTo>
                    <a:pt x="664206" y="307386"/>
                  </a:lnTo>
                  <a:close/>
                  <a:moveTo>
                    <a:pt x="409409" y="307386"/>
                  </a:moveTo>
                  <a:lnTo>
                    <a:pt x="409409" y="591524"/>
                  </a:lnTo>
                  <a:lnTo>
                    <a:pt x="498155" y="591524"/>
                  </a:lnTo>
                  <a:lnTo>
                    <a:pt x="498155" y="307386"/>
                  </a:lnTo>
                  <a:close/>
                  <a:moveTo>
                    <a:pt x="243357" y="307386"/>
                  </a:moveTo>
                  <a:lnTo>
                    <a:pt x="243357" y="591524"/>
                  </a:lnTo>
                  <a:lnTo>
                    <a:pt x="332103" y="591524"/>
                  </a:lnTo>
                  <a:lnTo>
                    <a:pt x="332103" y="307386"/>
                  </a:lnTo>
                  <a:close/>
                  <a:moveTo>
                    <a:pt x="77306" y="307386"/>
                  </a:moveTo>
                  <a:lnTo>
                    <a:pt x="77306" y="591524"/>
                  </a:lnTo>
                  <a:lnTo>
                    <a:pt x="166051" y="591524"/>
                  </a:lnTo>
                  <a:lnTo>
                    <a:pt x="166051" y="307386"/>
                  </a:lnTo>
                  <a:close/>
                  <a:moveTo>
                    <a:pt x="9874364" y="160737"/>
                  </a:moveTo>
                  <a:lnTo>
                    <a:pt x="9874364" y="246468"/>
                  </a:lnTo>
                  <a:lnTo>
                    <a:pt x="9963115" y="246468"/>
                  </a:lnTo>
                  <a:lnTo>
                    <a:pt x="9963115" y="160737"/>
                  </a:lnTo>
                  <a:close/>
                  <a:moveTo>
                    <a:pt x="9708312" y="160737"/>
                  </a:moveTo>
                  <a:lnTo>
                    <a:pt x="9708312" y="246468"/>
                  </a:lnTo>
                  <a:lnTo>
                    <a:pt x="9797058" y="246468"/>
                  </a:lnTo>
                  <a:lnTo>
                    <a:pt x="9797058" y="160737"/>
                  </a:lnTo>
                  <a:close/>
                  <a:moveTo>
                    <a:pt x="9542260" y="160737"/>
                  </a:moveTo>
                  <a:lnTo>
                    <a:pt x="9542260" y="246468"/>
                  </a:lnTo>
                  <a:lnTo>
                    <a:pt x="9631006" y="246468"/>
                  </a:lnTo>
                  <a:lnTo>
                    <a:pt x="9631006" y="160737"/>
                  </a:lnTo>
                  <a:close/>
                  <a:moveTo>
                    <a:pt x="9376208" y="160737"/>
                  </a:moveTo>
                  <a:lnTo>
                    <a:pt x="9376208" y="246468"/>
                  </a:lnTo>
                  <a:lnTo>
                    <a:pt x="9464954" y="246468"/>
                  </a:lnTo>
                  <a:lnTo>
                    <a:pt x="9464954" y="160737"/>
                  </a:lnTo>
                  <a:close/>
                  <a:moveTo>
                    <a:pt x="9210156" y="160737"/>
                  </a:moveTo>
                  <a:lnTo>
                    <a:pt x="9210156" y="246468"/>
                  </a:lnTo>
                  <a:lnTo>
                    <a:pt x="9298902" y="246468"/>
                  </a:lnTo>
                  <a:lnTo>
                    <a:pt x="9298902" y="160737"/>
                  </a:lnTo>
                  <a:close/>
                  <a:moveTo>
                    <a:pt x="9044104" y="160737"/>
                  </a:moveTo>
                  <a:lnTo>
                    <a:pt x="9044104" y="246468"/>
                  </a:lnTo>
                  <a:lnTo>
                    <a:pt x="9132850" y="246468"/>
                  </a:lnTo>
                  <a:lnTo>
                    <a:pt x="9132850" y="160737"/>
                  </a:lnTo>
                  <a:close/>
                  <a:moveTo>
                    <a:pt x="8878052" y="160737"/>
                  </a:moveTo>
                  <a:lnTo>
                    <a:pt x="8878052" y="246468"/>
                  </a:lnTo>
                  <a:lnTo>
                    <a:pt x="8966798" y="246468"/>
                  </a:lnTo>
                  <a:lnTo>
                    <a:pt x="8966798" y="160737"/>
                  </a:lnTo>
                  <a:close/>
                  <a:moveTo>
                    <a:pt x="8712000" y="160737"/>
                  </a:moveTo>
                  <a:lnTo>
                    <a:pt x="8712000" y="246468"/>
                  </a:lnTo>
                  <a:lnTo>
                    <a:pt x="8800746" y="246468"/>
                  </a:lnTo>
                  <a:lnTo>
                    <a:pt x="8800746" y="160737"/>
                  </a:lnTo>
                  <a:close/>
                  <a:moveTo>
                    <a:pt x="8545948" y="160737"/>
                  </a:moveTo>
                  <a:lnTo>
                    <a:pt x="8545948" y="246468"/>
                  </a:lnTo>
                  <a:lnTo>
                    <a:pt x="8634694" y="246468"/>
                  </a:lnTo>
                  <a:lnTo>
                    <a:pt x="8634694" y="160737"/>
                  </a:lnTo>
                  <a:close/>
                  <a:moveTo>
                    <a:pt x="8379896" y="160737"/>
                  </a:moveTo>
                  <a:lnTo>
                    <a:pt x="8379896" y="246468"/>
                  </a:lnTo>
                  <a:lnTo>
                    <a:pt x="8468642" y="246468"/>
                  </a:lnTo>
                  <a:lnTo>
                    <a:pt x="8468642" y="160737"/>
                  </a:lnTo>
                  <a:close/>
                  <a:moveTo>
                    <a:pt x="8213844" y="160737"/>
                  </a:moveTo>
                  <a:lnTo>
                    <a:pt x="8213844" y="246468"/>
                  </a:lnTo>
                  <a:lnTo>
                    <a:pt x="8302590" y="246468"/>
                  </a:lnTo>
                  <a:lnTo>
                    <a:pt x="8302590" y="160737"/>
                  </a:lnTo>
                  <a:close/>
                  <a:moveTo>
                    <a:pt x="8047793" y="160737"/>
                  </a:moveTo>
                  <a:lnTo>
                    <a:pt x="8047793" y="246468"/>
                  </a:lnTo>
                  <a:lnTo>
                    <a:pt x="8136538" y="246468"/>
                  </a:lnTo>
                  <a:lnTo>
                    <a:pt x="8136538" y="160737"/>
                  </a:lnTo>
                  <a:close/>
                  <a:moveTo>
                    <a:pt x="7881741" y="160737"/>
                  </a:moveTo>
                  <a:lnTo>
                    <a:pt x="7881741" y="246468"/>
                  </a:lnTo>
                  <a:lnTo>
                    <a:pt x="7970487" y="246468"/>
                  </a:lnTo>
                  <a:lnTo>
                    <a:pt x="7970487" y="160737"/>
                  </a:lnTo>
                  <a:close/>
                  <a:moveTo>
                    <a:pt x="7715689" y="160737"/>
                  </a:moveTo>
                  <a:lnTo>
                    <a:pt x="7715689" y="246468"/>
                  </a:lnTo>
                  <a:lnTo>
                    <a:pt x="7804435" y="246468"/>
                  </a:lnTo>
                  <a:lnTo>
                    <a:pt x="7804435" y="160737"/>
                  </a:lnTo>
                  <a:close/>
                  <a:moveTo>
                    <a:pt x="7549637" y="160737"/>
                  </a:moveTo>
                  <a:lnTo>
                    <a:pt x="7549637" y="246468"/>
                  </a:lnTo>
                  <a:lnTo>
                    <a:pt x="7638383" y="246468"/>
                  </a:lnTo>
                  <a:lnTo>
                    <a:pt x="7638383" y="160737"/>
                  </a:lnTo>
                  <a:close/>
                  <a:moveTo>
                    <a:pt x="7383585" y="160737"/>
                  </a:moveTo>
                  <a:lnTo>
                    <a:pt x="7383585" y="246468"/>
                  </a:lnTo>
                  <a:lnTo>
                    <a:pt x="7472331" y="246468"/>
                  </a:lnTo>
                  <a:lnTo>
                    <a:pt x="7472331" y="160737"/>
                  </a:lnTo>
                  <a:close/>
                  <a:moveTo>
                    <a:pt x="7217533" y="160737"/>
                  </a:moveTo>
                  <a:lnTo>
                    <a:pt x="7217533" y="246468"/>
                  </a:lnTo>
                  <a:lnTo>
                    <a:pt x="7306279" y="246468"/>
                  </a:lnTo>
                  <a:lnTo>
                    <a:pt x="7306279" y="160737"/>
                  </a:lnTo>
                  <a:close/>
                  <a:moveTo>
                    <a:pt x="7051481" y="160737"/>
                  </a:moveTo>
                  <a:lnTo>
                    <a:pt x="7051481" y="246468"/>
                  </a:lnTo>
                  <a:lnTo>
                    <a:pt x="7140227" y="246468"/>
                  </a:lnTo>
                  <a:lnTo>
                    <a:pt x="7140227" y="160737"/>
                  </a:lnTo>
                  <a:close/>
                  <a:moveTo>
                    <a:pt x="6885429" y="160737"/>
                  </a:moveTo>
                  <a:lnTo>
                    <a:pt x="6885429" y="246468"/>
                  </a:lnTo>
                  <a:lnTo>
                    <a:pt x="6974175" y="246468"/>
                  </a:lnTo>
                  <a:lnTo>
                    <a:pt x="6974175" y="160737"/>
                  </a:lnTo>
                  <a:close/>
                  <a:moveTo>
                    <a:pt x="6719377" y="160737"/>
                  </a:moveTo>
                  <a:lnTo>
                    <a:pt x="6719377" y="246468"/>
                  </a:lnTo>
                  <a:lnTo>
                    <a:pt x="6808123" y="246468"/>
                  </a:lnTo>
                  <a:lnTo>
                    <a:pt x="6808123" y="160737"/>
                  </a:lnTo>
                  <a:close/>
                  <a:moveTo>
                    <a:pt x="6553325" y="160737"/>
                  </a:moveTo>
                  <a:lnTo>
                    <a:pt x="6553325" y="246468"/>
                  </a:lnTo>
                  <a:lnTo>
                    <a:pt x="6642071" y="246468"/>
                  </a:lnTo>
                  <a:lnTo>
                    <a:pt x="6642071" y="160737"/>
                  </a:lnTo>
                  <a:close/>
                  <a:moveTo>
                    <a:pt x="6387273" y="160737"/>
                  </a:moveTo>
                  <a:lnTo>
                    <a:pt x="6387273" y="246468"/>
                  </a:lnTo>
                  <a:lnTo>
                    <a:pt x="6476019" y="246468"/>
                  </a:lnTo>
                  <a:lnTo>
                    <a:pt x="6476019" y="160737"/>
                  </a:lnTo>
                  <a:close/>
                  <a:moveTo>
                    <a:pt x="6221221" y="160737"/>
                  </a:moveTo>
                  <a:lnTo>
                    <a:pt x="6221221" y="246468"/>
                  </a:lnTo>
                  <a:lnTo>
                    <a:pt x="6309967" y="246468"/>
                  </a:lnTo>
                  <a:lnTo>
                    <a:pt x="6309967" y="160737"/>
                  </a:lnTo>
                  <a:close/>
                  <a:moveTo>
                    <a:pt x="6055169" y="160737"/>
                  </a:moveTo>
                  <a:lnTo>
                    <a:pt x="6055169" y="246468"/>
                  </a:lnTo>
                  <a:lnTo>
                    <a:pt x="6143915" y="246468"/>
                  </a:lnTo>
                  <a:lnTo>
                    <a:pt x="6143915" y="160737"/>
                  </a:lnTo>
                  <a:close/>
                  <a:moveTo>
                    <a:pt x="5889117" y="160737"/>
                  </a:moveTo>
                  <a:lnTo>
                    <a:pt x="5889117" y="246468"/>
                  </a:lnTo>
                  <a:lnTo>
                    <a:pt x="5977863" y="246468"/>
                  </a:lnTo>
                  <a:lnTo>
                    <a:pt x="5977863" y="160737"/>
                  </a:lnTo>
                  <a:close/>
                  <a:moveTo>
                    <a:pt x="5723065" y="160737"/>
                  </a:moveTo>
                  <a:lnTo>
                    <a:pt x="5723065" y="246468"/>
                  </a:lnTo>
                  <a:lnTo>
                    <a:pt x="5811811" y="246468"/>
                  </a:lnTo>
                  <a:lnTo>
                    <a:pt x="5811811" y="160737"/>
                  </a:lnTo>
                  <a:close/>
                  <a:moveTo>
                    <a:pt x="5557013" y="160737"/>
                  </a:moveTo>
                  <a:lnTo>
                    <a:pt x="5557013" y="246468"/>
                  </a:lnTo>
                  <a:lnTo>
                    <a:pt x="5645759" y="246468"/>
                  </a:lnTo>
                  <a:lnTo>
                    <a:pt x="5645759" y="160737"/>
                  </a:lnTo>
                  <a:close/>
                  <a:moveTo>
                    <a:pt x="5390961" y="160737"/>
                  </a:moveTo>
                  <a:lnTo>
                    <a:pt x="5390961" y="246468"/>
                  </a:lnTo>
                  <a:lnTo>
                    <a:pt x="5479707" y="246468"/>
                  </a:lnTo>
                  <a:lnTo>
                    <a:pt x="5479707" y="160737"/>
                  </a:lnTo>
                  <a:close/>
                  <a:moveTo>
                    <a:pt x="5224909" y="160737"/>
                  </a:moveTo>
                  <a:lnTo>
                    <a:pt x="5224909" y="246468"/>
                  </a:lnTo>
                  <a:lnTo>
                    <a:pt x="5313655" y="246468"/>
                  </a:lnTo>
                  <a:lnTo>
                    <a:pt x="5313655" y="160737"/>
                  </a:lnTo>
                  <a:close/>
                  <a:moveTo>
                    <a:pt x="5058857" y="160737"/>
                  </a:moveTo>
                  <a:lnTo>
                    <a:pt x="5058857" y="246468"/>
                  </a:lnTo>
                  <a:lnTo>
                    <a:pt x="5147603" y="246468"/>
                  </a:lnTo>
                  <a:lnTo>
                    <a:pt x="5147603" y="160737"/>
                  </a:lnTo>
                  <a:close/>
                  <a:moveTo>
                    <a:pt x="4892805" y="160737"/>
                  </a:moveTo>
                  <a:lnTo>
                    <a:pt x="4892805" y="246468"/>
                  </a:lnTo>
                  <a:lnTo>
                    <a:pt x="4981551" y="246468"/>
                  </a:lnTo>
                  <a:lnTo>
                    <a:pt x="4981551" y="160737"/>
                  </a:lnTo>
                  <a:close/>
                  <a:moveTo>
                    <a:pt x="4726753" y="160737"/>
                  </a:moveTo>
                  <a:lnTo>
                    <a:pt x="4726753" y="246468"/>
                  </a:lnTo>
                  <a:lnTo>
                    <a:pt x="4815499" y="246468"/>
                  </a:lnTo>
                  <a:lnTo>
                    <a:pt x="4815499" y="160737"/>
                  </a:lnTo>
                  <a:close/>
                  <a:moveTo>
                    <a:pt x="4560701" y="160737"/>
                  </a:moveTo>
                  <a:lnTo>
                    <a:pt x="4560701" y="246468"/>
                  </a:lnTo>
                  <a:lnTo>
                    <a:pt x="4649447" y="246468"/>
                  </a:lnTo>
                  <a:lnTo>
                    <a:pt x="4649447" y="160737"/>
                  </a:lnTo>
                  <a:close/>
                  <a:moveTo>
                    <a:pt x="4394649" y="160737"/>
                  </a:moveTo>
                  <a:lnTo>
                    <a:pt x="4394649" y="246468"/>
                  </a:lnTo>
                  <a:lnTo>
                    <a:pt x="4483395" y="246468"/>
                  </a:lnTo>
                  <a:lnTo>
                    <a:pt x="4483395" y="160737"/>
                  </a:lnTo>
                  <a:close/>
                  <a:moveTo>
                    <a:pt x="4228597" y="160737"/>
                  </a:moveTo>
                  <a:lnTo>
                    <a:pt x="4228597" y="246468"/>
                  </a:lnTo>
                  <a:lnTo>
                    <a:pt x="4317343" y="246468"/>
                  </a:lnTo>
                  <a:lnTo>
                    <a:pt x="4317343" y="160737"/>
                  </a:lnTo>
                  <a:close/>
                  <a:moveTo>
                    <a:pt x="4062545" y="160737"/>
                  </a:moveTo>
                  <a:lnTo>
                    <a:pt x="4062545" y="246468"/>
                  </a:lnTo>
                  <a:lnTo>
                    <a:pt x="4151291" y="246468"/>
                  </a:lnTo>
                  <a:lnTo>
                    <a:pt x="4151291" y="160737"/>
                  </a:lnTo>
                  <a:close/>
                  <a:moveTo>
                    <a:pt x="3896501" y="160737"/>
                  </a:moveTo>
                  <a:lnTo>
                    <a:pt x="3896501" y="246468"/>
                  </a:lnTo>
                  <a:lnTo>
                    <a:pt x="3985239" y="246468"/>
                  </a:lnTo>
                  <a:lnTo>
                    <a:pt x="3985239" y="160737"/>
                  </a:lnTo>
                  <a:close/>
                  <a:moveTo>
                    <a:pt x="3730449" y="160737"/>
                  </a:moveTo>
                  <a:lnTo>
                    <a:pt x="3730449" y="246468"/>
                  </a:lnTo>
                  <a:lnTo>
                    <a:pt x="3819195" y="246468"/>
                  </a:lnTo>
                  <a:lnTo>
                    <a:pt x="3819195" y="160737"/>
                  </a:lnTo>
                  <a:close/>
                  <a:moveTo>
                    <a:pt x="3564398" y="160737"/>
                  </a:moveTo>
                  <a:lnTo>
                    <a:pt x="3564398" y="246468"/>
                  </a:lnTo>
                  <a:lnTo>
                    <a:pt x="3653144" y="246468"/>
                  </a:lnTo>
                  <a:lnTo>
                    <a:pt x="3653144" y="160737"/>
                  </a:lnTo>
                  <a:close/>
                  <a:moveTo>
                    <a:pt x="3398347" y="160737"/>
                  </a:moveTo>
                  <a:lnTo>
                    <a:pt x="3398347" y="246468"/>
                  </a:lnTo>
                  <a:lnTo>
                    <a:pt x="3487092" y="246468"/>
                  </a:lnTo>
                  <a:lnTo>
                    <a:pt x="3487092" y="160737"/>
                  </a:lnTo>
                  <a:close/>
                  <a:moveTo>
                    <a:pt x="3232296" y="160737"/>
                  </a:moveTo>
                  <a:lnTo>
                    <a:pt x="3232296" y="246468"/>
                  </a:lnTo>
                  <a:lnTo>
                    <a:pt x="3321040" y="246468"/>
                  </a:lnTo>
                  <a:lnTo>
                    <a:pt x="3321040" y="160737"/>
                  </a:lnTo>
                  <a:close/>
                  <a:moveTo>
                    <a:pt x="3066244" y="160737"/>
                  </a:moveTo>
                  <a:lnTo>
                    <a:pt x="3066244" y="246468"/>
                  </a:lnTo>
                  <a:lnTo>
                    <a:pt x="3154990" y="246468"/>
                  </a:lnTo>
                  <a:lnTo>
                    <a:pt x="3154990" y="160737"/>
                  </a:lnTo>
                  <a:close/>
                  <a:moveTo>
                    <a:pt x="2900192" y="160737"/>
                  </a:moveTo>
                  <a:lnTo>
                    <a:pt x="2900192" y="246468"/>
                  </a:lnTo>
                  <a:lnTo>
                    <a:pt x="2988938" y="246468"/>
                  </a:lnTo>
                  <a:lnTo>
                    <a:pt x="2988938" y="160737"/>
                  </a:lnTo>
                  <a:close/>
                  <a:moveTo>
                    <a:pt x="2734140" y="160737"/>
                  </a:moveTo>
                  <a:lnTo>
                    <a:pt x="2734140" y="246468"/>
                  </a:lnTo>
                  <a:lnTo>
                    <a:pt x="2822886" y="246468"/>
                  </a:lnTo>
                  <a:lnTo>
                    <a:pt x="2822886" y="160737"/>
                  </a:lnTo>
                  <a:close/>
                  <a:moveTo>
                    <a:pt x="2568087" y="160737"/>
                  </a:moveTo>
                  <a:lnTo>
                    <a:pt x="2568087" y="246468"/>
                  </a:lnTo>
                  <a:lnTo>
                    <a:pt x="2656833" y="246468"/>
                  </a:lnTo>
                  <a:lnTo>
                    <a:pt x="2656833" y="160737"/>
                  </a:lnTo>
                  <a:close/>
                  <a:moveTo>
                    <a:pt x="2402035" y="160737"/>
                  </a:moveTo>
                  <a:lnTo>
                    <a:pt x="2402035" y="246468"/>
                  </a:lnTo>
                  <a:lnTo>
                    <a:pt x="2490781" y="246468"/>
                  </a:lnTo>
                  <a:lnTo>
                    <a:pt x="2490781" y="160737"/>
                  </a:lnTo>
                  <a:close/>
                  <a:moveTo>
                    <a:pt x="2235983" y="160737"/>
                  </a:moveTo>
                  <a:lnTo>
                    <a:pt x="2235983" y="246468"/>
                  </a:lnTo>
                  <a:lnTo>
                    <a:pt x="2324728" y="246468"/>
                  </a:lnTo>
                  <a:lnTo>
                    <a:pt x="2324728" y="160737"/>
                  </a:lnTo>
                  <a:close/>
                  <a:moveTo>
                    <a:pt x="2069930" y="160737"/>
                  </a:moveTo>
                  <a:lnTo>
                    <a:pt x="2069930" y="246468"/>
                  </a:lnTo>
                  <a:lnTo>
                    <a:pt x="2158677" y="246468"/>
                  </a:lnTo>
                  <a:lnTo>
                    <a:pt x="2158677" y="160737"/>
                  </a:lnTo>
                  <a:close/>
                  <a:moveTo>
                    <a:pt x="1903879" y="160737"/>
                  </a:moveTo>
                  <a:lnTo>
                    <a:pt x="1903879" y="246468"/>
                  </a:lnTo>
                  <a:lnTo>
                    <a:pt x="1992624" y="246468"/>
                  </a:lnTo>
                  <a:lnTo>
                    <a:pt x="1992624" y="160737"/>
                  </a:lnTo>
                  <a:close/>
                  <a:moveTo>
                    <a:pt x="1737825" y="160737"/>
                  </a:moveTo>
                  <a:lnTo>
                    <a:pt x="1737825" y="246468"/>
                  </a:lnTo>
                  <a:lnTo>
                    <a:pt x="1826572" y="246468"/>
                  </a:lnTo>
                  <a:lnTo>
                    <a:pt x="1826572" y="160737"/>
                  </a:lnTo>
                  <a:close/>
                  <a:moveTo>
                    <a:pt x="1571773" y="160737"/>
                  </a:moveTo>
                  <a:lnTo>
                    <a:pt x="1571773" y="246468"/>
                  </a:lnTo>
                  <a:lnTo>
                    <a:pt x="1660518" y="246468"/>
                  </a:lnTo>
                  <a:lnTo>
                    <a:pt x="1660518" y="160737"/>
                  </a:lnTo>
                  <a:close/>
                  <a:moveTo>
                    <a:pt x="1405720" y="160737"/>
                  </a:moveTo>
                  <a:lnTo>
                    <a:pt x="1405720" y="246468"/>
                  </a:lnTo>
                  <a:lnTo>
                    <a:pt x="1494467" y="246468"/>
                  </a:lnTo>
                  <a:lnTo>
                    <a:pt x="1494467" y="160737"/>
                  </a:lnTo>
                  <a:close/>
                  <a:moveTo>
                    <a:pt x="1239667" y="160737"/>
                  </a:moveTo>
                  <a:lnTo>
                    <a:pt x="1239667" y="246468"/>
                  </a:lnTo>
                  <a:lnTo>
                    <a:pt x="1328415" y="246468"/>
                  </a:lnTo>
                  <a:lnTo>
                    <a:pt x="1328415" y="160737"/>
                  </a:lnTo>
                  <a:close/>
                  <a:moveTo>
                    <a:pt x="1073616" y="160737"/>
                  </a:moveTo>
                  <a:lnTo>
                    <a:pt x="1073616" y="246468"/>
                  </a:lnTo>
                  <a:lnTo>
                    <a:pt x="1162361" y="246468"/>
                  </a:lnTo>
                  <a:lnTo>
                    <a:pt x="1162361" y="160737"/>
                  </a:lnTo>
                  <a:close/>
                  <a:moveTo>
                    <a:pt x="907564" y="160737"/>
                  </a:moveTo>
                  <a:lnTo>
                    <a:pt x="907564" y="246468"/>
                  </a:lnTo>
                  <a:lnTo>
                    <a:pt x="996311" y="246468"/>
                  </a:lnTo>
                  <a:lnTo>
                    <a:pt x="996311" y="160737"/>
                  </a:lnTo>
                  <a:close/>
                  <a:moveTo>
                    <a:pt x="741512" y="160737"/>
                  </a:moveTo>
                  <a:lnTo>
                    <a:pt x="741512" y="246468"/>
                  </a:lnTo>
                  <a:lnTo>
                    <a:pt x="830258" y="246468"/>
                  </a:lnTo>
                  <a:lnTo>
                    <a:pt x="830258" y="160737"/>
                  </a:lnTo>
                  <a:close/>
                  <a:moveTo>
                    <a:pt x="575461" y="160737"/>
                  </a:moveTo>
                  <a:lnTo>
                    <a:pt x="575461" y="246468"/>
                  </a:lnTo>
                  <a:lnTo>
                    <a:pt x="664206" y="246468"/>
                  </a:lnTo>
                  <a:lnTo>
                    <a:pt x="664206" y="160737"/>
                  </a:lnTo>
                  <a:close/>
                  <a:moveTo>
                    <a:pt x="409409" y="160737"/>
                  </a:moveTo>
                  <a:lnTo>
                    <a:pt x="409409" y="246468"/>
                  </a:lnTo>
                  <a:lnTo>
                    <a:pt x="498155" y="246468"/>
                  </a:lnTo>
                  <a:lnTo>
                    <a:pt x="498155" y="160737"/>
                  </a:lnTo>
                  <a:close/>
                  <a:moveTo>
                    <a:pt x="243357" y="160737"/>
                  </a:moveTo>
                  <a:lnTo>
                    <a:pt x="243357" y="246468"/>
                  </a:lnTo>
                  <a:lnTo>
                    <a:pt x="332103" y="246468"/>
                  </a:lnTo>
                  <a:lnTo>
                    <a:pt x="332103" y="160737"/>
                  </a:lnTo>
                  <a:close/>
                  <a:moveTo>
                    <a:pt x="77306" y="160737"/>
                  </a:moveTo>
                  <a:lnTo>
                    <a:pt x="77306" y="246468"/>
                  </a:lnTo>
                  <a:lnTo>
                    <a:pt x="166051" y="246468"/>
                  </a:lnTo>
                  <a:lnTo>
                    <a:pt x="166051" y="160737"/>
                  </a:lnTo>
                  <a:close/>
                  <a:moveTo>
                    <a:pt x="38653" y="0"/>
                  </a:moveTo>
                  <a:lnTo>
                    <a:pt x="77306" y="18814"/>
                  </a:lnTo>
                  <a:lnTo>
                    <a:pt x="77306" y="99819"/>
                  </a:lnTo>
                  <a:lnTo>
                    <a:pt x="166051" y="99819"/>
                  </a:lnTo>
                  <a:lnTo>
                    <a:pt x="166051" y="18814"/>
                  </a:lnTo>
                  <a:lnTo>
                    <a:pt x="204705" y="0"/>
                  </a:lnTo>
                  <a:lnTo>
                    <a:pt x="243357" y="18814"/>
                  </a:lnTo>
                  <a:lnTo>
                    <a:pt x="243357" y="99819"/>
                  </a:lnTo>
                  <a:lnTo>
                    <a:pt x="332103" y="99819"/>
                  </a:lnTo>
                  <a:lnTo>
                    <a:pt x="332103" y="18814"/>
                  </a:lnTo>
                  <a:lnTo>
                    <a:pt x="370756" y="0"/>
                  </a:lnTo>
                  <a:lnTo>
                    <a:pt x="409409" y="18814"/>
                  </a:lnTo>
                  <a:lnTo>
                    <a:pt x="409409" y="99819"/>
                  </a:lnTo>
                  <a:lnTo>
                    <a:pt x="498155" y="99819"/>
                  </a:lnTo>
                  <a:lnTo>
                    <a:pt x="498155" y="18814"/>
                  </a:lnTo>
                  <a:lnTo>
                    <a:pt x="536808" y="0"/>
                  </a:lnTo>
                  <a:lnTo>
                    <a:pt x="575461" y="18814"/>
                  </a:lnTo>
                  <a:lnTo>
                    <a:pt x="575461" y="99819"/>
                  </a:lnTo>
                  <a:lnTo>
                    <a:pt x="664206" y="99819"/>
                  </a:lnTo>
                  <a:lnTo>
                    <a:pt x="664206" y="18814"/>
                  </a:lnTo>
                  <a:lnTo>
                    <a:pt x="702860" y="0"/>
                  </a:lnTo>
                  <a:lnTo>
                    <a:pt x="741512" y="18814"/>
                  </a:lnTo>
                  <a:lnTo>
                    <a:pt x="741512" y="99819"/>
                  </a:lnTo>
                  <a:lnTo>
                    <a:pt x="830258" y="99819"/>
                  </a:lnTo>
                  <a:lnTo>
                    <a:pt x="830258" y="18814"/>
                  </a:lnTo>
                  <a:lnTo>
                    <a:pt x="868911" y="0"/>
                  </a:lnTo>
                  <a:lnTo>
                    <a:pt x="907564" y="18814"/>
                  </a:lnTo>
                  <a:lnTo>
                    <a:pt x="907564" y="99819"/>
                  </a:lnTo>
                  <a:lnTo>
                    <a:pt x="996311" y="99819"/>
                  </a:lnTo>
                  <a:lnTo>
                    <a:pt x="996311" y="18814"/>
                  </a:lnTo>
                  <a:lnTo>
                    <a:pt x="1034963" y="0"/>
                  </a:lnTo>
                  <a:lnTo>
                    <a:pt x="1073616" y="18814"/>
                  </a:lnTo>
                  <a:lnTo>
                    <a:pt x="1073616" y="99819"/>
                  </a:lnTo>
                  <a:lnTo>
                    <a:pt x="1162361" y="99819"/>
                  </a:lnTo>
                  <a:lnTo>
                    <a:pt x="1162361" y="18814"/>
                  </a:lnTo>
                  <a:lnTo>
                    <a:pt x="1201015" y="0"/>
                  </a:lnTo>
                  <a:lnTo>
                    <a:pt x="1239667" y="18814"/>
                  </a:lnTo>
                  <a:lnTo>
                    <a:pt x="1239667" y="99819"/>
                  </a:lnTo>
                  <a:lnTo>
                    <a:pt x="1328415" y="99819"/>
                  </a:lnTo>
                  <a:lnTo>
                    <a:pt x="1328415" y="18814"/>
                  </a:lnTo>
                  <a:lnTo>
                    <a:pt x="1367067" y="0"/>
                  </a:lnTo>
                  <a:lnTo>
                    <a:pt x="1405720" y="18814"/>
                  </a:lnTo>
                  <a:lnTo>
                    <a:pt x="1405720" y="99819"/>
                  </a:lnTo>
                  <a:lnTo>
                    <a:pt x="1494467" y="99819"/>
                  </a:lnTo>
                  <a:lnTo>
                    <a:pt x="1494467" y="18814"/>
                  </a:lnTo>
                  <a:lnTo>
                    <a:pt x="1533119" y="0"/>
                  </a:lnTo>
                  <a:lnTo>
                    <a:pt x="1571773" y="18814"/>
                  </a:lnTo>
                  <a:lnTo>
                    <a:pt x="1571773" y="99819"/>
                  </a:lnTo>
                  <a:lnTo>
                    <a:pt x="1660518" y="99819"/>
                  </a:lnTo>
                  <a:lnTo>
                    <a:pt x="1660518" y="18814"/>
                  </a:lnTo>
                  <a:lnTo>
                    <a:pt x="1699173" y="0"/>
                  </a:lnTo>
                  <a:lnTo>
                    <a:pt x="1737825" y="18814"/>
                  </a:lnTo>
                  <a:lnTo>
                    <a:pt x="1737825" y="99819"/>
                  </a:lnTo>
                  <a:lnTo>
                    <a:pt x="1826572" y="99819"/>
                  </a:lnTo>
                  <a:lnTo>
                    <a:pt x="1826572" y="18814"/>
                  </a:lnTo>
                  <a:lnTo>
                    <a:pt x="1865225" y="0"/>
                  </a:lnTo>
                  <a:lnTo>
                    <a:pt x="1903879" y="18814"/>
                  </a:lnTo>
                  <a:lnTo>
                    <a:pt x="1903879" y="99819"/>
                  </a:lnTo>
                  <a:lnTo>
                    <a:pt x="1992624" y="99819"/>
                  </a:lnTo>
                  <a:lnTo>
                    <a:pt x="1992624" y="18814"/>
                  </a:lnTo>
                  <a:lnTo>
                    <a:pt x="2031277" y="0"/>
                  </a:lnTo>
                  <a:lnTo>
                    <a:pt x="2069930" y="18814"/>
                  </a:lnTo>
                  <a:lnTo>
                    <a:pt x="2069930" y="99819"/>
                  </a:lnTo>
                  <a:lnTo>
                    <a:pt x="2158677" y="99819"/>
                  </a:lnTo>
                  <a:lnTo>
                    <a:pt x="2158677" y="18814"/>
                  </a:lnTo>
                  <a:lnTo>
                    <a:pt x="2197329" y="0"/>
                  </a:lnTo>
                  <a:lnTo>
                    <a:pt x="2235983" y="18814"/>
                  </a:lnTo>
                  <a:lnTo>
                    <a:pt x="2235983" y="99819"/>
                  </a:lnTo>
                  <a:lnTo>
                    <a:pt x="2324728" y="99819"/>
                  </a:lnTo>
                  <a:lnTo>
                    <a:pt x="2324728" y="18814"/>
                  </a:lnTo>
                  <a:lnTo>
                    <a:pt x="2363382" y="0"/>
                  </a:lnTo>
                  <a:lnTo>
                    <a:pt x="2402035" y="18814"/>
                  </a:lnTo>
                  <a:lnTo>
                    <a:pt x="2402035" y="99819"/>
                  </a:lnTo>
                  <a:lnTo>
                    <a:pt x="2490781" y="99819"/>
                  </a:lnTo>
                  <a:lnTo>
                    <a:pt x="2490781" y="18814"/>
                  </a:lnTo>
                  <a:lnTo>
                    <a:pt x="2529435" y="0"/>
                  </a:lnTo>
                  <a:lnTo>
                    <a:pt x="2568087" y="18814"/>
                  </a:lnTo>
                  <a:lnTo>
                    <a:pt x="2568087" y="99819"/>
                  </a:lnTo>
                  <a:lnTo>
                    <a:pt x="2656833" y="99819"/>
                  </a:lnTo>
                  <a:lnTo>
                    <a:pt x="2656833" y="18814"/>
                  </a:lnTo>
                  <a:lnTo>
                    <a:pt x="2695487" y="0"/>
                  </a:lnTo>
                  <a:lnTo>
                    <a:pt x="2734140" y="18814"/>
                  </a:lnTo>
                  <a:lnTo>
                    <a:pt x="2734140" y="99819"/>
                  </a:lnTo>
                  <a:lnTo>
                    <a:pt x="2822886" y="99819"/>
                  </a:lnTo>
                  <a:lnTo>
                    <a:pt x="2822886" y="18814"/>
                  </a:lnTo>
                  <a:lnTo>
                    <a:pt x="2861538" y="0"/>
                  </a:lnTo>
                  <a:lnTo>
                    <a:pt x="2900192" y="18814"/>
                  </a:lnTo>
                  <a:lnTo>
                    <a:pt x="2900192" y="99819"/>
                  </a:lnTo>
                  <a:lnTo>
                    <a:pt x="2988938" y="99819"/>
                  </a:lnTo>
                  <a:lnTo>
                    <a:pt x="2988938" y="18814"/>
                  </a:lnTo>
                  <a:lnTo>
                    <a:pt x="3027591" y="0"/>
                  </a:lnTo>
                  <a:lnTo>
                    <a:pt x="3066244" y="18814"/>
                  </a:lnTo>
                  <a:lnTo>
                    <a:pt x="3066244" y="99819"/>
                  </a:lnTo>
                  <a:lnTo>
                    <a:pt x="3154990" y="99819"/>
                  </a:lnTo>
                  <a:lnTo>
                    <a:pt x="3154990" y="18814"/>
                  </a:lnTo>
                  <a:lnTo>
                    <a:pt x="3193643" y="0"/>
                  </a:lnTo>
                  <a:lnTo>
                    <a:pt x="3232296" y="18814"/>
                  </a:lnTo>
                  <a:lnTo>
                    <a:pt x="3232296" y="99819"/>
                  </a:lnTo>
                  <a:lnTo>
                    <a:pt x="3321040" y="99819"/>
                  </a:lnTo>
                  <a:lnTo>
                    <a:pt x="3321040" y="18814"/>
                  </a:lnTo>
                  <a:lnTo>
                    <a:pt x="3359693" y="0"/>
                  </a:lnTo>
                  <a:lnTo>
                    <a:pt x="3398347" y="18814"/>
                  </a:lnTo>
                  <a:lnTo>
                    <a:pt x="3398347" y="99819"/>
                  </a:lnTo>
                  <a:lnTo>
                    <a:pt x="3487092" y="99819"/>
                  </a:lnTo>
                  <a:lnTo>
                    <a:pt x="3487092" y="18814"/>
                  </a:lnTo>
                  <a:lnTo>
                    <a:pt x="3525745" y="0"/>
                  </a:lnTo>
                  <a:lnTo>
                    <a:pt x="3564398" y="18814"/>
                  </a:lnTo>
                  <a:lnTo>
                    <a:pt x="3564398" y="99819"/>
                  </a:lnTo>
                  <a:lnTo>
                    <a:pt x="3653144" y="99819"/>
                  </a:lnTo>
                  <a:lnTo>
                    <a:pt x="3653144" y="18814"/>
                  </a:lnTo>
                  <a:lnTo>
                    <a:pt x="3691796" y="0"/>
                  </a:lnTo>
                  <a:lnTo>
                    <a:pt x="3730449" y="18814"/>
                  </a:lnTo>
                  <a:lnTo>
                    <a:pt x="3730449" y="99819"/>
                  </a:lnTo>
                  <a:lnTo>
                    <a:pt x="3819195" y="99819"/>
                  </a:lnTo>
                  <a:lnTo>
                    <a:pt x="3819195" y="18814"/>
                  </a:lnTo>
                  <a:lnTo>
                    <a:pt x="3857848" y="0"/>
                  </a:lnTo>
                  <a:lnTo>
                    <a:pt x="3896501" y="18814"/>
                  </a:lnTo>
                  <a:lnTo>
                    <a:pt x="3896501" y="99819"/>
                  </a:lnTo>
                  <a:lnTo>
                    <a:pt x="3985239" y="99819"/>
                  </a:lnTo>
                  <a:lnTo>
                    <a:pt x="3985239" y="18814"/>
                  </a:lnTo>
                  <a:lnTo>
                    <a:pt x="4023892" y="0"/>
                  </a:lnTo>
                  <a:lnTo>
                    <a:pt x="4062545" y="18814"/>
                  </a:lnTo>
                  <a:lnTo>
                    <a:pt x="4062545" y="99819"/>
                  </a:lnTo>
                  <a:lnTo>
                    <a:pt x="4151291" y="99819"/>
                  </a:lnTo>
                  <a:lnTo>
                    <a:pt x="4151291" y="18814"/>
                  </a:lnTo>
                  <a:lnTo>
                    <a:pt x="4189944" y="0"/>
                  </a:lnTo>
                  <a:lnTo>
                    <a:pt x="4228597" y="18814"/>
                  </a:lnTo>
                  <a:lnTo>
                    <a:pt x="4228597" y="99819"/>
                  </a:lnTo>
                  <a:lnTo>
                    <a:pt x="4317343" y="99819"/>
                  </a:lnTo>
                  <a:lnTo>
                    <a:pt x="4317343" y="18814"/>
                  </a:lnTo>
                  <a:lnTo>
                    <a:pt x="4355996" y="0"/>
                  </a:lnTo>
                  <a:lnTo>
                    <a:pt x="4394649" y="18814"/>
                  </a:lnTo>
                  <a:lnTo>
                    <a:pt x="4394649" y="99819"/>
                  </a:lnTo>
                  <a:lnTo>
                    <a:pt x="4483395" y="99819"/>
                  </a:lnTo>
                  <a:lnTo>
                    <a:pt x="4483395" y="18814"/>
                  </a:lnTo>
                  <a:lnTo>
                    <a:pt x="4522048" y="0"/>
                  </a:lnTo>
                  <a:lnTo>
                    <a:pt x="4560701" y="18814"/>
                  </a:lnTo>
                  <a:lnTo>
                    <a:pt x="4560701" y="99819"/>
                  </a:lnTo>
                  <a:lnTo>
                    <a:pt x="4649447" y="99819"/>
                  </a:lnTo>
                  <a:lnTo>
                    <a:pt x="4649447" y="18814"/>
                  </a:lnTo>
                  <a:lnTo>
                    <a:pt x="4688100" y="0"/>
                  </a:lnTo>
                  <a:lnTo>
                    <a:pt x="4726753" y="18814"/>
                  </a:lnTo>
                  <a:lnTo>
                    <a:pt x="4726753" y="99819"/>
                  </a:lnTo>
                  <a:lnTo>
                    <a:pt x="4815499" y="99819"/>
                  </a:lnTo>
                  <a:lnTo>
                    <a:pt x="4815499" y="18814"/>
                  </a:lnTo>
                  <a:lnTo>
                    <a:pt x="4854152" y="0"/>
                  </a:lnTo>
                  <a:lnTo>
                    <a:pt x="4892805" y="18814"/>
                  </a:lnTo>
                  <a:lnTo>
                    <a:pt x="4892805" y="99819"/>
                  </a:lnTo>
                  <a:lnTo>
                    <a:pt x="4981551" y="99819"/>
                  </a:lnTo>
                  <a:lnTo>
                    <a:pt x="4981551" y="18814"/>
                  </a:lnTo>
                  <a:lnTo>
                    <a:pt x="5020204" y="0"/>
                  </a:lnTo>
                  <a:lnTo>
                    <a:pt x="5058857" y="18814"/>
                  </a:lnTo>
                  <a:lnTo>
                    <a:pt x="5058857" y="99819"/>
                  </a:lnTo>
                  <a:lnTo>
                    <a:pt x="5147603" y="99819"/>
                  </a:lnTo>
                  <a:lnTo>
                    <a:pt x="5147603" y="18814"/>
                  </a:lnTo>
                  <a:lnTo>
                    <a:pt x="5186256" y="0"/>
                  </a:lnTo>
                  <a:lnTo>
                    <a:pt x="5224909" y="18814"/>
                  </a:lnTo>
                  <a:lnTo>
                    <a:pt x="5224909" y="99819"/>
                  </a:lnTo>
                  <a:lnTo>
                    <a:pt x="5313655" y="99819"/>
                  </a:lnTo>
                  <a:lnTo>
                    <a:pt x="5313655" y="18814"/>
                  </a:lnTo>
                  <a:lnTo>
                    <a:pt x="5352308" y="0"/>
                  </a:lnTo>
                  <a:lnTo>
                    <a:pt x="5390961" y="18814"/>
                  </a:lnTo>
                  <a:lnTo>
                    <a:pt x="5390961" y="99819"/>
                  </a:lnTo>
                  <a:lnTo>
                    <a:pt x="5479707" y="99819"/>
                  </a:lnTo>
                  <a:lnTo>
                    <a:pt x="5479707" y="18814"/>
                  </a:lnTo>
                  <a:lnTo>
                    <a:pt x="5518360" y="0"/>
                  </a:lnTo>
                  <a:lnTo>
                    <a:pt x="5557013" y="18814"/>
                  </a:lnTo>
                  <a:lnTo>
                    <a:pt x="5557013" y="99819"/>
                  </a:lnTo>
                  <a:lnTo>
                    <a:pt x="5645759" y="99819"/>
                  </a:lnTo>
                  <a:lnTo>
                    <a:pt x="5645759" y="18814"/>
                  </a:lnTo>
                  <a:lnTo>
                    <a:pt x="5684412" y="0"/>
                  </a:lnTo>
                  <a:lnTo>
                    <a:pt x="5723065" y="18814"/>
                  </a:lnTo>
                  <a:lnTo>
                    <a:pt x="5723065" y="99819"/>
                  </a:lnTo>
                  <a:lnTo>
                    <a:pt x="5811811" y="99819"/>
                  </a:lnTo>
                  <a:lnTo>
                    <a:pt x="5811811" y="18814"/>
                  </a:lnTo>
                  <a:lnTo>
                    <a:pt x="5850464" y="0"/>
                  </a:lnTo>
                  <a:lnTo>
                    <a:pt x="5889117" y="18814"/>
                  </a:lnTo>
                  <a:lnTo>
                    <a:pt x="5889117" y="99819"/>
                  </a:lnTo>
                  <a:lnTo>
                    <a:pt x="5977863" y="99819"/>
                  </a:lnTo>
                  <a:lnTo>
                    <a:pt x="5977863" y="18814"/>
                  </a:lnTo>
                  <a:lnTo>
                    <a:pt x="6016516" y="0"/>
                  </a:lnTo>
                  <a:lnTo>
                    <a:pt x="6055169" y="18814"/>
                  </a:lnTo>
                  <a:lnTo>
                    <a:pt x="6055169" y="99819"/>
                  </a:lnTo>
                  <a:lnTo>
                    <a:pt x="6143915" y="99819"/>
                  </a:lnTo>
                  <a:lnTo>
                    <a:pt x="6143915" y="18814"/>
                  </a:lnTo>
                  <a:lnTo>
                    <a:pt x="6182568" y="0"/>
                  </a:lnTo>
                  <a:lnTo>
                    <a:pt x="6221221" y="18814"/>
                  </a:lnTo>
                  <a:lnTo>
                    <a:pt x="6221221" y="99819"/>
                  </a:lnTo>
                  <a:lnTo>
                    <a:pt x="6309967" y="99819"/>
                  </a:lnTo>
                  <a:lnTo>
                    <a:pt x="6309967" y="18814"/>
                  </a:lnTo>
                  <a:lnTo>
                    <a:pt x="6348620" y="0"/>
                  </a:lnTo>
                  <a:lnTo>
                    <a:pt x="6387273" y="18814"/>
                  </a:lnTo>
                  <a:lnTo>
                    <a:pt x="6387273" y="99819"/>
                  </a:lnTo>
                  <a:lnTo>
                    <a:pt x="6476019" y="99819"/>
                  </a:lnTo>
                  <a:lnTo>
                    <a:pt x="6476019" y="18814"/>
                  </a:lnTo>
                  <a:lnTo>
                    <a:pt x="6514672" y="0"/>
                  </a:lnTo>
                  <a:lnTo>
                    <a:pt x="6553325" y="18814"/>
                  </a:lnTo>
                  <a:lnTo>
                    <a:pt x="6553325" y="99819"/>
                  </a:lnTo>
                  <a:lnTo>
                    <a:pt x="6642071" y="99819"/>
                  </a:lnTo>
                  <a:lnTo>
                    <a:pt x="6642071" y="18814"/>
                  </a:lnTo>
                  <a:lnTo>
                    <a:pt x="6680724" y="0"/>
                  </a:lnTo>
                  <a:lnTo>
                    <a:pt x="6719377" y="18814"/>
                  </a:lnTo>
                  <a:lnTo>
                    <a:pt x="6719377" y="99819"/>
                  </a:lnTo>
                  <a:lnTo>
                    <a:pt x="6808123" y="99819"/>
                  </a:lnTo>
                  <a:lnTo>
                    <a:pt x="6808123" y="18814"/>
                  </a:lnTo>
                  <a:lnTo>
                    <a:pt x="6846776" y="0"/>
                  </a:lnTo>
                  <a:lnTo>
                    <a:pt x="6885429" y="18814"/>
                  </a:lnTo>
                  <a:lnTo>
                    <a:pt x="6885429" y="99819"/>
                  </a:lnTo>
                  <a:lnTo>
                    <a:pt x="6974175" y="99819"/>
                  </a:lnTo>
                  <a:lnTo>
                    <a:pt x="6974175" y="18814"/>
                  </a:lnTo>
                  <a:lnTo>
                    <a:pt x="7012828" y="0"/>
                  </a:lnTo>
                  <a:lnTo>
                    <a:pt x="7051481" y="18814"/>
                  </a:lnTo>
                  <a:lnTo>
                    <a:pt x="7051481" y="99819"/>
                  </a:lnTo>
                  <a:lnTo>
                    <a:pt x="7140227" y="99819"/>
                  </a:lnTo>
                  <a:lnTo>
                    <a:pt x="7140227" y="18814"/>
                  </a:lnTo>
                  <a:lnTo>
                    <a:pt x="7178880" y="0"/>
                  </a:lnTo>
                  <a:lnTo>
                    <a:pt x="7217533" y="18814"/>
                  </a:lnTo>
                  <a:lnTo>
                    <a:pt x="7217533" y="99819"/>
                  </a:lnTo>
                  <a:lnTo>
                    <a:pt x="7306279" y="99819"/>
                  </a:lnTo>
                  <a:lnTo>
                    <a:pt x="7306279" y="18814"/>
                  </a:lnTo>
                  <a:lnTo>
                    <a:pt x="7344932" y="0"/>
                  </a:lnTo>
                  <a:lnTo>
                    <a:pt x="7383585" y="18814"/>
                  </a:lnTo>
                  <a:lnTo>
                    <a:pt x="7383585" y="99819"/>
                  </a:lnTo>
                  <a:lnTo>
                    <a:pt x="7472331" y="99819"/>
                  </a:lnTo>
                  <a:lnTo>
                    <a:pt x="7472331" y="18814"/>
                  </a:lnTo>
                  <a:lnTo>
                    <a:pt x="7510984" y="0"/>
                  </a:lnTo>
                  <a:lnTo>
                    <a:pt x="7549637" y="18814"/>
                  </a:lnTo>
                  <a:lnTo>
                    <a:pt x="7549637" y="99819"/>
                  </a:lnTo>
                  <a:lnTo>
                    <a:pt x="7638383" y="99819"/>
                  </a:lnTo>
                  <a:lnTo>
                    <a:pt x="7638383" y="18814"/>
                  </a:lnTo>
                  <a:lnTo>
                    <a:pt x="7677036" y="0"/>
                  </a:lnTo>
                  <a:lnTo>
                    <a:pt x="7715689" y="18814"/>
                  </a:lnTo>
                  <a:lnTo>
                    <a:pt x="7715689" y="99819"/>
                  </a:lnTo>
                  <a:lnTo>
                    <a:pt x="7804435" y="99819"/>
                  </a:lnTo>
                  <a:lnTo>
                    <a:pt x="7804435" y="18814"/>
                  </a:lnTo>
                  <a:lnTo>
                    <a:pt x="7843088" y="0"/>
                  </a:lnTo>
                  <a:lnTo>
                    <a:pt x="7881741" y="18814"/>
                  </a:lnTo>
                  <a:lnTo>
                    <a:pt x="7881741" y="99819"/>
                  </a:lnTo>
                  <a:lnTo>
                    <a:pt x="7970487" y="99819"/>
                  </a:lnTo>
                  <a:lnTo>
                    <a:pt x="7970487" y="18814"/>
                  </a:lnTo>
                  <a:lnTo>
                    <a:pt x="8009140" y="0"/>
                  </a:lnTo>
                  <a:lnTo>
                    <a:pt x="8047793" y="18814"/>
                  </a:lnTo>
                  <a:lnTo>
                    <a:pt x="8047793" y="99819"/>
                  </a:lnTo>
                  <a:lnTo>
                    <a:pt x="8136538" y="99819"/>
                  </a:lnTo>
                  <a:lnTo>
                    <a:pt x="8136538" y="18814"/>
                  </a:lnTo>
                  <a:lnTo>
                    <a:pt x="8175192" y="0"/>
                  </a:lnTo>
                  <a:lnTo>
                    <a:pt x="8213844" y="18814"/>
                  </a:lnTo>
                  <a:lnTo>
                    <a:pt x="8213844" y="99819"/>
                  </a:lnTo>
                  <a:lnTo>
                    <a:pt x="8302590" y="99819"/>
                  </a:lnTo>
                  <a:lnTo>
                    <a:pt x="8302590" y="18814"/>
                  </a:lnTo>
                  <a:lnTo>
                    <a:pt x="8341244" y="0"/>
                  </a:lnTo>
                  <a:lnTo>
                    <a:pt x="8379896" y="18814"/>
                  </a:lnTo>
                  <a:lnTo>
                    <a:pt x="8379896" y="99819"/>
                  </a:lnTo>
                  <a:lnTo>
                    <a:pt x="8468642" y="99819"/>
                  </a:lnTo>
                  <a:lnTo>
                    <a:pt x="8468642" y="18814"/>
                  </a:lnTo>
                  <a:lnTo>
                    <a:pt x="8507296" y="0"/>
                  </a:lnTo>
                  <a:lnTo>
                    <a:pt x="8545948" y="18814"/>
                  </a:lnTo>
                  <a:lnTo>
                    <a:pt x="8545948" y="99819"/>
                  </a:lnTo>
                  <a:lnTo>
                    <a:pt x="8634694" y="99819"/>
                  </a:lnTo>
                  <a:lnTo>
                    <a:pt x="8634694" y="18814"/>
                  </a:lnTo>
                  <a:lnTo>
                    <a:pt x="8673348" y="0"/>
                  </a:lnTo>
                  <a:lnTo>
                    <a:pt x="8712000" y="18814"/>
                  </a:lnTo>
                  <a:lnTo>
                    <a:pt x="8712000" y="99819"/>
                  </a:lnTo>
                  <a:lnTo>
                    <a:pt x="8800746" y="99819"/>
                  </a:lnTo>
                  <a:lnTo>
                    <a:pt x="8800746" y="18814"/>
                  </a:lnTo>
                  <a:lnTo>
                    <a:pt x="8839400" y="0"/>
                  </a:lnTo>
                  <a:lnTo>
                    <a:pt x="8878052" y="18814"/>
                  </a:lnTo>
                  <a:lnTo>
                    <a:pt x="8878052" y="99819"/>
                  </a:lnTo>
                  <a:lnTo>
                    <a:pt x="8966798" y="99819"/>
                  </a:lnTo>
                  <a:lnTo>
                    <a:pt x="8966798" y="18814"/>
                  </a:lnTo>
                  <a:lnTo>
                    <a:pt x="9005452" y="0"/>
                  </a:lnTo>
                  <a:lnTo>
                    <a:pt x="9044104" y="18814"/>
                  </a:lnTo>
                  <a:lnTo>
                    <a:pt x="9044104" y="99819"/>
                  </a:lnTo>
                  <a:lnTo>
                    <a:pt x="9132850" y="99819"/>
                  </a:lnTo>
                  <a:lnTo>
                    <a:pt x="9132850" y="18814"/>
                  </a:lnTo>
                  <a:lnTo>
                    <a:pt x="9171504" y="0"/>
                  </a:lnTo>
                  <a:lnTo>
                    <a:pt x="9210156" y="18814"/>
                  </a:lnTo>
                  <a:lnTo>
                    <a:pt x="9210156" y="99819"/>
                  </a:lnTo>
                  <a:lnTo>
                    <a:pt x="9298902" y="99819"/>
                  </a:lnTo>
                  <a:lnTo>
                    <a:pt x="9298902" y="18814"/>
                  </a:lnTo>
                  <a:lnTo>
                    <a:pt x="9337556" y="0"/>
                  </a:lnTo>
                  <a:lnTo>
                    <a:pt x="9376208" y="18814"/>
                  </a:lnTo>
                  <a:lnTo>
                    <a:pt x="9376208" y="99819"/>
                  </a:lnTo>
                  <a:lnTo>
                    <a:pt x="9464954" y="99819"/>
                  </a:lnTo>
                  <a:lnTo>
                    <a:pt x="9464954" y="18814"/>
                  </a:lnTo>
                  <a:lnTo>
                    <a:pt x="9503608" y="0"/>
                  </a:lnTo>
                  <a:lnTo>
                    <a:pt x="9542260" y="18814"/>
                  </a:lnTo>
                  <a:lnTo>
                    <a:pt x="9542260" y="99819"/>
                  </a:lnTo>
                  <a:lnTo>
                    <a:pt x="9631006" y="99819"/>
                  </a:lnTo>
                  <a:lnTo>
                    <a:pt x="9631006" y="18814"/>
                  </a:lnTo>
                  <a:lnTo>
                    <a:pt x="9669660" y="0"/>
                  </a:lnTo>
                  <a:lnTo>
                    <a:pt x="9708312" y="18814"/>
                  </a:lnTo>
                  <a:lnTo>
                    <a:pt x="9708312" y="99819"/>
                  </a:lnTo>
                  <a:lnTo>
                    <a:pt x="9797058" y="99819"/>
                  </a:lnTo>
                  <a:lnTo>
                    <a:pt x="9797058" y="18814"/>
                  </a:lnTo>
                  <a:lnTo>
                    <a:pt x="9835712" y="0"/>
                  </a:lnTo>
                  <a:lnTo>
                    <a:pt x="9874364" y="18814"/>
                  </a:lnTo>
                  <a:lnTo>
                    <a:pt x="9874364" y="99819"/>
                  </a:lnTo>
                  <a:lnTo>
                    <a:pt x="9963115" y="99819"/>
                  </a:lnTo>
                  <a:lnTo>
                    <a:pt x="9963115" y="18814"/>
                  </a:lnTo>
                  <a:lnTo>
                    <a:pt x="10001767" y="0"/>
                  </a:lnTo>
                  <a:lnTo>
                    <a:pt x="10040421" y="18814"/>
                  </a:lnTo>
                  <a:lnTo>
                    <a:pt x="10040421" y="653829"/>
                  </a:lnTo>
                  <a:lnTo>
                    <a:pt x="9963115" y="653829"/>
                  </a:lnTo>
                  <a:lnTo>
                    <a:pt x="9963115" y="652442"/>
                  </a:lnTo>
                  <a:lnTo>
                    <a:pt x="9874364" y="652442"/>
                  </a:lnTo>
                  <a:lnTo>
                    <a:pt x="9874364" y="653829"/>
                  </a:lnTo>
                  <a:lnTo>
                    <a:pt x="9797058" y="653829"/>
                  </a:lnTo>
                  <a:lnTo>
                    <a:pt x="9797058" y="652442"/>
                  </a:lnTo>
                  <a:lnTo>
                    <a:pt x="9708312" y="652442"/>
                  </a:lnTo>
                  <a:lnTo>
                    <a:pt x="9708312" y="653829"/>
                  </a:lnTo>
                  <a:lnTo>
                    <a:pt x="9631006" y="653829"/>
                  </a:lnTo>
                  <a:lnTo>
                    <a:pt x="9631006" y="652442"/>
                  </a:lnTo>
                  <a:lnTo>
                    <a:pt x="9542260" y="652442"/>
                  </a:lnTo>
                  <a:lnTo>
                    <a:pt x="9542260" y="653829"/>
                  </a:lnTo>
                  <a:lnTo>
                    <a:pt x="9464954" y="653829"/>
                  </a:lnTo>
                  <a:lnTo>
                    <a:pt x="9464954" y="652442"/>
                  </a:lnTo>
                  <a:lnTo>
                    <a:pt x="9376208" y="652442"/>
                  </a:lnTo>
                  <a:lnTo>
                    <a:pt x="9376208" y="653829"/>
                  </a:lnTo>
                  <a:lnTo>
                    <a:pt x="9298902" y="653829"/>
                  </a:lnTo>
                  <a:lnTo>
                    <a:pt x="9298902" y="652442"/>
                  </a:lnTo>
                  <a:lnTo>
                    <a:pt x="9210156" y="652442"/>
                  </a:lnTo>
                  <a:lnTo>
                    <a:pt x="9210156" y="653829"/>
                  </a:lnTo>
                  <a:lnTo>
                    <a:pt x="9132850" y="653829"/>
                  </a:lnTo>
                  <a:lnTo>
                    <a:pt x="9132850" y="652442"/>
                  </a:lnTo>
                  <a:lnTo>
                    <a:pt x="9044104" y="652442"/>
                  </a:lnTo>
                  <a:lnTo>
                    <a:pt x="9044104" y="653829"/>
                  </a:lnTo>
                  <a:lnTo>
                    <a:pt x="8966798" y="653829"/>
                  </a:lnTo>
                  <a:lnTo>
                    <a:pt x="8966798" y="652442"/>
                  </a:lnTo>
                  <a:lnTo>
                    <a:pt x="8878052" y="652442"/>
                  </a:lnTo>
                  <a:lnTo>
                    <a:pt x="8878052" y="653829"/>
                  </a:lnTo>
                  <a:lnTo>
                    <a:pt x="8800746" y="653829"/>
                  </a:lnTo>
                  <a:lnTo>
                    <a:pt x="8800746" y="652442"/>
                  </a:lnTo>
                  <a:lnTo>
                    <a:pt x="8712000" y="652442"/>
                  </a:lnTo>
                  <a:lnTo>
                    <a:pt x="8712000" y="653829"/>
                  </a:lnTo>
                  <a:lnTo>
                    <a:pt x="8634694" y="653829"/>
                  </a:lnTo>
                  <a:lnTo>
                    <a:pt x="8634694" y="652442"/>
                  </a:lnTo>
                  <a:lnTo>
                    <a:pt x="8545948" y="652442"/>
                  </a:lnTo>
                  <a:lnTo>
                    <a:pt x="8545948" y="653829"/>
                  </a:lnTo>
                  <a:lnTo>
                    <a:pt x="8468642" y="653829"/>
                  </a:lnTo>
                  <a:lnTo>
                    <a:pt x="8468642" y="652442"/>
                  </a:lnTo>
                  <a:lnTo>
                    <a:pt x="8379896" y="652442"/>
                  </a:lnTo>
                  <a:lnTo>
                    <a:pt x="8379896" y="653829"/>
                  </a:lnTo>
                  <a:lnTo>
                    <a:pt x="8302590" y="653829"/>
                  </a:lnTo>
                  <a:lnTo>
                    <a:pt x="8302590" y="652442"/>
                  </a:lnTo>
                  <a:lnTo>
                    <a:pt x="8213844" y="652442"/>
                  </a:lnTo>
                  <a:lnTo>
                    <a:pt x="8213844" y="653829"/>
                  </a:lnTo>
                  <a:lnTo>
                    <a:pt x="8136538" y="653829"/>
                  </a:lnTo>
                  <a:lnTo>
                    <a:pt x="8136538" y="652442"/>
                  </a:lnTo>
                  <a:lnTo>
                    <a:pt x="8047793" y="652442"/>
                  </a:lnTo>
                  <a:lnTo>
                    <a:pt x="8047793" y="653829"/>
                  </a:lnTo>
                  <a:lnTo>
                    <a:pt x="7970487" y="653829"/>
                  </a:lnTo>
                  <a:lnTo>
                    <a:pt x="7970487" y="652442"/>
                  </a:lnTo>
                  <a:lnTo>
                    <a:pt x="7881741" y="652442"/>
                  </a:lnTo>
                  <a:lnTo>
                    <a:pt x="7881741" y="653829"/>
                  </a:lnTo>
                  <a:lnTo>
                    <a:pt x="7804435" y="653829"/>
                  </a:lnTo>
                  <a:lnTo>
                    <a:pt x="7804435" y="652442"/>
                  </a:lnTo>
                  <a:lnTo>
                    <a:pt x="7715689" y="652442"/>
                  </a:lnTo>
                  <a:lnTo>
                    <a:pt x="7715689" y="653829"/>
                  </a:lnTo>
                  <a:lnTo>
                    <a:pt x="7638383" y="653829"/>
                  </a:lnTo>
                  <a:lnTo>
                    <a:pt x="7638383" y="652442"/>
                  </a:lnTo>
                  <a:lnTo>
                    <a:pt x="7549637" y="652442"/>
                  </a:lnTo>
                  <a:lnTo>
                    <a:pt x="7549637" y="653829"/>
                  </a:lnTo>
                  <a:lnTo>
                    <a:pt x="7472331" y="653829"/>
                  </a:lnTo>
                  <a:lnTo>
                    <a:pt x="7472331" y="652442"/>
                  </a:lnTo>
                  <a:lnTo>
                    <a:pt x="7383585" y="652442"/>
                  </a:lnTo>
                  <a:lnTo>
                    <a:pt x="7383585" y="653829"/>
                  </a:lnTo>
                  <a:lnTo>
                    <a:pt x="7306279" y="653829"/>
                  </a:lnTo>
                  <a:lnTo>
                    <a:pt x="7306279" y="652442"/>
                  </a:lnTo>
                  <a:lnTo>
                    <a:pt x="7217533" y="652442"/>
                  </a:lnTo>
                  <a:lnTo>
                    <a:pt x="7217533" y="653829"/>
                  </a:lnTo>
                  <a:lnTo>
                    <a:pt x="7140227" y="653829"/>
                  </a:lnTo>
                  <a:lnTo>
                    <a:pt x="7140227" y="652442"/>
                  </a:lnTo>
                  <a:lnTo>
                    <a:pt x="7051481" y="652442"/>
                  </a:lnTo>
                  <a:lnTo>
                    <a:pt x="7051481" y="653829"/>
                  </a:lnTo>
                  <a:lnTo>
                    <a:pt x="6974175" y="653829"/>
                  </a:lnTo>
                  <a:lnTo>
                    <a:pt x="6974175" y="652442"/>
                  </a:lnTo>
                  <a:lnTo>
                    <a:pt x="6885429" y="652442"/>
                  </a:lnTo>
                  <a:lnTo>
                    <a:pt x="6885429" y="653829"/>
                  </a:lnTo>
                  <a:lnTo>
                    <a:pt x="6808123" y="653829"/>
                  </a:lnTo>
                  <a:lnTo>
                    <a:pt x="6808123" y="652442"/>
                  </a:lnTo>
                  <a:lnTo>
                    <a:pt x="6719377" y="652442"/>
                  </a:lnTo>
                  <a:lnTo>
                    <a:pt x="6719377" y="653829"/>
                  </a:lnTo>
                  <a:lnTo>
                    <a:pt x="6642071" y="653829"/>
                  </a:lnTo>
                  <a:lnTo>
                    <a:pt x="6642071" y="652442"/>
                  </a:lnTo>
                  <a:lnTo>
                    <a:pt x="6553325" y="652442"/>
                  </a:lnTo>
                  <a:lnTo>
                    <a:pt x="6553325" y="653829"/>
                  </a:lnTo>
                  <a:lnTo>
                    <a:pt x="6476019" y="653829"/>
                  </a:lnTo>
                  <a:lnTo>
                    <a:pt x="6476019" y="652442"/>
                  </a:lnTo>
                  <a:lnTo>
                    <a:pt x="6387273" y="652442"/>
                  </a:lnTo>
                  <a:lnTo>
                    <a:pt x="6387273" y="653829"/>
                  </a:lnTo>
                  <a:lnTo>
                    <a:pt x="6309967" y="653829"/>
                  </a:lnTo>
                  <a:lnTo>
                    <a:pt x="6309967" y="652442"/>
                  </a:lnTo>
                  <a:lnTo>
                    <a:pt x="6221221" y="652442"/>
                  </a:lnTo>
                  <a:lnTo>
                    <a:pt x="6221221" y="653829"/>
                  </a:lnTo>
                  <a:lnTo>
                    <a:pt x="6143915" y="653829"/>
                  </a:lnTo>
                  <a:lnTo>
                    <a:pt x="6143915" y="652442"/>
                  </a:lnTo>
                  <a:lnTo>
                    <a:pt x="6055169" y="652442"/>
                  </a:lnTo>
                  <a:lnTo>
                    <a:pt x="6055169" y="653829"/>
                  </a:lnTo>
                  <a:lnTo>
                    <a:pt x="5977863" y="653829"/>
                  </a:lnTo>
                  <a:lnTo>
                    <a:pt x="5977863" y="652442"/>
                  </a:lnTo>
                  <a:lnTo>
                    <a:pt x="5889117" y="652442"/>
                  </a:lnTo>
                  <a:lnTo>
                    <a:pt x="5889117" y="653829"/>
                  </a:lnTo>
                  <a:lnTo>
                    <a:pt x="5811811" y="653829"/>
                  </a:lnTo>
                  <a:lnTo>
                    <a:pt x="5811811" y="652442"/>
                  </a:lnTo>
                  <a:lnTo>
                    <a:pt x="5723065" y="652442"/>
                  </a:lnTo>
                  <a:lnTo>
                    <a:pt x="5723065" y="653829"/>
                  </a:lnTo>
                  <a:lnTo>
                    <a:pt x="5645759" y="653829"/>
                  </a:lnTo>
                  <a:lnTo>
                    <a:pt x="5645759" y="652442"/>
                  </a:lnTo>
                  <a:lnTo>
                    <a:pt x="5557013" y="652442"/>
                  </a:lnTo>
                  <a:lnTo>
                    <a:pt x="5557013" y="653829"/>
                  </a:lnTo>
                  <a:lnTo>
                    <a:pt x="5479707" y="653829"/>
                  </a:lnTo>
                  <a:lnTo>
                    <a:pt x="5479707" y="652442"/>
                  </a:lnTo>
                  <a:lnTo>
                    <a:pt x="5390961" y="652442"/>
                  </a:lnTo>
                  <a:lnTo>
                    <a:pt x="5390961" y="653829"/>
                  </a:lnTo>
                  <a:lnTo>
                    <a:pt x="5313655" y="653829"/>
                  </a:lnTo>
                  <a:lnTo>
                    <a:pt x="5313655" y="652442"/>
                  </a:lnTo>
                  <a:lnTo>
                    <a:pt x="5224909" y="652442"/>
                  </a:lnTo>
                  <a:lnTo>
                    <a:pt x="5224909" y="653829"/>
                  </a:lnTo>
                  <a:lnTo>
                    <a:pt x="5147603" y="653829"/>
                  </a:lnTo>
                  <a:lnTo>
                    <a:pt x="5147603" y="652442"/>
                  </a:lnTo>
                  <a:lnTo>
                    <a:pt x="5058857" y="652442"/>
                  </a:lnTo>
                  <a:lnTo>
                    <a:pt x="5058857" y="653829"/>
                  </a:lnTo>
                  <a:lnTo>
                    <a:pt x="4981551" y="653829"/>
                  </a:lnTo>
                  <a:lnTo>
                    <a:pt x="4981551" y="652442"/>
                  </a:lnTo>
                  <a:lnTo>
                    <a:pt x="4892805" y="652442"/>
                  </a:lnTo>
                  <a:lnTo>
                    <a:pt x="4892805" y="653829"/>
                  </a:lnTo>
                  <a:lnTo>
                    <a:pt x="4815499" y="653829"/>
                  </a:lnTo>
                  <a:lnTo>
                    <a:pt x="4815499" y="652442"/>
                  </a:lnTo>
                  <a:lnTo>
                    <a:pt x="4726753" y="652442"/>
                  </a:lnTo>
                  <a:lnTo>
                    <a:pt x="4726753" y="653829"/>
                  </a:lnTo>
                  <a:lnTo>
                    <a:pt x="4649447" y="653829"/>
                  </a:lnTo>
                  <a:lnTo>
                    <a:pt x="4649447" y="652442"/>
                  </a:lnTo>
                  <a:lnTo>
                    <a:pt x="4560701" y="652442"/>
                  </a:lnTo>
                  <a:lnTo>
                    <a:pt x="4560701" y="653829"/>
                  </a:lnTo>
                  <a:lnTo>
                    <a:pt x="4483395" y="653829"/>
                  </a:lnTo>
                  <a:lnTo>
                    <a:pt x="4483395" y="652442"/>
                  </a:lnTo>
                  <a:lnTo>
                    <a:pt x="4394649" y="652442"/>
                  </a:lnTo>
                  <a:lnTo>
                    <a:pt x="4394649" y="653829"/>
                  </a:lnTo>
                  <a:lnTo>
                    <a:pt x="4317343" y="653829"/>
                  </a:lnTo>
                  <a:lnTo>
                    <a:pt x="4317343" y="652442"/>
                  </a:lnTo>
                  <a:lnTo>
                    <a:pt x="4228597" y="652442"/>
                  </a:lnTo>
                  <a:lnTo>
                    <a:pt x="4228597" y="653829"/>
                  </a:lnTo>
                  <a:lnTo>
                    <a:pt x="4151291" y="653829"/>
                  </a:lnTo>
                  <a:lnTo>
                    <a:pt x="4151291" y="652442"/>
                  </a:lnTo>
                  <a:lnTo>
                    <a:pt x="4062545" y="652442"/>
                  </a:lnTo>
                  <a:lnTo>
                    <a:pt x="4062545" y="653829"/>
                  </a:lnTo>
                  <a:lnTo>
                    <a:pt x="3985239" y="653829"/>
                  </a:lnTo>
                  <a:lnTo>
                    <a:pt x="3985239" y="652442"/>
                  </a:lnTo>
                  <a:lnTo>
                    <a:pt x="3896501" y="652442"/>
                  </a:lnTo>
                  <a:lnTo>
                    <a:pt x="3896501" y="653829"/>
                  </a:lnTo>
                  <a:lnTo>
                    <a:pt x="3819195" y="653829"/>
                  </a:lnTo>
                  <a:lnTo>
                    <a:pt x="3819195" y="652442"/>
                  </a:lnTo>
                  <a:lnTo>
                    <a:pt x="3730449" y="652442"/>
                  </a:lnTo>
                  <a:lnTo>
                    <a:pt x="3730449" y="653829"/>
                  </a:lnTo>
                  <a:lnTo>
                    <a:pt x="3653144" y="653829"/>
                  </a:lnTo>
                  <a:lnTo>
                    <a:pt x="3653144" y="652442"/>
                  </a:lnTo>
                  <a:lnTo>
                    <a:pt x="3564398" y="652442"/>
                  </a:lnTo>
                  <a:lnTo>
                    <a:pt x="3564398" y="653829"/>
                  </a:lnTo>
                  <a:lnTo>
                    <a:pt x="3487092" y="653829"/>
                  </a:lnTo>
                  <a:lnTo>
                    <a:pt x="3487092" y="652442"/>
                  </a:lnTo>
                  <a:lnTo>
                    <a:pt x="3398347" y="652442"/>
                  </a:lnTo>
                  <a:lnTo>
                    <a:pt x="3398347" y="653829"/>
                  </a:lnTo>
                  <a:lnTo>
                    <a:pt x="3321040" y="653829"/>
                  </a:lnTo>
                  <a:lnTo>
                    <a:pt x="3321040" y="652442"/>
                  </a:lnTo>
                  <a:lnTo>
                    <a:pt x="3232296" y="652442"/>
                  </a:lnTo>
                  <a:lnTo>
                    <a:pt x="3232296" y="653829"/>
                  </a:lnTo>
                  <a:lnTo>
                    <a:pt x="3154990" y="653829"/>
                  </a:lnTo>
                  <a:lnTo>
                    <a:pt x="3154990" y="652442"/>
                  </a:lnTo>
                  <a:lnTo>
                    <a:pt x="3066244" y="652442"/>
                  </a:lnTo>
                  <a:lnTo>
                    <a:pt x="3066244" y="653829"/>
                  </a:lnTo>
                  <a:lnTo>
                    <a:pt x="2988938" y="653829"/>
                  </a:lnTo>
                  <a:lnTo>
                    <a:pt x="2988938" y="652442"/>
                  </a:lnTo>
                  <a:lnTo>
                    <a:pt x="2900192" y="652442"/>
                  </a:lnTo>
                  <a:lnTo>
                    <a:pt x="2900192" y="653829"/>
                  </a:lnTo>
                  <a:lnTo>
                    <a:pt x="2822886" y="653829"/>
                  </a:lnTo>
                  <a:lnTo>
                    <a:pt x="2822886" y="652442"/>
                  </a:lnTo>
                  <a:lnTo>
                    <a:pt x="2734140" y="652442"/>
                  </a:lnTo>
                  <a:lnTo>
                    <a:pt x="2734140" y="653829"/>
                  </a:lnTo>
                  <a:lnTo>
                    <a:pt x="2656833" y="653829"/>
                  </a:lnTo>
                  <a:lnTo>
                    <a:pt x="2656833" y="652442"/>
                  </a:lnTo>
                  <a:lnTo>
                    <a:pt x="2568087" y="652442"/>
                  </a:lnTo>
                  <a:lnTo>
                    <a:pt x="2568087" y="653829"/>
                  </a:lnTo>
                  <a:lnTo>
                    <a:pt x="2490781" y="653829"/>
                  </a:lnTo>
                  <a:lnTo>
                    <a:pt x="2490781" y="652442"/>
                  </a:lnTo>
                  <a:lnTo>
                    <a:pt x="2402035" y="652442"/>
                  </a:lnTo>
                  <a:lnTo>
                    <a:pt x="2402035" y="653829"/>
                  </a:lnTo>
                  <a:lnTo>
                    <a:pt x="2324728" y="653829"/>
                  </a:lnTo>
                  <a:lnTo>
                    <a:pt x="2324728" y="652442"/>
                  </a:lnTo>
                  <a:lnTo>
                    <a:pt x="2235983" y="652442"/>
                  </a:lnTo>
                  <a:lnTo>
                    <a:pt x="2235983" y="653829"/>
                  </a:lnTo>
                  <a:lnTo>
                    <a:pt x="2158677" y="653829"/>
                  </a:lnTo>
                  <a:lnTo>
                    <a:pt x="2158677" y="652442"/>
                  </a:lnTo>
                  <a:lnTo>
                    <a:pt x="2069930" y="652442"/>
                  </a:lnTo>
                  <a:lnTo>
                    <a:pt x="2069930" y="653829"/>
                  </a:lnTo>
                  <a:lnTo>
                    <a:pt x="1992624" y="653829"/>
                  </a:lnTo>
                  <a:lnTo>
                    <a:pt x="1992624" y="652442"/>
                  </a:lnTo>
                  <a:lnTo>
                    <a:pt x="1903879" y="652442"/>
                  </a:lnTo>
                  <a:lnTo>
                    <a:pt x="1903879" y="653829"/>
                  </a:lnTo>
                  <a:lnTo>
                    <a:pt x="1826572" y="653829"/>
                  </a:lnTo>
                  <a:lnTo>
                    <a:pt x="1826572" y="652442"/>
                  </a:lnTo>
                  <a:lnTo>
                    <a:pt x="1737825" y="652442"/>
                  </a:lnTo>
                  <a:lnTo>
                    <a:pt x="1737825" y="653829"/>
                  </a:lnTo>
                  <a:lnTo>
                    <a:pt x="1660518" y="653829"/>
                  </a:lnTo>
                  <a:lnTo>
                    <a:pt x="1660518" y="652442"/>
                  </a:lnTo>
                  <a:lnTo>
                    <a:pt x="1571773" y="652442"/>
                  </a:lnTo>
                  <a:lnTo>
                    <a:pt x="1571773" y="653829"/>
                  </a:lnTo>
                  <a:lnTo>
                    <a:pt x="1494467" y="653829"/>
                  </a:lnTo>
                  <a:lnTo>
                    <a:pt x="1494467" y="652442"/>
                  </a:lnTo>
                  <a:lnTo>
                    <a:pt x="1405720" y="652442"/>
                  </a:lnTo>
                  <a:lnTo>
                    <a:pt x="1405720" y="653829"/>
                  </a:lnTo>
                  <a:lnTo>
                    <a:pt x="1328415" y="653829"/>
                  </a:lnTo>
                  <a:lnTo>
                    <a:pt x="1328415" y="652442"/>
                  </a:lnTo>
                  <a:lnTo>
                    <a:pt x="1239667" y="652442"/>
                  </a:lnTo>
                  <a:lnTo>
                    <a:pt x="1239667" y="653829"/>
                  </a:lnTo>
                  <a:lnTo>
                    <a:pt x="1162361" y="653829"/>
                  </a:lnTo>
                  <a:lnTo>
                    <a:pt x="1162361" y="652442"/>
                  </a:lnTo>
                  <a:lnTo>
                    <a:pt x="1073616" y="652442"/>
                  </a:lnTo>
                  <a:lnTo>
                    <a:pt x="1073616" y="653829"/>
                  </a:lnTo>
                  <a:lnTo>
                    <a:pt x="996311" y="653829"/>
                  </a:lnTo>
                  <a:lnTo>
                    <a:pt x="996311" y="652442"/>
                  </a:lnTo>
                  <a:lnTo>
                    <a:pt x="907564" y="652442"/>
                  </a:lnTo>
                  <a:lnTo>
                    <a:pt x="907564" y="653829"/>
                  </a:lnTo>
                  <a:lnTo>
                    <a:pt x="830258" y="653829"/>
                  </a:lnTo>
                  <a:lnTo>
                    <a:pt x="830258" y="652442"/>
                  </a:lnTo>
                  <a:lnTo>
                    <a:pt x="741512" y="652442"/>
                  </a:lnTo>
                  <a:lnTo>
                    <a:pt x="741512" y="653829"/>
                  </a:lnTo>
                  <a:lnTo>
                    <a:pt x="664206" y="653829"/>
                  </a:lnTo>
                  <a:lnTo>
                    <a:pt x="664206" y="652442"/>
                  </a:lnTo>
                  <a:lnTo>
                    <a:pt x="575461" y="652442"/>
                  </a:lnTo>
                  <a:lnTo>
                    <a:pt x="575461" y="653829"/>
                  </a:lnTo>
                  <a:lnTo>
                    <a:pt x="498155" y="653829"/>
                  </a:lnTo>
                  <a:lnTo>
                    <a:pt x="498155" y="652442"/>
                  </a:lnTo>
                  <a:lnTo>
                    <a:pt x="409409" y="652442"/>
                  </a:lnTo>
                  <a:lnTo>
                    <a:pt x="409409" y="653829"/>
                  </a:lnTo>
                  <a:lnTo>
                    <a:pt x="332103" y="653829"/>
                  </a:lnTo>
                  <a:lnTo>
                    <a:pt x="332103" y="652442"/>
                  </a:lnTo>
                  <a:lnTo>
                    <a:pt x="243357" y="652442"/>
                  </a:lnTo>
                  <a:lnTo>
                    <a:pt x="243357" y="653829"/>
                  </a:lnTo>
                  <a:lnTo>
                    <a:pt x="166051" y="653829"/>
                  </a:lnTo>
                  <a:lnTo>
                    <a:pt x="166051" y="652442"/>
                  </a:lnTo>
                  <a:lnTo>
                    <a:pt x="77306" y="652442"/>
                  </a:lnTo>
                  <a:lnTo>
                    <a:pt x="77306" y="653829"/>
                  </a:lnTo>
                  <a:lnTo>
                    <a:pt x="0" y="653829"/>
                  </a:lnTo>
                  <a:lnTo>
                    <a:pt x="0" y="1881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175" cap="flat" cmpd="sng" algn="ctr">
              <a:solidFill>
                <a:srgbClr val="FFC000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9" name="正方形/長方形 328">
              <a:extLst>
                <a:ext uri="{FF2B5EF4-FFF2-40B4-BE49-F238E27FC236}">
                  <a16:creationId xmlns:a16="http://schemas.microsoft.com/office/drawing/2014/main" id="{CABD79D8-8E1E-4EBF-BCD4-B9287E10036C}"/>
                </a:ext>
              </a:extLst>
            </p:cNvPr>
            <p:cNvSpPr/>
            <p:nvPr/>
          </p:nvSpPr>
          <p:spPr>
            <a:xfrm>
              <a:off x="2953131" y="5324476"/>
              <a:ext cx="2295144" cy="553692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0" name="正方形/長方形 329">
              <a:extLst>
                <a:ext uri="{FF2B5EF4-FFF2-40B4-BE49-F238E27FC236}">
                  <a16:creationId xmlns:a16="http://schemas.microsoft.com/office/drawing/2014/main" id="{E040199C-3EF6-47C1-BF61-527EC7CD740A}"/>
                </a:ext>
              </a:extLst>
            </p:cNvPr>
            <p:cNvSpPr/>
            <p:nvPr/>
          </p:nvSpPr>
          <p:spPr>
            <a:xfrm>
              <a:off x="2953131" y="5527676"/>
              <a:ext cx="2295144" cy="127957"/>
            </a:xfrm>
            <a:prstGeom prst="rect">
              <a:avLst/>
            </a:prstGeom>
            <a:pattFill prst="dk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2AAF4E92-8DFE-4AF7-B922-D2A5BC2A13F2}"/>
                </a:ext>
              </a:extLst>
            </p:cNvPr>
            <p:cNvGrpSpPr/>
            <p:nvPr/>
          </p:nvGrpSpPr>
          <p:grpSpPr>
            <a:xfrm>
              <a:off x="2953131" y="5505703"/>
              <a:ext cx="2295144" cy="160658"/>
              <a:chOff x="2953131" y="5420657"/>
              <a:chExt cx="2295144" cy="263551"/>
            </a:xfrm>
            <a:solidFill>
              <a:srgbClr val="663300"/>
            </a:solidFill>
          </p:grpSpPr>
          <p:sp>
            <p:nvSpPr>
              <p:cNvPr id="386" name="正方形/長方形 385">
                <a:extLst>
                  <a:ext uri="{FF2B5EF4-FFF2-40B4-BE49-F238E27FC236}">
                    <a16:creationId xmlns:a16="http://schemas.microsoft.com/office/drawing/2014/main" id="{49E5B570-B354-4D61-B8B9-79A8D0CB1445}"/>
                  </a:ext>
                </a:extLst>
              </p:cNvPr>
              <p:cNvSpPr/>
              <p:nvPr/>
            </p:nvSpPr>
            <p:spPr>
              <a:xfrm>
                <a:off x="2953131" y="5638489"/>
                <a:ext cx="2295144" cy="45719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7" name="正方形/長方形 386">
                <a:extLst>
                  <a:ext uri="{FF2B5EF4-FFF2-40B4-BE49-F238E27FC236}">
                    <a16:creationId xmlns:a16="http://schemas.microsoft.com/office/drawing/2014/main" id="{3A67BB7C-4EA9-4008-9C86-BDEAA374064B}"/>
                  </a:ext>
                </a:extLst>
              </p:cNvPr>
              <p:cNvSpPr/>
              <p:nvPr/>
            </p:nvSpPr>
            <p:spPr>
              <a:xfrm>
                <a:off x="2953131" y="5420657"/>
                <a:ext cx="2295144" cy="45719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32" name="正方形/長方形 331">
              <a:extLst>
                <a:ext uri="{FF2B5EF4-FFF2-40B4-BE49-F238E27FC236}">
                  <a16:creationId xmlns:a16="http://schemas.microsoft.com/office/drawing/2014/main" id="{53F7F321-F194-49BD-A5A7-0C60B8447790}"/>
                </a:ext>
              </a:extLst>
            </p:cNvPr>
            <p:cNvSpPr/>
            <p:nvPr/>
          </p:nvSpPr>
          <p:spPr>
            <a:xfrm>
              <a:off x="2571750" y="5365750"/>
              <a:ext cx="2962275" cy="45719"/>
            </a:xfrm>
            <a:prstGeom prst="rect">
              <a:avLst/>
            </a:prstGeom>
            <a:pattFill prst="dkVert">
              <a:fgClr>
                <a:sysClr val="windowText" lastClr="00000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3" name="台形 332">
              <a:extLst>
                <a:ext uri="{FF2B5EF4-FFF2-40B4-BE49-F238E27FC236}">
                  <a16:creationId xmlns:a16="http://schemas.microsoft.com/office/drawing/2014/main" id="{5DE9B21E-EF5F-48E5-8F14-865F948B9ADE}"/>
                </a:ext>
              </a:extLst>
            </p:cNvPr>
            <p:cNvSpPr/>
            <p:nvPr/>
          </p:nvSpPr>
          <p:spPr>
            <a:xfrm flipV="1">
              <a:off x="2070099" y="5203824"/>
              <a:ext cx="3963989" cy="180976"/>
            </a:xfrm>
            <a:prstGeom prst="trapezoid">
              <a:avLst>
                <a:gd name="adj" fmla="val 256495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DD4D31CB-D1E5-4FAF-B4D1-4ADA588A20D0}"/>
                </a:ext>
              </a:extLst>
            </p:cNvPr>
            <p:cNvSpPr/>
            <p:nvPr/>
          </p:nvSpPr>
          <p:spPr>
            <a:xfrm flipV="1">
              <a:off x="2070099" y="5162551"/>
              <a:ext cx="3963989" cy="161925"/>
            </a:xfrm>
            <a:custGeom>
              <a:avLst/>
              <a:gdLst>
                <a:gd name="connsiteX0" fmla="*/ 725231 w 3963989"/>
                <a:gd name="connsiteY0" fmla="*/ 161925 h 161925"/>
                <a:gd name="connsiteX1" fmla="*/ 3238759 w 3963989"/>
                <a:gd name="connsiteY1" fmla="*/ 161925 h 161925"/>
                <a:gd name="connsiteX2" fmla="*/ 3359723 w 3963989"/>
                <a:gd name="connsiteY2" fmla="*/ 120650 h 161925"/>
                <a:gd name="connsiteX3" fmla="*/ 3963989 w 3963989"/>
                <a:gd name="connsiteY3" fmla="*/ 120650 h 161925"/>
                <a:gd name="connsiteX4" fmla="*/ 3371851 w 3963989"/>
                <a:gd name="connsiteY4" fmla="*/ 0 h 161925"/>
                <a:gd name="connsiteX5" fmla="*/ 592138 w 3963989"/>
                <a:gd name="connsiteY5" fmla="*/ 0 h 161925"/>
                <a:gd name="connsiteX6" fmla="*/ 0 w 3963989"/>
                <a:gd name="connsiteY6" fmla="*/ 120650 h 161925"/>
                <a:gd name="connsiteX7" fmla="*/ 604268 w 3963989"/>
                <a:gd name="connsiteY7" fmla="*/ 12065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63989" h="161925">
                  <a:moveTo>
                    <a:pt x="725231" y="161925"/>
                  </a:moveTo>
                  <a:lnTo>
                    <a:pt x="3238759" y="161925"/>
                  </a:lnTo>
                  <a:lnTo>
                    <a:pt x="3359723" y="120650"/>
                  </a:lnTo>
                  <a:lnTo>
                    <a:pt x="3963989" y="120650"/>
                  </a:lnTo>
                  <a:lnTo>
                    <a:pt x="3371851" y="0"/>
                  </a:lnTo>
                  <a:lnTo>
                    <a:pt x="592138" y="0"/>
                  </a:lnTo>
                  <a:lnTo>
                    <a:pt x="0" y="120650"/>
                  </a:lnTo>
                  <a:lnTo>
                    <a:pt x="604268" y="120650"/>
                  </a:lnTo>
                  <a:close/>
                </a:path>
              </a:pathLst>
            </a:custGeom>
            <a:pattFill prst="dashHorz">
              <a:fgClr>
                <a:srgbClr val="ED7D31">
                  <a:lumMod val="50000"/>
                </a:srgbClr>
              </a:fgClr>
              <a:bgClr>
                <a:srgbClr val="6633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FF49F3B8-1A41-4BE0-8D4F-0A0E51D98D4D}"/>
                </a:ext>
              </a:extLst>
            </p:cNvPr>
            <p:cNvGrpSpPr/>
            <p:nvPr/>
          </p:nvGrpSpPr>
          <p:grpSpPr>
            <a:xfrm>
              <a:off x="2927492" y="5407082"/>
              <a:ext cx="2351739" cy="469764"/>
              <a:chOff x="2927492" y="5407082"/>
              <a:chExt cx="2312465" cy="433141"/>
            </a:xfrm>
          </p:grpSpPr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885C28B1-385B-4A5C-B545-3AEC8986FB58}"/>
                  </a:ext>
                </a:extLst>
              </p:cNvPr>
              <p:cNvSpPr/>
              <p:nvPr/>
            </p:nvSpPr>
            <p:spPr>
              <a:xfrm>
                <a:off x="2927492" y="5407082"/>
                <a:ext cx="72045" cy="433141"/>
              </a:xfrm>
              <a:custGeom>
                <a:avLst/>
                <a:gdLst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222251 h 847725"/>
                  <a:gd name="connsiteX14" fmla="*/ 41905 w 141004"/>
                  <a:gd name="connsiteY14" fmla="*/ 75253 h 847725"/>
                  <a:gd name="connsiteX15" fmla="*/ 29582 w 141004"/>
                  <a:gd name="connsiteY15" fmla="*/ 71461 h 847725"/>
                  <a:gd name="connsiteX16" fmla="*/ 21205 w 141004"/>
                  <a:gd name="connsiteY16" fmla="*/ 56436 h 847725"/>
                  <a:gd name="connsiteX17" fmla="*/ 21205 w 141004"/>
                  <a:gd name="connsiteY17" fmla="*/ 48790 h 847725"/>
                  <a:gd name="connsiteX18" fmla="*/ 10506 w 141004"/>
                  <a:gd name="connsiteY18" fmla="*/ 45497 h 847725"/>
                  <a:gd name="connsiteX19" fmla="*/ 0 w 141004"/>
                  <a:gd name="connsiteY19" fmla="*/ 26652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75253 h 847725"/>
                  <a:gd name="connsiteX14" fmla="*/ 29582 w 141004"/>
                  <a:gd name="connsiteY14" fmla="*/ 71461 h 847725"/>
                  <a:gd name="connsiteX15" fmla="*/ 21205 w 141004"/>
                  <a:gd name="connsiteY15" fmla="*/ 56436 h 847725"/>
                  <a:gd name="connsiteX16" fmla="*/ 21205 w 141004"/>
                  <a:gd name="connsiteY16" fmla="*/ 48790 h 847725"/>
                  <a:gd name="connsiteX17" fmla="*/ 10506 w 141004"/>
                  <a:gd name="connsiteY17" fmla="*/ 45497 h 847725"/>
                  <a:gd name="connsiteX18" fmla="*/ 0 w 141004"/>
                  <a:gd name="connsiteY18" fmla="*/ 26652 h 847725"/>
                  <a:gd name="connsiteX19" fmla="*/ 0 w 141004"/>
                  <a:gd name="connsiteY19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1905 w 141004"/>
                  <a:gd name="connsiteY12" fmla="*/ 75253 h 847725"/>
                  <a:gd name="connsiteX13" fmla="*/ 29582 w 141004"/>
                  <a:gd name="connsiteY13" fmla="*/ 71461 h 847725"/>
                  <a:gd name="connsiteX14" fmla="*/ 21205 w 141004"/>
                  <a:gd name="connsiteY14" fmla="*/ 56436 h 847725"/>
                  <a:gd name="connsiteX15" fmla="*/ 21205 w 141004"/>
                  <a:gd name="connsiteY15" fmla="*/ 48790 h 847725"/>
                  <a:gd name="connsiteX16" fmla="*/ 10506 w 141004"/>
                  <a:gd name="connsiteY16" fmla="*/ 45497 h 847725"/>
                  <a:gd name="connsiteX17" fmla="*/ 0 w 141004"/>
                  <a:gd name="connsiteY17" fmla="*/ 26652 h 847725"/>
                  <a:gd name="connsiteX18" fmla="*/ 0 w 141004"/>
                  <a:gd name="connsiteY18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207241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5754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6554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1004" h="847725">
                    <a:moveTo>
                      <a:pt x="0" y="0"/>
                    </a:moveTo>
                    <a:lnTo>
                      <a:pt x="141004" y="0"/>
                    </a:lnTo>
                    <a:lnTo>
                      <a:pt x="141004" y="26652"/>
                    </a:lnTo>
                    <a:cubicBezTo>
                      <a:pt x="141004" y="34011"/>
                      <a:pt x="136990" y="40674"/>
                      <a:pt x="130498" y="45497"/>
                    </a:cubicBezTo>
                    <a:lnTo>
                      <a:pt x="119799" y="48790"/>
                    </a:lnTo>
                    <a:lnTo>
                      <a:pt x="119799" y="56437"/>
                    </a:lnTo>
                    <a:cubicBezTo>
                      <a:pt x="119799" y="62305"/>
                      <a:pt x="116599" y="67617"/>
                      <a:pt x="111424" y="71462"/>
                    </a:cubicBezTo>
                    <a:lnTo>
                      <a:pt x="99100" y="75254"/>
                    </a:lnTo>
                    <a:cubicBezTo>
                      <a:pt x="99310" y="332744"/>
                      <a:pt x="96344" y="590235"/>
                      <a:pt x="96554" y="847725"/>
                    </a:cubicBezTo>
                    <a:lnTo>
                      <a:pt x="42579" y="847725"/>
                    </a:lnTo>
                    <a:cubicBezTo>
                      <a:pt x="42354" y="590234"/>
                      <a:pt x="42130" y="332744"/>
                      <a:pt x="41905" y="75253"/>
                    </a:cubicBezTo>
                    <a:lnTo>
                      <a:pt x="29582" y="71461"/>
                    </a:lnTo>
                    <a:cubicBezTo>
                      <a:pt x="24406" y="67616"/>
                      <a:pt x="21205" y="62304"/>
                      <a:pt x="21205" y="56436"/>
                    </a:cubicBezTo>
                    <a:lnTo>
                      <a:pt x="21205" y="48790"/>
                    </a:lnTo>
                    <a:lnTo>
                      <a:pt x="10506" y="45497"/>
                    </a:lnTo>
                    <a:cubicBezTo>
                      <a:pt x="4015" y="40674"/>
                      <a:pt x="0" y="34011"/>
                      <a:pt x="0" y="2665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9AC27295-BC30-4FDE-86B3-8B5085C92694}"/>
                  </a:ext>
                </a:extLst>
              </p:cNvPr>
              <p:cNvSpPr/>
              <p:nvPr/>
            </p:nvSpPr>
            <p:spPr>
              <a:xfrm>
                <a:off x="3176428" y="5407082"/>
                <a:ext cx="72045" cy="433141"/>
              </a:xfrm>
              <a:custGeom>
                <a:avLst/>
                <a:gdLst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222251 h 847725"/>
                  <a:gd name="connsiteX14" fmla="*/ 41905 w 141004"/>
                  <a:gd name="connsiteY14" fmla="*/ 75253 h 847725"/>
                  <a:gd name="connsiteX15" fmla="*/ 29582 w 141004"/>
                  <a:gd name="connsiteY15" fmla="*/ 71461 h 847725"/>
                  <a:gd name="connsiteX16" fmla="*/ 21205 w 141004"/>
                  <a:gd name="connsiteY16" fmla="*/ 56436 h 847725"/>
                  <a:gd name="connsiteX17" fmla="*/ 21205 w 141004"/>
                  <a:gd name="connsiteY17" fmla="*/ 48790 h 847725"/>
                  <a:gd name="connsiteX18" fmla="*/ 10506 w 141004"/>
                  <a:gd name="connsiteY18" fmla="*/ 45497 h 847725"/>
                  <a:gd name="connsiteX19" fmla="*/ 0 w 141004"/>
                  <a:gd name="connsiteY19" fmla="*/ 26652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75253 h 847725"/>
                  <a:gd name="connsiteX14" fmla="*/ 29582 w 141004"/>
                  <a:gd name="connsiteY14" fmla="*/ 71461 h 847725"/>
                  <a:gd name="connsiteX15" fmla="*/ 21205 w 141004"/>
                  <a:gd name="connsiteY15" fmla="*/ 56436 h 847725"/>
                  <a:gd name="connsiteX16" fmla="*/ 21205 w 141004"/>
                  <a:gd name="connsiteY16" fmla="*/ 48790 h 847725"/>
                  <a:gd name="connsiteX17" fmla="*/ 10506 w 141004"/>
                  <a:gd name="connsiteY17" fmla="*/ 45497 h 847725"/>
                  <a:gd name="connsiteX18" fmla="*/ 0 w 141004"/>
                  <a:gd name="connsiteY18" fmla="*/ 26652 h 847725"/>
                  <a:gd name="connsiteX19" fmla="*/ 0 w 141004"/>
                  <a:gd name="connsiteY19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1905 w 141004"/>
                  <a:gd name="connsiteY12" fmla="*/ 75253 h 847725"/>
                  <a:gd name="connsiteX13" fmla="*/ 29582 w 141004"/>
                  <a:gd name="connsiteY13" fmla="*/ 71461 h 847725"/>
                  <a:gd name="connsiteX14" fmla="*/ 21205 w 141004"/>
                  <a:gd name="connsiteY14" fmla="*/ 56436 h 847725"/>
                  <a:gd name="connsiteX15" fmla="*/ 21205 w 141004"/>
                  <a:gd name="connsiteY15" fmla="*/ 48790 h 847725"/>
                  <a:gd name="connsiteX16" fmla="*/ 10506 w 141004"/>
                  <a:gd name="connsiteY16" fmla="*/ 45497 h 847725"/>
                  <a:gd name="connsiteX17" fmla="*/ 0 w 141004"/>
                  <a:gd name="connsiteY17" fmla="*/ 26652 h 847725"/>
                  <a:gd name="connsiteX18" fmla="*/ 0 w 141004"/>
                  <a:gd name="connsiteY18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207241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5754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6554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1004" h="847725">
                    <a:moveTo>
                      <a:pt x="0" y="0"/>
                    </a:moveTo>
                    <a:lnTo>
                      <a:pt x="141004" y="0"/>
                    </a:lnTo>
                    <a:lnTo>
                      <a:pt x="141004" y="26652"/>
                    </a:lnTo>
                    <a:cubicBezTo>
                      <a:pt x="141004" y="34011"/>
                      <a:pt x="136990" y="40674"/>
                      <a:pt x="130498" y="45497"/>
                    </a:cubicBezTo>
                    <a:lnTo>
                      <a:pt x="119799" y="48790"/>
                    </a:lnTo>
                    <a:lnTo>
                      <a:pt x="119799" y="56437"/>
                    </a:lnTo>
                    <a:cubicBezTo>
                      <a:pt x="119799" y="62305"/>
                      <a:pt x="116599" y="67617"/>
                      <a:pt x="111424" y="71462"/>
                    </a:cubicBezTo>
                    <a:lnTo>
                      <a:pt x="99100" y="75254"/>
                    </a:lnTo>
                    <a:cubicBezTo>
                      <a:pt x="99310" y="332744"/>
                      <a:pt x="96344" y="590235"/>
                      <a:pt x="96554" y="847725"/>
                    </a:cubicBezTo>
                    <a:lnTo>
                      <a:pt x="42579" y="847725"/>
                    </a:lnTo>
                    <a:cubicBezTo>
                      <a:pt x="42354" y="590234"/>
                      <a:pt x="42130" y="332744"/>
                      <a:pt x="41905" y="75253"/>
                    </a:cubicBezTo>
                    <a:lnTo>
                      <a:pt x="29582" y="71461"/>
                    </a:lnTo>
                    <a:cubicBezTo>
                      <a:pt x="24406" y="67616"/>
                      <a:pt x="21205" y="62304"/>
                      <a:pt x="21205" y="56436"/>
                    </a:cubicBezTo>
                    <a:lnTo>
                      <a:pt x="21205" y="48790"/>
                    </a:lnTo>
                    <a:lnTo>
                      <a:pt x="10506" y="45497"/>
                    </a:lnTo>
                    <a:cubicBezTo>
                      <a:pt x="4015" y="40674"/>
                      <a:pt x="0" y="34011"/>
                      <a:pt x="0" y="2665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9BF99F4F-357C-4B01-BFB9-58C6DD90E1CB}"/>
                  </a:ext>
                </a:extLst>
              </p:cNvPr>
              <p:cNvSpPr/>
              <p:nvPr/>
            </p:nvSpPr>
            <p:spPr>
              <a:xfrm>
                <a:off x="3425364" y="5407082"/>
                <a:ext cx="72045" cy="433141"/>
              </a:xfrm>
              <a:custGeom>
                <a:avLst/>
                <a:gdLst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222251 h 847725"/>
                  <a:gd name="connsiteX14" fmla="*/ 41905 w 141004"/>
                  <a:gd name="connsiteY14" fmla="*/ 75253 h 847725"/>
                  <a:gd name="connsiteX15" fmla="*/ 29582 w 141004"/>
                  <a:gd name="connsiteY15" fmla="*/ 71461 h 847725"/>
                  <a:gd name="connsiteX16" fmla="*/ 21205 w 141004"/>
                  <a:gd name="connsiteY16" fmla="*/ 56436 h 847725"/>
                  <a:gd name="connsiteX17" fmla="*/ 21205 w 141004"/>
                  <a:gd name="connsiteY17" fmla="*/ 48790 h 847725"/>
                  <a:gd name="connsiteX18" fmla="*/ 10506 w 141004"/>
                  <a:gd name="connsiteY18" fmla="*/ 45497 h 847725"/>
                  <a:gd name="connsiteX19" fmla="*/ 0 w 141004"/>
                  <a:gd name="connsiteY19" fmla="*/ 26652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75253 h 847725"/>
                  <a:gd name="connsiteX14" fmla="*/ 29582 w 141004"/>
                  <a:gd name="connsiteY14" fmla="*/ 71461 h 847725"/>
                  <a:gd name="connsiteX15" fmla="*/ 21205 w 141004"/>
                  <a:gd name="connsiteY15" fmla="*/ 56436 h 847725"/>
                  <a:gd name="connsiteX16" fmla="*/ 21205 w 141004"/>
                  <a:gd name="connsiteY16" fmla="*/ 48790 h 847725"/>
                  <a:gd name="connsiteX17" fmla="*/ 10506 w 141004"/>
                  <a:gd name="connsiteY17" fmla="*/ 45497 h 847725"/>
                  <a:gd name="connsiteX18" fmla="*/ 0 w 141004"/>
                  <a:gd name="connsiteY18" fmla="*/ 26652 h 847725"/>
                  <a:gd name="connsiteX19" fmla="*/ 0 w 141004"/>
                  <a:gd name="connsiteY19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1905 w 141004"/>
                  <a:gd name="connsiteY12" fmla="*/ 75253 h 847725"/>
                  <a:gd name="connsiteX13" fmla="*/ 29582 w 141004"/>
                  <a:gd name="connsiteY13" fmla="*/ 71461 h 847725"/>
                  <a:gd name="connsiteX14" fmla="*/ 21205 w 141004"/>
                  <a:gd name="connsiteY14" fmla="*/ 56436 h 847725"/>
                  <a:gd name="connsiteX15" fmla="*/ 21205 w 141004"/>
                  <a:gd name="connsiteY15" fmla="*/ 48790 h 847725"/>
                  <a:gd name="connsiteX16" fmla="*/ 10506 w 141004"/>
                  <a:gd name="connsiteY16" fmla="*/ 45497 h 847725"/>
                  <a:gd name="connsiteX17" fmla="*/ 0 w 141004"/>
                  <a:gd name="connsiteY17" fmla="*/ 26652 h 847725"/>
                  <a:gd name="connsiteX18" fmla="*/ 0 w 141004"/>
                  <a:gd name="connsiteY18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207241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5754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6554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1004" h="847725">
                    <a:moveTo>
                      <a:pt x="0" y="0"/>
                    </a:moveTo>
                    <a:lnTo>
                      <a:pt x="141004" y="0"/>
                    </a:lnTo>
                    <a:lnTo>
                      <a:pt x="141004" y="26652"/>
                    </a:lnTo>
                    <a:cubicBezTo>
                      <a:pt x="141004" y="34011"/>
                      <a:pt x="136990" y="40674"/>
                      <a:pt x="130498" y="45497"/>
                    </a:cubicBezTo>
                    <a:lnTo>
                      <a:pt x="119799" y="48790"/>
                    </a:lnTo>
                    <a:lnTo>
                      <a:pt x="119799" y="56437"/>
                    </a:lnTo>
                    <a:cubicBezTo>
                      <a:pt x="119799" y="62305"/>
                      <a:pt x="116599" y="67617"/>
                      <a:pt x="111424" y="71462"/>
                    </a:cubicBezTo>
                    <a:lnTo>
                      <a:pt x="99100" y="75254"/>
                    </a:lnTo>
                    <a:cubicBezTo>
                      <a:pt x="99310" y="332744"/>
                      <a:pt x="96344" y="590235"/>
                      <a:pt x="96554" y="847725"/>
                    </a:cubicBezTo>
                    <a:lnTo>
                      <a:pt x="42579" y="847725"/>
                    </a:lnTo>
                    <a:cubicBezTo>
                      <a:pt x="42354" y="590234"/>
                      <a:pt x="42130" y="332744"/>
                      <a:pt x="41905" y="75253"/>
                    </a:cubicBezTo>
                    <a:lnTo>
                      <a:pt x="29582" y="71461"/>
                    </a:lnTo>
                    <a:cubicBezTo>
                      <a:pt x="24406" y="67616"/>
                      <a:pt x="21205" y="62304"/>
                      <a:pt x="21205" y="56436"/>
                    </a:cubicBezTo>
                    <a:lnTo>
                      <a:pt x="21205" y="48790"/>
                    </a:lnTo>
                    <a:lnTo>
                      <a:pt x="10506" y="45497"/>
                    </a:lnTo>
                    <a:cubicBezTo>
                      <a:pt x="4015" y="40674"/>
                      <a:pt x="0" y="34011"/>
                      <a:pt x="0" y="2665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22FB75A7-AE2D-4F4B-8417-4BE6146DF28E}"/>
                  </a:ext>
                </a:extLst>
              </p:cNvPr>
              <p:cNvSpPr/>
              <p:nvPr/>
            </p:nvSpPr>
            <p:spPr>
              <a:xfrm>
                <a:off x="3674300" y="5407082"/>
                <a:ext cx="72045" cy="433141"/>
              </a:xfrm>
              <a:custGeom>
                <a:avLst/>
                <a:gdLst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222251 h 847725"/>
                  <a:gd name="connsiteX14" fmla="*/ 41905 w 141004"/>
                  <a:gd name="connsiteY14" fmla="*/ 75253 h 847725"/>
                  <a:gd name="connsiteX15" fmla="*/ 29582 w 141004"/>
                  <a:gd name="connsiteY15" fmla="*/ 71461 h 847725"/>
                  <a:gd name="connsiteX16" fmla="*/ 21205 w 141004"/>
                  <a:gd name="connsiteY16" fmla="*/ 56436 h 847725"/>
                  <a:gd name="connsiteX17" fmla="*/ 21205 w 141004"/>
                  <a:gd name="connsiteY17" fmla="*/ 48790 h 847725"/>
                  <a:gd name="connsiteX18" fmla="*/ 10506 w 141004"/>
                  <a:gd name="connsiteY18" fmla="*/ 45497 h 847725"/>
                  <a:gd name="connsiteX19" fmla="*/ 0 w 141004"/>
                  <a:gd name="connsiteY19" fmla="*/ 26652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75253 h 847725"/>
                  <a:gd name="connsiteX14" fmla="*/ 29582 w 141004"/>
                  <a:gd name="connsiteY14" fmla="*/ 71461 h 847725"/>
                  <a:gd name="connsiteX15" fmla="*/ 21205 w 141004"/>
                  <a:gd name="connsiteY15" fmla="*/ 56436 h 847725"/>
                  <a:gd name="connsiteX16" fmla="*/ 21205 w 141004"/>
                  <a:gd name="connsiteY16" fmla="*/ 48790 h 847725"/>
                  <a:gd name="connsiteX17" fmla="*/ 10506 w 141004"/>
                  <a:gd name="connsiteY17" fmla="*/ 45497 h 847725"/>
                  <a:gd name="connsiteX18" fmla="*/ 0 w 141004"/>
                  <a:gd name="connsiteY18" fmla="*/ 26652 h 847725"/>
                  <a:gd name="connsiteX19" fmla="*/ 0 w 141004"/>
                  <a:gd name="connsiteY19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1905 w 141004"/>
                  <a:gd name="connsiteY12" fmla="*/ 75253 h 847725"/>
                  <a:gd name="connsiteX13" fmla="*/ 29582 w 141004"/>
                  <a:gd name="connsiteY13" fmla="*/ 71461 h 847725"/>
                  <a:gd name="connsiteX14" fmla="*/ 21205 w 141004"/>
                  <a:gd name="connsiteY14" fmla="*/ 56436 h 847725"/>
                  <a:gd name="connsiteX15" fmla="*/ 21205 w 141004"/>
                  <a:gd name="connsiteY15" fmla="*/ 48790 h 847725"/>
                  <a:gd name="connsiteX16" fmla="*/ 10506 w 141004"/>
                  <a:gd name="connsiteY16" fmla="*/ 45497 h 847725"/>
                  <a:gd name="connsiteX17" fmla="*/ 0 w 141004"/>
                  <a:gd name="connsiteY17" fmla="*/ 26652 h 847725"/>
                  <a:gd name="connsiteX18" fmla="*/ 0 w 141004"/>
                  <a:gd name="connsiteY18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207241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5754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6554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1004" h="847725">
                    <a:moveTo>
                      <a:pt x="0" y="0"/>
                    </a:moveTo>
                    <a:lnTo>
                      <a:pt x="141004" y="0"/>
                    </a:lnTo>
                    <a:lnTo>
                      <a:pt x="141004" y="26652"/>
                    </a:lnTo>
                    <a:cubicBezTo>
                      <a:pt x="141004" y="34011"/>
                      <a:pt x="136990" y="40674"/>
                      <a:pt x="130498" y="45497"/>
                    </a:cubicBezTo>
                    <a:lnTo>
                      <a:pt x="119799" y="48790"/>
                    </a:lnTo>
                    <a:lnTo>
                      <a:pt x="119799" y="56437"/>
                    </a:lnTo>
                    <a:cubicBezTo>
                      <a:pt x="119799" y="62305"/>
                      <a:pt x="116599" y="67617"/>
                      <a:pt x="111424" y="71462"/>
                    </a:cubicBezTo>
                    <a:lnTo>
                      <a:pt x="99100" y="75254"/>
                    </a:lnTo>
                    <a:cubicBezTo>
                      <a:pt x="99310" y="332744"/>
                      <a:pt x="96344" y="590235"/>
                      <a:pt x="96554" y="847725"/>
                    </a:cubicBezTo>
                    <a:lnTo>
                      <a:pt x="42579" y="847725"/>
                    </a:lnTo>
                    <a:cubicBezTo>
                      <a:pt x="42354" y="590234"/>
                      <a:pt x="42130" y="332744"/>
                      <a:pt x="41905" y="75253"/>
                    </a:cubicBezTo>
                    <a:lnTo>
                      <a:pt x="29582" y="71461"/>
                    </a:lnTo>
                    <a:cubicBezTo>
                      <a:pt x="24406" y="67616"/>
                      <a:pt x="21205" y="62304"/>
                      <a:pt x="21205" y="56436"/>
                    </a:cubicBezTo>
                    <a:lnTo>
                      <a:pt x="21205" y="48790"/>
                    </a:lnTo>
                    <a:lnTo>
                      <a:pt x="10506" y="45497"/>
                    </a:lnTo>
                    <a:cubicBezTo>
                      <a:pt x="4015" y="40674"/>
                      <a:pt x="0" y="34011"/>
                      <a:pt x="0" y="2665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C9DC9718-B445-4EE5-917D-5CE019128BF4}"/>
                  </a:ext>
                </a:extLst>
              </p:cNvPr>
              <p:cNvSpPr/>
              <p:nvPr/>
            </p:nvSpPr>
            <p:spPr>
              <a:xfrm>
                <a:off x="3923236" y="5407082"/>
                <a:ext cx="72045" cy="433141"/>
              </a:xfrm>
              <a:custGeom>
                <a:avLst/>
                <a:gdLst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222251 h 847725"/>
                  <a:gd name="connsiteX14" fmla="*/ 41905 w 141004"/>
                  <a:gd name="connsiteY14" fmla="*/ 75253 h 847725"/>
                  <a:gd name="connsiteX15" fmla="*/ 29582 w 141004"/>
                  <a:gd name="connsiteY15" fmla="*/ 71461 h 847725"/>
                  <a:gd name="connsiteX16" fmla="*/ 21205 w 141004"/>
                  <a:gd name="connsiteY16" fmla="*/ 56436 h 847725"/>
                  <a:gd name="connsiteX17" fmla="*/ 21205 w 141004"/>
                  <a:gd name="connsiteY17" fmla="*/ 48790 h 847725"/>
                  <a:gd name="connsiteX18" fmla="*/ 10506 w 141004"/>
                  <a:gd name="connsiteY18" fmla="*/ 45497 h 847725"/>
                  <a:gd name="connsiteX19" fmla="*/ 0 w 141004"/>
                  <a:gd name="connsiteY19" fmla="*/ 26652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75253 h 847725"/>
                  <a:gd name="connsiteX14" fmla="*/ 29582 w 141004"/>
                  <a:gd name="connsiteY14" fmla="*/ 71461 h 847725"/>
                  <a:gd name="connsiteX15" fmla="*/ 21205 w 141004"/>
                  <a:gd name="connsiteY15" fmla="*/ 56436 h 847725"/>
                  <a:gd name="connsiteX16" fmla="*/ 21205 w 141004"/>
                  <a:gd name="connsiteY16" fmla="*/ 48790 h 847725"/>
                  <a:gd name="connsiteX17" fmla="*/ 10506 w 141004"/>
                  <a:gd name="connsiteY17" fmla="*/ 45497 h 847725"/>
                  <a:gd name="connsiteX18" fmla="*/ 0 w 141004"/>
                  <a:gd name="connsiteY18" fmla="*/ 26652 h 847725"/>
                  <a:gd name="connsiteX19" fmla="*/ 0 w 141004"/>
                  <a:gd name="connsiteY19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1905 w 141004"/>
                  <a:gd name="connsiteY12" fmla="*/ 75253 h 847725"/>
                  <a:gd name="connsiteX13" fmla="*/ 29582 w 141004"/>
                  <a:gd name="connsiteY13" fmla="*/ 71461 h 847725"/>
                  <a:gd name="connsiteX14" fmla="*/ 21205 w 141004"/>
                  <a:gd name="connsiteY14" fmla="*/ 56436 h 847725"/>
                  <a:gd name="connsiteX15" fmla="*/ 21205 w 141004"/>
                  <a:gd name="connsiteY15" fmla="*/ 48790 h 847725"/>
                  <a:gd name="connsiteX16" fmla="*/ 10506 w 141004"/>
                  <a:gd name="connsiteY16" fmla="*/ 45497 h 847725"/>
                  <a:gd name="connsiteX17" fmla="*/ 0 w 141004"/>
                  <a:gd name="connsiteY17" fmla="*/ 26652 h 847725"/>
                  <a:gd name="connsiteX18" fmla="*/ 0 w 141004"/>
                  <a:gd name="connsiteY18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207241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5754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6554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1004" h="847725">
                    <a:moveTo>
                      <a:pt x="0" y="0"/>
                    </a:moveTo>
                    <a:lnTo>
                      <a:pt x="141004" y="0"/>
                    </a:lnTo>
                    <a:lnTo>
                      <a:pt x="141004" y="26652"/>
                    </a:lnTo>
                    <a:cubicBezTo>
                      <a:pt x="141004" y="34011"/>
                      <a:pt x="136990" y="40674"/>
                      <a:pt x="130498" y="45497"/>
                    </a:cubicBezTo>
                    <a:lnTo>
                      <a:pt x="119799" y="48790"/>
                    </a:lnTo>
                    <a:lnTo>
                      <a:pt x="119799" y="56437"/>
                    </a:lnTo>
                    <a:cubicBezTo>
                      <a:pt x="119799" y="62305"/>
                      <a:pt x="116599" y="67617"/>
                      <a:pt x="111424" y="71462"/>
                    </a:cubicBezTo>
                    <a:lnTo>
                      <a:pt x="99100" y="75254"/>
                    </a:lnTo>
                    <a:cubicBezTo>
                      <a:pt x="99310" y="332744"/>
                      <a:pt x="96344" y="590235"/>
                      <a:pt x="96554" y="847725"/>
                    </a:cubicBezTo>
                    <a:lnTo>
                      <a:pt x="42579" y="847725"/>
                    </a:lnTo>
                    <a:cubicBezTo>
                      <a:pt x="42354" y="590234"/>
                      <a:pt x="42130" y="332744"/>
                      <a:pt x="41905" y="75253"/>
                    </a:cubicBezTo>
                    <a:lnTo>
                      <a:pt x="29582" y="71461"/>
                    </a:lnTo>
                    <a:cubicBezTo>
                      <a:pt x="24406" y="67616"/>
                      <a:pt x="21205" y="62304"/>
                      <a:pt x="21205" y="56436"/>
                    </a:cubicBezTo>
                    <a:lnTo>
                      <a:pt x="21205" y="48790"/>
                    </a:lnTo>
                    <a:lnTo>
                      <a:pt x="10506" y="45497"/>
                    </a:lnTo>
                    <a:cubicBezTo>
                      <a:pt x="4015" y="40674"/>
                      <a:pt x="0" y="34011"/>
                      <a:pt x="0" y="2665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0E84E6C8-8E1A-4355-BD5B-6E57D52FEF5C}"/>
                  </a:ext>
                </a:extLst>
              </p:cNvPr>
              <p:cNvSpPr/>
              <p:nvPr/>
            </p:nvSpPr>
            <p:spPr>
              <a:xfrm>
                <a:off x="4172172" y="5407082"/>
                <a:ext cx="72045" cy="433141"/>
              </a:xfrm>
              <a:custGeom>
                <a:avLst/>
                <a:gdLst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222251 h 847725"/>
                  <a:gd name="connsiteX14" fmla="*/ 41905 w 141004"/>
                  <a:gd name="connsiteY14" fmla="*/ 75253 h 847725"/>
                  <a:gd name="connsiteX15" fmla="*/ 29582 w 141004"/>
                  <a:gd name="connsiteY15" fmla="*/ 71461 h 847725"/>
                  <a:gd name="connsiteX16" fmla="*/ 21205 w 141004"/>
                  <a:gd name="connsiteY16" fmla="*/ 56436 h 847725"/>
                  <a:gd name="connsiteX17" fmla="*/ 21205 w 141004"/>
                  <a:gd name="connsiteY17" fmla="*/ 48790 h 847725"/>
                  <a:gd name="connsiteX18" fmla="*/ 10506 w 141004"/>
                  <a:gd name="connsiteY18" fmla="*/ 45497 h 847725"/>
                  <a:gd name="connsiteX19" fmla="*/ 0 w 141004"/>
                  <a:gd name="connsiteY19" fmla="*/ 26652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75253 h 847725"/>
                  <a:gd name="connsiteX14" fmla="*/ 29582 w 141004"/>
                  <a:gd name="connsiteY14" fmla="*/ 71461 h 847725"/>
                  <a:gd name="connsiteX15" fmla="*/ 21205 w 141004"/>
                  <a:gd name="connsiteY15" fmla="*/ 56436 h 847725"/>
                  <a:gd name="connsiteX16" fmla="*/ 21205 w 141004"/>
                  <a:gd name="connsiteY16" fmla="*/ 48790 h 847725"/>
                  <a:gd name="connsiteX17" fmla="*/ 10506 w 141004"/>
                  <a:gd name="connsiteY17" fmla="*/ 45497 h 847725"/>
                  <a:gd name="connsiteX18" fmla="*/ 0 w 141004"/>
                  <a:gd name="connsiteY18" fmla="*/ 26652 h 847725"/>
                  <a:gd name="connsiteX19" fmla="*/ 0 w 141004"/>
                  <a:gd name="connsiteY19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1905 w 141004"/>
                  <a:gd name="connsiteY12" fmla="*/ 75253 h 847725"/>
                  <a:gd name="connsiteX13" fmla="*/ 29582 w 141004"/>
                  <a:gd name="connsiteY13" fmla="*/ 71461 h 847725"/>
                  <a:gd name="connsiteX14" fmla="*/ 21205 w 141004"/>
                  <a:gd name="connsiteY14" fmla="*/ 56436 h 847725"/>
                  <a:gd name="connsiteX15" fmla="*/ 21205 w 141004"/>
                  <a:gd name="connsiteY15" fmla="*/ 48790 h 847725"/>
                  <a:gd name="connsiteX16" fmla="*/ 10506 w 141004"/>
                  <a:gd name="connsiteY16" fmla="*/ 45497 h 847725"/>
                  <a:gd name="connsiteX17" fmla="*/ 0 w 141004"/>
                  <a:gd name="connsiteY17" fmla="*/ 26652 h 847725"/>
                  <a:gd name="connsiteX18" fmla="*/ 0 w 141004"/>
                  <a:gd name="connsiteY18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207241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5754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6554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1004" h="847725">
                    <a:moveTo>
                      <a:pt x="0" y="0"/>
                    </a:moveTo>
                    <a:lnTo>
                      <a:pt x="141004" y="0"/>
                    </a:lnTo>
                    <a:lnTo>
                      <a:pt x="141004" y="26652"/>
                    </a:lnTo>
                    <a:cubicBezTo>
                      <a:pt x="141004" y="34011"/>
                      <a:pt x="136990" y="40674"/>
                      <a:pt x="130498" y="45497"/>
                    </a:cubicBezTo>
                    <a:lnTo>
                      <a:pt x="119799" y="48790"/>
                    </a:lnTo>
                    <a:lnTo>
                      <a:pt x="119799" y="56437"/>
                    </a:lnTo>
                    <a:cubicBezTo>
                      <a:pt x="119799" y="62305"/>
                      <a:pt x="116599" y="67617"/>
                      <a:pt x="111424" y="71462"/>
                    </a:cubicBezTo>
                    <a:lnTo>
                      <a:pt x="99100" y="75254"/>
                    </a:lnTo>
                    <a:cubicBezTo>
                      <a:pt x="99310" y="332744"/>
                      <a:pt x="96344" y="590235"/>
                      <a:pt x="96554" y="847725"/>
                    </a:cubicBezTo>
                    <a:lnTo>
                      <a:pt x="42579" y="847725"/>
                    </a:lnTo>
                    <a:cubicBezTo>
                      <a:pt x="42354" y="590234"/>
                      <a:pt x="42130" y="332744"/>
                      <a:pt x="41905" y="75253"/>
                    </a:cubicBezTo>
                    <a:lnTo>
                      <a:pt x="29582" y="71461"/>
                    </a:lnTo>
                    <a:cubicBezTo>
                      <a:pt x="24406" y="67616"/>
                      <a:pt x="21205" y="62304"/>
                      <a:pt x="21205" y="56436"/>
                    </a:cubicBezTo>
                    <a:lnTo>
                      <a:pt x="21205" y="48790"/>
                    </a:lnTo>
                    <a:lnTo>
                      <a:pt x="10506" y="45497"/>
                    </a:lnTo>
                    <a:cubicBezTo>
                      <a:pt x="4015" y="40674"/>
                      <a:pt x="0" y="34011"/>
                      <a:pt x="0" y="2665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A2B7B812-9E36-4FE5-B8D2-D71BC4E0115B}"/>
                  </a:ext>
                </a:extLst>
              </p:cNvPr>
              <p:cNvSpPr/>
              <p:nvPr/>
            </p:nvSpPr>
            <p:spPr>
              <a:xfrm>
                <a:off x="4421108" y="5407082"/>
                <a:ext cx="72045" cy="433141"/>
              </a:xfrm>
              <a:custGeom>
                <a:avLst/>
                <a:gdLst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222251 h 847725"/>
                  <a:gd name="connsiteX14" fmla="*/ 41905 w 141004"/>
                  <a:gd name="connsiteY14" fmla="*/ 75253 h 847725"/>
                  <a:gd name="connsiteX15" fmla="*/ 29582 w 141004"/>
                  <a:gd name="connsiteY15" fmla="*/ 71461 h 847725"/>
                  <a:gd name="connsiteX16" fmla="*/ 21205 w 141004"/>
                  <a:gd name="connsiteY16" fmla="*/ 56436 h 847725"/>
                  <a:gd name="connsiteX17" fmla="*/ 21205 w 141004"/>
                  <a:gd name="connsiteY17" fmla="*/ 48790 h 847725"/>
                  <a:gd name="connsiteX18" fmla="*/ 10506 w 141004"/>
                  <a:gd name="connsiteY18" fmla="*/ 45497 h 847725"/>
                  <a:gd name="connsiteX19" fmla="*/ 0 w 141004"/>
                  <a:gd name="connsiteY19" fmla="*/ 26652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75253 h 847725"/>
                  <a:gd name="connsiteX14" fmla="*/ 29582 w 141004"/>
                  <a:gd name="connsiteY14" fmla="*/ 71461 h 847725"/>
                  <a:gd name="connsiteX15" fmla="*/ 21205 w 141004"/>
                  <a:gd name="connsiteY15" fmla="*/ 56436 h 847725"/>
                  <a:gd name="connsiteX16" fmla="*/ 21205 w 141004"/>
                  <a:gd name="connsiteY16" fmla="*/ 48790 h 847725"/>
                  <a:gd name="connsiteX17" fmla="*/ 10506 w 141004"/>
                  <a:gd name="connsiteY17" fmla="*/ 45497 h 847725"/>
                  <a:gd name="connsiteX18" fmla="*/ 0 w 141004"/>
                  <a:gd name="connsiteY18" fmla="*/ 26652 h 847725"/>
                  <a:gd name="connsiteX19" fmla="*/ 0 w 141004"/>
                  <a:gd name="connsiteY19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1905 w 141004"/>
                  <a:gd name="connsiteY12" fmla="*/ 75253 h 847725"/>
                  <a:gd name="connsiteX13" fmla="*/ 29582 w 141004"/>
                  <a:gd name="connsiteY13" fmla="*/ 71461 h 847725"/>
                  <a:gd name="connsiteX14" fmla="*/ 21205 w 141004"/>
                  <a:gd name="connsiteY14" fmla="*/ 56436 h 847725"/>
                  <a:gd name="connsiteX15" fmla="*/ 21205 w 141004"/>
                  <a:gd name="connsiteY15" fmla="*/ 48790 h 847725"/>
                  <a:gd name="connsiteX16" fmla="*/ 10506 w 141004"/>
                  <a:gd name="connsiteY16" fmla="*/ 45497 h 847725"/>
                  <a:gd name="connsiteX17" fmla="*/ 0 w 141004"/>
                  <a:gd name="connsiteY17" fmla="*/ 26652 h 847725"/>
                  <a:gd name="connsiteX18" fmla="*/ 0 w 141004"/>
                  <a:gd name="connsiteY18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207241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5754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6554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1004" h="847725">
                    <a:moveTo>
                      <a:pt x="0" y="0"/>
                    </a:moveTo>
                    <a:lnTo>
                      <a:pt x="141004" y="0"/>
                    </a:lnTo>
                    <a:lnTo>
                      <a:pt x="141004" y="26652"/>
                    </a:lnTo>
                    <a:cubicBezTo>
                      <a:pt x="141004" y="34011"/>
                      <a:pt x="136990" y="40674"/>
                      <a:pt x="130498" y="45497"/>
                    </a:cubicBezTo>
                    <a:lnTo>
                      <a:pt x="119799" y="48790"/>
                    </a:lnTo>
                    <a:lnTo>
                      <a:pt x="119799" y="56437"/>
                    </a:lnTo>
                    <a:cubicBezTo>
                      <a:pt x="119799" y="62305"/>
                      <a:pt x="116599" y="67617"/>
                      <a:pt x="111424" y="71462"/>
                    </a:cubicBezTo>
                    <a:lnTo>
                      <a:pt x="99100" y="75254"/>
                    </a:lnTo>
                    <a:cubicBezTo>
                      <a:pt x="99310" y="332744"/>
                      <a:pt x="96344" y="590235"/>
                      <a:pt x="96554" y="847725"/>
                    </a:cubicBezTo>
                    <a:lnTo>
                      <a:pt x="42579" y="847725"/>
                    </a:lnTo>
                    <a:cubicBezTo>
                      <a:pt x="42354" y="590234"/>
                      <a:pt x="42130" y="332744"/>
                      <a:pt x="41905" y="75253"/>
                    </a:cubicBezTo>
                    <a:lnTo>
                      <a:pt x="29582" y="71461"/>
                    </a:lnTo>
                    <a:cubicBezTo>
                      <a:pt x="24406" y="67616"/>
                      <a:pt x="21205" y="62304"/>
                      <a:pt x="21205" y="56436"/>
                    </a:cubicBezTo>
                    <a:lnTo>
                      <a:pt x="21205" y="48790"/>
                    </a:lnTo>
                    <a:lnTo>
                      <a:pt x="10506" y="45497"/>
                    </a:lnTo>
                    <a:cubicBezTo>
                      <a:pt x="4015" y="40674"/>
                      <a:pt x="0" y="34011"/>
                      <a:pt x="0" y="2665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0C663247-2B1B-4A53-B615-C1A08C626627}"/>
                  </a:ext>
                </a:extLst>
              </p:cNvPr>
              <p:cNvSpPr/>
              <p:nvPr/>
            </p:nvSpPr>
            <p:spPr>
              <a:xfrm>
                <a:off x="4670044" y="5407082"/>
                <a:ext cx="72045" cy="433141"/>
              </a:xfrm>
              <a:custGeom>
                <a:avLst/>
                <a:gdLst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222251 h 847725"/>
                  <a:gd name="connsiteX14" fmla="*/ 41905 w 141004"/>
                  <a:gd name="connsiteY14" fmla="*/ 75253 h 847725"/>
                  <a:gd name="connsiteX15" fmla="*/ 29582 w 141004"/>
                  <a:gd name="connsiteY15" fmla="*/ 71461 h 847725"/>
                  <a:gd name="connsiteX16" fmla="*/ 21205 w 141004"/>
                  <a:gd name="connsiteY16" fmla="*/ 56436 h 847725"/>
                  <a:gd name="connsiteX17" fmla="*/ 21205 w 141004"/>
                  <a:gd name="connsiteY17" fmla="*/ 48790 h 847725"/>
                  <a:gd name="connsiteX18" fmla="*/ 10506 w 141004"/>
                  <a:gd name="connsiteY18" fmla="*/ 45497 h 847725"/>
                  <a:gd name="connsiteX19" fmla="*/ 0 w 141004"/>
                  <a:gd name="connsiteY19" fmla="*/ 26652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75253 h 847725"/>
                  <a:gd name="connsiteX14" fmla="*/ 29582 w 141004"/>
                  <a:gd name="connsiteY14" fmla="*/ 71461 h 847725"/>
                  <a:gd name="connsiteX15" fmla="*/ 21205 w 141004"/>
                  <a:gd name="connsiteY15" fmla="*/ 56436 h 847725"/>
                  <a:gd name="connsiteX16" fmla="*/ 21205 w 141004"/>
                  <a:gd name="connsiteY16" fmla="*/ 48790 h 847725"/>
                  <a:gd name="connsiteX17" fmla="*/ 10506 w 141004"/>
                  <a:gd name="connsiteY17" fmla="*/ 45497 h 847725"/>
                  <a:gd name="connsiteX18" fmla="*/ 0 w 141004"/>
                  <a:gd name="connsiteY18" fmla="*/ 26652 h 847725"/>
                  <a:gd name="connsiteX19" fmla="*/ 0 w 141004"/>
                  <a:gd name="connsiteY19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1905 w 141004"/>
                  <a:gd name="connsiteY12" fmla="*/ 75253 h 847725"/>
                  <a:gd name="connsiteX13" fmla="*/ 29582 w 141004"/>
                  <a:gd name="connsiteY13" fmla="*/ 71461 h 847725"/>
                  <a:gd name="connsiteX14" fmla="*/ 21205 w 141004"/>
                  <a:gd name="connsiteY14" fmla="*/ 56436 h 847725"/>
                  <a:gd name="connsiteX15" fmla="*/ 21205 w 141004"/>
                  <a:gd name="connsiteY15" fmla="*/ 48790 h 847725"/>
                  <a:gd name="connsiteX16" fmla="*/ 10506 w 141004"/>
                  <a:gd name="connsiteY16" fmla="*/ 45497 h 847725"/>
                  <a:gd name="connsiteX17" fmla="*/ 0 w 141004"/>
                  <a:gd name="connsiteY17" fmla="*/ 26652 h 847725"/>
                  <a:gd name="connsiteX18" fmla="*/ 0 w 141004"/>
                  <a:gd name="connsiteY18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207241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5754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6554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1004" h="847725">
                    <a:moveTo>
                      <a:pt x="0" y="0"/>
                    </a:moveTo>
                    <a:lnTo>
                      <a:pt x="141004" y="0"/>
                    </a:lnTo>
                    <a:lnTo>
                      <a:pt x="141004" y="26652"/>
                    </a:lnTo>
                    <a:cubicBezTo>
                      <a:pt x="141004" y="34011"/>
                      <a:pt x="136990" y="40674"/>
                      <a:pt x="130498" y="45497"/>
                    </a:cubicBezTo>
                    <a:lnTo>
                      <a:pt x="119799" y="48790"/>
                    </a:lnTo>
                    <a:lnTo>
                      <a:pt x="119799" y="56437"/>
                    </a:lnTo>
                    <a:cubicBezTo>
                      <a:pt x="119799" y="62305"/>
                      <a:pt x="116599" y="67617"/>
                      <a:pt x="111424" y="71462"/>
                    </a:cubicBezTo>
                    <a:lnTo>
                      <a:pt x="99100" y="75254"/>
                    </a:lnTo>
                    <a:cubicBezTo>
                      <a:pt x="99310" y="332744"/>
                      <a:pt x="96344" y="590235"/>
                      <a:pt x="96554" y="847725"/>
                    </a:cubicBezTo>
                    <a:lnTo>
                      <a:pt x="42579" y="847725"/>
                    </a:lnTo>
                    <a:cubicBezTo>
                      <a:pt x="42354" y="590234"/>
                      <a:pt x="42130" y="332744"/>
                      <a:pt x="41905" y="75253"/>
                    </a:cubicBezTo>
                    <a:lnTo>
                      <a:pt x="29582" y="71461"/>
                    </a:lnTo>
                    <a:cubicBezTo>
                      <a:pt x="24406" y="67616"/>
                      <a:pt x="21205" y="62304"/>
                      <a:pt x="21205" y="56436"/>
                    </a:cubicBezTo>
                    <a:lnTo>
                      <a:pt x="21205" y="48790"/>
                    </a:lnTo>
                    <a:lnTo>
                      <a:pt x="10506" y="45497"/>
                    </a:lnTo>
                    <a:cubicBezTo>
                      <a:pt x="4015" y="40674"/>
                      <a:pt x="0" y="34011"/>
                      <a:pt x="0" y="2665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B459ED7A-DF44-4819-A067-470278B2C595}"/>
                  </a:ext>
                </a:extLst>
              </p:cNvPr>
              <p:cNvSpPr/>
              <p:nvPr/>
            </p:nvSpPr>
            <p:spPr>
              <a:xfrm>
                <a:off x="4918980" y="5407082"/>
                <a:ext cx="72045" cy="433141"/>
              </a:xfrm>
              <a:custGeom>
                <a:avLst/>
                <a:gdLst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222251 h 847725"/>
                  <a:gd name="connsiteX14" fmla="*/ 41905 w 141004"/>
                  <a:gd name="connsiteY14" fmla="*/ 75253 h 847725"/>
                  <a:gd name="connsiteX15" fmla="*/ 29582 w 141004"/>
                  <a:gd name="connsiteY15" fmla="*/ 71461 h 847725"/>
                  <a:gd name="connsiteX16" fmla="*/ 21205 w 141004"/>
                  <a:gd name="connsiteY16" fmla="*/ 56436 h 847725"/>
                  <a:gd name="connsiteX17" fmla="*/ 21205 w 141004"/>
                  <a:gd name="connsiteY17" fmla="*/ 48790 h 847725"/>
                  <a:gd name="connsiteX18" fmla="*/ 10506 w 141004"/>
                  <a:gd name="connsiteY18" fmla="*/ 45497 h 847725"/>
                  <a:gd name="connsiteX19" fmla="*/ 0 w 141004"/>
                  <a:gd name="connsiteY19" fmla="*/ 26652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75253 h 847725"/>
                  <a:gd name="connsiteX14" fmla="*/ 29582 w 141004"/>
                  <a:gd name="connsiteY14" fmla="*/ 71461 h 847725"/>
                  <a:gd name="connsiteX15" fmla="*/ 21205 w 141004"/>
                  <a:gd name="connsiteY15" fmla="*/ 56436 h 847725"/>
                  <a:gd name="connsiteX16" fmla="*/ 21205 w 141004"/>
                  <a:gd name="connsiteY16" fmla="*/ 48790 h 847725"/>
                  <a:gd name="connsiteX17" fmla="*/ 10506 w 141004"/>
                  <a:gd name="connsiteY17" fmla="*/ 45497 h 847725"/>
                  <a:gd name="connsiteX18" fmla="*/ 0 w 141004"/>
                  <a:gd name="connsiteY18" fmla="*/ 26652 h 847725"/>
                  <a:gd name="connsiteX19" fmla="*/ 0 w 141004"/>
                  <a:gd name="connsiteY19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1905 w 141004"/>
                  <a:gd name="connsiteY12" fmla="*/ 75253 h 847725"/>
                  <a:gd name="connsiteX13" fmla="*/ 29582 w 141004"/>
                  <a:gd name="connsiteY13" fmla="*/ 71461 h 847725"/>
                  <a:gd name="connsiteX14" fmla="*/ 21205 w 141004"/>
                  <a:gd name="connsiteY14" fmla="*/ 56436 h 847725"/>
                  <a:gd name="connsiteX15" fmla="*/ 21205 w 141004"/>
                  <a:gd name="connsiteY15" fmla="*/ 48790 h 847725"/>
                  <a:gd name="connsiteX16" fmla="*/ 10506 w 141004"/>
                  <a:gd name="connsiteY16" fmla="*/ 45497 h 847725"/>
                  <a:gd name="connsiteX17" fmla="*/ 0 w 141004"/>
                  <a:gd name="connsiteY17" fmla="*/ 26652 h 847725"/>
                  <a:gd name="connsiteX18" fmla="*/ 0 w 141004"/>
                  <a:gd name="connsiteY18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207241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5754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6554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1004" h="847725">
                    <a:moveTo>
                      <a:pt x="0" y="0"/>
                    </a:moveTo>
                    <a:lnTo>
                      <a:pt x="141004" y="0"/>
                    </a:lnTo>
                    <a:lnTo>
                      <a:pt x="141004" y="26652"/>
                    </a:lnTo>
                    <a:cubicBezTo>
                      <a:pt x="141004" y="34011"/>
                      <a:pt x="136990" y="40674"/>
                      <a:pt x="130498" y="45497"/>
                    </a:cubicBezTo>
                    <a:lnTo>
                      <a:pt x="119799" y="48790"/>
                    </a:lnTo>
                    <a:lnTo>
                      <a:pt x="119799" y="56437"/>
                    </a:lnTo>
                    <a:cubicBezTo>
                      <a:pt x="119799" y="62305"/>
                      <a:pt x="116599" y="67617"/>
                      <a:pt x="111424" y="71462"/>
                    </a:cubicBezTo>
                    <a:lnTo>
                      <a:pt x="99100" y="75254"/>
                    </a:lnTo>
                    <a:cubicBezTo>
                      <a:pt x="99310" y="332744"/>
                      <a:pt x="96344" y="590235"/>
                      <a:pt x="96554" y="847725"/>
                    </a:cubicBezTo>
                    <a:lnTo>
                      <a:pt x="42579" y="847725"/>
                    </a:lnTo>
                    <a:cubicBezTo>
                      <a:pt x="42354" y="590234"/>
                      <a:pt x="42130" y="332744"/>
                      <a:pt x="41905" y="75253"/>
                    </a:cubicBezTo>
                    <a:lnTo>
                      <a:pt x="29582" y="71461"/>
                    </a:lnTo>
                    <a:cubicBezTo>
                      <a:pt x="24406" y="67616"/>
                      <a:pt x="21205" y="62304"/>
                      <a:pt x="21205" y="56436"/>
                    </a:cubicBezTo>
                    <a:lnTo>
                      <a:pt x="21205" y="48790"/>
                    </a:lnTo>
                    <a:lnTo>
                      <a:pt x="10506" y="45497"/>
                    </a:lnTo>
                    <a:cubicBezTo>
                      <a:pt x="4015" y="40674"/>
                      <a:pt x="0" y="34011"/>
                      <a:pt x="0" y="2665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F5028516-FD6C-4FB6-B4D3-BC1CE1A1BD81}"/>
                  </a:ext>
                </a:extLst>
              </p:cNvPr>
              <p:cNvSpPr/>
              <p:nvPr/>
            </p:nvSpPr>
            <p:spPr>
              <a:xfrm>
                <a:off x="5167912" y="5407082"/>
                <a:ext cx="72045" cy="433141"/>
              </a:xfrm>
              <a:custGeom>
                <a:avLst/>
                <a:gdLst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222251 h 847725"/>
                  <a:gd name="connsiteX14" fmla="*/ 41905 w 141004"/>
                  <a:gd name="connsiteY14" fmla="*/ 75253 h 847725"/>
                  <a:gd name="connsiteX15" fmla="*/ 29582 w 141004"/>
                  <a:gd name="connsiteY15" fmla="*/ 71461 h 847725"/>
                  <a:gd name="connsiteX16" fmla="*/ 21205 w 141004"/>
                  <a:gd name="connsiteY16" fmla="*/ 56436 h 847725"/>
                  <a:gd name="connsiteX17" fmla="*/ 21205 w 141004"/>
                  <a:gd name="connsiteY17" fmla="*/ 48790 h 847725"/>
                  <a:gd name="connsiteX18" fmla="*/ 10506 w 141004"/>
                  <a:gd name="connsiteY18" fmla="*/ 45497 h 847725"/>
                  <a:gd name="connsiteX19" fmla="*/ 0 w 141004"/>
                  <a:gd name="connsiteY19" fmla="*/ 26652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75253 h 847725"/>
                  <a:gd name="connsiteX14" fmla="*/ 29582 w 141004"/>
                  <a:gd name="connsiteY14" fmla="*/ 71461 h 847725"/>
                  <a:gd name="connsiteX15" fmla="*/ 21205 w 141004"/>
                  <a:gd name="connsiteY15" fmla="*/ 56436 h 847725"/>
                  <a:gd name="connsiteX16" fmla="*/ 21205 w 141004"/>
                  <a:gd name="connsiteY16" fmla="*/ 48790 h 847725"/>
                  <a:gd name="connsiteX17" fmla="*/ 10506 w 141004"/>
                  <a:gd name="connsiteY17" fmla="*/ 45497 h 847725"/>
                  <a:gd name="connsiteX18" fmla="*/ 0 w 141004"/>
                  <a:gd name="connsiteY18" fmla="*/ 26652 h 847725"/>
                  <a:gd name="connsiteX19" fmla="*/ 0 w 141004"/>
                  <a:gd name="connsiteY19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1905 w 141004"/>
                  <a:gd name="connsiteY12" fmla="*/ 75253 h 847725"/>
                  <a:gd name="connsiteX13" fmla="*/ 29582 w 141004"/>
                  <a:gd name="connsiteY13" fmla="*/ 71461 h 847725"/>
                  <a:gd name="connsiteX14" fmla="*/ 21205 w 141004"/>
                  <a:gd name="connsiteY14" fmla="*/ 56436 h 847725"/>
                  <a:gd name="connsiteX15" fmla="*/ 21205 w 141004"/>
                  <a:gd name="connsiteY15" fmla="*/ 48790 h 847725"/>
                  <a:gd name="connsiteX16" fmla="*/ 10506 w 141004"/>
                  <a:gd name="connsiteY16" fmla="*/ 45497 h 847725"/>
                  <a:gd name="connsiteX17" fmla="*/ 0 w 141004"/>
                  <a:gd name="connsiteY17" fmla="*/ 26652 h 847725"/>
                  <a:gd name="connsiteX18" fmla="*/ 0 w 141004"/>
                  <a:gd name="connsiteY18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207241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5754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6554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1004" h="847725">
                    <a:moveTo>
                      <a:pt x="0" y="0"/>
                    </a:moveTo>
                    <a:lnTo>
                      <a:pt x="141004" y="0"/>
                    </a:lnTo>
                    <a:lnTo>
                      <a:pt x="141004" y="26652"/>
                    </a:lnTo>
                    <a:cubicBezTo>
                      <a:pt x="141004" y="34011"/>
                      <a:pt x="136990" y="40674"/>
                      <a:pt x="130498" y="45497"/>
                    </a:cubicBezTo>
                    <a:lnTo>
                      <a:pt x="119799" y="48790"/>
                    </a:lnTo>
                    <a:lnTo>
                      <a:pt x="119799" y="56437"/>
                    </a:lnTo>
                    <a:cubicBezTo>
                      <a:pt x="119799" y="62305"/>
                      <a:pt x="116599" y="67617"/>
                      <a:pt x="111424" y="71462"/>
                    </a:cubicBezTo>
                    <a:lnTo>
                      <a:pt x="99100" y="75254"/>
                    </a:lnTo>
                    <a:cubicBezTo>
                      <a:pt x="99310" y="332744"/>
                      <a:pt x="96344" y="590235"/>
                      <a:pt x="96554" y="847725"/>
                    </a:cubicBezTo>
                    <a:lnTo>
                      <a:pt x="42579" y="847725"/>
                    </a:lnTo>
                    <a:cubicBezTo>
                      <a:pt x="42354" y="590234"/>
                      <a:pt x="42130" y="332744"/>
                      <a:pt x="41905" y="75253"/>
                    </a:cubicBezTo>
                    <a:lnTo>
                      <a:pt x="29582" y="71461"/>
                    </a:lnTo>
                    <a:cubicBezTo>
                      <a:pt x="24406" y="67616"/>
                      <a:pt x="21205" y="62304"/>
                      <a:pt x="21205" y="56436"/>
                    </a:cubicBezTo>
                    <a:lnTo>
                      <a:pt x="21205" y="48790"/>
                    </a:lnTo>
                    <a:lnTo>
                      <a:pt x="10506" y="45497"/>
                    </a:lnTo>
                    <a:cubicBezTo>
                      <a:pt x="4015" y="40674"/>
                      <a:pt x="0" y="34011"/>
                      <a:pt x="0" y="2665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934CA649-195B-43EE-A92A-EFF073CC14F0}"/>
                </a:ext>
              </a:extLst>
            </p:cNvPr>
            <p:cNvGrpSpPr/>
            <p:nvPr/>
          </p:nvGrpSpPr>
          <p:grpSpPr>
            <a:xfrm>
              <a:off x="2960226" y="5487800"/>
              <a:ext cx="2232824" cy="33162"/>
              <a:chOff x="2943370" y="2297668"/>
              <a:chExt cx="2232824" cy="59770"/>
            </a:xfrm>
            <a:pattFill prst="wdUpDiag">
              <a:fgClr>
                <a:srgbClr val="FFC000">
                  <a:lumMod val="75000"/>
                </a:srgbClr>
              </a:fgClr>
              <a:bgClr>
                <a:srgbClr val="ED7D31">
                  <a:lumMod val="75000"/>
                </a:srgbClr>
              </a:bgClr>
            </a:pattFill>
          </p:grpSpPr>
          <p:sp>
            <p:nvSpPr>
              <p:cNvPr id="372" name="月 371">
                <a:extLst>
                  <a:ext uri="{FF2B5EF4-FFF2-40B4-BE49-F238E27FC236}">
                    <a16:creationId xmlns:a16="http://schemas.microsoft.com/office/drawing/2014/main" id="{18E3D2FA-A89F-48CE-8782-BD47DDB03958}"/>
                  </a:ext>
                </a:extLst>
              </p:cNvPr>
              <p:cNvSpPr/>
              <p:nvPr/>
            </p:nvSpPr>
            <p:spPr>
              <a:xfrm rot="16200000">
                <a:off x="3190505" y="2050533"/>
                <a:ext cx="59769" cy="554040"/>
              </a:xfrm>
              <a:prstGeom prst="moon">
                <a:avLst>
                  <a:gd name="adj" fmla="val 42033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3" name="月 372">
                <a:extLst>
                  <a:ext uri="{FF2B5EF4-FFF2-40B4-BE49-F238E27FC236}">
                    <a16:creationId xmlns:a16="http://schemas.microsoft.com/office/drawing/2014/main" id="{BFB008EA-D651-4371-811C-350C249CAE42}"/>
                  </a:ext>
                </a:extLst>
              </p:cNvPr>
              <p:cNvSpPr/>
              <p:nvPr/>
            </p:nvSpPr>
            <p:spPr>
              <a:xfrm rot="16200000">
                <a:off x="3750100" y="2050533"/>
                <a:ext cx="59769" cy="554040"/>
              </a:xfrm>
              <a:prstGeom prst="moon">
                <a:avLst>
                  <a:gd name="adj" fmla="val 42033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4" name="月 373">
                <a:extLst>
                  <a:ext uri="{FF2B5EF4-FFF2-40B4-BE49-F238E27FC236}">
                    <a16:creationId xmlns:a16="http://schemas.microsoft.com/office/drawing/2014/main" id="{3F177AE9-5289-4D18-956F-914D77BA1551}"/>
                  </a:ext>
                </a:extLst>
              </p:cNvPr>
              <p:cNvSpPr/>
              <p:nvPr/>
            </p:nvSpPr>
            <p:spPr>
              <a:xfrm rot="16200000">
                <a:off x="4309694" y="2050534"/>
                <a:ext cx="59769" cy="554040"/>
              </a:xfrm>
              <a:prstGeom prst="moon">
                <a:avLst>
                  <a:gd name="adj" fmla="val 42033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5" name="月 374">
                <a:extLst>
                  <a:ext uri="{FF2B5EF4-FFF2-40B4-BE49-F238E27FC236}">
                    <a16:creationId xmlns:a16="http://schemas.microsoft.com/office/drawing/2014/main" id="{273813E5-4126-4A8F-A46C-3DA441FAC0C2}"/>
                  </a:ext>
                </a:extLst>
              </p:cNvPr>
              <p:cNvSpPr/>
              <p:nvPr/>
            </p:nvSpPr>
            <p:spPr>
              <a:xfrm rot="16200000">
                <a:off x="4869289" y="2050534"/>
                <a:ext cx="59769" cy="554040"/>
              </a:xfrm>
              <a:prstGeom prst="moon">
                <a:avLst>
                  <a:gd name="adj" fmla="val 42033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37" name="正方形/長方形 336">
              <a:extLst>
                <a:ext uri="{FF2B5EF4-FFF2-40B4-BE49-F238E27FC236}">
                  <a16:creationId xmlns:a16="http://schemas.microsoft.com/office/drawing/2014/main" id="{63515B35-876C-4986-9248-1DB44803E2C8}"/>
                </a:ext>
              </a:extLst>
            </p:cNvPr>
            <p:cNvSpPr/>
            <p:nvPr/>
          </p:nvSpPr>
          <p:spPr>
            <a:xfrm>
              <a:off x="2953131" y="5910263"/>
              <a:ext cx="2295144" cy="10363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8" name="正方形/長方形 337">
              <a:extLst>
                <a:ext uri="{FF2B5EF4-FFF2-40B4-BE49-F238E27FC236}">
                  <a16:creationId xmlns:a16="http://schemas.microsoft.com/office/drawing/2014/main" id="{56BFA529-C80A-49FC-9896-31E0CC0A133B}"/>
                </a:ext>
              </a:extLst>
            </p:cNvPr>
            <p:cNvSpPr/>
            <p:nvPr/>
          </p:nvSpPr>
          <p:spPr>
            <a:xfrm>
              <a:off x="2960225" y="5900738"/>
              <a:ext cx="45719" cy="113161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9" name="正方形/長方形 338">
              <a:extLst>
                <a:ext uri="{FF2B5EF4-FFF2-40B4-BE49-F238E27FC236}">
                  <a16:creationId xmlns:a16="http://schemas.microsoft.com/office/drawing/2014/main" id="{BB1A513B-1E63-4553-8732-B79E4560FA2F}"/>
                </a:ext>
              </a:extLst>
            </p:cNvPr>
            <p:cNvSpPr/>
            <p:nvPr/>
          </p:nvSpPr>
          <p:spPr>
            <a:xfrm>
              <a:off x="5200982" y="5900738"/>
              <a:ext cx="45719" cy="113161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0" name="正方形/長方形 339">
              <a:extLst>
                <a:ext uri="{FF2B5EF4-FFF2-40B4-BE49-F238E27FC236}">
                  <a16:creationId xmlns:a16="http://schemas.microsoft.com/office/drawing/2014/main" id="{A2DF566E-DA61-4C00-BB76-0A3AE1A5BCEC}"/>
                </a:ext>
              </a:extLst>
            </p:cNvPr>
            <p:cNvSpPr/>
            <p:nvPr/>
          </p:nvSpPr>
          <p:spPr>
            <a:xfrm>
              <a:off x="3324081" y="5900738"/>
              <a:ext cx="45719" cy="113161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1" name="正方形/長方形 340">
              <a:extLst>
                <a:ext uri="{FF2B5EF4-FFF2-40B4-BE49-F238E27FC236}">
                  <a16:creationId xmlns:a16="http://schemas.microsoft.com/office/drawing/2014/main" id="{A87BB341-DCB6-46D6-851D-820D59F21AF1}"/>
                </a:ext>
              </a:extLst>
            </p:cNvPr>
            <p:cNvSpPr/>
            <p:nvPr/>
          </p:nvSpPr>
          <p:spPr>
            <a:xfrm>
              <a:off x="4791407" y="5900738"/>
              <a:ext cx="45719" cy="113161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2" name="正方形/長方形 341">
              <a:extLst>
                <a:ext uri="{FF2B5EF4-FFF2-40B4-BE49-F238E27FC236}">
                  <a16:creationId xmlns:a16="http://schemas.microsoft.com/office/drawing/2014/main" id="{A0111400-340C-446E-8EEF-A3A0C5C5CCCA}"/>
                </a:ext>
              </a:extLst>
            </p:cNvPr>
            <p:cNvSpPr/>
            <p:nvPr/>
          </p:nvSpPr>
          <p:spPr>
            <a:xfrm>
              <a:off x="3669362" y="5900738"/>
              <a:ext cx="45719" cy="113161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3" name="正方形/長方形 342">
              <a:extLst>
                <a:ext uri="{FF2B5EF4-FFF2-40B4-BE49-F238E27FC236}">
                  <a16:creationId xmlns:a16="http://schemas.microsoft.com/office/drawing/2014/main" id="{D6A67F7A-120C-419F-AC60-F6BA417821FB}"/>
                </a:ext>
              </a:extLst>
            </p:cNvPr>
            <p:cNvSpPr/>
            <p:nvPr/>
          </p:nvSpPr>
          <p:spPr>
            <a:xfrm>
              <a:off x="4026550" y="5900738"/>
              <a:ext cx="45719" cy="113161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4" name="正方形/長方形 343">
              <a:extLst>
                <a:ext uri="{FF2B5EF4-FFF2-40B4-BE49-F238E27FC236}">
                  <a16:creationId xmlns:a16="http://schemas.microsoft.com/office/drawing/2014/main" id="{D09FCBEC-87CE-485D-B94E-AA7CCC194DDB}"/>
                </a:ext>
              </a:extLst>
            </p:cNvPr>
            <p:cNvSpPr/>
            <p:nvPr/>
          </p:nvSpPr>
          <p:spPr>
            <a:xfrm>
              <a:off x="4395644" y="5900738"/>
              <a:ext cx="45719" cy="113161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5" name="正方形/長方形 344">
              <a:extLst>
                <a:ext uri="{FF2B5EF4-FFF2-40B4-BE49-F238E27FC236}">
                  <a16:creationId xmlns:a16="http://schemas.microsoft.com/office/drawing/2014/main" id="{4D34EF0B-E8E7-4F9D-B3B6-2AFF009E5089}"/>
                </a:ext>
              </a:extLst>
            </p:cNvPr>
            <p:cNvSpPr/>
            <p:nvPr/>
          </p:nvSpPr>
          <p:spPr>
            <a:xfrm>
              <a:off x="2655475" y="5868166"/>
              <a:ext cx="2890456" cy="45720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7200538A-19AC-4F80-86F6-A7A379C49222}"/>
                </a:ext>
              </a:extLst>
            </p:cNvPr>
            <p:cNvSpPr/>
            <p:nvPr/>
          </p:nvSpPr>
          <p:spPr>
            <a:xfrm rot="5400000">
              <a:off x="4057481" y="4382052"/>
              <a:ext cx="76918" cy="2880931"/>
            </a:xfrm>
            <a:custGeom>
              <a:avLst/>
              <a:gdLst>
                <a:gd name="connsiteX0" fmla="*/ 83086 w 151351"/>
                <a:gd name="connsiteY0" fmla="*/ 130951 h 4228361"/>
                <a:gd name="connsiteX1" fmla="*/ 132625 w 151351"/>
                <a:gd name="connsiteY1" fmla="*/ 130951 h 4228361"/>
                <a:gd name="connsiteX2" fmla="*/ 132625 w 151351"/>
                <a:gd name="connsiteY2" fmla="*/ 34595 h 4228361"/>
                <a:gd name="connsiteX3" fmla="*/ 83086 w 151351"/>
                <a:gd name="connsiteY3" fmla="*/ 34595 h 4228361"/>
                <a:gd name="connsiteX4" fmla="*/ 83086 w 151351"/>
                <a:gd name="connsiteY4" fmla="*/ 261893 h 4228361"/>
                <a:gd name="connsiteX5" fmla="*/ 132625 w 151351"/>
                <a:gd name="connsiteY5" fmla="*/ 261893 h 4228361"/>
                <a:gd name="connsiteX6" fmla="*/ 132625 w 151351"/>
                <a:gd name="connsiteY6" fmla="*/ 165543 h 4228361"/>
                <a:gd name="connsiteX7" fmla="*/ 83086 w 151351"/>
                <a:gd name="connsiteY7" fmla="*/ 165543 h 4228361"/>
                <a:gd name="connsiteX8" fmla="*/ 83086 w 151351"/>
                <a:gd name="connsiteY8" fmla="*/ 392836 h 4228361"/>
                <a:gd name="connsiteX9" fmla="*/ 132625 w 151351"/>
                <a:gd name="connsiteY9" fmla="*/ 392836 h 4228361"/>
                <a:gd name="connsiteX10" fmla="*/ 132625 w 151351"/>
                <a:gd name="connsiteY10" fmla="*/ 296485 h 4228361"/>
                <a:gd name="connsiteX11" fmla="*/ 83086 w 151351"/>
                <a:gd name="connsiteY11" fmla="*/ 296485 h 4228361"/>
                <a:gd name="connsiteX12" fmla="*/ 83086 w 151351"/>
                <a:gd name="connsiteY12" fmla="*/ 523778 h 4228361"/>
                <a:gd name="connsiteX13" fmla="*/ 132625 w 151351"/>
                <a:gd name="connsiteY13" fmla="*/ 523778 h 4228361"/>
                <a:gd name="connsiteX14" fmla="*/ 132625 w 151351"/>
                <a:gd name="connsiteY14" fmla="*/ 427428 h 4228361"/>
                <a:gd name="connsiteX15" fmla="*/ 83086 w 151351"/>
                <a:gd name="connsiteY15" fmla="*/ 427428 h 4228361"/>
                <a:gd name="connsiteX16" fmla="*/ 83086 w 151351"/>
                <a:gd name="connsiteY16" fmla="*/ 654721 h 4228361"/>
                <a:gd name="connsiteX17" fmla="*/ 132625 w 151351"/>
                <a:gd name="connsiteY17" fmla="*/ 654721 h 4228361"/>
                <a:gd name="connsiteX18" fmla="*/ 132625 w 151351"/>
                <a:gd name="connsiteY18" fmla="*/ 558370 h 4228361"/>
                <a:gd name="connsiteX19" fmla="*/ 83086 w 151351"/>
                <a:gd name="connsiteY19" fmla="*/ 558370 h 4228361"/>
                <a:gd name="connsiteX20" fmla="*/ 83086 w 151351"/>
                <a:gd name="connsiteY20" fmla="*/ 785664 h 4228361"/>
                <a:gd name="connsiteX21" fmla="*/ 132625 w 151351"/>
                <a:gd name="connsiteY21" fmla="*/ 785664 h 4228361"/>
                <a:gd name="connsiteX22" fmla="*/ 132625 w 151351"/>
                <a:gd name="connsiteY22" fmla="*/ 689313 h 4228361"/>
                <a:gd name="connsiteX23" fmla="*/ 83086 w 151351"/>
                <a:gd name="connsiteY23" fmla="*/ 689313 h 4228361"/>
                <a:gd name="connsiteX24" fmla="*/ 83086 w 151351"/>
                <a:gd name="connsiteY24" fmla="*/ 916606 h 4228361"/>
                <a:gd name="connsiteX25" fmla="*/ 132625 w 151351"/>
                <a:gd name="connsiteY25" fmla="*/ 916606 h 4228361"/>
                <a:gd name="connsiteX26" fmla="*/ 132625 w 151351"/>
                <a:gd name="connsiteY26" fmla="*/ 820256 h 4228361"/>
                <a:gd name="connsiteX27" fmla="*/ 83086 w 151351"/>
                <a:gd name="connsiteY27" fmla="*/ 820256 h 4228361"/>
                <a:gd name="connsiteX28" fmla="*/ 83086 w 151351"/>
                <a:gd name="connsiteY28" fmla="*/ 1047549 h 4228361"/>
                <a:gd name="connsiteX29" fmla="*/ 132625 w 151351"/>
                <a:gd name="connsiteY29" fmla="*/ 1047549 h 4228361"/>
                <a:gd name="connsiteX30" fmla="*/ 132625 w 151351"/>
                <a:gd name="connsiteY30" fmla="*/ 951198 h 4228361"/>
                <a:gd name="connsiteX31" fmla="*/ 83086 w 151351"/>
                <a:gd name="connsiteY31" fmla="*/ 951198 h 4228361"/>
                <a:gd name="connsiteX32" fmla="*/ 83086 w 151351"/>
                <a:gd name="connsiteY32" fmla="*/ 1178492 h 4228361"/>
                <a:gd name="connsiteX33" fmla="*/ 132625 w 151351"/>
                <a:gd name="connsiteY33" fmla="*/ 1178492 h 4228361"/>
                <a:gd name="connsiteX34" fmla="*/ 132625 w 151351"/>
                <a:gd name="connsiteY34" fmla="*/ 1082141 h 4228361"/>
                <a:gd name="connsiteX35" fmla="*/ 83086 w 151351"/>
                <a:gd name="connsiteY35" fmla="*/ 1082141 h 4228361"/>
                <a:gd name="connsiteX36" fmla="*/ 83086 w 151351"/>
                <a:gd name="connsiteY36" fmla="*/ 1309435 h 4228361"/>
                <a:gd name="connsiteX37" fmla="*/ 132625 w 151351"/>
                <a:gd name="connsiteY37" fmla="*/ 1309435 h 4228361"/>
                <a:gd name="connsiteX38" fmla="*/ 132625 w 151351"/>
                <a:gd name="connsiteY38" fmla="*/ 1213084 h 4228361"/>
                <a:gd name="connsiteX39" fmla="*/ 83086 w 151351"/>
                <a:gd name="connsiteY39" fmla="*/ 1213084 h 4228361"/>
                <a:gd name="connsiteX40" fmla="*/ 83086 w 151351"/>
                <a:gd name="connsiteY40" fmla="*/ 1440377 h 4228361"/>
                <a:gd name="connsiteX41" fmla="*/ 132625 w 151351"/>
                <a:gd name="connsiteY41" fmla="*/ 1440377 h 4228361"/>
                <a:gd name="connsiteX42" fmla="*/ 132625 w 151351"/>
                <a:gd name="connsiteY42" fmla="*/ 1344027 h 4228361"/>
                <a:gd name="connsiteX43" fmla="*/ 83086 w 151351"/>
                <a:gd name="connsiteY43" fmla="*/ 1344027 h 4228361"/>
                <a:gd name="connsiteX44" fmla="*/ 83086 w 151351"/>
                <a:gd name="connsiteY44" fmla="*/ 1571320 h 4228361"/>
                <a:gd name="connsiteX45" fmla="*/ 132625 w 151351"/>
                <a:gd name="connsiteY45" fmla="*/ 1571320 h 4228361"/>
                <a:gd name="connsiteX46" fmla="*/ 132625 w 151351"/>
                <a:gd name="connsiteY46" fmla="*/ 1474969 h 4228361"/>
                <a:gd name="connsiteX47" fmla="*/ 83086 w 151351"/>
                <a:gd name="connsiteY47" fmla="*/ 1474969 h 4228361"/>
                <a:gd name="connsiteX48" fmla="*/ 83086 w 151351"/>
                <a:gd name="connsiteY48" fmla="*/ 1702263 h 4228361"/>
                <a:gd name="connsiteX49" fmla="*/ 132625 w 151351"/>
                <a:gd name="connsiteY49" fmla="*/ 1702263 h 4228361"/>
                <a:gd name="connsiteX50" fmla="*/ 132625 w 151351"/>
                <a:gd name="connsiteY50" fmla="*/ 1605912 h 4228361"/>
                <a:gd name="connsiteX51" fmla="*/ 83086 w 151351"/>
                <a:gd name="connsiteY51" fmla="*/ 1605912 h 4228361"/>
                <a:gd name="connsiteX52" fmla="*/ 83086 w 151351"/>
                <a:gd name="connsiteY52" fmla="*/ 1833205 h 4228361"/>
                <a:gd name="connsiteX53" fmla="*/ 132625 w 151351"/>
                <a:gd name="connsiteY53" fmla="*/ 1833205 h 4228361"/>
                <a:gd name="connsiteX54" fmla="*/ 132625 w 151351"/>
                <a:gd name="connsiteY54" fmla="*/ 1736855 h 4228361"/>
                <a:gd name="connsiteX55" fmla="*/ 83086 w 151351"/>
                <a:gd name="connsiteY55" fmla="*/ 1736855 h 4228361"/>
                <a:gd name="connsiteX56" fmla="*/ 83086 w 151351"/>
                <a:gd name="connsiteY56" fmla="*/ 1964148 h 4228361"/>
                <a:gd name="connsiteX57" fmla="*/ 132625 w 151351"/>
                <a:gd name="connsiteY57" fmla="*/ 1964148 h 4228361"/>
                <a:gd name="connsiteX58" fmla="*/ 132625 w 151351"/>
                <a:gd name="connsiteY58" fmla="*/ 1867797 h 4228361"/>
                <a:gd name="connsiteX59" fmla="*/ 83086 w 151351"/>
                <a:gd name="connsiteY59" fmla="*/ 1867797 h 4228361"/>
                <a:gd name="connsiteX60" fmla="*/ 83086 w 151351"/>
                <a:gd name="connsiteY60" fmla="*/ 2095091 h 4228361"/>
                <a:gd name="connsiteX61" fmla="*/ 132625 w 151351"/>
                <a:gd name="connsiteY61" fmla="*/ 2095091 h 4228361"/>
                <a:gd name="connsiteX62" fmla="*/ 132625 w 151351"/>
                <a:gd name="connsiteY62" fmla="*/ 1998740 h 4228361"/>
                <a:gd name="connsiteX63" fmla="*/ 83086 w 151351"/>
                <a:gd name="connsiteY63" fmla="*/ 1998740 h 4228361"/>
                <a:gd name="connsiteX64" fmla="*/ 83085 w 151351"/>
                <a:gd name="connsiteY64" fmla="*/ 2229627 h 4228361"/>
                <a:gd name="connsiteX65" fmla="*/ 132624 w 151351"/>
                <a:gd name="connsiteY65" fmla="*/ 2229627 h 4228361"/>
                <a:gd name="connsiteX66" fmla="*/ 132624 w 151351"/>
                <a:gd name="connsiteY66" fmla="*/ 2133272 h 4228361"/>
                <a:gd name="connsiteX67" fmla="*/ 83085 w 151351"/>
                <a:gd name="connsiteY67" fmla="*/ 2133272 h 4228361"/>
                <a:gd name="connsiteX68" fmla="*/ 83085 w 151351"/>
                <a:gd name="connsiteY68" fmla="*/ 2360570 h 4228361"/>
                <a:gd name="connsiteX69" fmla="*/ 132624 w 151351"/>
                <a:gd name="connsiteY69" fmla="*/ 2360570 h 4228361"/>
                <a:gd name="connsiteX70" fmla="*/ 132624 w 151351"/>
                <a:gd name="connsiteY70" fmla="*/ 2264219 h 4228361"/>
                <a:gd name="connsiteX71" fmla="*/ 83085 w 151351"/>
                <a:gd name="connsiteY71" fmla="*/ 2264219 h 4228361"/>
                <a:gd name="connsiteX72" fmla="*/ 83085 w 151351"/>
                <a:gd name="connsiteY72" fmla="*/ 2491513 h 4228361"/>
                <a:gd name="connsiteX73" fmla="*/ 132624 w 151351"/>
                <a:gd name="connsiteY73" fmla="*/ 2491513 h 4228361"/>
                <a:gd name="connsiteX74" fmla="*/ 132624 w 151351"/>
                <a:gd name="connsiteY74" fmla="*/ 2395162 h 4228361"/>
                <a:gd name="connsiteX75" fmla="*/ 83085 w 151351"/>
                <a:gd name="connsiteY75" fmla="*/ 2395162 h 4228361"/>
                <a:gd name="connsiteX76" fmla="*/ 83085 w 151351"/>
                <a:gd name="connsiteY76" fmla="*/ 2622455 h 4228361"/>
                <a:gd name="connsiteX77" fmla="*/ 132624 w 151351"/>
                <a:gd name="connsiteY77" fmla="*/ 2622455 h 4228361"/>
                <a:gd name="connsiteX78" fmla="*/ 132624 w 151351"/>
                <a:gd name="connsiteY78" fmla="*/ 2526105 h 4228361"/>
                <a:gd name="connsiteX79" fmla="*/ 83085 w 151351"/>
                <a:gd name="connsiteY79" fmla="*/ 2526105 h 4228361"/>
                <a:gd name="connsiteX80" fmla="*/ 83085 w 151351"/>
                <a:gd name="connsiteY80" fmla="*/ 2753398 h 4228361"/>
                <a:gd name="connsiteX81" fmla="*/ 132624 w 151351"/>
                <a:gd name="connsiteY81" fmla="*/ 2753398 h 4228361"/>
                <a:gd name="connsiteX82" fmla="*/ 132624 w 151351"/>
                <a:gd name="connsiteY82" fmla="*/ 2657047 h 4228361"/>
                <a:gd name="connsiteX83" fmla="*/ 83085 w 151351"/>
                <a:gd name="connsiteY83" fmla="*/ 2657047 h 4228361"/>
                <a:gd name="connsiteX84" fmla="*/ 83085 w 151351"/>
                <a:gd name="connsiteY84" fmla="*/ 2884341 h 4228361"/>
                <a:gd name="connsiteX85" fmla="*/ 132624 w 151351"/>
                <a:gd name="connsiteY85" fmla="*/ 2884341 h 4228361"/>
                <a:gd name="connsiteX86" fmla="*/ 132624 w 151351"/>
                <a:gd name="connsiteY86" fmla="*/ 2787990 h 4228361"/>
                <a:gd name="connsiteX87" fmla="*/ 83085 w 151351"/>
                <a:gd name="connsiteY87" fmla="*/ 2787990 h 4228361"/>
                <a:gd name="connsiteX88" fmla="*/ 83085 w 151351"/>
                <a:gd name="connsiteY88" fmla="*/ 3015283 h 4228361"/>
                <a:gd name="connsiteX89" fmla="*/ 132624 w 151351"/>
                <a:gd name="connsiteY89" fmla="*/ 3015283 h 4228361"/>
                <a:gd name="connsiteX90" fmla="*/ 132624 w 151351"/>
                <a:gd name="connsiteY90" fmla="*/ 2918933 h 4228361"/>
                <a:gd name="connsiteX91" fmla="*/ 83085 w 151351"/>
                <a:gd name="connsiteY91" fmla="*/ 2918933 h 4228361"/>
                <a:gd name="connsiteX92" fmla="*/ 83085 w 151351"/>
                <a:gd name="connsiteY92" fmla="*/ 3146226 h 4228361"/>
                <a:gd name="connsiteX93" fmla="*/ 132624 w 151351"/>
                <a:gd name="connsiteY93" fmla="*/ 3146226 h 4228361"/>
                <a:gd name="connsiteX94" fmla="*/ 132624 w 151351"/>
                <a:gd name="connsiteY94" fmla="*/ 3049875 h 4228361"/>
                <a:gd name="connsiteX95" fmla="*/ 83085 w 151351"/>
                <a:gd name="connsiteY95" fmla="*/ 3049875 h 4228361"/>
                <a:gd name="connsiteX96" fmla="*/ 83085 w 151351"/>
                <a:gd name="connsiteY96" fmla="*/ 3277169 h 4228361"/>
                <a:gd name="connsiteX97" fmla="*/ 132624 w 151351"/>
                <a:gd name="connsiteY97" fmla="*/ 3277169 h 4228361"/>
                <a:gd name="connsiteX98" fmla="*/ 132624 w 151351"/>
                <a:gd name="connsiteY98" fmla="*/ 3180818 h 4228361"/>
                <a:gd name="connsiteX99" fmla="*/ 83085 w 151351"/>
                <a:gd name="connsiteY99" fmla="*/ 3180818 h 4228361"/>
                <a:gd name="connsiteX100" fmla="*/ 83085 w 151351"/>
                <a:gd name="connsiteY100" fmla="*/ 3408112 h 4228361"/>
                <a:gd name="connsiteX101" fmla="*/ 132624 w 151351"/>
                <a:gd name="connsiteY101" fmla="*/ 3408112 h 4228361"/>
                <a:gd name="connsiteX102" fmla="*/ 132624 w 151351"/>
                <a:gd name="connsiteY102" fmla="*/ 3311761 h 4228361"/>
                <a:gd name="connsiteX103" fmla="*/ 83085 w 151351"/>
                <a:gd name="connsiteY103" fmla="*/ 3311761 h 4228361"/>
                <a:gd name="connsiteX104" fmla="*/ 83085 w 151351"/>
                <a:gd name="connsiteY104" fmla="*/ 3539054 h 4228361"/>
                <a:gd name="connsiteX105" fmla="*/ 132624 w 151351"/>
                <a:gd name="connsiteY105" fmla="*/ 3539054 h 4228361"/>
                <a:gd name="connsiteX106" fmla="*/ 132624 w 151351"/>
                <a:gd name="connsiteY106" fmla="*/ 3442704 h 4228361"/>
                <a:gd name="connsiteX107" fmla="*/ 83085 w 151351"/>
                <a:gd name="connsiteY107" fmla="*/ 3442704 h 4228361"/>
                <a:gd name="connsiteX108" fmla="*/ 83085 w 151351"/>
                <a:gd name="connsiteY108" fmla="*/ 3669997 h 4228361"/>
                <a:gd name="connsiteX109" fmla="*/ 132624 w 151351"/>
                <a:gd name="connsiteY109" fmla="*/ 3669997 h 4228361"/>
                <a:gd name="connsiteX110" fmla="*/ 132624 w 151351"/>
                <a:gd name="connsiteY110" fmla="*/ 3573646 h 4228361"/>
                <a:gd name="connsiteX111" fmla="*/ 83085 w 151351"/>
                <a:gd name="connsiteY111" fmla="*/ 3573646 h 4228361"/>
                <a:gd name="connsiteX112" fmla="*/ 83085 w 151351"/>
                <a:gd name="connsiteY112" fmla="*/ 3800940 h 4228361"/>
                <a:gd name="connsiteX113" fmla="*/ 132624 w 151351"/>
                <a:gd name="connsiteY113" fmla="*/ 3800940 h 4228361"/>
                <a:gd name="connsiteX114" fmla="*/ 132624 w 151351"/>
                <a:gd name="connsiteY114" fmla="*/ 3704589 h 4228361"/>
                <a:gd name="connsiteX115" fmla="*/ 83085 w 151351"/>
                <a:gd name="connsiteY115" fmla="*/ 3704589 h 4228361"/>
                <a:gd name="connsiteX116" fmla="*/ 83085 w 151351"/>
                <a:gd name="connsiteY116" fmla="*/ 3931882 h 4228361"/>
                <a:gd name="connsiteX117" fmla="*/ 132624 w 151351"/>
                <a:gd name="connsiteY117" fmla="*/ 3931882 h 4228361"/>
                <a:gd name="connsiteX118" fmla="*/ 132624 w 151351"/>
                <a:gd name="connsiteY118" fmla="*/ 3835532 h 4228361"/>
                <a:gd name="connsiteX119" fmla="*/ 83085 w 151351"/>
                <a:gd name="connsiteY119" fmla="*/ 3835532 h 4228361"/>
                <a:gd name="connsiteX120" fmla="*/ 83085 w 151351"/>
                <a:gd name="connsiteY120" fmla="*/ 4062825 h 4228361"/>
                <a:gd name="connsiteX121" fmla="*/ 132624 w 151351"/>
                <a:gd name="connsiteY121" fmla="*/ 4062825 h 4228361"/>
                <a:gd name="connsiteX122" fmla="*/ 132624 w 151351"/>
                <a:gd name="connsiteY122" fmla="*/ 3966474 h 4228361"/>
                <a:gd name="connsiteX123" fmla="*/ 83085 w 151351"/>
                <a:gd name="connsiteY123" fmla="*/ 3966474 h 4228361"/>
                <a:gd name="connsiteX124" fmla="*/ 83085 w 151351"/>
                <a:gd name="connsiteY124" fmla="*/ 4193768 h 4228361"/>
                <a:gd name="connsiteX125" fmla="*/ 132624 w 151351"/>
                <a:gd name="connsiteY125" fmla="*/ 4193768 h 4228361"/>
                <a:gd name="connsiteX126" fmla="*/ 132624 w 151351"/>
                <a:gd name="connsiteY126" fmla="*/ 4097417 h 4228361"/>
                <a:gd name="connsiteX127" fmla="*/ 83085 w 151351"/>
                <a:gd name="connsiteY127" fmla="*/ 4097417 h 4228361"/>
                <a:gd name="connsiteX128" fmla="*/ 18725 w 151351"/>
                <a:gd name="connsiteY128" fmla="*/ 261893 h 4228361"/>
                <a:gd name="connsiteX129" fmla="*/ 64363 w 151351"/>
                <a:gd name="connsiteY129" fmla="*/ 261893 h 4228361"/>
                <a:gd name="connsiteX130" fmla="*/ 64363 w 151351"/>
                <a:gd name="connsiteY130" fmla="*/ 34595 h 4228361"/>
                <a:gd name="connsiteX131" fmla="*/ 18725 w 151351"/>
                <a:gd name="connsiteY131" fmla="*/ 34595 h 4228361"/>
                <a:gd name="connsiteX132" fmla="*/ 18725 w 151351"/>
                <a:gd name="connsiteY132" fmla="*/ 523778 h 4228361"/>
                <a:gd name="connsiteX133" fmla="*/ 64363 w 151351"/>
                <a:gd name="connsiteY133" fmla="*/ 523778 h 4228361"/>
                <a:gd name="connsiteX134" fmla="*/ 64363 w 151351"/>
                <a:gd name="connsiteY134" fmla="*/ 296485 h 4228361"/>
                <a:gd name="connsiteX135" fmla="*/ 18725 w 151351"/>
                <a:gd name="connsiteY135" fmla="*/ 296485 h 4228361"/>
                <a:gd name="connsiteX136" fmla="*/ 18725 w 151351"/>
                <a:gd name="connsiteY136" fmla="*/ 785664 h 4228361"/>
                <a:gd name="connsiteX137" fmla="*/ 64363 w 151351"/>
                <a:gd name="connsiteY137" fmla="*/ 785664 h 4228361"/>
                <a:gd name="connsiteX138" fmla="*/ 64363 w 151351"/>
                <a:gd name="connsiteY138" fmla="*/ 558370 h 4228361"/>
                <a:gd name="connsiteX139" fmla="*/ 18725 w 151351"/>
                <a:gd name="connsiteY139" fmla="*/ 558370 h 4228361"/>
                <a:gd name="connsiteX140" fmla="*/ 18725 w 151351"/>
                <a:gd name="connsiteY140" fmla="*/ 1047549 h 4228361"/>
                <a:gd name="connsiteX141" fmla="*/ 64363 w 151351"/>
                <a:gd name="connsiteY141" fmla="*/ 1047549 h 4228361"/>
                <a:gd name="connsiteX142" fmla="*/ 64363 w 151351"/>
                <a:gd name="connsiteY142" fmla="*/ 820256 h 4228361"/>
                <a:gd name="connsiteX143" fmla="*/ 18725 w 151351"/>
                <a:gd name="connsiteY143" fmla="*/ 820256 h 4228361"/>
                <a:gd name="connsiteX144" fmla="*/ 18725 w 151351"/>
                <a:gd name="connsiteY144" fmla="*/ 1309435 h 4228361"/>
                <a:gd name="connsiteX145" fmla="*/ 64363 w 151351"/>
                <a:gd name="connsiteY145" fmla="*/ 1309435 h 4228361"/>
                <a:gd name="connsiteX146" fmla="*/ 64363 w 151351"/>
                <a:gd name="connsiteY146" fmla="*/ 1082141 h 4228361"/>
                <a:gd name="connsiteX147" fmla="*/ 18725 w 151351"/>
                <a:gd name="connsiteY147" fmla="*/ 1082141 h 4228361"/>
                <a:gd name="connsiteX148" fmla="*/ 18725 w 151351"/>
                <a:gd name="connsiteY148" fmla="*/ 1571320 h 4228361"/>
                <a:gd name="connsiteX149" fmla="*/ 64363 w 151351"/>
                <a:gd name="connsiteY149" fmla="*/ 1571320 h 4228361"/>
                <a:gd name="connsiteX150" fmla="*/ 64363 w 151351"/>
                <a:gd name="connsiteY150" fmla="*/ 1344027 h 4228361"/>
                <a:gd name="connsiteX151" fmla="*/ 18725 w 151351"/>
                <a:gd name="connsiteY151" fmla="*/ 1344027 h 4228361"/>
                <a:gd name="connsiteX152" fmla="*/ 18725 w 151351"/>
                <a:gd name="connsiteY152" fmla="*/ 1833205 h 4228361"/>
                <a:gd name="connsiteX153" fmla="*/ 64363 w 151351"/>
                <a:gd name="connsiteY153" fmla="*/ 1833205 h 4228361"/>
                <a:gd name="connsiteX154" fmla="*/ 64363 w 151351"/>
                <a:gd name="connsiteY154" fmla="*/ 1605912 h 4228361"/>
                <a:gd name="connsiteX155" fmla="*/ 18725 w 151351"/>
                <a:gd name="connsiteY155" fmla="*/ 1605912 h 4228361"/>
                <a:gd name="connsiteX156" fmla="*/ 18725 w 151351"/>
                <a:gd name="connsiteY156" fmla="*/ 2095091 h 4228361"/>
                <a:gd name="connsiteX157" fmla="*/ 64363 w 151351"/>
                <a:gd name="connsiteY157" fmla="*/ 2095091 h 4228361"/>
                <a:gd name="connsiteX158" fmla="*/ 64363 w 151351"/>
                <a:gd name="connsiteY158" fmla="*/ 1867797 h 4228361"/>
                <a:gd name="connsiteX159" fmla="*/ 18725 w 151351"/>
                <a:gd name="connsiteY159" fmla="*/ 1867797 h 4228361"/>
                <a:gd name="connsiteX160" fmla="*/ 18724 w 151351"/>
                <a:gd name="connsiteY160" fmla="*/ 2360570 h 4228361"/>
                <a:gd name="connsiteX161" fmla="*/ 64362 w 151351"/>
                <a:gd name="connsiteY161" fmla="*/ 2360570 h 4228361"/>
                <a:gd name="connsiteX162" fmla="*/ 64362 w 151351"/>
                <a:gd name="connsiteY162" fmla="*/ 2133272 h 4228361"/>
                <a:gd name="connsiteX163" fmla="*/ 18724 w 151351"/>
                <a:gd name="connsiteY163" fmla="*/ 2133272 h 4228361"/>
                <a:gd name="connsiteX164" fmla="*/ 18724 w 151351"/>
                <a:gd name="connsiteY164" fmla="*/ 2622455 h 4228361"/>
                <a:gd name="connsiteX165" fmla="*/ 64362 w 151351"/>
                <a:gd name="connsiteY165" fmla="*/ 2622455 h 4228361"/>
                <a:gd name="connsiteX166" fmla="*/ 64362 w 151351"/>
                <a:gd name="connsiteY166" fmla="*/ 2395162 h 4228361"/>
                <a:gd name="connsiteX167" fmla="*/ 18724 w 151351"/>
                <a:gd name="connsiteY167" fmla="*/ 2395162 h 4228361"/>
                <a:gd name="connsiteX168" fmla="*/ 18724 w 151351"/>
                <a:gd name="connsiteY168" fmla="*/ 2884341 h 4228361"/>
                <a:gd name="connsiteX169" fmla="*/ 64362 w 151351"/>
                <a:gd name="connsiteY169" fmla="*/ 2884341 h 4228361"/>
                <a:gd name="connsiteX170" fmla="*/ 64362 w 151351"/>
                <a:gd name="connsiteY170" fmla="*/ 2657047 h 4228361"/>
                <a:gd name="connsiteX171" fmla="*/ 18724 w 151351"/>
                <a:gd name="connsiteY171" fmla="*/ 2657047 h 4228361"/>
                <a:gd name="connsiteX172" fmla="*/ 18724 w 151351"/>
                <a:gd name="connsiteY172" fmla="*/ 3146226 h 4228361"/>
                <a:gd name="connsiteX173" fmla="*/ 64362 w 151351"/>
                <a:gd name="connsiteY173" fmla="*/ 3146226 h 4228361"/>
                <a:gd name="connsiteX174" fmla="*/ 64362 w 151351"/>
                <a:gd name="connsiteY174" fmla="*/ 2918933 h 4228361"/>
                <a:gd name="connsiteX175" fmla="*/ 18724 w 151351"/>
                <a:gd name="connsiteY175" fmla="*/ 2918933 h 4228361"/>
                <a:gd name="connsiteX176" fmla="*/ 18724 w 151351"/>
                <a:gd name="connsiteY176" fmla="*/ 3408112 h 4228361"/>
                <a:gd name="connsiteX177" fmla="*/ 64362 w 151351"/>
                <a:gd name="connsiteY177" fmla="*/ 3408112 h 4228361"/>
                <a:gd name="connsiteX178" fmla="*/ 64362 w 151351"/>
                <a:gd name="connsiteY178" fmla="*/ 3180818 h 4228361"/>
                <a:gd name="connsiteX179" fmla="*/ 18724 w 151351"/>
                <a:gd name="connsiteY179" fmla="*/ 3180818 h 4228361"/>
                <a:gd name="connsiteX180" fmla="*/ 18724 w 151351"/>
                <a:gd name="connsiteY180" fmla="*/ 3669997 h 4228361"/>
                <a:gd name="connsiteX181" fmla="*/ 64362 w 151351"/>
                <a:gd name="connsiteY181" fmla="*/ 3669997 h 4228361"/>
                <a:gd name="connsiteX182" fmla="*/ 64362 w 151351"/>
                <a:gd name="connsiteY182" fmla="*/ 3442704 h 4228361"/>
                <a:gd name="connsiteX183" fmla="*/ 18724 w 151351"/>
                <a:gd name="connsiteY183" fmla="*/ 3442704 h 4228361"/>
                <a:gd name="connsiteX184" fmla="*/ 18724 w 151351"/>
                <a:gd name="connsiteY184" fmla="*/ 3931882 h 4228361"/>
                <a:gd name="connsiteX185" fmla="*/ 64362 w 151351"/>
                <a:gd name="connsiteY185" fmla="*/ 3931882 h 4228361"/>
                <a:gd name="connsiteX186" fmla="*/ 64362 w 151351"/>
                <a:gd name="connsiteY186" fmla="*/ 3704589 h 4228361"/>
                <a:gd name="connsiteX187" fmla="*/ 18724 w 151351"/>
                <a:gd name="connsiteY187" fmla="*/ 3704589 h 4228361"/>
                <a:gd name="connsiteX188" fmla="*/ 18724 w 151351"/>
                <a:gd name="connsiteY188" fmla="*/ 4193768 h 4228361"/>
                <a:gd name="connsiteX189" fmla="*/ 64362 w 151351"/>
                <a:gd name="connsiteY189" fmla="*/ 4193768 h 4228361"/>
                <a:gd name="connsiteX190" fmla="*/ 64362 w 151351"/>
                <a:gd name="connsiteY190" fmla="*/ 3966474 h 4228361"/>
                <a:gd name="connsiteX191" fmla="*/ 18724 w 151351"/>
                <a:gd name="connsiteY191" fmla="*/ 3966474 h 4228361"/>
                <a:gd name="connsiteX192" fmla="*/ 0 w 151351"/>
                <a:gd name="connsiteY192" fmla="*/ 4228361 h 4228361"/>
                <a:gd name="connsiteX193" fmla="*/ 1 w 151351"/>
                <a:gd name="connsiteY193" fmla="*/ 2098678 h 4228361"/>
                <a:gd name="connsiteX194" fmla="*/ 1 w 151351"/>
                <a:gd name="connsiteY194" fmla="*/ 2098678 h 4228361"/>
                <a:gd name="connsiteX195" fmla="*/ 2 w 151351"/>
                <a:gd name="connsiteY195" fmla="*/ 0 h 4228361"/>
                <a:gd name="connsiteX196" fmla="*/ 18725 w 151351"/>
                <a:gd name="connsiteY196" fmla="*/ 0 h 4228361"/>
                <a:gd name="connsiteX197" fmla="*/ 18725 w 151351"/>
                <a:gd name="connsiteY197" fmla="*/ 3 h 4228361"/>
                <a:gd name="connsiteX198" fmla="*/ 64363 w 151351"/>
                <a:gd name="connsiteY198" fmla="*/ 3 h 4228361"/>
                <a:gd name="connsiteX199" fmla="*/ 64363 w 151351"/>
                <a:gd name="connsiteY199" fmla="*/ 0 h 4228361"/>
                <a:gd name="connsiteX200" fmla="*/ 83086 w 151351"/>
                <a:gd name="connsiteY200" fmla="*/ 0 h 4228361"/>
                <a:gd name="connsiteX201" fmla="*/ 83086 w 151351"/>
                <a:gd name="connsiteY201" fmla="*/ 3 h 4228361"/>
                <a:gd name="connsiteX202" fmla="*/ 132625 w 151351"/>
                <a:gd name="connsiteY202" fmla="*/ 3 h 4228361"/>
                <a:gd name="connsiteX203" fmla="*/ 132625 w 151351"/>
                <a:gd name="connsiteY203" fmla="*/ 0 h 4228361"/>
                <a:gd name="connsiteX204" fmla="*/ 151348 w 151351"/>
                <a:gd name="connsiteY204" fmla="*/ 0 h 4228361"/>
                <a:gd name="connsiteX205" fmla="*/ 151348 w 151351"/>
                <a:gd name="connsiteY205" fmla="*/ 130951 h 4228361"/>
                <a:gd name="connsiteX206" fmla="*/ 151348 w 151351"/>
                <a:gd name="connsiteY206" fmla="*/ 165543 h 4228361"/>
                <a:gd name="connsiteX207" fmla="*/ 151348 w 151351"/>
                <a:gd name="connsiteY207" fmla="*/ 392836 h 4228361"/>
                <a:gd name="connsiteX208" fmla="*/ 151349 w 151351"/>
                <a:gd name="connsiteY208" fmla="*/ 392836 h 4228361"/>
                <a:gd name="connsiteX209" fmla="*/ 151349 w 151351"/>
                <a:gd name="connsiteY209" fmla="*/ 427428 h 4228361"/>
                <a:gd name="connsiteX210" fmla="*/ 151348 w 151351"/>
                <a:gd name="connsiteY210" fmla="*/ 427428 h 4228361"/>
                <a:gd name="connsiteX211" fmla="*/ 151348 w 151351"/>
                <a:gd name="connsiteY211" fmla="*/ 523778 h 4228361"/>
                <a:gd name="connsiteX212" fmla="*/ 151348 w 151351"/>
                <a:gd name="connsiteY212" fmla="*/ 558370 h 4228361"/>
                <a:gd name="connsiteX213" fmla="*/ 151348 w 151351"/>
                <a:gd name="connsiteY213" fmla="*/ 654721 h 4228361"/>
                <a:gd name="connsiteX214" fmla="*/ 151349 w 151351"/>
                <a:gd name="connsiteY214" fmla="*/ 654721 h 4228361"/>
                <a:gd name="connsiteX215" fmla="*/ 151349 w 151351"/>
                <a:gd name="connsiteY215" fmla="*/ 689313 h 4228361"/>
                <a:gd name="connsiteX216" fmla="*/ 151348 w 151351"/>
                <a:gd name="connsiteY216" fmla="*/ 689313 h 4228361"/>
                <a:gd name="connsiteX217" fmla="*/ 151348 w 151351"/>
                <a:gd name="connsiteY217" fmla="*/ 785664 h 4228361"/>
                <a:gd name="connsiteX218" fmla="*/ 151348 w 151351"/>
                <a:gd name="connsiteY218" fmla="*/ 820256 h 4228361"/>
                <a:gd name="connsiteX219" fmla="*/ 151348 w 151351"/>
                <a:gd name="connsiteY219" fmla="*/ 916606 h 4228361"/>
                <a:gd name="connsiteX220" fmla="*/ 151349 w 151351"/>
                <a:gd name="connsiteY220" fmla="*/ 916606 h 4228361"/>
                <a:gd name="connsiteX221" fmla="*/ 151349 w 151351"/>
                <a:gd name="connsiteY221" fmla="*/ 951198 h 4228361"/>
                <a:gd name="connsiteX222" fmla="*/ 151348 w 151351"/>
                <a:gd name="connsiteY222" fmla="*/ 951198 h 4228361"/>
                <a:gd name="connsiteX223" fmla="*/ 151348 w 151351"/>
                <a:gd name="connsiteY223" fmla="*/ 1047549 h 4228361"/>
                <a:gd name="connsiteX224" fmla="*/ 151348 w 151351"/>
                <a:gd name="connsiteY224" fmla="*/ 1082141 h 4228361"/>
                <a:gd name="connsiteX225" fmla="*/ 151348 w 151351"/>
                <a:gd name="connsiteY225" fmla="*/ 1178492 h 4228361"/>
                <a:gd name="connsiteX226" fmla="*/ 151350 w 151351"/>
                <a:gd name="connsiteY226" fmla="*/ 1178492 h 4228361"/>
                <a:gd name="connsiteX227" fmla="*/ 151350 w 151351"/>
                <a:gd name="connsiteY227" fmla="*/ 1213084 h 4228361"/>
                <a:gd name="connsiteX228" fmla="*/ 151348 w 151351"/>
                <a:gd name="connsiteY228" fmla="*/ 1213084 h 4228361"/>
                <a:gd name="connsiteX229" fmla="*/ 151348 w 151351"/>
                <a:gd name="connsiteY229" fmla="*/ 1309435 h 4228361"/>
                <a:gd name="connsiteX230" fmla="*/ 151350 w 151351"/>
                <a:gd name="connsiteY230" fmla="*/ 1309435 h 4228361"/>
                <a:gd name="connsiteX231" fmla="*/ 151350 w 151351"/>
                <a:gd name="connsiteY231" fmla="*/ 1344027 h 4228361"/>
                <a:gd name="connsiteX232" fmla="*/ 151348 w 151351"/>
                <a:gd name="connsiteY232" fmla="*/ 1344027 h 4228361"/>
                <a:gd name="connsiteX233" fmla="*/ 151348 w 151351"/>
                <a:gd name="connsiteY233" fmla="*/ 1440377 h 4228361"/>
                <a:gd name="connsiteX234" fmla="*/ 151350 w 151351"/>
                <a:gd name="connsiteY234" fmla="*/ 1440377 h 4228361"/>
                <a:gd name="connsiteX235" fmla="*/ 151350 w 151351"/>
                <a:gd name="connsiteY235" fmla="*/ 1474969 h 4228361"/>
                <a:gd name="connsiteX236" fmla="*/ 151348 w 151351"/>
                <a:gd name="connsiteY236" fmla="*/ 1474969 h 4228361"/>
                <a:gd name="connsiteX237" fmla="*/ 151348 w 151351"/>
                <a:gd name="connsiteY237" fmla="*/ 1571320 h 4228361"/>
                <a:gd name="connsiteX238" fmla="*/ 151350 w 151351"/>
                <a:gd name="connsiteY238" fmla="*/ 1571320 h 4228361"/>
                <a:gd name="connsiteX239" fmla="*/ 151350 w 151351"/>
                <a:gd name="connsiteY239" fmla="*/ 1605912 h 4228361"/>
                <a:gd name="connsiteX240" fmla="*/ 151348 w 151351"/>
                <a:gd name="connsiteY240" fmla="*/ 1605912 h 4228361"/>
                <a:gd name="connsiteX241" fmla="*/ 151348 w 151351"/>
                <a:gd name="connsiteY241" fmla="*/ 1702263 h 4228361"/>
                <a:gd name="connsiteX242" fmla="*/ 151350 w 151351"/>
                <a:gd name="connsiteY242" fmla="*/ 1702263 h 4228361"/>
                <a:gd name="connsiteX243" fmla="*/ 151350 w 151351"/>
                <a:gd name="connsiteY243" fmla="*/ 1736855 h 4228361"/>
                <a:gd name="connsiteX244" fmla="*/ 151348 w 151351"/>
                <a:gd name="connsiteY244" fmla="*/ 1736855 h 4228361"/>
                <a:gd name="connsiteX245" fmla="*/ 151348 w 151351"/>
                <a:gd name="connsiteY245" fmla="*/ 1833205 h 4228361"/>
                <a:gd name="connsiteX246" fmla="*/ 151350 w 151351"/>
                <a:gd name="connsiteY246" fmla="*/ 1833205 h 4228361"/>
                <a:gd name="connsiteX247" fmla="*/ 151350 w 151351"/>
                <a:gd name="connsiteY247" fmla="*/ 1867797 h 4228361"/>
                <a:gd name="connsiteX248" fmla="*/ 151348 w 151351"/>
                <a:gd name="connsiteY248" fmla="*/ 1867797 h 4228361"/>
                <a:gd name="connsiteX249" fmla="*/ 151348 w 151351"/>
                <a:gd name="connsiteY249" fmla="*/ 1964148 h 4228361"/>
                <a:gd name="connsiteX250" fmla="*/ 151351 w 151351"/>
                <a:gd name="connsiteY250" fmla="*/ 1964148 h 4228361"/>
                <a:gd name="connsiteX251" fmla="*/ 151351 w 151351"/>
                <a:gd name="connsiteY251" fmla="*/ 1998740 h 4228361"/>
                <a:gd name="connsiteX252" fmla="*/ 151348 w 151351"/>
                <a:gd name="connsiteY252" fmla="*/ 1998740 h 4228361"/>
                <a:gd name="connsiteX253" fmla="*/ 151348 w 151351"/>
                <a:gd name="connsiteY253" fmla="*/ 2095091 h 4228361"/>
                <a:gd name="connsiteX254" fmla="*/ 151351 w 151351"/>
                <a:gd name="connsiteY254" fmla="*/ 2095091 h 4228361"/>
                <a:gd name="connsiteX255" fmla="*/ 151351 w 151351"/>
                <a:gd name="connsiteY255" fmla="*/ 2129683 h 4228361"/>
                <a:gd name="connsiteX256" fmla="*/ 151348 w 151351"/>
                <a:gd name="connsiteY256" fmla="*/ 2129683 h 4228361"/>
                <a:gd name="connsiteX257" fmla="*/ 151348 w 151351"/>
                <a:gd name="connsiteY257" fmla="*/ 2129684 h 4228361"/>
                <a:gd name="connsiteX258" fmla="*/ 151347 w 151351"/>
                <a:gd name="connsiteY258" fmla="*/ 2129684 h 4228361"/>
                <a:gd name="connsiteX259" fmla="*/ 151347 w 151351"/>
                <a:gd name="connsiteY259" fmla="*/ 2229627 h 4228361"/>
                <a:gd name="connsiteX260" fmla="*/ 151347 w 151351"/>
                <a:gd name="connsiteY260" fmla="*/ 2264219 h 4228361"/>
                <a:gd name="connsiteX261" fmla="*/ 151347 w 151351"/>
                <a:gd name="connsiteY261" fmla="*/ 2491513 h 4228361"/>
                <a:gd name="connsiteX262" fmla="*/ 151348 w 151351"/>
                <a:gd name="connsiteY262" fmla="*/ 2491513 h 4228361"/>
                <a:gd name="connsiteX263" fmla="*/ 151348 w 151351"/>
                <a:gd name="connsiteY263" fmla="*/ 2526105 h 4228361"/>
                <a:gd name="connsiteX264" fmla="*/ 151347 w 151351"/>
                <a:gd name="connsiteY264" fmla="*/ 2526105 h 4228361"/>
                <a:gd name="connsiteX265" fmla="*/ 151347 w 151351"/>
                <a:gd name="connsiteY265" fmla="*/ 2622455 h 4228361"/>
                <a:gd name="connsiteX266" fmla="*/ 151347 w 151351"/>
                <a:gd name="connsiteY266" fmla="*/ 2657047 h 4228361"/>
                <a:gd name="connsiteX267" fmla="*/ 151347 w 151351"/>
                <a:gd name="connsiteY267" fmla="*/ 2753398 h 4228361"/>
                <a:gd name="connsiteX268" fmla="*/ 151348 w 151351"/>
                <a:gd name="connsiteY268" fmla="*/ 2753398 h 4228361"/>
                <a:gd name="connsiteX269" fmla="*/ 151348 w 151351"/>
                <a:gd name="connsiteY269" fmla="*/ 2787990 h 4228361"/>
                <a:gd name="connsiteX270" fmla="*/ 151347 w 151351"/>
                <a:gd name="connsiteY270" fmla="*/ 2787990 h 4228361"/>
                <a:gd name="connsiteX271" fmla="*/ 151347 w 151351"/>
                <a:gd name="connsiteY271" fmla="*/ 2884341 h 4228361"/>
                <a:gd name="connsiteX272" fmla="*/ 151347 w 151351"/>
                <a:gd name="connsiteY272" fmla="*/ 2918933 h 4228361"/>
                <a:gd name="connsiteX273" fmla="*/ 151347 w 151351"/>
                <a:gd name="connsiteY273" fmla="*/ 3015283 h 4228361"/>
                <a:gd name="connsiteX274" fmla="*/ 151348 w 151351"/>
                <a:gd name="connsiteY274" fmla="*/ 3015283 h 4228361"/>
                <a:gd name="connsiteX275" fmla="*/ 151348 w 151351"/>
                <a:gd name="connsiteY275" fmla="*/ 3049875 h 4228361"/>
                <a:gd name="connsiteX276" fmla="*/ 151347 w 151351"/>
                <a:gd name="connsiteY276" fmla="*/ 3049875 h 4228361"/>
                <a:gd name="connsiteX277" fmla="*/ 151347 w 151351"/>
                <a:gd name="connsiteY277" fmla="*/ 3146226 h 4228361"/>
                <a:gd name="connsiteX278" fmla="*/ 151347 w 151351"/>
                <a:gd name="connsiteY278" fmla="*/ 3180818 h 4228361"/>
                <a:gd name="connsiteX279" fmla="*/ 151347 w 151351"/>
                <a:gd name="connsiteY279" fmla="*/ 3277169 h 4228361"/>
                <a:gd name="connsiteX280" fmla="*/ 151349 w 151351"/>
                <a:gd name="connsiteY280" fmla="*/ 3277169 h 4228361"/>
                <a:gd name="connsiteX281" fmla="*/ 151349 w 151351"/>
                <a:gd name="connsiteY281" fmla="*/ 3311761 h 4228361"/>
                <a:gd name="connsiteX282" fmla="*/ 151347 w 151351"/>
                <a:gd name="connsiteY282" fmla="*/ 3311761 h 4228361"/>
                <a:gd name="connsiteX283" fmla="*/ 151347 w 151351"/>
                <a:gd name="connsiteY283" fmla="*/ 3408112 h 4228361"/>
                <a:gd name="connsiteX284" fmla="*/ 151349 w 151351"/>
                <a:gd name="connsiteY284" fmla="*/ 3408112 h 4228361"/>
                <a:gd name="connsiteX285" fmla="*/ 151349 w 151351"/>
                <a:gd name="connsiteY285" fmla="*/ 3442704 h 4228361"/>
                <a:gd name="connsiteX286" fmla="*/ 151347 w 151351"/>
                <a:gd name="connsiteY286" fmla="*/ 3442704 h 4228361"/>
                <a:gd name="connsiteX287" fmla="*/ 151347 w 151351"/>
                <a:gd name="connsiteY287" fmla="*/ 3539054 h 4228361"/>
                <a:gd name="connsiteX288" fmla="*/ 151349 w 151351"/>
                <a:gd name="connsiteY288" fmla="*/ 3539054 h 4228361"/>
                <a:gd name="connsiteX289" fmla="*/ 151349 w 151351"/>
                <a:gd name="connsiteY289" fmla="*/ 3573646 h 4228361"/>
                <a:gd name="connsiteX290" fmla="*/ 151347 w 151351"/>
                <a:gd name="connsiteY290" fmla="*/ 3573646 h 4228361"/>
                <a:gd name="connsiteX291" fmla="*/ 151347 w 151351"/>
                <a:gd name="connsiteY291" fmla="*/ 3669997 h 4228361"/>
                <a:gd name="connsiteX292" fmla="*/ 151349 w 151351"/>
                <a:gd name="connsiteY292" fmla="*/ 3669997 h 4228361"/>
                <a:gd name="connsiteX293" fmla="*/ 151349 w 151351"/>
                <a:gd name="connsiteY293" fmla="*/ 3704589 h 4228361"/>
                <a:gd name="connsiteX294" fmla="*/ 151347 w 151351"/>
                <a:gd name="connsiteY294" fmla="*/ 3704589 h 4228361"/>
                <a:gd name="connsiteX295" fmla="*/ 151347 w 151351"/>
                <a:gd name="connsiteY295" fmla="*/ 3800940 h 4228361"/>
                <a:gd name="connsiteX296" fmla="*/ 151349 w 151351"/>
                <a:gd name="connsiteY296" fmla="*/ 3800940 h 4228361"/>
                <a:gd name="connsiteX297" fmla="*/ 151349 w 151351"/>
                <a:gd name="connsiteY297" fmla="*/ 3835532 h 4228361"/>
                <a:gd name="connsiteX298" fmla="*/ 151347 w 151351"/>
                <a:gd name="connsiteY298" fmla="*/ 3835532 h 4228361"/>
                <a:gd name="connsiteX299" fmla="*/ 151347 w 151351"/>
                <a:gd name="connsiteY299" fmla="*/ 3931882 h 4228361"/>
                <a:gd name="connsiteX300" fmla="*/ 151349 w 151351"/>
                <a:gd name="connsiteY300" fmla="*/ 3931882 h 4228361"/>
                <a:gd name="connsiteX301" fmla="*/ 151349 w 151351"/>
                <a:gd name="connsiteY301" fmla="*/ 3966474 h 4228361"/>
                <a:gd name="connsiteX302" fmla="*/ 151347 w 151351"/>
                <a:gd name="connsiteY302" fmla="*/ 3966474 h 4228361"/>
                <a:gd name="connsiteX303" fmla="*/ 151347 w 151351"/>
                <a:gd name="connsiteY303" fmla="*/ 4062825 h 4228361"/>
                <a:gd name="connsiteX304" fmla="*/ 151350 w 151351"/>
                <a:gd name="connsiteY304" fmla="*/ 4062825 h 4228361"/>
                <a:gd name="connsiteX305" fmla="*/ 151350 w 151351"/>
                <a:gd name="connsiteY305" fmla="*/ 4097417 h 4228361"/>
                <a:gd name="connsiteX306" fmla="*/ 151347 w 151351"/>
                <a:gd name="connsiteY306" fmla="*/ 4097417 h 4228361"/>
                <a:gd name="connsiteX307" fmla="*/ 151347 w 151351"/>
                <a:gd name="connsiteY307" fmla="*/ 4193768 h 4228361"/>
                <a:gd name="connsiteX308" fmla="*/ 151350 w 151351"/>
                <a:gd name="connsiteY308" fmla="*/ 4193768 h 4228361"/>
                <a:gd name="connsiteX309" fmla="*/ 151350 w 151351"/>
                <a:gd name="connsiteY309" fmla="*/ 4228360 h 4228361"/>
                <a:gd name="connsiteX310" fmla="*/ 151347 w 151351"/>
                <a:gd name="connsiteY310" fmla="*/ 4228360 h 4228361"/>
                <a:gd name="connsiteX311" fmla="*/ 151347 w 151351"/>
                <a:gd name="connsiteY311" fmla="*/ 4228361 h 4228361"/>
                <a:gd name="connsiteX312" fmla="*/ 132624 w 151351"/>
                <a:gd name="connsiteY312" fmla="*/ 4228361 h 4228361"/>
                <a:gd name="connsiteX313" fmla="*/ 132624 w 151351"/>
                <a:gd name="connsiteY313" fmla="*/ 4228360 h 4228361"/>
                <a:gd name="connsiteX314" fmla="*/ 83085 w 151351"/>
                <a:gd name="connsiteY314" fmla="*/ 4228360 h 4228361"/>
                <a:gd name="connsiteX315" fmla="*/ 83085 w 151351"/>
                <a:gd name="connsiteY315" fmla="*/ 4228361 h 4228361"/>
                <a:gd name="connsiteX316" fmla="*/ 64362 w 151351"/>
                <a:gd name="connsiteY316" fmla="*/ 4228361 h 4228361"/>
                <a:gd name="connsiteX317" fmla="*/ 64362 w 151351"/>
                <a:gd name="connsiteY317" fmla="*/ 4228360 h 4228361"/>
                <a:gd name="connsiteX318" fmla="*/ 18724 w 151351"/>
                <a:gd name="connsiteY318" fmla="*/ 4228360 h 4228361"/>
                <a:gd name="connsiteX319" fmla="*/ 18724 w 151351"/>
                <a:gd name="connsiteY319" fmla="*/ 4228361 h 4228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</a:cxnLst>
              <a:rect l="l" t="t" r="r" b="b"/>
              <a:pathLst>
                <a:path w="151351" h="4228361">
                  <a:moveTo>
                    <a:pt x="83086" y="130951"/>
                  </a:moveTo>
                  <a:lnTo>
                    <a:pt x="132625" y="130951"/>
                  </a:lnTo>
                  <a:lnTo>
                    <a:pt x="132625" y="34595"/>
                  </a:lnTo>
                  <a:lnTo>
                    <a:pt x="83086" y="34595"/>
                  </a:lnTo>
                  <a:close/>
                  <a:moveTo>
                    <a:pt x="83086" y="261893"/>
                  </a:moveTo>
                  <a:lnTo>
                    <a:pt x="132625" y="261893"/>
                  </a:lnTo>
                  <a:lnTo>
                    <a:pt x="132625" y="165543"/>
                  </a:lnTo>
                  <a:lnTo>
                    <a:pt x="83086" y="165543"/>
                  </a:lnTo>
                  <a:close/>
                  <a:moveTo>
                    <a:pt x="83086" y="392836"/>
                  </a:moveTo>
                  <a:lnTo>
                    <a:pt x="132625" y="392836"/>
                  </a:lnTo>
                  <a:lnTo>
                    <a:pt x="132625" y="296485"/>
                  </a:lnTo>
                  <a:lnTo>
                    <a:pt x="83086" y="296485"/>
                  </a:lnTo>
                  <a:close/>
                  <a:moveTo>
                    <a:pt x="83086" y="523778"/>
                  </a:moveTo>
                  <a:lnTo>
                    <a:pt x="132625" y="523778"/>
                  </a:lnTo>
                  <a:lnTo>
                    <a:pt x="132625" y="427428"/>
                  </a:lnTo>
                  <a:lnTo>
                    <a:pt x="83086" y="427428"/>
                  </a:lnTo>
                  <a:close/>
                  <a:moveTo>
                    <a:pt x="83086" y="654721"/>
                  </a:moveTo>
                  <a:lnTo>
                    <a:pt x="132625" y="654721"/>
                  </a:lnTo>
                  <a:lnTo>
                    <a:pt x="132625" y="558370"/>
                  </a:lnTo>
                  <a:lnTo>
                    <a:pt x="83086" y="558370"/>
                  </a:lnTo>
                  <a:close/>
                  <a:moveTo>
                    <a:pt x="83086" y="785664"/>
                  </a:moveTo>
                  <a:lnTo>
                    <a:pt x="132625" y="785664"/>
                  </a:lnTo>
                  <a:lnTo>
                    <a:pt x="132625" y="689313"/>
                  </a:lnTo>
                  <a:lnTo>
                    <a:pt x="83086" y="689313"/>
                  </a:lnTo>
                  <a:close/>
                  <a:moveTo>
                    <a:pt x="83086" y="916606"/>
                  </a:moveTo>
                  <a:lnTo>
                    <a:pt x="132625" y="916606"/>
                  </a:lnTo>
                  <a:lnTo>
                    <a:pt x="132625" y="820256"/>
                  </a:lnTo>
                  <a:lnTo>
                    <a:pt x="83086" y="820256"/>
                  </a:lnTo>
                  <a:close/>
                  <a:moveTo>
                    <a:pt x="83086" y="1047549"/>
                  </a:moveTo>
                  <a:lnTo>
                    <a:pt x="132625" y="1047549"/>
                  </a:lnTo>
                  <a:lnTo>
                    <a:pt x="132625" y="951198"/>
                  </a:lnTo>
                  <a:lnTo>
                    <a:pt x="83086" y="951198"/>
                  </a:lnTo>
                  <a:close/>
                  <a:moveTo>
                    <a:pt x="83086" y="1178492"/>
                  </a:moveTo>
                  <a:lnTo>
                    <a:pt x="132625" y="1178492"/>
                  </a:lnTo>
                  <a:lnTo>
                    <a:pt x="132625" y="1082141"/>
                  </a:lnTo>
                  <a:lnTo>
                    <a:pt x="83086" y="1082141"/>
                  </a:lnTo>
                  <a:close/>
                  <a:moveTo>
                    <a:pt x="83086" y="1309435"/>
                  </a:moveTo>
                  <a:lnTo>
                    <a:pt x="132625" y="1309435"/>
                  </a:lnTo>
                  <a:lnTo>
                    <a:pt x="132625" y="1213084"/>
                  </a:lnTo>
                  <a:lnTo>
                    <a:pt x="83086" y="1213084"/>
                  </a:lnTo>
                  <a:close/>
                  <a:moveTo>
                    <a:pt x="83086" y="1440377"/>
                  </a:moveTo>
                  <a:lnTo>
                    <a:pt x="132625" y="1440377"/>
                  </a:lnTo>
                  <a:lnTo>
                    <a:pt x="132625" y="1344027"/>
                  </a:lnTo>
                  <a:lnTo>
                    <a:pt x="83086" y="1344027"/>
                  </a:lnTo>
                  <a:close/>
                  <a:moveTo>
                    <a:pt x="83086" y="1571320"/>
                  </a:moveTo>
                  <a:lnTo>
                    <a:pt x="132625" y="1571320"/>
                  </a:lnTo>
                  <a:lnTo>
                    <a:pt x="132625" y="1474969"/>
                  </a:lnTo>
                  <a:lnTo>
                    <a:pt x="83086" y="1474969"/>
                  </a:lnTo>
                  <a:close/>
                  <a:moveTo>
                    <a:pt x="83086" y="1702263"/>
                  </a:moveTo>
                  <a:lnTo>
                    <a:pt x="132625" y="1702263"/>
                  </a:lnTo>
                  <a:lnTo>
                    <a:pt x="132625" y="1605912"/>
                  </a:lnTo>
                  <a:lnTo>
                    <a:pt x="83086" y="1605912"/>
                  </a:lnTo>
                  <a:close/>
                  <a:moveTo>
                    <a:pt x="83086" y="1833205"/>
                  </a:moveTo>
                  <a:lnTo>
                    <a:pt x="132625" y="1833205"/>
                  </a:lnTo>
                  <a:lnTo>
                    <a:pt x="132625" y="1736855"/>
                  </a:lnTo>
                  <a:lnTo>
                    <a:pt x="83086" y="1736855"/>
                  </a:lnTo>
                  <a:close/>
                  <a:moveTo>
                    <a:pt x="83086" y="1964148"/>
                  </a:moveTo>
                  <a:lnTo>
                    <a:pt x="132625" y="1964148"/>
                  </a:lnTo>
                  <a:lnTo>
                    <a:pt x="132625" y="1867797"/>
                  </a:lnTo>
                  <a:lnTo>
                    <a:pt x="83086" y="1867797"/>
                  </a:lnTo>
                  <a:close/>
                  <a:moveTo>
                    <a:pt x="83086" y="2095091"/>
                  </a:moveTo>
                  <a:lnTo>
                    <a:pt x="132625" y="2095091"/>
                  </a:lnTo>
                  <a:lnTo>
                    <a:pt x="132625" y="1998740"/>
                  </a:lnTo>
                  <a:lnTo>
                    <a:pt x="83086" y="1998740"/>
                  </a:lnTo>
                  <a:close/>
                  <a:moveTo>
                    <a:pt x="83085" y="2229627"/>
                  </a:moveTo>
                  <a:lnTo>
                    <a:pt x="132624" y="2229627"/>
                  </a:lnTo>
                  <a:lnTo>
                    <a:pt x="132624" y="2133272"/>
                  </a:lnTo>
                  <a:lnTo>
                    <a:pt x="83085" y="2133272"/>
                  </a:lnTo>
                  <a:close/>
                  <a:moveTo>
                    <a:pt x="83085" y="2360570"/>
                  </a:moveTo>
                  <a:lnTo>
                    <a:pt x="132624" y="2360570"/>
                  </a:lnTo>
                  <a:lnTo>
                    <a:pt x="132624" y="2264219"/>
                  </a:lnTo>
                  <a:lnTo>
                    <a:pt x="83085" y="2264219"/>
                  </a:lnTo>
                  <a:close/>
                  <a:moveTo>
                    <a:pt x="83085" y="2491513"/>
                  </a:moveTo>
                  <a:lnTo>
                    <a:pt x="132624" y="2491513"/>
                  </a:lnTo>
                  <a:lnTo>
                    <a:pt x="132624" y="2395162"/>
                  </a:lnTo>
                  <a:lnTo>
                    <a:pt x="83085" y="2395162"/>
                  </a:lnTo>
                  <a:close/>
                  <a:moveTo>
                    <a:pt x="83085" y="2622455"/>
                  </a:moveTo>
                  <a:lnTo>
                    <a:pt x="132624" y="2622455"/>
                  </a:lnTo>
                  <a:lnTo>
                    <a:pt x="132624" y="2526105"/>
                  </a:lnTo>
                  <a:lnTo>
                    <a:pt x="83085" y="2526105"/>
                  </a:lnTo>
                  <a:close/>
                  <a:moveTo>
                    <a:pt x="83085" y="2753398"/>
                  </a:moveTo>
                  <a:lnTo>
                    <a:pt x="132624" y="2753398"/>
                  </a:lnTo>
                  <a:lnTo>
                    <a:pt x="132624" y="2657047"/>
                  </a:lnTo>
                  <a:lnTo>
                    <a:pt x="83085" y="2657047"/>
                  </a:lnTo>
                  <a:close/>
                  <a:moveTo>
                    <a:pt x="83085" y="2884341"/>
                  </a:moveTo>
                  <a:lnTo>
                    <a:pt x="132624" y="2884341"/>
                  </a:lnTo>
                  <a:lnTo>
                    <a:pt x="132624" y="2787990"/>
                  </a:lnTo>
                  <a:lnTo>
                    <a:pt x="83085" y="2787990"/>
                  </a:lnTo>
                  <a:close/>
                  <a:moveTo>
                    <a:pt x="83085" y="3015283"/>
                  </a:moveTo>
                  <a:lnTo>
                    <a:pt x="132624" y="3015283"/>
                  </a:lnTo>
                  <a:lnTo>
                    <a:pt x="132624" y="2918933"/>
                  </a:lnTo>
                  <a:lnTo>
                    <a:pt x="83085" y="2918933"/>
                  </a:lnTo>
                  <a:close/>
                  <a:moveTo>
                    <a:pt x="83085" y="3146226"/>
                  </a:moveTo>
                  <a:lnTo>
                    <a:pt x="132624" y="3146226"/>
                  </a:lnTo>
                  <a:lnTo>
                    <a:pt x="132624" y="3049875"/>
                  </a:lnTo>
                  <a:lnTo>
                    <a:pt x="83085" y="3049875"/>
                  </a:lnTo>
                  <a:close/>
                  <a:moveTo>
                    <a:pt x="83085" y="3277169"/>
                  </a:moveTo>
                  <a:lnTo>
                    <a:pt x="132624" y="3277169"/>
                  </a:lnTo>
                  <a:lnTo>
                    <a:pt x="132624" y="3180818"/>
                  </a:lnTo>
                  <a:lnTo>
                    <a:pt x="83085" y="3180818"/>
                  </a:lnTo>
                  <a:close/>
                  <a:moveTo>
                    <a:pt x="83085" y="3408112"/>
                  </a:moveTo>
                  <a:lnTo>
                    <a:pt x="132624" y="3408112"/>
                  </a:lnTo>
                  <a:lnTo>
                    <a:pt x="132624" y="3311761"/>
                  </a:lnTo>
                  <a:lnTo>
                    <a:pt x="83085" y="3311761"/>
                  </a:lnTo>
                  <a:close/>
                  <a:moveTo>
                    <a:pt x="83085" y="3539054"/>
                  </a:moveTo>
                  <a:lnTo>
                    <a:pt x="132624" y="3539054"/>
                  </a:lnTo>
                  <a:lnTo>
                    <a:pt x="132624" y="3442704"/>
                  </a:lnTo>
                  <a:lnTo>
                    <a:pt x="83085" y="3442704"/>
                  </a:lnTo>
                  <a:close/>
                  <a:moveTo>
                    <a:pt x="83085" y="3669997"/>
                  </a:moveTo>
                  <a:lnTo>
                    <a:pt x="132624" y="3669997"/>
                  </a:lnTo>
                  <a:lnTo>
                    <a:pt x="132624" y="3573646"/>
                  </a:lnTo>
                  <a:lnTo>
                    <a:pt x="83085" y="3573646"/>
                  </a:lnTo>
                  <a:close/>
                  <a:moveTo>
                    <a:pt x="83085" y="3800940"/>
                  </a:moveTo>
                  <a:lnTo>
                    <a:pt x="132624" y="3800940"/>
                  </a:lnTo>
                  <a:lnTo>
                    <a:pt x="132624" y="3704589"/>
                  </a:lnTo>
                  <a:lnTo>
                    <a:pt x="83085" y="3704589"/>
                  </a:lnTo>
                  <a:close/>
                  <a:moveTo>
                    <a:pt x="83085" y="3931882"/>
                  </a:moveTo>
                  <a:lnTo>
                    <a:pt x="132624" y="3931882"/>
                  </a:lnTo>
                  <a:lnTo>
                    <a:pt x="132624" y="3835532"/>
                  </a:lnTo>
                  <a:lnTo>
                    <a:pt x="83085" y="3835532"/>
                  </a:lnTo>
                  <a:close/>
                  <a:moveTo>
                    <a:pt x="83085" y="4062825"/>
                  </a:moveTo>
                  <a:lnTo>
                    <a:pt x="132624" y="4062825"/>
                  </a:lnTo>
                  <a:lnTo>
                    <a:pt x="132624" y="3966474"/>
                  </a:lnTo>
                  <a:lnTo>
                    <a:pt x="83085" y="3966474"/>
                  </a:lnTo>
                  <a:close/>
                  <a:moveTo>
                    <a:pt x="83085" y="4193768"/>
                  </a:moveTo>
                  <a:lnTo>
                    <a:pt x="132624" y="4193768"/>
                  </a:lnTo>
                  <a:lnTo>
                    <a:pt x="132624" y="4097417"/>
                  </a:lnTo>
                  <a:lnTo>
                    <a:pt x="83085" y="4097417"/>
                  </a:lnTo>
                  <a:close/>
                  <a:moveTo>
                    <a:pt x="18725" y="261893"/>
                  </a:moveTo>
                  <a:lnTo>
                    <a:pt x="64363" y="261893"/>
                  </a:lnTo>
                  <a:lnTo>
                    <a:pt x="64363" y="34595"/>
                  </a:lnTo>
                  <a:lnTo>
                    <a:pt x="18725" y="34595"/>
                  </a:lnTo>
                  <a:close/>
                  <a:moveTo>
                    <a:pt x="18725" y="523778"/>
                  </a:moveTo>
                  <a:lnTo>
                    <a:pt x="64363" y="523778"/>
                  </a:lnTo>
                  <a:lnTo>
                    <a:pt x="64363" y="296485"/>
                  </a:lnTo>
                  <a:lnTo>
                    <a:pt x="18725" y="296485"/>
                  </a:lnTo>
                  <a:close/>
                  <a:moveTo>
                    <a:pt x="18725" y="785664"/>
                  </a:moveTo>
                  <a:lnTo>
                    <a:pt x="64363" y="785664"/>
                  </a:lnTo>
                  <a:lnTo>
                    <a:pt x="64363" y="558370"/>
                  </a:lnTo>
                  <a:lnTo>
                    <a:pt x="18725" y="558370"/>
                  </a:lnTo>
                  <a:close/>
                  <a:moveTo>
                    <a:pt x="18725" y="1047549"/>
                  </a:moveTo>
                  <a:lnTo>
                    <a:pt x="64363" y="1047549"/>
                  </a:lnTo>
                  <a:lnTo>
                    <a:pt x="64363" y="820256"/>
                  </a:lnTo>
                  <a:lnTo>
                    <a:pt x="18725" y="820256"/>
                  </a:lnTo>
                  <a:close/>
                  <a:moveTo>
                    <a:pt x="18725" y="1309435"/>
                  </a:moveTo>
                  <a:lnTo>
                    <a:pt x="64363" y="1309435"/>
                  </a:lnTo>
                  <a:lnTo>
                    <a:pt x="64363" y="1082141"/>
                  </a:lnTo>
                  <a:lnTo>
                    <a:pt x="18725" y="1082141"/>
                  </a:lnTo>
                  <a:close/>
                  <a:moveTo>
                    <a:pt x="18725" y="1571320"/>
                  </a:moveTo>
                  <a:lnTo>
                    <a:pt x="64363" y="1571320"/>
                  </a:lnTo>
                  <a:lnTo>
                    <a:pt x="64363" y="1344027"/>
                  </a:lnTo>
                  <a:lnTo>
                    <a:pt x="18725" y="1344027"/>
                  </a:lnTo>
                  <a:close/>
                  <a:moveTo>
                    <a:pt x="18725" y="1833205"/>
                  </a:moveTo>
                  <a:lnTo>
                    <a:pt x="64363" y="1833205"/>
                  </a:lnTo>
                  <a:lnTo>
                    <a:pt x="64363" y="1605912"/>
                  </a:lnTo>
                  <a:lnTo>
                    <a:pt x="18725" y="1605912"/>
                  </a:lnTo>
                  <a:close/>
                  <a:moveTo>
                    <a:pt x="18725" y="2095091"/>
                  </a:moveTo>
                  <a:lnTo>
                    <a:pt x="64363" y="2095091"/>
                  </a:lnTo>
                  <a:lnTo>
                    <a:pt x="64363" y="1867797"/>
                  </a:lnTo>
                  <a:lnTo>
                    <a:pt x="18725" y="1867797"/>
                  </a:lnTo>
                  <a:close/>
                  <a:moveTo>
                    <a:pt x="18724" y="2360570"/>
                  </a:moveTo>
                  <a:lnTo>
                    <a:pt x="64362" y="2360570"/>
                  </a:lnTo>
                  <a:lnTo>
                    <a:pt x="64362" y="2133272"/>
                  </a:lnTo>
                  <a:lnTo>
                    <a:pt x="18724" y="2133272"/>
                  </a:lnTo>
                  <a:close/>
                  <a:moveTo>
                    <a:pt x="18724" y="2622455"/>
                  </a:moveTo>
                  <a:lnTo>
                    <a:pt x="64362" y="2622455"/>
                  </a:lnTo>
                  <a:lnTo>
                    <a:pt x="64362" y="2395162"/>
                  </a:lnTo>
                  <a:lnTo>
                    <a:pt x="18724" y="2395162"/>
                  </a:lnTo>
                  <a:close/>
                  <a:moveTo>
                    <a:pt x="18724" y="2884341"/>
                  </a:moveTo>
                  <a:lnTo>
                    <a:pt x="64362" y="2884341"/>
                  </a:lnTo>
                  <a:lnTo>
                    <a:pt x="64362" y="2657047"/>
                  </a:lnTo>
                  <a:lnTo>
                    <a:pt x="18724" y="2657047"/>
                  </a:lnTo>
                  <a:close/>
                  <a:moveTo>
                    <a:pt x="18724" y="3146226"/>
                  </a:moveTo>
                  <a:lnTo>
                    <a:pt x="64362" y="3146226"/>
                  </a:lnTo>
                  <a:lnTo>
                    <a:pt x="64362" y="2918933"/>
                  </a:lnTo>
                  <a:lnTo>
                    <a:pt x="18724" y="2918933"/>
                  </a:lnTo>
                  <a:close/>
                  <a:moveTo>
                    <a:pt x="18724" y="3408112"/>
                  </a:moveTo>
                  <a:lnTo>
                    <a:pt x="64362" y="3408112"/>
                  </a:lnTo>
                  <a:lnTo>
                    <a:pt x="64362" y="3180818"/>
                  </a:lnTo>
                  <a:lnTo>
                    <a:pt x="18724" y="3180818"/>
                  </a:lnTo>
                  <a:close/>
                  <a:moveTo>
                    <a:pt x="18724" y="3669997"/>
                  </a:moveTo>
                  <a:lnTo>
                    <a:pt x="64362" y="3669997"/>
                  </a:lnTo>
                  <a:lnTo>
                    <a:pt x="64362" y="3442704"/>
                  </a:lnTo>
                  <a:lnTo>
                    <a:pt x="18724" y="3442704"/>
                  </a:lnTo>
                  <a:close/>
                  <a:moveTo>
                    <a:pt x="18724" y="3931882"/>
                  </a:moveTo>
                  <a:lnTo>
                    <a:pt x="64362" y="3931882"/>
                  </a:lnTo>
                  <a:lnTo>
                    <a:pt x="64362" y="3704589"/>
                  </a:lnTo>
                  <a:lnTo>
                    <a:pt x="18724" y="3704589"/>
                  </a:lnTo>
                  <a:close/>
                  <a:moveTo>
                    <a:pt x="18724" y="4193768"/>
                  </a:moveTo>
                  <a:lnTo>
                    <a:pt x="64362" y="4193768"/>
                  </a:lnTo>
                  <a:lnTo>
                    <a:pt x="64362" y="3966474"/>
                  </a:lnTo>
                  <a:lnTo>
                    <a:pt x="18724" y="3966474"/>
                  </a:lnTo>
                  <a:close/>
                  <a:moveTo>
                    <a:pt x="0" y="4228361"/>
                  </a:moveTo>
                  <a:lnTo>
                    <a:pt x="1" y="2098678"/>
                  </a:lnTo>
                  <a:lnTo>
                    <a:pt x="1" y="2098678"/>
                  </a:lnTo>
                  <a:lnTo>
                    <a:pt x="2" y="0"/>
                  </a:lnTo>
                  <a:lnTo>
                    <a:pt x="18725" y="0"/>
                  </a:lnTo>
                  <a:lnTo>
                    <a:pt x="18725" y="3"/>
                  </a:lnTo>
                  <a:lnTo>
                    <a:pt x="64363" y="3"/>
                  </a:lnTo>
                  <a:lnTo>
                    <a:pt x="64363" y="0"/>
                  </a:lnTo>
                  <a:lnTo>
                    <a:pt x="83086" y="0"/>
                  </a:lnTo>
                  <a:lnTo>
                    <a:pt x="83086" y="3"/>
                  </a:lnTo>
                  <a:lnTo>
                    <a:pt x="132625" y="3"/>
                  </a:lnTo>
                  <a:lnTo>
                    <a:pt x="132625" y="0"/>
                  </a:lnTo>
                  <a:lnTo>
                    <a:pt x="151348" y="0"/>
                  </a:lnTo>
                  <a:lnTo>
                    <a:pt x="151348" y="130951"/>
                  </a:lnTo>
                  <a:lnTo>
                    <a:pt x="151348" y="165543"/>
                  </a:lnTo>
                  <a:lnTo>
                    <a:pt x="151348" y="392836"/>
                  </a:lnTo>
                  <a:lnTo>
                    <a:pt x="151349" y="392836"/>
                  </a:lnTo>
                  <a:lnTo>
                    <a:pt x="151349" y="427428"/>
                  </a:lnTo>
                  <a:lnTo>
                    <a:pt x="151348" y="427428"/>
                  </a:lnTo>
                  <a:lnTo>
                    <a:pt x="151348" y="523778"/>
                  </a:lnTo>
                  <a:lnTo>
                    <a:pt x="151348" y="558370"/>
                  </a:lnTo>
                  <a:lnTo>
                    <a:pt x="151348" y="654721"/>
                  </a:lnTo>
                  <a:lnTo>
                    <a:pt x="151349" y="654721"/>
                  </a:lnTo>
                  <a:lnTo>
                    <a:pt x="151349" y="689313"/>
                  </a:lnTo>
                  <a:lnTo>
                    <a:pt x="151348" y="689313"/>
                  </a:lnTo>
                  <a:lnTo>
                    <a:pt x="151348" y="785664"/>
                  </a:lnTo>
                  <a:lnTo>
                    <a:pt x="151348" y="820256"/>
                  </a:lnTo>
                  <a:lnTo>
                    <a:pt x="151348" y="916606"/>
                  </a:lnTo>
                  <a:lnTo>
                    <a:pt x="151349" y="916606"/>
                  </a:lnTo>
                  <a:lnTo>
                    <a:pt x="151349" y="951198"/>
                  </a:lnTo>
                  <a:lnTo>
                    <a:pt x="151348" y="951198"/>
                  </a:lnTo>
                  <a:lnTo>
                    <a:pt x="151348" y="1047549"/>
                  </a:lnTo>
                  <a:lnTo>
                    <a:pt x="151348" y="1082141"/>
                  </a:lnTo>
                  <a:lnTo>
                    <a:pt x="151348" y="1178492"/>
                  </a:lnTo>
                  <a:lnTo>
                    <a:pt x="151350" y="1178492"/>
                  </a:lnTo>
                  <a:lnTo>
                    <a:pt x="151350" y="1213084"/>
                  </a:lnTo>
                  <a:lnTo>
                    <a:pt x="151348" y="1213084"/>
                  </a:lnTo>
                  <a:lnTo>
                    <a:pt x="151348" y="1309435"/>
                  </a:lnTo>
                  <a:lnTo>
                    <a:pt x="151350" y="1309435"/>
                  </a:lnTo>
                  <a:lnTo>
                    <a:pt x="151350" y="1344027"/>
                  </a:lnTo>
                  <a:lnTo>
                    <a:pt x="151348" y="1344027"/>
                  </a:lnTo>
                  <a:lnTo>
                    <a:pt x="151348" y="1440377"/>
                  </a:lnTo>
                  <a:lnTo>
                    <a:pt x="151350" y="1440377"/>
                  </a:lnTo>
                  <a:lnTo>
                    <a:pt x="151350" y="1474969"/>
                  </a:lnTo>
                  <a:lnTo>
                    <a:pt x="151348" y="1474969"/>
                  </a:lnTo>
                  <a:lnTo>
                    <a:pt x="151348" y="1571320"/>
                  </a:lnTo>
                  <a:lnTo>
                    <a:pt x="151350" y="1571320"/>
                  </a:lnTo>
                  <a:lnTo>
                    <a:pt x="151350" y="1605912"/>
                  </a:lnTo>
                  <a:lnTo>
                    <a:pt x="151348" y="1605912"/>
                  </a:lnTo>
                  <a:lnTo>
                    <a:pt x="151348" y="1702263"/>
                  </a:lnTo>
                  <a:lnTo>
                    <a:pt x="151350" y="1702263"/>
                  </a:lnTo>
                  <a:lnTo>
                    <a:pt x="151350" y="1736855"/>
                  </a:lnTo>
                  <a:lnTo>
                    <a:pt x="151348" y="1736855"/>
                  </a:lnTo>
                  <a:lnTo>
                    <a:pt x="151348" y="1833205"/>
                  </a:lnTo>
                  <a:lnTo>
                    <a:pt x="151350" y="1833205"/>
                  </a:lnTo>
                  <a:lnTo>
                    <a:pt x="151350" y="1867797"/>
                  </a:lnTo>
                  <a:lnTo>
                    <a:pt x="151348" y="1867797"/>
                  </a:lnTo>
                  <a:lnTo>
                    <a:pt x="151348" y="1964148"/>
                  </a:lnTo>
                  <a:lnTo>
                    <a:pt x="151351" y="1964148"/>
                  </a:lnTo>
                  <a:lnTo>
                    <a:pt x="151351" y="1998740"/>
                  </a:lnTo>
                  <a:lnTo>
                    <a:pt x="151348" y="1998740"/>
                  </a:lnTo>
                  <a:lnTo>
                    <a:pt x="151348" y="2095091"/>
                  </a:lnTo>
                  <a:lnTo>
                    <a:pt x="151351" y="2095091"/>
                  </a:lnTo>
                  <a:lnTo>
                    <a:pt x="151351" y="2129683"/>
                  </a:lnTo>
                  <a:lnTo>
                    <a:pt x="151348" y="2129683"/>
                  </a:lnTo>
                  <a:lnTo>
                    <a:pt x="151348" y="2129684"/>
                  </a:lnTo>
                  <a:lnTo>
                    <a:pt x="151347" y="2129684"/>
                  </a:lnTo>
                  <a:lnTo>
                    <a:pt x="151347" y="2229627"/>
                  </a:lnTo>
                  <a:lnTo>
                    <a:pt x="151347" y="2264219"/>
                  </a:lnTo>
                  <a:lnTo>
                    <a:pt x="151347" y="2491513"/>
                  </a:lnTo>
                  <a:lnTo>
                    <a:pt x="151348" y="2491513"/>
                  </a:lnTo>
                  <a:lnTo>
                    <a:pt x="151348" y="2526105"/>
                  </a:lnTo>
                  <a:lnTo>
                    <a:pt x="151347" y="2526105"/>
                  </a:lnTo>
                  <a:lnTo>
                    <a:pt x="151347" y="2622455"/>
                  </a:lnTo>
                  <a:lnTo>
                    <a:pt x="151347" y="2657047"/>
                  </a:lnTo>
                  <a:lnTo>
                    <a:pt x="151347" y="2753398"/>
                  </a:lnTo>
                  <a:lnTo>
                    <a:pt x="151348" y="2753398"/>
                  </a:lnTo>
                  <a:lnTo>
                    <a:pt x="151348" y="2787990"/>
                  </a:lnTo>
                  <a:lnTo>
                    <a:pt x="151347" y="2787990"/>
                  </a:lnTo>
                  <a:lnTo>
                    <a:pt x="151347" y="2884341"/>
                  </a:lnTo>
                  <a:lnTo>
                    <a:pt x="151347" y="2918933"/>
                  </a:lnTo>
                  <a:lnTo>
                    <a:pt x="151347" y="3015283"/>
                  </a:lnTo>
                  <a:lnTo>
                    <a:pt x="151348" y="3015283"/>
                  </a:lnTo>
                  <a:lnTo>
                    <a:pt x="151348" y="3049875"/>
                  </a:lnTo>
                  <a:lnTo>
                    <a:pt x="151347" y="3049875"/>
                  </a:lnTo>
                  <a:lnTo>
                    <a:pt x="151347" y="3146226"/>
                  </a:lnTo>
                  <a:lnTo>
                    <a:pt x="151347" y="3180818"/>
                  </a:lnTo>
                  <a:lnTo>
                    <a:pt x="151347" y="3277169"/>
                  </a:lnTo>
                  <a:lnTo>
                    <a:pt x="151349" y="3277169"/>
                  </a:lnTo>
                  <a:lnTo>
                    <a:pt x="151349" y="3311761"/>
                  </a:lnTo>
                  <a:lnTo>
                    <a:pt x="151347" y="3311761"/>
                  </a:lnTo>
                  <a:lnTo>
                    <a:pt x="151347" y="3408112"/>
                  </a:lnTo>
                  <a:lnTo>
                    <a:pt x="151349" y="3408112"/>
                  </a:lnTo>
                  <a:lnTo>
                    <a:pt x="151349" y="3442704"/>
                  </a:lnTo>
                  <a:lnTo>
                    <a:pt x="151347" y="3442704"/>
                  </a:lnTo>
                  <a:lnTo>
                    <a:pt x="151347" y="3539054"/>
                  </a:lnTo>
                  <a:lnTo>
                    <a:pt x="151349" y="3539054"/>
                  </a:lnTo>
                  <a:lnTo>
                    <a:pt x="151349" y="3573646"/>
                  </a:lnTo>
                  <a:lnTo>
                    <a:pt x="151347" y="3573646"/>
                  </a:lnTo>
                  <a:lnTo>
                    <a:pt x="151347" y="3669997"/>
                  </a:lnTo>
                  <a:lnTo>
                    <a:pt x="151349" y="3669997"/>
                  </a:lnTo>
                  <a:lnTo>
                    <a:pt x="151349" y="3704589"/>
                  </a:lnTo>
                  <a:lnTo>
                    <a:pt x="151347" y="3704589"/>
                  </a:lnTo>
                  <a:lnTo>
                    <a:pt x="151347" y="3800940"/>
                  </a:lnTo>
                  <a:lnTo>
                    <a:pt x="151349" y="3800940"/>
                  </a:lnTo>
                  <a:lnTo>
                    <a:pt x="151349" y="3835532"/>
                  </a:lnTo>
                  <a:lnTo>
                    <a:pt x="151347" y="3835532"/>
                  </a:lnTo>
                  <a:lnTo>
                    <a:pt x="151347" y="3931882"/>
                  </a:lnTo>
                  <a:lnTo>
                    <a:pt x="151349" y="3931882"/>
                  </a:lnTo>
                  <a:lnTo>
                    <a:pt x="151349" y="3966474"/>
                  </a:lnTo>
                  <a:lnTo>
                    <a:pt x="151347" y="3966474"/>
                  </a:lnTo>
                  <a:lnTo>
                    <a:pt x="151347" y="4062825"/>
                  </a:lnTo>
                  <a:lnTo>
                    <a:pt x="151350" y="4062825"/>
                  </a:lnTo>
                  <a:lnTo>
                    <a:pt x="151350" y="4097417"/>
                  </a:lnTo>
                  <a:lnTo>
                    <a:pt x="151347" y="4097417"/>
                  </a:lnTo>
                  <a:lnTo>
                    <a:pt x="151347" y="4193768"/>
                  </a:lnTo>
                  <a:lnTo>
                    <a:pt x="151350" y="4193768"/>
                  </a:lnTo>
                  <a:lnTo>
                    <a:pt x="151350" y="4228360"/>
                  </a:lnTo>
                  <a:lnTo>
                    <a:pt x="151347" y="4228360"/>
                  </a:lnTo>
                  <a:lnTo>
                    <a:pt x="151347" y="4228361"/>
                  </a:lnTo>
                  <a:lnTo>
                    <a:pt x="132624" y="4228361"/>
                  </a:lnTo>
                  <a:lnTo>
                    <a:pt x="132624" y="4228360"/>
                  </a:lnTo>
                  <a:lnTo>
                    <a:pt x="83085" y="4228360"/>
                  </a:lnTo>
                  <a:lnTo>
                    <a:pt x="83085" y="4228361"/>
                  </a:lnTo>
                  <a:lnTo>
                    <a:pt x="64362" y="4228361"/>
                  </a:lnTo>
                  <a:lnTo>
                    <a:pt x="64362" y="4228360"/>
                  </a:lnTo>
                  <a:lnTo>
                    <a:pt x="18724" y="4228360"/>
                  </a:lnTo>
                  <a:lnTo>
                    <a:pt x="18724" y="4228361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DE8A6792-862F-49B6-8D54-8A7F4517D829}"/>
                </a:ext>
              </a:extLst>
            </p:cNvPr>
            <p:cNvGrpSpPr/>
            <p:nvPr/>
          </p:nvGrpSpPr>
          <p:grpSpPr>
            <a:xfrm>
              <a:off x="2953132" y="4479241"/>
              <a:ext cx="2298727" cy="690152"/>
              <a:chOff x="2953132" y="4492856"/>
              <a:chExt cx="2298727" cy="690152"/>
            </a:xfrm>
          </p:grpSpPr>
          <p:grpSp>
            <p:nvGrpSpPr>
              <p:cNvPr id="348" name="グループ化 347">
                <a:extLst>
                  <a:ext uri="{FF2B5EF4-FFF2-40B4-BE49-F238E27FC236}">
                    <a16:creationId xmlns:a16="http://schemas.microsoft.com/office/drawing/2014/main" id="{3BD734D5-5476-4B28-A667-0405327C2ADC}"/>
                  </a:ext>
                </a:extLst>
              </p:cNvPr>
              <p:cNvGrpSpPr/>
              <p:nvPr/>
            </p:nvGrpSpPr>
            <p:grpSpPr>
              <a:xfrm>
                <a:off x="2953132" y="4492856"/>
                <a:ext cx="1155727" cy="690152"/>
                <a:chOff x="2953132" y="1293793"/>
                <a:chExt cx="1155727" cy="690152"/>
              </a:xfrm>
            </p:grpSpPr>
            <p:grpSp>
              <p:nvGrpSpPr>
                <p:cNvPr id="361" name="グループ化 360">
                  <a:extLst>
                    <a:ext uri="{FF2B5EF4-FFF2-40B4-BE49-F238E27FC236}">
                      <a16:creationId xmlns:a16="http://schemas.microsoft.com/office/drawing/2014/main" id="{8E3A51DA-7340-41A5-AAFE-F32A68FEAF5A}"/>
                    </a:ext>
                  </a:extLst>
                </p:cNvPr>
                <p:cNvGrpSpPr/>
                <p:nvPr/>
              </p:nvGrpSpPr>
              <p:grpSpPr>
                <a:xfrm>
                  <a:off x="3365165" y="1293793"/>
                  <a:ext cx="331657" cy="386376"/>
                  <a:chOff x="4430255" y="1232033"/>
                  <a:chExt cx="331657" cy="409473"/>
                </a:xfrm>
              </p:grpSpPr>
              <p:sp>
                <p:nvSpPr>
                  <p:cNvPr id="370" name="フリーフォーム: 図形 369">
                    <a:extLst>
                      <a:ext uri="{FF2B5EF4-FFF2-40B4-BE49-F238E27FC236}">
                        <a16:creationId xmlns:a16="http://schemas.microsoft.com/office/drawing/2014/main" id="{62202A8E-F795-4387-A2C2-2C705A3A000B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465692" y="1196596"/>
                    <a:ext cx="260784" cy="331657"/>
                  </a:xfrm>
                  <a:custGeom>
                    <a:avLst/>
                    <a:gdLst>
                      <a:gd name="connsiteX0" fmla="*/ 45719 w 260784"/>
                      <a:gd name="connsiteY0" fmla="*/ 211933 h 331657"/>
                      <a:gd name="connsiteX1" fmla="*/ 34289 w 260784"/>
                      <a:gd name="connsiteY1" fmla="*/ 331657 h 331657"/>
                      <a:gd name="connsiteX2" fmla="*/ 11430 w 260784"/>
                      <a:gd name="connsiteY2" fmla="*/ 331657 h 331657"/>
                      <a:gd name="connsiteX3" fmla="*/ 0 w 260784"/>
                      <a:gd name="connsiteY3" fmla="*/ 211933 h 331657"/>
                      <a:gd name="connsiteX4" fmla="*/ 45719 w 260784"/>
                      <a:gd name="connsiteY4" fmla="*/ 119724 h 331657"/>
                      <a:gd name="connsiteX5" fmla="*/ 0 w 260784"/>
                      <a:gd name="connsiteY5" fmla="*/ 119724 h 331657"/>
                      <a:gd name="connsiteX6" fmla="*/ 11430 w 260784"/>
                      <a:gd name="connsiteY6" fmla="*/ 0 h 331657"/>
                      <a:gd name="connsiteX7" fmla="*/ 34289 w 260784"/>
                      <a:gd name="connsiteY7" fmla="*/ 0 h 331657"/>
                      <a:gd name="connsiteX8" fmla="*/ 260784 w 260784"/>
                      <a:gd name="connsiteY8" fmla="*/ 284044 h 331657"/>
                      <a:gd name="connsiteX9" fmla="*/ 216017 w 260784"/>
                      <a:gd name="connsiteY9" fmla="*/ 296040 h 331657"/>
                      <a:gd name="connsiteX10" fmla="*/ 53219 w 260784"/>
                      <a:gd name="connsiteY10" fmla="*/ 202048 h 331657"/>
                      <a:gd name="connsiteX11" fmla="*/ 69605 w 260784"/>
                      <a:gd name="connsiteY11" fmla="*/ 173667 h 331657"/>
                      <a:gd name="connsiteX12" fmla="*/ 260784 w 260784"/>
                      <a:gd name="connsiteY12" fmla="*/ 55885 h 331657"/>
                      <a:gd name="connsiteX13" fmla="*/ 69605 w 260784"/>
                      <a:gd name="connsiteY13" fmla="*/ 166263 h 331657"/>
                      <a:gd name="connsiteX14" fmla="*/ 53219 w 260784"/>
                      <a:gd name="connsiteY14" fmla="*/ 137881 h 331657"/>
                      <a:gd name="connsiteX15" fmla="*/ 216017 w 260784"/>
                      <a:gd name="connsiteY15" fmla="*/ 43890 h 3316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60784" h="331657">
                        <a:moveTo>
                          <a:pt x="45719" y="211933"/>
                        </a:moveTo>
                        <a:lnTo>
                          <a:pt x="34289" y="331657"/>
                        </a:lnTo>
                        <a:lnTo>
                          <a:pt x="11430" y="331657"/>
                        </a:lnTo>
                        <a:lnTo>
                          <a:pt x="0" y="211933"/>
                        </a:lnTo>
                        <a:close/>
                        <a:moveTo>
                          <a:pt x="45719" y="119724"/>
                        </a:moveTo>
                        <a:lnTo>
                          <a:pt x="0" y="119724"/>
                        </a:lnTo>
                        <a:lnTo>
                          <a:pt x="11430" y="0"/>
                        </a:lnTo>
                        <a:lnTo>
                          <a:pt x="34289" y="0"/>
                        </a:lnTo>
                        <a:close/>
                        <a:moveTo>
                          <a:pt x="260784" y="284044"/>
                        </a:moveTo>
                        <a:lnTo>
                          <a:pt x="216017" y="296040"/>
                        </a:lnTo>
                        <a:lnTo>
                          <a:pt x="53219" y="202048"/>
                        </a:lnTo>
                        <a:lnTo>
                          <a:pt x="69605" y="173667"/>
                        </a:lnTo>
                        <a:close/>
                        <a:moveTo>
                          <a:pt x="260784" y="55885"/>
                        </a:moveTo>
                        <a:lnTo>
                          <a:pt x="69605" y="166263"/>
                        </a:lnTo>
                        <a:lnTo>
                          <a:pt x="53219" y="137881"/>
                        </a:lnTo>
                        <a:lnTo>
                          <a:pt x="216017" y="4389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71" name="フリーフォーム: 図形 370">
                    <a:extLst>
                      <a:ext uri="{FF2B5EF4-FFF2-40B4-BE49-F238E27FC236}">
                        <a16:creationId xmlns:a16="http://schemas.microsoft.com/office/drawing/2014/main" id="{7DA43221-D800-4DA7-ABFA-05CAD1EFCC89}"/>
                      </a:ext>
                    </a:extLst>
                  </p:cNvPr>
                  <p:cNvSpPr/>
                  <p:nvPr/>
                </p:nvSpPr>
                <p:spPr>
                  <a:xfrm>
                    <a:off x="4452765" y="1336658"/>
                    <a:ext cx="294048" cy="304848"/>
                  </a:xfrm>
                  <a:custGeom>
                    <a:avLst/>
                    <a:gdLst>
                      <a:gd name="connsiteX0" fmla="*/ 141072 w 294048"/>
                      <a:gd name="connsiteY0" fmla="*/ 0 h 304848"/>
                      <a:gd name="connsiteX1" fmla="*/ 189888 w 294048"/>
                      <a:gd name="connsiteY1" fmla="*/ 71438 h 304848"/>
                      <a:gd name="connsiteX2" fmla="*/ 188961 w 294048"/>
                      <a:gd name="connsiteY2" fmla="*/ 78159 h 304848"/>
                      <a:gd name="connsiteX3" fmla="*/ 202984 w 294048"/>
                      <a:gd name="connsiteY3" fmla="*/ 74016 h 304848"/>
                      <a:gd name="connsiteX4" fmla="*/ 251800 w 294048"/>
                      <a:gd name="connsiteY4" fmla="*/ 145454 h 304848"/>
                      <a:gd name="connsiteX5" fmla="*/ 247964 w 294048"/>
                      <a:gd name="connsiteY5" fmla="*/ 173261 h 304848"/>
                      <a:gd name="connsiteX6" fmla="*/ 247738 w 294048"/>
                      <a:gd name="connsiteY6" fmla="*/ 173752 h 304848"/>
                      <a:gd name="connsiteX7" fmla="*/ 255158 w 294048"/>
                      <a:gd name="connsiteY7" fmla="*/ 171817 h 304848"/>
                      <a:gd name="connsiteX8" fmla="*/ 274421 w 294048"/>
                      <a:gd name="connsiteY8" fmla="*/ 176456 h 304848"/>
                      <a:gd name="connsiteX9" fmla="*/ 280978 w 294048"/>
                      <a:gd name="connsiteY9" fmla="*/ 262731 h 304848"/>
                      <a:gd name="connsiteX10" fmla="*/ 202983 w 294048"/>
                      <a:gd name="connsiteY10" fmla="*/ 300190 h 304848"/>
                      <a:gd name="connsiteX11" fmla="*/ 185845 w 294048"/>
                      <a:gd name="connsiteY11" fmla="*/ 239915 h 304848"/>
                      <a:gd name="connsiteX12" fmla="*/ 196049 w 294048"/>
                      <a:gd name="connsiteY12" fmla="*/ 214843 h 304848"/>
                      <a:gd name="connsiteX13" fmla="*/ 183983 w 294048"/>
                      <a:gd name="connsiteY13" fmla="*/ 211278 h 304848"/>
                      <a:gd name="connsiteX14" fmla="*/ 154168 w 294048"/>
                      <a:gd name="connsiteY14" fmla="*/ 145454 h 304848"/>
                      <a:gd name="connsiteX15" fmla="*/ 155096 w 294048"/>
                      <a:gd name="connsiteY15" fmla="*/ 138733 h 304848"/>
                      <a:gd name="connsiteX16" fmla="*/ 141072 w 294048"/>
                      <a:gd name="connsiteY16" fmla="*/ 142876 h 304848"/>
                      <a:gd name="connsiteX17" fmla="*/ 127048 w 294048"/>
                      <a:gd name="connsiteY17" fmla="*/ 138733 h 304848"/>
                      <a:gd name="connsiteX18" fmla="*/ 127975 w 294048"/>
                      <a:gd name="connsiteY18" fmla="*/ 145454 h 304848"/>
                      <a:gd name="connsiteX19" fmla="*/ 98161 w 294048"/>
                      <a:gd name="connsiteY19" fmla="*/ 211278 h 304848"/>
                      <a:gd name="connsiteX20" fmla="*/ 96056 w 294048"/>
                      <a:gd name="connsiteY20" fmla="*/ 211900 h 304848"/>
                      <a:gd name="connsiteX21" fmla="*/ 97622 w 294048"/>
                      <a:gd name="connsiteY21" fmla="*/ 213915 h 304848"/>
                      <a:gd name="connsiteX22" fmla="*/ 91065 w 294048"/>
                      <a:gd name="connsiteY22" fmla="*/ 300190 h 304848"/>
                      <a:gd name="connsiteX23" fmla="*/ 13070 w 294048"/>
                      <a:gd name="connsiteY23" fmla="*/ 262731 h 304848"/>
                      <a:gd name="connsiteX24" fmla="*/ 19627 w 294048"/>
                      <a:gd name="connsiteY24" fmla="*/ 176456 h 304848"/>
                      <a:gd name="connsiteX25" fmla="*/ 34138 w 294048"/>
                      <a:gd name="connsiteY25" fmla="*/ 172961 h 304848"/>
                      <a:gd name="connsiteX26" fmla="*/ 30343 w 294048"/>
                      <a:gd name="connsiteY26" fmla="*/ 145454 h 304848"/>
                      <a:gd name="connsiteX27" fmla="*/ 79159 w 294048"/>
                      <a:gd name="connsiteY27" fmla="*/ 74016 h 304848"/>
                      <a:gd name="connsiteX28" fmla="*/ 93184 w 294048"/>
                      <a:gd name="connsiteY28" fmla="*/ 78160 h 304848"/>
                      <a:gd name="connsiteX29" fmla="*/ 92256 w 294048"/>
                      <a:gd name="connsiteY29" fmla="*/ 71438 h 304848"/>
                      <a:gd name="connsiteX30" fmla="*/ 141072 w 294048"/>
                      <a:gd name="connsiteY30" fmla="*/ 0 h 3048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294048" h="304848">
                        <a:moveTo>
                          <a:pt x="141072" y="0"/>
                        </a:moveTo>
                        <a:cubicBezTo>
                          <a:pt x="168032" y="0"/>
                          <a:pt x="189888" y="31984"/>
                          <a:pt x="189888" y="71438"/>
                        </a:cubicBezTo>
                        <a:lnTo>
                          <a:pt x="188961" y="78159"/>
                        </a:lnTo>
                        <a:lnTo>
                          <a:pt x="202984" y="74016"/>
                        </a:lnTo>
                        <a:cubicBezTo>
                          <a:pt x="229944" y="74016"/>
                          <a:pt x="251800" y="106000"/>
                          <a:pt x="251800" y="145454"/>
                        </a:cubicBezTo>
                        <a:cubicBezTo>
                          <a:pt x="251800" y="155318"/>
                          <a:pt x="250434" y="164714"/>
                          <a:pt x="247964" y="173261"/>
                        </a:cubicBezTo>
                        <a:lnTo>
                          <a:pt x="247738" y="173752"/>
                        </a:lnTo>
                        <a:lnTo>
                          <a:pt x="255158" y="171817"/>
                        </a:lnTo>
                        <a:cubicBezTo>
                          <a:pt x="262024" y="171607"/>
                          <a:pt x="268584" y="173086"/>
                          <a:pt x="274421" y="176456"/>
                        </a:cubicBezTo>
                        <a:cubicBezTo>
                          <a:pt x="297769" y="189936"/>
                          <a:pt x="300705" y="228563"/>
                          <a:pt x="280978" y="262731"/>
                        </a:cubicBezTo>
                        <a:cubicBezTo>
                          <a:pt x="261251" y="296899"/>
                          <a:pt x="226331" y="313670"/>
                          <a:pt x="202983" y="300190"/>
                        </a:cubicBezTo>
                        <a:cubicBezTo>
                          <a:pt x="185472" y="290080"/>
                          <a:pt x="179443" y="265825"/>
                          <a:pt x="185845" y="239915"/>
                        </a:cubicBezTo>
                        <a:lnTo>
                          <a:pt x="196049" y="214843"/>
                        </a:lnTo>
                        <a:lnTo>
                          <a:pt x="183983" y="211278"/>
                        </a:lnTo>
                        <a:cubicBezTo>
                          <a:pt x="166462" y="200433"/>
                          <a:pt x="154168" y="175045"/>
                          <a:pt x="154168" y="145454"/>
                        </a:cubicBezTo>
                        <a:lnTo>
                          <a:pt x="155096" y="138733"/>
                        </a:lnTo>
                        <a:lnTo>
                          <a:pt x="141072" y="142876"/>
                        </a:lnTo>
                        <a:lnTo>
                          <a:pt x="127048" y="138733"/>
                        </a:lnTo>
                        <a:lnTo>
                          <a:pt x="127975" y="145454"/>
                        </a:lnTo>
                        <a:cubicBezTo>
                          <a:pt x="127975" y="175045"/>
                          <a:pt x="115681" y="200433"/>
                          <a:pt x="98161" y="211278"/>
                        </a:cubicBezTo>
                        <a:lnTo>
                          <a:pt x="96056" y="211900"/>
                        </a:lnTo>
                        <a:lnTo>
                          <a:pt x="97622" y="213915"/>
                        </a:lnTo>
                        <a:cubicBezTo>
                          <a:pt x="117349" y="248083"/>
                          <a:pt x="114413" y="286710"/>
                          <a:pt x="91065" y="300190"/>
                        </a:cubicBezTo>
                        <a:cubicBezTo>
                          <a:pt x="67717" y="313670"/>
                          <a:pt x="32797" y="296899"/>
                          <a:pt x="13070" y="262731"/>
                        </a:cubicBezTo>
                        <a:cubicBezTo>
                          <a:pt x="-6657" y="228563"/>
                          <a:pt x="-3721" y="189936"/>
                          <a:pt x="19627" y="176456"/>
                        </a:cubicBezTo>
                        <a:lnTo>
                          <a:pt x="34138" y="172961"/>
                        </a:lnTo>
                        <a:lnTo>
                          <a:pt x="30343" y="145454"/>
                        </a:lnTo>
                        <a:cubicBezTo>
                          <a:pt x="30343" y="106000"/>
                          <a:pt x="52199" y="74016"/>
                          <a:pt x="79159" y="74016"/>
                        </a:cubicBezTo>
                        <a:lnTo>
                          <a:pt x="93184" y="78160"/>
                        </a:lnTo>
                        <a:lnTo>
                          <a:pt x="92256" y="71438"/>
                        </a:lnTo>
                        <a:cubicBezTo>
                          <a:pt x="92256" y="31984"/>
                          <a:pt x="114112" y="0"/>
                          <a:pt x="141072" y="0"/>
                        </a:cubicBez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62" name="台形 361">
                  <a:extLst>
                    <a:ext uri="{FF2B5EF4-FFF2-40B4-BE49-F238E27FC236}">
                      <a16:creationId xmlns:a16="http://schemas.microsoft.com/office/drawing/2014/main" id="{C6BD7007-928A-4C63-B629-2963E7180A25}"/>
                    </a:ext>
                  </a:extLst>
                </p:cNvPr>
                <p:cNvSpPr/>
                <p:nvPr/>
              </p:nvSpPr>
              <p:spPr>
                <a:xfrm>
                  <a:off x="3217290" y="1633513"/>
                  <a:ext cx="637954" cy="277754"/>
                </a:xfrm>
                <a:prstGeom prst="trapezoid">
                  <a:avLst>
                    <a:gd name="adj" fmla="val 115476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63" name="グループ化 362">
                  <a:extLst>
                    <a:ext uri="{FF2B5EF4-FFF2-40B4-BE49-F238E27FC236}">
                      <a16:creationId xmlns:a16="http://schemas.microsoft.com/office/drawing/2014/main" id="{8582F78E-BEAD-4023-AF38-F671314F5A6B}"/>
                    </a:ext>
                  </a:extLst>
                </p:cNvPr>
                <p:cNvGrpSpPr/>
                <p:nvPr/>
              </p:nvGrpSpPr>
              <p:grpSpPr>
                <a:xfrm>
                  <a:off x="2953132" y="1473200"/>
                  <a:ext cx="1155727" cy="510745"/>
                  <a:chOff x="2953132" y="1473200"/>
                  <a:chExt cx="1155727" cy="510745"/>
                </a:xfrm>
              </p:grpSpPr>
              <p:sp>
                <p:nvSpPr>
                  <p:cNvPr id="364" name="フリーフォーム: 図形 363">
                    <a:extLst>
                      <a:ext uri="{FF2B5EF4-FFF2-40B4-BE49-F238E27FC236}">
                        <a16:creationId xmlns:a16="http://schemas.microsoft.com/office/drawing/2014/main" id="{D81FC500-9B6D-4D17-AEC7-271201C444E4}"/>
                      </a:ext>
                    </a:extLst>
                  </p:cNvPr>
                  <p:cNvSpPr/>
                  <p:nvPr/>
                </p:nvSpPr>
                <p:spPr>
                  <a:xfrm>
                    <a:off x="3099185" y="1584291"/>
                    <a:ext cx="867978" cy="354966"/>
                  </a:xfrm>
                  <a:custGeom>
                    <a:avLst/>
                    <a:gdLst>
                      <a:gd name="connsiteX0" fmla="*/ 11430 w 867978"/>
                      <a:gd name="connsiteY0" fmla="*/ 309247 h 354966"/>
                      <a:gd name="connsiteX1" fmla="*/ 856548 w 867978"/>
                      <a:gd name="connsiteY1" fmla="*/ 309247 h 354966"/>
                      <a:gd name="connsiteX2" fmla="*/ 867978 w 867978"/>
                      <a:gd name="connsiteY2" fmla="*/ 354966 h 354966"/>
                      <a:gd name="connsiteX3" fmla="*/ 0 w 867978"/>
                      <a:gd name="connsiteY3" fmla="*/ 354966 h 354966"/>
                      <a:gd name="connsiteX4" fmla="*/ 407904 w 867978"/>
                      <a:gd name="connsiteY4" fmla="*/ 0 h 354966"/>
                      <a:gd name="connsiteX5" fmla="*/ 463165 w 867978"/>
                      <a:gd name="connsiteY5" fmla="*/ 0 h 354966"/>
                      <a:gd name="connsiteX6" fmla="*/ 463165 w 867978"/>
                      <a:gd name="connsiteY6" fmla="*/ 227776 h 354966"/>
                      <a:gd name="connsiteX7" fmla="*/ 706037 w 867978"/>
                      <a:gd name="connsiteY7" fmla="*/ 227776 h 354966"/>
                      <a:gd name="connsiteX8" fmla="*/ 720340 w 867978"/>
                      <a:gd name="connsiteY8" fmla="*/ 284990 h 354966"/>
                      <a:gd name="connsiteX9" fmla="*/ 147638 w 867978"/>
                      <a:gd name="connsiteY9" fmla="*/ 284990 h 354966"/>
                      <a:gd name="connsiteX10" fmla="*/ 161942 w 867978"/>
                      <a:gd name="connsiteY10" fmla="*/ 227776 h 354966"/>
                      <a:gd name="connsiteX11" fmla="*/ 407904 w 867978"/>
                      <a:gd name="connsiteY11" fmla="*/ 227776 h 3549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67978" h="354966">
                        <a:moveTo>
                          <a:pt x="11430" y="309247"/>
                        </a:moveTo>
                        <a:lnTo>
                          <a:pt x="856548" y="309247"/>
                        </a:lnTo>
                        <a:lnTo>
                          <a:pt x="867978" y="354966"/>
                        </a:lnTo>
                        <a:lnTo>
                          <a:pt x="0" y="354966"/>
                        </a:lnTo>
                        <a:close/>
                        <a:moveTo>
                          <a:pt x="407904" y="0"/>
                        </a:moveTo>
                        <a:lnTo>
                          <a:pt x="463165" y="0"/>
                        </a:lnTo>
                        <a:lnTo>
                          <a:pt x="463165" y="227776"/>
                        </a:lnTo>
                        <a:lnTo>
                          <a:pt x="706037" y="227776"/>
                        </a:lnTo>
                        <a:lnTo>
                          <a:pt x="720340" y="284990"/>
                        </a:lnTo>
                        <a:lnTo>
                          <a:pt x="147638" y="284990"/>
                        </a:lnTo>
                        <a:lnTo>
                          <a:pt x="161942" y="227776"/>
                        </a:lnTo>
                        <a:lnTo>
                          <a:pt x="407904" y="22777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5" name="台形 364">
                    <a:extLst>
                      <a:ext uri="{FF2B5EF4-FFF2-40B4-BE49-F238E27FC236}">
                        <a16:creationId xmlns:a16="http://schemas.microsoft.com/office/drawing/2014/main" id="{9A464CE3-DBA7-4679-A6D8-A8E08DF0DE4D}"/>
                      </a:ext>
                    </a:extLst>
                  </p:cNvPr>
                  <p:cNvSpPr/>
                  <p:nvPr/>
                </p:nvSpPr>
                <p:spPr>
                  <a:xfrm>
                    <a:off x="3099185" y="1912589"/>
                    <a:ext cx="867978" cy="45719"/>
                  </a:xfrm>
                  <a:prstGeom prst="trapezoid">
                    <a:avLst/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6" name="フリーフォーム: 図形 365">
                    <a:extLst>
                      <a:ext uri="{FF2B5EF4-FFF2-40B4-BE49-F238E27FC236}">
                        <a16:creationId xmlns:a16="http://schemas.microsoft.com/office/drawing/2014/main" id="{6C7C73E6-A464-42DD-9D71-0EDFE85F566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131343" y="1610655"/>
                    <a:ext cx="808803" cy="356621"/>
                  </a:xfrm>
                  <a:custGeom>
                    <a:avLst/>
                    <a:gdLst>
                      <a:gd name="connsiteX0" fmla="*/ 425097 w 808803"/>
                      <a:gd name="connsiteY0" fmla="*/ 356621 h 356621"/>
                      <a:gd name="connsiteX1" fmla="*/ 383784 w 808803"/>
                      <a:gd name="connsiteY1" fmla="*/ 356621 h 356621"/>
                      <a:gd name="connsiteX2" fmla="*/ 383394 w 808803"/>
                      <a:gd name="connsiteY2" fmla="*/ 355864 h 356621"/>
                      <a:gd name="connsiteX3" fmla="*/ 197069 w 808803"/>
                      <a:gd name="connsiteY3" fmla="*/ 150775 h 356621"/>
                      <a:gd name="connsiteX4" fmla="*/ 39655 w 808803"/>
                      <a:gd name="connsiteY4" fmla="*/ 24678 h 356621"/>
                      <a:gd name="connsiteX5" fmla="*/ 0 w 808803"/>
                      <a:gd name="connsiteY5" fmla="*/ 0 h 356621"/>
                      <a:gd name="connsiteX6" fmla="*/ 100504 w 808803"/>
                      <a:gd name="connsiteY6" fmla="*/ 0 h 356621"/>
                      <a:gd name="connsiteX7" fmla="*/ 127332 w 808803"/>
                      <a:gd name="connsiteY7" fmla="*/ 17530 h 356621"/>
                      <a:gd name="connsiteX8" fmla="*/ 210478 w 808803"/>
                      <a:gd name="connsiteY8" fmla="*/ 82892 h 356621"/>
                      <a:gd name="connsiteX9" fmla="*/ 308620 w 808803"/>
                      <a:gd name="connsiteY9" fmla="*/ 174677 h 356621"/>
                      <a:gd name="connsiteX10" fmla="*/ 373033 w 808803"/>
                      <a:gd name="connsiteY10" fmla="*/ 248476 h 356621"/>
                      <a:gd name="connsiteX11" fmla="*/ 373033 w 808803"/>
                      <a:gd name="connsiteY11" fmla="*/ 225124 h 356621"/>
                      <a:gd name="connsiteX12" fmla="*/ 409773 w 808803"/>
                      <a:gd name="connsiteY12" fmla="*/ 188384 h 356621"/>
                      <a:gd name="connsiteX13" fmla="*/ 446513 w 808803"/>
                      <a:gd name="connsiteY13" fmla="*/ 225124 h 356621"/>
                      <a:gd name="connsiteX14" fmla="*/ 446513 w 808803"/>
                      <a:gd name="connsiteY14" fmla="*/ 236306 h 356621"/>
                      <a:gd name="connsiteX15" fmla="*/ 500303 w 808803"/>
                      <a:gd name="connsiteY15" fmla="*/ 174677 h 356621"/>
                      <a:gd name="connsiteX16" fmla="*/ 598444 w 808803"/>
                      <a:gd name="connsiteY16" fmla="*/ 82892 h 356621"/>
                      <a:gd name="connsiteX17" fmla="*/ 681591 w 808803"/>
                      <a:gd name="connsiteY17" fmla="*/ 17530 h 356621"/>
                      <a:gd name="connsiteX18" fmla="*/ 708420 w 808803"/>
                      <a:gd name="connsiteY18" fmla="*/ 0 h 356621"/>
                      <a:gd name="connsiteX19" fmla="*/ 808803 w 808803"/>
                      <a:gd name="connsiteY19" fmla="*/ 0 h 356621"/>
                      <a:gd name="connsiteX20" fmla="*/ 778966 w 808803"/>
                      <a:gd name="connsiteY20" fmla="*/ 18265 h 356621"/>
                      <a:gd name="connsiteX21" fmla="*/ 611855 w 808803"/>
                      <a:gd name="connsiteY21" fmla="*/ 150775 h 356621"/>
                      <a:gd name="connsiteX22" fmla="*/ 425529 w 808803"/>
                      <a:gd name="connsiteY22" fmla="*/ 355864 h 356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808803" h="356621">
                        <a:moveTo>
                          <a:pt x="425097" y="356621"/>
                        </a:moveTo>
                        <a:lnTo>
                          <a:pt x="383784" y="356621"/>
                        </a:lnTo>
                        <a:lnTo>
                          <a:pt x="383394" y="355864"/>
                        </a:lnTo>
                        <a:cubicBezTo>
                          <a:pt x="335106" y="290238"/>
                          <a:pt x="269679" y="217759"/>
                          <a:pt x="197069" y="150775"/>
                        </a:cubicBezTo>
                        <a:cubicBezTo>
                          <a:pt x="142612" y="100537"/>
                          <a:pt x="88499" y="57435"/>
                          <a:pt x="39655" y="24678"/>
                        </a:cubicBezTo>
                        <a:lnTo>
                          <a:pt x="0" y="0"/>
                        </a:lnTo>
                        <a:lnTo>
                          <a:pt x="100504" y="0"/>
                        </a:lnTo>
                        <a:lnTo>
                          <a:pt x="127332" y="17530"/>
                        </a:lnTo>
                        <a:cubicBezTo>
                          <a:pt x="154126" y="36832"/>
                          <a:pt x="182074" y="58728"/>
                          <a:pt x="210478" y="82892"/>
                        </a:cubicBezTo>
                        <a:cubicBezTo>
                          <a:pt x="245984" y="113098"/>
                          <a:pt x="279050" y="144169"/>
                          <a:pt x="308620" y="174677"/>
                        </a:cubicBezTo>
                        <a:lnTo>
                          <a:pt x="373033" y="248476"/>
                        </a:lnTo>
                        <a:lnTo>
                          <a:pt x="373033" y="225124"/>
                        </a:lnTo>
                        <a:lnTo>
                          <a:pt x="409773" y="188384"/>
                        </a:lnTo>
                        <a:lnTo>
                          <a:pt x="446513" y="225124"/>
                        </a:lnTo>
                        <a:lnTo>
                          <a:pt x="446513" y="236306"/>
                        </a:lnTo>
                        <a:lnTo>
                          <a:pt x="500303" y="174677"/>
                        </a:lnTo>
                        <a:cubicBezTo>
                          <a:pt x="529873" y="144169"/>
                          <a:pt x="562939" y="113098"/>
                          <a:pt x="598444" y="82892"/>
                        </a:cubicBezTo>
                        <a:cubicBezTo>
                          <a:pt x="626849" y="58728"/>
                          <a:pt x="654798" y="36831"/>
                          <a:pt x="681591" y="17530"/>
                        </a:cubicBezTo>
                        <a:lnTo>
                          <a:pt x="708420" y="0"/>
                        </a:lnTo>
                        <a:lnTo>
                          <a:pt x="808803" y="0"/>
                        </a:lnTo>
                        <a:lnTo>
                          <a:pt x="778966" y="18265"/>
                        </a:lnTo>
                        <a:cubicBezTo>
                          <a:pt x="727638" y="51720"/>
                          <a:pt x="669942" y="97188"/>
                          <a:pt x="611855" y="150775"/>
                        </a:cubicBezTo>
                        <a:cubicBezTo>
                          <a:pt x="539244" y="217759"/>
                          <a:pt x="473816" y="290238"/>
                          <a:pt x="425529" y="35586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367" name="グループ化 366">
                    <a:extLst>
                      <a:ext uri="{FF2B5EF4-FFF2-40B4-BE49-F238E27FC236}">
                        <a16:creationId xmlns:a16="http://schemas.microsoft.com/office/drawing/2014/main" id="{1679E268-4C90-47C9-ACC1-727261606C00}"/>
                      </a:ext>
                    </a:extLst>
                  </p:cNvPr>
                  <p:cNvGrpSpPr/>
                  <p:nvPr/>
                </p:nvGrpSpPr>
                <p:grpSpPr>
                  <a:xfrm>
                    <a:off x="2953132" y="1473200"/>
                    <a:ext cx="1155727" cy="510745"/>
                    <a:chOff x="2953132" y="1473200"/>
                    <a:chExt cx="1155727" cy="510745"/>
                  </a:xfrm>
                </p:grpSpPr>
                <p:sp>
                  <p:nvSpPr>
                    <p:cNvPr id="368" name="フリーフォーム: 図形 367">
                      <a:extLst>
                        <a:ext uri="{FF2B5EF4-FFF2-40B4-BE49-F238E27FC236}">
                          <a16:creationId xmlns:a16="http://schemas.microsoft.com/office/drawing/2014/main" id="{4783BD03-B195-4179-8407-C28D5222324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006721" y="1521615"/>
                      <a:ext cx="1048548" cy="462330"/>
                    </a:xfrm>
                    <a:custGeom>
                      <a:avLst/>
                      <a:gdLst>
                        <a:gd name="connsiteX0" fmla="*/ 632982 w 1204332"/>
                        <a:gd name="connsiteY0" fmla="*/ 531019 h 531019"/>
                        <a:gd name="connsiteX1" fmla="*/ 571466 w 1204332"/>
                        <a:gd name="connsiteY1" fmla="*/ 531019 h 531019"/>
                        <a:gd name="connsiteX2" fmla="*/ 570885 w 1204332"/>
                        <a:gd name="connsiteY2" fmla="*/ 529891 h 531019"/>
                        <a:gd name="connsiteX3" fmla="*/ 293442 w 1204332"/>
                        <a:gd name="connsiteY3" fmla="*/ 224508 h 531019"/>
                        <a:gd name="connsiteX4" fmla="*/ 59047 w 1204332"/>
                        <a:gd name="connsiteY4" fmla="*/ 36746 h 531019"/>
                        <a:gd name="connsiteX5" fmla="*/ 0 w 1204332"/>
                        <a:gd name="connsiteY5" fmla="*/ 0 h 531019"/>
                        <a:gd name="connsiteX6" fmla="*/ 149653 w 1204332"/>
                        <a:gd name="connsiteY6" fmla="*/ 0 h 531019"/>
                        <a:gd name="connsiteX7" fmla="*/ 189601 w 1204332"/>
                        <a:gd name="connsiteY7" fmla="*/ 26103 h 531019"/>
                        <a:gd name="connsiteX8" fmla="*/ 313409 w 1204332"/>
                        <a:gd name="connsiteY8" fmla="*/ 123429 h 531019"/>
                        <a:gd name="connsiteX9" fmla="*/ 574445 w 1204332"/>
                        <a:gd name="connsiteY9" fmla="*/ 391742 h 531019"/>
                        <a:gd name="connsiteX10" fmla="*/ 602256 w 1204332"/>
                        <a:gd name="connsiteY10" fmla="*/ 431826 h 531019"/>
                        <a:gd name="connsiteX11" fmla="*/ 630067 w 1204332"/>
                        <a:gd name="connsiteY11" fmla="*/ 391742 h 531019"/>
                        <a:gd name="connsiteX12" fmla="*/ 891102 w 1204332"/>
                        <a:gd name="connsiteY12" fmla="*/ 123429 h 531019"/>
                        <a:gd name="connsiteX13" fmla="*/ 1014910 w 1204332"/>
                        <a:gd name="connsiteY13" fmla="*/ 26102 h 531019"/>
                        <a:gd name="connsiteX14" fmla="*/ 1054858 w 1204332"/>
                        <a:gd name="connsiteY14" fmla="*/ 0 h 531019"/>
                        <a:gd name="connsiteX15" fmla="*/ 1204332 w 1204332"/>
                        <a:gd name="connsiteY15" fmla="*/ 0 h 531019"/>
                        <a:gd name="connsiteX16" fmla="*/ 1159903 w 1204332"/>
                        <a:gd name="connsiteY16" fmla="*/ 27197 h 531019"/>
                        <a:gd name="connsiteX17" fmla="*/ 911070 w 1204332"/>
                        <a:gd name="connsiteY17" fmla="*/ 224508 h 531019"/>
                        <a:gd name="connsiteX18" fmla="*/ 633626 w 1204332"/>
                        <a:gd name="connsiteY18" fmla="*/ 529891 h 5310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204332" h="531019">
                          <a:moveTo>
                            <a:pt x="632982" y="531019"/>
                          </a:moveTo>
                          <a:lnTo>
                            <a:pt x="571466" y="531019"/>
                          </a:lnTo>
                          <a:lnTo>
                            <a:pt x="570885" y="529891"/>
                          </a:lnTo>
                          <a:cubicBezTo>
                            <a:pt x="498983" y="432172"/>
                            <a:pt x="401560" y="324250"/>
                            <a:pt x="293442" y="224508"/>
                          </a:cubicBezTo>
                          <a:cubicBezTo>
                            <a:pt x="212354" y="149703"/>
                            <a:pt x="131778" y="85523"/>
                            <a:pt x="59047" y="36746"/>
                          </a:cubicBezTo>
                          <a:lnTo>
                            <a:pt x="0" y="0"/>
                          </a:lnTo>
                          <a:lnTo>
                            <a:pt x="149653" y="0"/>
                          </a:lnTo>
                          <a:lnTo>
                            <a:pt x="189601" y="26103"/>
                          </a:lnTo>
                          <a:cubicBezTo>
                            <a:pt x="229498" y="54844"/>
                            <a:pt x="271114" y="87447"/>
                            <a:pt x="313409" y="123429"/>
                          </a:cubicBezTo>
                          <a:cubicBezTo>
                            <a:pt x="419147" y="213384"/>
                            <a:pt x="510354" y="308488"/>
                            <a:pt x="574445" y="391742"/>
                          </a:cubicBezTo>
                          <a:lnTo>
                            <a:pt x="602256" y="431826"/>
                          </a:lnTo>
                          <a:lnTo>
                            <a:pt x="630067" y="391742"/>
                          </a:lnTo>
                          <a:cubicBezTo>
                            <a:pt x="694157" y="308488"/>
                            <a:pt x="785364" y="213384"/>
                            <a:pt x="891102" y="123429"/>
                          </a:cubicBezTo>
                          <a:cubicBezTo>
                            <a:pt x="933397" y="87447"/>
                            <a:pt x="975013" y="54843"/>
                            <a:pt x="1014910" y="26102"/>
                          </a:cubicBezTo>
                          <a:lnTo>
                            <a:pt x="1054858" y="0"/>
                          </a:lnTo>
                          <a:lnTo>
                            <a:pt x="1204332" y="0"/>
                          </a:lnTo>
                          <a:lnTo>
                            <a:pt x="1159903" y="27197"/>
                          </a:lnTo>
                          <a:cubicBezTo>
                            <a:pt x="1083475" y="77012"/>
                            <a:pt x="997564" y="144716"/>
                            <a:pt x="911070" y="224508"/>
                          </a:cubicBezTo>
                          <a:cubicBezTo>
                            <a:pt x="802951" y="324249"/>
                            <a:pt x="705527" y="432172"/>
                            <a:pt x="633626" y="529891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69" name="フリーフォーム: 図形 368">
                      <a:extLst>
                        <a:ext uri="{FF2B5EF4-FFF2-40B4-BE49-F238E27FC236}">
                          <a16:creationId xmlns:a16="http://schemas.microsoft.com/office/drawing/2014/main" id="{F530C88A-0649-40DA-9AD8-FDB8224A1308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953132" y="1473200"/>
                      <a:ext cx="1155727" cy="509588"/>
                    </a:xfrm>
                    <a:custGeom>
                      <a:avLst/>
                      <a:gdLst>
                        <a:gd name="connsiteX0" fmla="*/ 632982 w 1204332"/>
                        <a:gd name="connsiteY0" fmla="*/ 531019 h 531019"/>
                        <a:gd name="connsiteX1" fmla="*/ 571466 w 1204332"/>
                        <a:gd name="connsiteY1" fmla="*/ 531019 h 531019"/>
                        <a:gd name="connsiteX2" fmla="*/ 570885 w 1204332"/>
                        <a:gd name="connsiteY2" fmla="*/ 529891 h 531019"/>
                        <a:gd name="connsiteX3" fmla="*/ 293442 w 1204332"/>
                        <a:gd name="connsiteY3" fmla="*/ 224508 h 531019"/>
                        <a:gd name="connsiteX4" fmla="*/ 59047 w 1204332"/>
                        <a:gd name="connsiteY4" fmla="*/ 36746 h 531019"/>
                        <a:gd name="connsiteX5" fmla="*/ 0 w 1204332"/>
                        <a:gd name="connsiteY5" fmla="*/ 0 h 531019"/>
                        <a:gd name="connsiteX6" fmla="*/ 149653 w 1204332"/>
                        <a:gd name="connsiteY6" fmla="*/ 0 h 531019"/>
                        <a:gd name="connsiteX7" fmla="*/ 189601 w 1204332"/>
                        <a:gd name="connsiteY7" fmla="*/ 26103 h 531019"/>
                        <a:gd name="connsiteX8" fmla="*/ 313409 w 1204332"/>
                        <a:gd name="connsiteY8" fmla="*/ 123429 h 531019"/>
                        <a:gd name="connsiteX9" fmla="*/ 574445 w 1204332"/>
                        <a:gd name="connsiteY9" fmla="*/ 391742 h 531019"/>
                        <a:gd name="connsiteX10" fmla="*/ 602256 w 1204332"/>
                        <a:gd name="connsiteY10" fmla="*/ 431826 h 531019"/>
                        <a:gd name="connsiteX11" fmla="*/ 630067 w 1204332"/>
                        <a:gd name="connsiteY11" fmla="*/ 391742 h 531019"/>
                        <a:gd name="connsiteX12" fmla="*/ 891102 w 1204332"/>
                        <a:gd name="connsiteY12" fmla="*/ 123429 h 531019"/>
                        <a:gd name="connsiteX13" fmla="*/ 1014910 w 1204332"/>
                        <a:gd name="connsiteY13" fmla="*/ 26102 h 531019"/>
                        <a:gd name="connsiteX14" fmla="*/ 1054858 w 1204332"/>
                        <a:gd name="connsiteY14" fmla="*/ 0 h 531019"/>
                        <a:gd name="connsiteX15" fmla="*/ 1204332 w 1204332"/>
                        <a:gd name="connsiteY15" fmla="*/ 0 h 531019"/>
                        <a:gd name="connsiteX16" fmla="*/ 1159903 w 1204332"/>
                        <a:gd name="connsiteY16" fmla="*/ 27197 h 531019"/>
                        <a:gd name="connsiteX17" fmla="*/ 911070 w 1204332"/>
                        <a:gd name="connsiteY17" fmla="*/ 224508 h 531019"/>
                        <a:gd name="connsiteX18" fmla="*/ 633626 w 1204332"/>
                        <a:gd name="connsiteY18" fmla="*/ 529891 h 5310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204332" h="531019">
                          <a:moveTo>
                            <a:pt x="632982" y="531019"/>
                          </a:moveTo>
                          <a:lnTo>
                            <a:pt x="571466" y="531019"/>
                          </a:lnTo>
                          <a:lnTo>
                            <a:pt x="570885" y="529891"/>
                          </a:lnTo>
                          <a:cubicBezTo>
                            <a:pt x="498983" y="432172"/>
                            <a:pt x="401560" y="324250"/>
                            <a:pt x="293442" y="224508"/>
                          </a:cubicBezTo>
                          <a:cubicBezTo>
                            <a:pt x="212354" y="149703"/>
                            <a:pt x="131778" y="85523"/>
                            <a:pt x="59047" y="36746"/>
                          </a:cubicBezTo>
                          <a:lnTo>
                            <a:pt x="0" y="0"/>
                          </a:lnTo>
                          <a:lnTo>
                            <a:pt x="149653" y="0"/>
                          </a:lnTo>
                          <a:lnTo>
                            <a:pt x="189601" y="26103"/>
                          </a:lnTo>
                          <a:cubicBezTo>
                            <a:pt x="229498" y="54844"/>
                            <a:pt x="271114" y="87447"/>
                            <a:pt x="313409" y="123429"/>
                          </a:cubicBezTo>
                          <a:cubicBezTo>
                            <a:pt x="419147" y="213384"/>
                            <a:pt x="510354" y="308488"/>
                            <a:pt x="574445" y="391742"/>
                          </a:cubicBezTo>
                          <a:lnTo>
                            <a:pt x="602256" y="431826"/>
                          </a:lnTo>
                          <a:lnTo>
                            <a:pt x="630067" y="391742"/>
                          </a:lnTo>
                          <a:cubicBezTo>
                            <a:pt x="694157" y="308488"/>
                            <a:pt x="785364" y="213384"/>
                            <a:pt x="891102" y="123429"/>
                          </a:cubicBezTo>
                          <a:cubicBezTo>
                            <a:pt x="933397" y="87447"/>
                            <a:pt x="975013" y="54843"/>
                            <a:pt x="1014910" y="26102"/>
                          </a:cubicBezTo>
                          <a:lnTo>
                            <a:pt x="1054858" y="0"/>
                          </a:lnTo>
                          <a:lnTo>
                            <a:pt x="1204332" y="0"/>
                          </a:lnTo>
                          <a:lnTo>
                            <a:pt x="1159903" y="27197"/>
                          </a:lnTo>
                          <a:cubicBezTo>
                            <a:pt x="1083475" y="77012"/>
                            <a:pt x="997564" y="144716"/>
                            <a:pt x="911070" y="224508"/>
                          </a:cubicBezTo>
                          <a:cubicBezTo>
                            <a:pt x="802951" y="324249"/>
                            <a:pt x="705527" y="432172"/>
                            <a:pt x="633626" y="529891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349" name="グループ化 348">
                <a:extLst>
                  <a:ext uri="{FF2B5EF4-FFF2-40B4-BE49-F238E27FC236}">
                    <a16:creationId xmlns:a16="http://schemas.microsoft.com/office/drawing/2014/main" id="{1DD194ED-ABB2-4989-AE13-CECF7A6BFB55}"/>
                  </a:ext>
                </a:extLst>
              </p:cNvPr>
              <p:cNvGrpSpPr/>
              <p:nvPr/>
            </p:nvGrpSpPr>
            <p:grpSpPr>
              <a:xfrm>
                <a:off x="4096132" y="4492856"/>
                <a:ext cx="1155727" cy="690152"/>
                <a:chOff x="2953132" y="1293793"/>
                <a:chExt cx="1155727" cy="690152"/>
              </a:xfrm>
            </p:grpSpPr>
            <p:grpSp>
              <p:nvGrpSpPr>
                <p:cNvPr id="350" name="グループ化 349">
                  <a:extLst>
                    <a:ext uri="{FF2B5EF4-FFF2-40B4-BE49-F238E27FC236}">
                      <a16:creationId xmlns:a16="http://schemas.microsoft.com/office/drawing/2014/main" id="{3D0C8604-E9CE-4B9B-8BF2-8393A54A7748}"/>
                    </a:ext>
                  </a:extLst>
                </p:cNvPr>
                <p:cNvGrpSpPr/>
                <p:nvPr/>
              </p:nvGrpSpPr>
              <p:grpSpPr>
                <a:xfrm>
                  <a:off x="3365165" y="1293793"/>
                  <a:ext cx="331657" cy="386376"/>
                  <a:chOff x="4430255" y="1232033"/>
                  <a:chExt cx="331657" cy="409473"/>
                </a:xfrm>
              </p:grpSpPr>
              <p:sp>
                <p:nvSpPr>
                  <p:cNvPr id="359" name="フリーフォーム: 図形 358">
                    <a:extLst>
                      <a:ext uri="{FF2B5EF4-FFF2-40B4-BE49-F238E27FC236}">
                        <a16:creationId xmlns:a16="http://schemas.microsoft.com/office/drawing/2014/main" id="{080AE19D-48A3-4B9C-9A32-6721E22EAD3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465692" y="1196596"/>
                    <a:ext cx="260784" cy="331657"/>
                  </a:xfrm>
                  <a:custGeom>
                    <a:avLst/>
                    <a:gdLst>
                      <a:gd name="connsiteX0" fmla="*/ 45719 w 260784"/>
                      <a:gd name="connsiteY0" fmla="*/ 211933 h 331657"/>
                      <a:gd name="connsiteX1" fmla="*/ 34289 w 260784"/>
                      <a:gd name="connsiteY1" fmla="*/ 331657 h 331657"/>
                      <a:gd name="connsiteX2" fmla="*/ 11430 w 260784"/>
                      <a:gd name="connsiteY2" fmla="*/ 331657 h 331657"/>
                      <a:gd name="connsiteX3" fmla="*/ 0 w 260784"/>
                      <a:gd name="connsiteY3" fmla="*/ 211933 h 331657"/>
                      <a:gd name="connsiteX4" fmla="*/ 45719 w 260784"/>
                      <a:gd name="connsiteY4" fmla="*/ 119724 h 331657"/>
                      <a:gd name="connsiteX5" fmla="*/ 0 w 260784"/>
                      <a:gd name="connsiteY5" fmla="*/ 119724 h 331657"/>
                      <a:gd name="connsiteX6" fmla="*/ 11430 w 260784"/>
                      <a:gd name="connsiteY6" fmla="*/ 0 h 331657"/>
                      <a:gd name="connsiteX7" fmla="*/ 34289 w 260784"/>
                      <a:gd name="connsiteY7" fmla="*/ 0 h 331657"/>
                      <a:gd name="connsiteX8" fmla="*/ 260784 w 260784"/>
                      <a:gd name="connsiteY8" fmla="*/ 284044 h 331657"/>
                      <a:gd name="connsiteX9" fmla="*/ 216017 w 260784"/>
                      <a:gd name="connsiteY9" fmla="*/ 296040 h 331657"/>
                      <a:gd name="connsiteX10" fmla="*/ 53219 w 260784"/>
                      <a:gd name="connsiteY10" fmla="*/ 202048 h 331657"/>
                      <a:gd name="connsiteX11" fmla="*/ 69605 w 260784"/>
                      <a:gd name="connsiteY11" fmla="*/ 173667 h 331657"/>
                      <a:gd name="connsiteX12" fmla="*/ 260784 w 260784"/>
                      <a:gd name="connsiteY12" fmla="*/ 55885 h 331657"/>
                      <a:gd name="connsiteX13" fmla="*/ 69605 w 260784"/>
                      <a:gd name="connsiteY13" fmla="*/ 166263 h 331657"/>
                      <a:gd name="connsiteX14" fmla="*/ 53219 w 260784"/>
                      <a:gd name="connsiteY14" fmla="*/ 137881 h 331657"/>
                      <a:gd name="connsiteX15" fmla="*/ 216017 w 260784"/>
                      <a:gd name="connsiteY15" fmla="*/ 43890 h 3316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60784" h="331657">
                        <a:moveTo>
                          <a:pt x="45719" y="211933"/>
                        </a:moveTo>
                        <a:lnTo>
                          <a:pt x="34289" y="331657"/>
                        </a:lnTo>
                        <a:lnTo>
                          <a:pt x="11430" y="331657"/>
                        </a:lnTo>
                        <a:lnTo>
                          <a:pt x="0" y="211933"/>
                        </a:lnTo>
                        <a:close/>
                        <a:moveTo>
                          <a:pt x="45719" y="119724"/>
                        </a:moveTo>
                        <a:lnTo>
                          <a:pt x="0" y="119724"/>
                        </a:lnTo>
                        <a:lnTo>
                          <a:pt x="11430" y="0"/>
                        </a:lnTo>
                        <a:lnTo>
                          <a:pt x="34289" y="0"/>
                        </a:lnTo>
                        <a:close/>
                        <a:moveTo>
                          <a:pt x="260784" y="284044"/>
                        </a:moveTo>
                        <a:lnTo>
                          <a:pt x="216017" y="296040"/>
                        </a:lnTo>
                        <a:lnTo>
                          <a:pt x="53219" y="202048"/>
                        </a:lnTo>
                        <a:lnTo>
                          <a:pt x="69605" y="173667"/>
                        </a:lnTo>
                        <a:close/>
                        <a:moveTo>
                          <a:pt x="260784" y="55885"/>
                        </a:moveTo>
                        <a:lnTo>
                          <a:pt x="69605" y="166263"/>
                        </a:lnTo>
                        <a:lnTo>
                          <a:pt x="53219" y="137881"/>
                        </a:lnTo>
                        <a:lnTo>
                          <a:pt x="216017" y="4389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60" name="フリーフォーム: 図形 359">
                    <a:extLst>
                      <a:ext uri="{FF2B5EF4-FFF2-40B4-BE49-F238E27FC236}">
                        <a16:creationId xmlns:a16="http://schemas.microsoft.com/office/drawing/2014/main" id="{6DCE9499-1662-48CB-99F2-429C73E14073}"/>
                      </a:ext>
                    </a:extLst>
                  </p:cNvPr>
                  <p:cNvSpPr/>
                  <p:nvPr/>
                </p:nvSpPr>
                <p:spPr>
                  <a:xfrm>
                    <a:off x="4452765" y="1336658"/>
                    <a:ext cx="294048" cy="304848"/>
                  </a:xfrm>
                  <a:custGeom>
                    <a:avLst/>
                    <a:gdLst>
                      <a:gd name="connsiteX0" fmla="*/ 141072 w 294048"/>
                      <a:gd name="connsiteY0" fmla="*/ 0 h 304848"/>
                      <a:gd name="connsiteX1" fmla="*/ 189888 w 294048"/>
                      <a:gd name="connsiteY1" fmla="*/ 71438 h 304848"/>
                      <a:gd name="connsiteX2" fmla="*/ 188961 w 294048"/>
                      <a:gd name="connsiteY2" fmla="*/ 78159 h 304848"/>
                      <a:gd name="connsiteX3" fmla="*/ 202984 w 294048"/>
                      <a:gd name="connsiteY3" fmla="*/ 74016 h 304848"/>
                      <a:gd name="connsiteX4" fmla="*/ 251800 w 294048"/>
                      <a:gd name="connsiteY4" fmla="*/ 145454 h 304848"/>
                      <a:gd name="connsiteX5" fmla="*/ 247964 w 294048"/>
                      <a:gd name="connsiteY5" fmla="*/ 173261 h 304848"/>
                      <a:gd name="connsiteX6" fmla="*/ 247738 w 294048"/>
                      <a:gd name="connsiteY6" fmla="*/ 173752 h 304848"/>
                      <a:gd name="connsiteX7" fmla="*/ 255158 w 294048"/>
                      <a:gd name="connsiteY7" fmla="*/ 171817 h 304848"/>
                      <a:gd name="connsiteX8" fmla="*/ 274421 w 294048"/>
                      <a:gd name="connsiteY8" fmla="*/ 176456 h 304848"/>
                      <a:gd name="connsiteX9" fmla="*/ 280978 w 294048"/>
                      <a:gd name="connsiteY9" fmla="*/ 262731 h 304848"/>
                      <a:gd name="connsiteX10" fmla="*/ 202983 w 294048"/>
                      <a:gd name="connsiteY10" fmla="*/ 300190 h 304848"/>
                      <a:gd name="connsiteX11" fmla="*/ 185845 w 294048"/>
                      <a:gd name="connsiteY11" fmla="*/ 239915 h 304848"/>
                      <a:gd name="connsiteX12" fmla="*/ 196049 w 294048"/>
                      <a:gd name="connsiteY12" fmla="*/ 214843 h 304848"/>
                      <a:gd name="connsiteX13" fmla="*/ 183983 w 294048"/>
                      <a:gd name="connsiteY13" fmla="*/ 211278 h 304848"/>
                      <a:gd name="connsiteX14" fmla="*/ 154168 w 294048"/>
                      <a:gd name="connsiteY14" fmla="*/ 145454 h 304848"/>
                      <a:gd name="connsiteX15" fmla="*/ 155096 w 294048"/>
                      <a:gd name="connsiteY15" fmla="*/ 138733 h 304848"/>
                      <a:gd name="connsiteX16" fmla="*/ 141072 w 294048"/>
                      <a:gd name="connsiteY16" fmla="*/ 142876 h 304848"/>
                      <a:gd name="connsiteX17" fmla="*/ 127048 w 294048"/>
                      <a:gd name="connsiteY17" fmla="*/ 138733 h 304848"/>
                      <a:gd name="connsiteX18" fmla="*/ 127975 w 294048"/>
                      <a:gd name="connsiteY18" fmla="*/ 145454 h 304848"/>
                      <a:gd name="connsiteX19" fmla="*/ 98161 w 294048"/>
                      <a:gd name="connsiteY19" fmla="*/ 211278 h 304848"/>
                      <a:gd name="connsiteX20" fmla="*/ 96056 w 294048"/>
                      <a:gd name="connsiteY20" fmla="*/ 211900 h 304848"/>
                      <a:gd name="connsiteX21" fmla="*/ 97622 w 294048"/>
                      <a:gd name="connsiteY21" fmla="*/ 213915 h 304848"/>
                      <a:gd name="connsiteX22" fmla="*/ 91065 w 294048"/>
                      <a:gd name="connsiteY22" fmla="*/ 300190 h 304848"/>
                      <a:gd name="connsiteX23" fmla="*/ 13070 w 294048"/>
                      <a:gd name="connsiteY23" fmla="*/ 262731 h 304848"/>
                      <a:gd name="connsiteX24" fmla="*/ 19627 w 294048"/>
                      <a:gd name="connsiteY24" fmla="*/ 176456 h 304848"/>
                      <a:gd name="connsiteX25" fmla="*/ 34138 w 294048"/>
                      <a:gd name="connsiteY25" fmla="*/ 172961 h 304848"/>
                      <a:gd name="connsiteX26" fmla="*/ 30343 w 294048"/>
                      <a:gd name="connsiteY26" fmla="*/ 145454 h 304848"/>
                      <a:gd name="connsiteX27" fmla="*/ 79159 w 294048"/>
                      <a:gd name="connsiteY27" fmla="*/ 74016 h 304848"/>
                      <a:gd name="connsiteX28" fmla="*/ 93184 w 294048"/>
                      <a:gd name="connsiteY28" fmla="*/ 78160 h 304848"/>
                      <a:gd name="connsiteX29" fmla="*/ 92256 w 294048"/>
                      <a:gd name="connsiteY29" fmla="*/ 71438 h 304848"/>
                      <a:gd name="connsiteX30" fmla="*/ 141072 w 294048"/>
                      <a:gd name="connsiteY30" fmla="*/ 0 h 3048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294048" h="304848">
                        <a:moveTo>
                          <a:pt x="141072" y="0"/>
                        </a:moveTo>
                        <a:cubicBezTo>
                          <a:pt x="168032" y="0"/>
                          <a:pt x="189888" y="31984"/>
                          <a:pt x="189888" y="71438"/>
                        </a:cubicBezTo>
                        <a:lnTo>
                          <a:pt x="188961" y="78159"/>
                        </a:lnTo>
                        <a:lnTo>
                          <a:pt x="202984" y="74016"/>
                        </a:lnTo>
                        <a:cubicBezTo>
                          <a:pt x="229944" y="74016"/>
                          <a:pt x="251800" y="106000"/>
                          <a:pt x="251800" y="145454"/>
                        </a:cubicBezTo>
                        <a:cubicBezTo>
                          <a:pt x="251800" y="155318"/>
                          <a:pt x="250434" y="164714"/>
                          <a:pt x="247964" y="173261"/>
                        </a:cubicBezTo>
                        <a:lnTo>
                          <a:pt x="247738" y="173752"/>
                        </a:lnTo>
                        <a:lnTo>
                          <a:pt x="255158" y="171817"/>
                        </a:lnTo>
                        <a:cubicBezTo>
                          <a:pt x="262024" y="171607"/>
                          <a:pt x="268584" y="173086"/>
                          <a:pt x="274421" y="176456"/>
                        </a:cubicBezTo>
                        <a:cubicBezTo>
                          <a:pt x="297769" y="189936"/>
                          <a:pt x="300705" y="228563"/>
                          <a:pt x="280978" y="262731"/>
                        </a:cubicBezTo>
                        <a:cubicBezTo>
                          <a:pt x="261251" y="296899"/>
                          <a:pt x="226331" y="313670"/>
                          <a:pt x="202983" y="300190"/>
                        </a:cubicBezTo>
                        <a:cubicBezTo>
                          <a:pt x="185472" y="290080"/>
                          <a:pt x="179443" y="265825"/>
                          <a:pt x="185845" y="239915"/>
                        </a:cubicBezTo>
                        <a:lnTo>
                          <a:pt x="196049" y="214843"/>
                        </a:lnTo>
                        <a:lnTo>
                          <a:pt x="183983" y="211278"/>
                        </a:lnTo>
                        <a:cubicBezTo>
                          <a:pt x="166462" y="200433"/>
                          <a:pt x="154168" y="175045"/>
                          <a:pt x="154168" y="145454"/>
                        </a:cubicBezTo>
                        <a:lnTo>
                          <a:pt x="155096" y="138733"/>
                        </a:lnTo>
                        <a:lnTo>
                          <a:pt x="141072" y="142876"/>
                        </a:lnTo>
                        <a:lnTo>
                          <a:pt x="127048" y="138733"/>
                        </a:lnTo>
                        <a:lnTo>
                          <a:pt x="127975" y="145454"/>
                        </a:lnTo>
                        <a:cubicBezTo>
                          <a:pt x="127975" y="175045"/>
                          <a:pt x="115681" y="200433"/>
                          <a:pt x="98161" y="211278"/>
                        </a:cubicBezTo>
                        <a:lnTo>
                          <a:pt x="96056" y="211900"/>
                        </a:lnTo>
                        <a:lnTo>
                          <a:pt x="97622" y="213915"/>
                        </a:lnTo>
                        <a:cubicBezTo>
                          <a:pt x="117349" y="248083"/>
                          <a:pt x="114413" y="286710"/>
                          <a:pt x="91065" y="300190"/>
                        </a:cubicBezTo>
                        <a:cubicBezTo>
                          <a:pt x="67717" y="313670"/>
                          <a:pt x="32797" y="296899"/>
                          <a:pt x="13070" y="262731"/>
                        </a:cubicBezTo>
                        <a:cubicBezTo>
                          <a:pt x="-6657" y="228563"/>
                          <a:pt x="-3721" y="189936"/>
                          <a:pt x="19627" y="176456"/>
                        </a:cubicBezTo>
                        <a:lnTo>
                          <a:pt x="34138" y="172961"/>
                        </a:lnTo>
                        <a:lnTo>
                          <a:pt x="30343" y="145454"/>
                        </a:lnTo>
                        <a:cubicBezTo>
                          <a:pt x="30343" y="106000"/>
                          <a:pt x="52199" y="74016"/>
                          <a:pt x="79159" y="74016"/>
                        </a:cubicBezTo>
                        <a:lnTo>
                          <a:pt x="93184" y="78160"/>
                        </a:lnTo>
                        <a:lnTo>
                          <a:pt x="92256" y="71438"/>
                        </a:lnTo>
                        <a:cubicBezTo>
                          <a:pt x="92256" y="31984"/>
                          <a:pt x="114112" y="0"/>
                          <a:pt x="141072" y="0"/>
                        </a:cubicBez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351" name="台形 350">
                  <a:extLst>
                    <a:ext uri="{FF2B5EF4-FFF2-40B4-BE49-F238E27FC236}">
                      <a16:creationId xmlns:a16="http://schemas.microsoft.com/office/drawing/2014/main" id="{6C4DD757-6966-420C-893C-3202CEC8C104}"/>
                    </a:ext>
                  </a:extLst>
                </p:cNvPr>
                <p:cNvSpPr/>
                <p:nvPr/>
              </p:nvSpPr>
              <p:spPr>
                <a:xfrm>
                  <a:off x="3217290" y="1633513"/>
                  <a:ext cx="637954" cy="277754"/>
                </a:xfrm>
                <a:prstGeom prst="trapezoid">
                  <a:avLst>
                    <a:gd name="adj" fmla="val 115476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352" name="グループ化 351">
                  <a:extLst>
                    <a:ext uri="{FF2B5EF4-FFF2-40B4-BE49-F238E27FC236}">
                      <a16:creationId xmlns:a16="http://schemas.microsoft.com/office/drawing/2014/main" id="{EE55830B-A1DC-4893-B14C-C4B3AA4CB705}"/>
                    </a:ext>
                  </a:extLst>
                </p:cNvPr>
                <p:cNvGrpSpPr/>
                <p:nvPr/>
              </p:nvGrpSpPr>
              <p:grpSpPr>
                <a:xfrm>
                  <a:off x="2953132" y="1473200"/>
                  <a:ext cx="1155727" cy="510745"/>
                  <a:chOff x="2953132" y="1473200"/>
                  <a:chExt cx="1155727" cy="510745"/>
                </a:xfrm>
              </p:grpSpPr>
              <p:sp>
                <p:nvSpPr>
                  <p:cNvPr id="353" name="フリーフォーム: 図形 352">
                    <a:extLst>
                      <a:ext uri="{FF2B5EF4-FFF2-40B4-BE49-F238E27FC236}">
                        <a16:creationId xmlns:a16="http://schemas.microsoft.com/office/drawing/2014/main" id="{0C0DC358-8952-45C8-90D8-994694B8F3E3}"/>
                      </a:ext>
                    </a:extLst>
                  </p:cNvPr>
                  <p:cNvSpPr/>
                  <p:nvPr/>
                </p:nvSpPr>
                <p:spPr>
                  <a:xfrm>
                    <a:off x="3099185" y="1584291"/>
                    <a:ext cx="867978" cy="354966"/>
                  </a:xfrm>
                  <a:custGeom>
                    <a:avLst/>
                    <a:gdLst>
                      <a:gd name="connsiteX0" fmla="*/ 11430 w 867978"/>
                      <a:gd name="connsiteY0" fmla="*/ 309247 h 354966"/>
                      <a:gd name="connsiteX1" fmla="*/ 856548 w 867978"/>
                      <a:gd name="connsiteY1" fmla="*/ 309247 h 354966"/>
                      <a:gd name="connsiteX2" fmla="*/ 867978 w 867978"/>
                      <a:gd name="connsiteY2" fmla="*/ 354966 h 354966"/>
                      <a:gd name="connsiteX3" fmla="*/ 0 w 867978"/>
                      <a:gd name="connsiteY3" fmla="*/ 354966 h 354966"/>
                      <a:gd name="connsiteX4" fmla="*/ 407904 w 867978"/>
                      <a:gd name="connsiteY4" fmla="*/ 0 h 354966"/>
                      <a:gd name="connsiteX5" fmla="*/ 463165 w 867978"/>
                      <a:gd name="connsiteY5" fmla="*/ 0 h 354966"/>
                      <a:gd name="connsiteX6" fmla="*/ 463165 w 867978"/>
                      <a:gd name="connsiteY6" fmla="*/ 227776 h 354966"/>
                      <a:gd name="connsiteX7" fmla="*/ 706037 w 867978"/>
                      <a:gd name="connsiteY7" fmla="*/ 227776 h 354966"/>
                      <a:gd name="connsiteX8" fmla="*/ 720340 w 867978"/>
                      <a:gd name="connsiteY8" fmla="*/ 284990 h 354966"/>
                      <a:gd name="connsiteX9" fmla="*/ 147638 w 867978"/>
                      <a:gd name="connsiteY9" fmla="*/ 284990 h 354966"/>
                      <a:gd name="connsiteX10" fmla="*/ 161942 w 867978"/>
                      <a:gd name="connsiteY10" fmla="*/ 227776 h 354966"/>
                      <a:gd name="connsiteX11" fmla="*/ 407904 w 867978"/>
                      <a:gd name="connsiteY11" fmla="*/ 227776 h 3549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67978" h="354966">
                        <a:moveTo>
                          <a:pt x="11430" y="309247"/>
                        </a:moveTo>
                        <a:lnTo>
                          <a:pt x="856548" y="309247"/>
                        </a:lnTo>
                        <a:lnTo>
                          <a:pt x="867978" y="354966"/>
                        </a:lnTo>
                        <a:lnTo>
                          <a:pt x="0" y="354966"/>
                        </a:lnTo>
                        <a:close/>
                        <a:moveTo>
                          <a:pt x="407904" y="0"/>
                        </a:moveTo>
                        <a:lnTo>
                          <a:pt x="463165" y="0"/>
                        </a:lnTo>
                        <a:lnTo>
                          <a:pt x="463165" y="227776"/>
                        </a:lnTo>
                        <a:lnTo>
                          <a:pt x="706037" y="227776"/>
                        </a:lnTo>
                        <a:lnTo>
                          <a:pt x="720340" y="284990"/>
                        </a:lnTo>
                        <a:lnTo>
                          <a:pt x="147638" y="284990"/>
                        </a:lnTo>
                        <a:lnTo>
                          <a:pt x="161942" y="227776"/>
                        </a:lnTo>
                        <a:lnTo>
                          <a:pt x="407904" y="22777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4" name="台形 353">
                    <a:extLst>
                      <a:ext uri="{FF2B5EF4-FFF2-40B4-BE49-F238E27FC236}">
                        <a16:creationId xmlns:a16="http://schemas.microsoft.com/office/drawing/2014/main" id="{AC29B02F-BC4A-4725-BE99-32BF5E761C11}"/>
                      </a:ext>
                    </a:extLst>
                  </p:cNvPr>
                  <p:cNvSpPr/>
                  <p:nvPr/>
                </p:nvSpPr>
                <p:spPr>
                  <a:xfrm>
                    <a:off x="3099185" y="1912589"/>
                    <a:ext cx="867978" cy="45719"/>
                  </a:xfrm>
                  <a:prstGeom prst="trapezoid">
                    <a:avLst/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55" name="フリーフォーム: 図形 354">
                    <a:extLst>
                      <a:ext uri="{FF2B5EF4-FFF2-40B4-BE49-F238E27FC236}">
                        <a16:creationId xmlns:a16="http://schemas.microsoft.com/office/drawing/2014/main" id="{B0C6BA82-4B14-419B-A7E2-0065B9B8E71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131343" y="1610655"/>
                    <a:ext cx="808803" cy="356621"/>
                  </a:xfrm>
                  <a:custGeom>
                    <a:avLst/>
                    <a:gdLst>
                      <a:gd name="connsiteX0" fmla="*/ 425097 w 808803"/>
                      <a:gd name="connsiteY0" fmla="*/ 356621 h 356621"/>
                      <a:gd name="connsiteX1" fmla="*/ 383784 w 808803"/>
                      <a:gd name="connsiteY1" fmla="*/ 356621 h 356621"/>
                      <a:gd name="connsiteX2" fmla="*/ 383394 w 808803"/>
                      <a:gd name="connsiteY2" fmla="*/ 355864 h 356621"/>
                      <a:gd name="connsiteX3" fmla="*/ 197069 w 808803"/>
                      <a:gd name="connsiteY3" fmla="*/ 150775 h 356621"/>
                      <a:gd name="connsiteX4" fmla="*/ 39655 w 808803"/>
                      <a:gd name="connsiteY4" fmla="*/ 24678 h 356621"/>
                      <a:gd name="connsiteX5" fmla="*/ 0 w 808803"/>
                      <a:gd name="connsiteY5" fmla="*/ 0 h 356621"/>
                      <a:gd name="connsiteX6" fmla="*/ 100504 w 808803"/>
                      <a:gd name="connsiteY6" fmla="*/ 0 h 356621"/>
                      <a:gd name="connsiteX7" fmla="*/ 127332 w 808803"/>
                      <a:gd name="connsiteY7" fmla="*/ 17530 h 356621"/>
                      <a:gd name="connsiteX8" fmla="*/ 210478 w 808803"/>
                      <a:gd name="connsiteY8" fmla="*/ 82892 h 356621"/>
                      <a:gd name="connsiteX9" fmla="*/ 308620 w 808803"/>
                      <a:gd name="connsiteY9" fmla="*/ 174677 h 356621"/>
                      <a:gd name="connsiteX10" fmla="*/ 373033 w 808803"/>
                      <a:gd name="connsiteY10" fmla="*/ 248476 h 356621"/>
                      <a:gd name="connsiteX11" fmla="*/ 373033 w 808803"/>
                      <a:gd name="connsiteY11" fmla="*/ 225124 h 356621"/>
                      <a:gd name="connsiteX12" fmla="*/ 409773 w 808803"/>
                      <a:gd name="connsiteY12" fmla="*/ 188384 h 356621"/>
                      <a:gd name="connsiteX13" fmla="*/ 446513 w 808803"/>
                      <a:gd name="connsiteY13" fmla="*/ 225124 h 356621"/>
                      <a:gd name="connsiteX14" fmla="*/ 446513 w 808803"/>
                      <a:gd name="connsiteY14" fmla="*/ 236306 h 356621"/>
                      <a:gd name="connsiteX15" fmla="*/ 500303 w 808803"/>
                      <a:gd name="connsiteY15" fmla="*/ 174677 h 356621"/>
                      <a:gd name="connsiteX16" fmla="*/ 598444 w 808803"/>
                      <a:gd name="connsiteY16" fmla="*/ 82892 h 356621"/>
                      <a:gd name="connsiteX17" fmla="*/ 681591 w 808803"/>
                      <a:gd name="connsiteY17" fmla="*/ 17530 h 356621"/>
                      <a:gd name="connsiteX18" fmla="*/ 708420 w 808803"/>
                      <a:gd name="connsiteY18" fmla="*/ 0 h 356621"/>
                      <a:gd name="connsiteX19" fmla="*/ 808803 w 808803"/>
                      <a:gd name="connsiteY19" fmla="*/ 0 h 356621"/>
                      <a:gd name="connsiteX20" fmla="*/ 778966 w 808803"/>
                      <a:gd name="connsiteY20" fmla="*/ 18265 h 356621"/>
                      <a:gd name="connsiteX21" fmla="*/ 611855 w 808803"/>
                      <a:gd name="connsiteY21" fmla="*/ 150775 h 356621"/>
                      <a:gd name="connsiteX22" fmla="*/ 425529 w 808803"/>
                      <a:gd name="connsiteY22" fmla="*/ 355864 h 356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808803" h="356621">
                        <a:moveTo>
                          <a:pt x="425097" y="356621"/>
                        </a:moveTo>
                        <a:lnTo>
                          <a:pt x="383784" y="356621"/>
                        </a:lnTo>
                        <a:lnTo>
                          <a:pt x="383394" y="355864"/>
                        </a:lnTo>
                        <a:cubicBezTo>
                          <a:pt x="335106" y="290238"/>
                          <a:pt x="269679" y="217759"/>
                          <a:pt x="197069" y="150775"/>
                        </a:cubicBezTo>
                        <a:cubicBezTo>
                          <a:pt x="142612" y="100537"/>
                          <a:pt x="88499" y="57435"/>
                          <a:pt x="39655" y="24678"/>
                        </a:cubicBezTo>
                        <a:lnTo>
                          <a:pt x="0" y="0"/>
                        </a:lnTo>
                        <a:lnTo>
                          <a:pt x="100504" y="0"/>
                        </a:lnTo>
                        <a:lnTo>
                          <a:pt x="127332" y="17530"/>
                        </a:lnTo>
                        <a:cubicBezTo>
                          <a:pt x="154126" y="36832"/>
                          <a:pt x="182074" y="58728"/>
                          <a:pt x="210478" y="82892"/>
                        </a:cubicBezTo>
                        <a:cubicBezTo>
                          <a:pt x="245984" y="113098"/>
                          <a:pt x="279050" y="144169"/>
                          <a:pt x="308620" y="174677"/>
                        </a:cubicBezTo>
                        <a:lnTo>
                          <a:pt x="373033" y="248476"/>
                        </a:lnTo>
                        <a:lnTo>
                          <a:pt x="373033" y="225124"/>
                        </a:lnTo>
                        <a:lnTo>
                          <a:pt x="409773" y="188384"/>
                        </a:lnTo>
                        <a:lnTo>
                          <a:pt x="446513" y="225124"/>
                        </a:lnTo>
                        <a:lnTo>
                          <a:pt x="446513" y="236306"/>
                        </a:lnTo>
                        <a:lnTo>
                          <a:pt x="500303" y="174677"/>
                        </a:lnTo>
                        <a:cubicBezTo>
                          <a:pt x="529873" y="144169"/>
                          <a:pt x="562939" y="113098"/>
                          <a:pt x="598444" y="82892"/>
                        </a:cubicBezTo>
                        <a:cubicBezTo>
                          <a:pt x="626849" y="58728"/>
                          <a:pt x="654798" y="36831"/>
                          <a:pt x="681591" y="17530"/>
                        </a:cubicBezTo>
                        <a:lnTo>
                          <a:pt x="708420" y="0"/>
                        </a:lnTo>
                        <a:lnTo>
                          <a:pt x="808803" y="0"/>
                        </a:lnTo>
                        <a:lnTo>
                          <a:pt x="778966" y="18265"/>
                        </a:lnTo>
                        <a:cubicBezTo>
                          <a:pt x="727638" y="51720"/>
                          <a:pt x="669942" y="97188"/>
                          <a:pt x="611855" y="150775"/>
                        </a:cubicBezTo>
                        <a:cubicBezTo>
                          <a:pt x="539244" y="217759"/>
                          <a:pt x="473816" y="290238"/>
                          <a:pt x="425529" y="35586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356" name="グループ化 355">
                    <a:extLst>
                      <a:ext uri="{FF2B5EF4-FFF2-40B4-BE49-F238E27FC236}">
                        <a16:creationId xmlns:a16="http://schemas.microsoft.com/office/drawing/2014/main" id="{3300D5FC-7165-49DC-A5DF-173A4E996E16}"/>
                      </a:ext>
                    </a:extLst>
                  </p:cNvPr>
                  <p:cNvGrpSpPr/>
                  <p:nvPr/>
                </p:nvGrpSpPr>
                <p:grpSpPr>
                  <a:xfrm>
                    <a:off x="2953132" y="1473200"/>
                    <a:ext cx="1155727" cy="510745"/>
                    <a:chOff x="2953132" y="1473200"/>
                    <a:chExt cx="1155727" cy="510745"/>
                  </a:xfrm>
                </p:grpSpPr>
                <p:sp>
                  <p:nvSpPr>
                    <p:cNvPr id="357" name="フリーフォーム: 図形 356">
                      <a:extLst>
                        <a:ext uri="{FF2B5EF4-FFF2-40B4-BE49-F238E27FC236}">
                          <a16:creationId xmlns:a16="http://schemas.microsoft.com/office/drawing/2014/main" id="{6A2C3D8E-0DDB-4CE2-863B-18AC203AB92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006721" y="1521615"/>
                      <a:ext cx="1048548" cy="462330"/>
                    </a:xfrm>
                    <a:custGeom>
                      <a:avLst/>
                      <a:gdLst>
                        <a:gd name="connsiteX0" fmla="*/ 632982 w 1204332"/>
                        <a:gd name="connsiteY0" fmla="*/ 531019 h 531019"/>
                        <a:gd name="connsiteX1" fmla="*/ 571466 w 1204332"/>
                        <a:gd name="connsiteY1" fmla="*/ 531019 h 531019"/>
                        <a:gd name="connsiteX2" fmla="*/ 570885 w 1204332"/>
                        <a:gd name="connsiteY2" fmla="*/ 529891 h 531019"/>
                        <a:gd name="connsiteX3" fmla="*/ 293442 w 1204332"/>
                        <a:gd name="connsiteY3" fmla="*/ 224508 h 531019"/>
                        <a:gd name="connsiteX4" fmla="*/ 59047 w 1204332"/>
                        <a:gd name="connsiteY4" fmla="*/ 36746 h 531019"/>
                        <a:gd name="connsiteX5" fmla="*/ 0 w 1204332"/>
                        <a:gd name="connsiteY5" fmla="*/ 0 h 531019"/>
                        <a:gd name="connsiteX6" fmla="*/ 149653 w 1204332"/>
                        <a:gd name="connsiteY6" fmla="*/ 0 h 531019"/>
                        <a:gd name="connsiteX7" fmla="*/ 189601 w 1204332"/>
                        <a:gd name="connsiteY7" fmla="*/ 26103 h 531019"/>
                        <a:gd name="connsiteX8" fmla="*/ 313409 w 1204332"/>
                        <a:gd name="connsiteY8" fmla="*/ 123429 h 531019"/>
                        <a:gd name="connsiteX9" fmla="*/ 574445 w 1204332"/>
                        <a:gd name="connsiteY9" fmla="*/ 391742 h 531019"/>
                        <a:gd name="connsiteX10" fmla="*/ 602256 w 1204332"/>
                        <a:gd name="connsiteY10" fmla="*/ 431826 h 531019"/>
                        <a:gd name="connsiteX11" fmla="*/ 630067 w 1204332"/>
                        <a:gd name="connsiteY11" fmla="*/ 391742 h 531019"/>
                        <a:gd name="connsiteX12" fmla="*/ 891102 w 1204332"/>
                        <a:gd name="connsiteY12" fmla="*/ 123429 h 531019"/>
                        <a:gd name="connsiteX13" fmla="*/ 1014910 w 1204332"/>
                        <a:gd name="connsiteY13" fmla="*/ 26102 h 531019"/>
                        <a:gd name="connsiteX14" fmla="*/ 1054858 w 1204332"/>
                        <a:gd name="connsiteY14" fmla="*/ 0 h 531019"/>
                        <a:gd name="connsiteX15" fmla="*/ 1204332 w 1204332"/>
                        <a:gd name="connsiteY15" fmla="*/ 0 h 531019"/>
                        <a:gd name="connsiteX16" fmla="*/ 1159903 w 1204332"/>
                        <a:gd name="connsiteY16" fmla="*/ 27197 h 531019"/>
                        <a:gd name="connsiteX17" fmla="*/ 911070 w 1204332"/>
                        <a:gd name="connsiteY17" fmla="*/ 224508 h 531019"/>
                        <a:gd name="connsiteX18" fmla="*/ 633626 w 1204332"/>
                        <a:gd name="connsiteY18" fmla="*/ 529891 h 5310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204332" h="531019">
                          <a:moveTo>
                            <a:pt x="632982" y="531019"/>
                          </a:moveTo>
                          <a:lnTo>
                            <a:pt x="571466" y="531019"/>
                          </a:lnTo>
                          <a:lnTo>
                            <a:pt x="570885" y="529891"/>
                          </a:lnTo>
                          <a:cubicBezTo>
                            <a:pt x="498983" y="432172"/>
                            <a:pt x="401560" y="324250"/>
                            <a:pt x="293442" y="224508"/>
                          </a:cubicBezTo>
                          <a:cubicBezTo>
                            <a:pt x="212354" y="149703"/>
                            <a:pt x="131778" y="85523"/>
                            <a:pt x="59047" y="36746"/>
                          </a:cubicBezTo>
                          <a:lnTo>
                            <a:pt x="0" y="0"/>
                          </a:lnTo>
                          <a:lnTo>
                            <a:pt x="149653" y="0"/>
                          </a:lnTo>
                          <a:lnTo>
                            <a:pt x="189601" y="26103"/>
                          </a:lnTo>
                          <a:cubicBezTo>
                            <a:pt x="229498" y="54844"/>
                            <a:pt x="271114" y="87447"/>
                            <a:pt x="313409" y="123429"/>
                          </a:cubicBezTo>
                          <a:cubicBezTo>
                            <a:pt x="419147" y="213384"/>
                            <a:pt x="510354" y="308488"/>
                            <a:pt x="574445" y="391742"/>
                          </a:cubicBezTo>
                          <a:lnTo>
                            <a:pt x="602256" y="431826"/>
                          </a:lnTo>
                          <a:lnTo>
                            <a:pt x="630067" y="391742"/>
                          </a:lnTo>
                          <a:cubicBezTo>
                            <a:pt x="694157" y="308488"/>
                            <a:pt x="785364" y="213384"/>
                            <a:pt x="891102" y="123429"/>
                          </a:cubicBezTo>
                          <a:cubicBezTo>
                            <a:pt x="933397" y="87447"/>
                            <a:pt x="975013" y="54843"/>
                            <a:pt x="1014910" y="26102"/>
                          </a:cubicBezTo>
                          <a:lnTo>
                            <a:pt x="1054858" y="0"/>
                          </a:lnTo>
                          <a:lnTo>
                            <a:pt x="1204332" y="0"/>
                          </a:lnTo>
                          <a:lnTo>
                            <a:pt x="1159903" y="27197"/>
                          </a:lnTo>
                          <a:cubicBezTo>
                            <a:pt x="1083475" y="77012"/>
                            <a:pt x="997564" y="144716"/>
                            <a:pt x="911070" y="224508"/>
                          </a:cubicBezTo>
                          <a:cubicBezTo>
                            <a:pt x="802951" y="324249"/>
                            <a:pt x="705527" y="432172"/>
                            <a:pt x="633626" y="529891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358" name="フリーフォーム: 図形 357">
                      <a:extLst>
                        <a:ext uri="{FF2B5EF4-FFF2-40B4-BE49-F238E27FC236}">
                          <a16:creationId xmlns:a16="http://schemas.microsoft.com/office/drawing/2014/main" id="{B77E9398-C458-4149-8F54-52F7FAFFD9E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953132" y="1473200"/>
                      <a:ext cx="1155727" cy="509588"/>
                    </a:xfrm>
                    <a:custGeom>
                      <a:avLst/>
                      <a:gdLst>
                        <a:gd name="connsiteX0" fmla="*/ 632982 w 1204332"/>
                        <a:gd name="connsiteY0" fmla="*/ 531019 h 531019"/>
                        <a:gd name="connsiteX1" fmla="*/ 571466 w 1204332"/>
                        <a:gd name="connsiteY1" fmla="*/ 531019 h 531019"/>
                        <a:gd name="connsiteX2" fmla="*/ 570885 w 1204332"/>
                        <a:gd name="connsiteY2" fmla="*/ 529891 h 531019"/>
                        <a:gd name="connsiteX3" fmla="*/ 293442 w 1204332"/>
                        <a:gd name="connsiteY3" fmla="*/ 224508 h 531019"/>
                        <a:gd name="connsiteX4" fmla="*/ 59047 w 1204332"/>
                        <a:gd name="connsiteY4" fmla="*/ 36746 h 531019"/>
                        <a:gd name="connsiteX5" fmla="*/ 0 w 1204332"/>
                        <a:gd name="connsiteY5" fmla="*/ 0 h 531019"/>
                        <a:gd name="connsiteX6" fmla="*/ 149653 w 1204332"/>
                        <a:gd name="connsiteY6" fmla="*/ 0 h 531019"/>
                        <a:gd name="connsiteX7" fmla="*/ 189601 w 1204332"/>
                        <a:gd name="connsiteY7" fmla="*/ 26103 h 531019"/>
                        <a:gd name="connsiteX8" fmla="*/ 313409 w 1204332"/>
                        <a:gd name="connsiteY8" fmla="*/ 123429 h 531019"/>
                        <a:gd name="connsiteX9" fmla="*/ 574445 w 1204332"/>
                        <a:gd name="connsiteY9" fmla="*/ 391742 h 531019"/>
                        <a:gd name="connsiteX10" fmla="*/ 602256 w 1204332"/>
                        <a:gd name="connsiteY10" fmla="*/ 431826 h 531019"/>
                        <a:gd name="connsiteX11" fmla="*/ 630067 w 1204332"/>
                        <a:gd name="connsiteY11" fmla="*/ 391742 h 531019"/>
                        <a:gd name="connsiteX12" fmla="*/ 891102 w 1204332"/>
                        <a:gd name="connsiteY12" fmla="*/ 123429 h 531019"/>
                        <a:gd name="connsiteX13" fmla="*/ 1014910 w 1204332"/>
                        <a:gd name="connsiteY13" fmla="*/ 26102 h 531019"/>
                        <a:gd name="connsiteX14" fmla="*/ 1054858 w 1204332"/>
                        <a:gd name="connsiteY14" fmla="*/ 0 h 531019"/>
                        <a:gd name="connsiteX15" fmla="*/ 1204332 w 1204332"/>
                        <a:gd name="connsiteY15" fmla="*/ 0 h 531019"/>
                        <a:gd name="connsiteX16" fmla="*/ 1159903 w 1204332"/>
                        <a:gd name="connsiteY16" fmla="*/ 27197 h 531019"/>
                        <a:gd name="connsiteX17" fmla="*/ 911070 w 1204332"/>
                        <a:gd name="connsiteY17" fmla="*/ 224508 h 531019"/>
                        <a:gd name="connsiteX18" fmla="*/ 633626 w 1204332"/>
                        <a:gd name="connsiteY18" fmla="*/ 529891 h 5310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204332" h="531019">
                          <a:moveTo>
                            <a:pt x="632982" y="531019"/>
                          </a:moveTo>
                          <a:lnTo>
                            <a:pt x="571466" y="531019"/>
                          </a:lnTo>
                          <a:lnTo>
                            <a:pt x="570885" y="529891"/>
                          </a:lnTo>
                          <a:cubicBezTo>
                            <a:pt x="498983" y="432172"/>
                            <a:pt x="401560" y="324250"/>
                            <a:pt x="293442" y="224508"/>
                          </a:cubicBezTo>
                          <a:cubicBezTo>
                            <a:pt x="212354" y="149703"/>
                            <a:pt x="131778" y="85523"/>
                            <a:pt x="59047" y="36746"/>
                          </a:cubicBezTo>
                          <a:lnTo>
                            <a:pt x="0" y="0"/>
                          </a:lnTo>
                          <a:lnTo>
                            <a:pt x="149653" y="0"/>
                          </a:lnTo>
                          <a:lnTo>
                            <a:pt x="189601" y="26103"/>
                          </a:lnTo>
                          <a:cubicBezTo>
                            <a:pt x="229498" y="54844"/>
                            <a:pt x="271114" y="87447"/>
                            <a:pt x="313409" y="123429"/>
                          </a:cubicBezTo>
                          <a:cubicBezTo>
                            <a:pt x="419147" y="213384"/>
                            <a:pt x="510354" y="308488"/>
                            <a:pt x="574445" y="391742"/>
                          </a:cubicBezTo>
                          <a:lnTo>
                            <a:pt x="602256" y="431826"/>
                          </a:lnTo>
                          <a:lnTo>
                            <a:pt x="630067" y="391742"/>
                          </a:lnTo>
                          <a:cubicBezTo>
                            <a:pt x="694157" y="308488"/>
                            <a:pt x="785364" y="213384"/>
                            <a:pt x="891102" y="123429"/>
                          </a:cubicBezTo>
                          <a:cubicBezTo>
                            <a:pt x="933397" y="87447"/>
                            <a:pt x="975013" y="54843"/>
                            <a:pt x="1014910" y="26102"/>
                          </a:cubicBezTo>
                          <a:lnTo>
                            <a:pt x="1054858" y="0"/>
                          </a:lnTo>
                          <a:lnTo>
                            <a:pt x="1204332" y="0"/>
                          </a:lnTo>
                          <a:lnTo>
                            <a:pt x="1159903" y="27197"/>
                          </a:lnTo>
                          <a:cubicBezTo>
                            <a:pt x="1083475" y="77012"/>
                            <a:pt x="997564" y="144716"/>
                            <a:pt x="911070" y="224508"/>
                          </a:cubicBezTo>
                          <a:cubicBezTo>
                            <a:pt x="802951" y="324249"/>
                            <a:pt x="705527" y="432172"/>
                            <a:pt x="633626" y="529891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</p:grpSp>
      </p:grpSp>
      <p:sp>
        <p:nvSpPr>
          <p:cNvPr id="410" name="テキスト ボックス 409">
            <a:extLst>
              <a:ext uri="{FF2B5EF4-FFF2-40B4-BE49-F238E27FC236}">
                <a16:creationId xmlns:a16="http://schemas.microsoft.com/office/drawing/2014/main" id="{06B19996-7B8D-4CC0-84FD-80092B5A2889}"/>
              </a:ext>
            </a:extLst>
          </p:cNvPr>
          <p:cNvSpPr txBox="1"/>
          <p:nvPr/>
        </p:nvSpPr>
        <p:spPr>
          <a:xfrm>
            <a:off x="4384614" y="4250952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吉備津神社</a:t>
            </a:r>
          </a:p>
        </p:txBody>
      </p:sp>
      <p:grpSp>
        <p:nvGrpSpPr>
          <p:cNvPr id="411" name="グループ化 410">
            <a:extLst>
              <a:ext uri="{FF2B5EF4-FFF2-40B4-BE49-F238E27FC236}">
                <a16:creationId xmlns:a16="http://schemas.microsoft.com/office/drawing/2014/main" id="{44AF1785-DE2F-449A-B88F-55ACFC74FEF8}"/>
              </a:ext>
            </a:extLst>
          </p:cNvPr>
          <p:cNvGrpSpPr/>
          <p:nvPr/>
        </p:nvGrpSpPr>
        <p:grpSpPr>
          <a:xfrm>
            <a:off x="2666445" y="3045830"/>
            <a:ext cx="1226302" cy="1009029"/>
            <a:chOff x="1270943" y="822765"/>
            <a:chExt cx="3906821" cy="3214620"/>
          </a:xfrm>
        </p:grpSpPr>
        <p:grpSp>
          <p:nvGrpSpPr>
            <p:cNvPr id="412" name="グループ化 411">
              <a:extLst>
                <a:ext uri="{FF2B5EF4-FFF2-40B4-BE49-F238E27FC236}">
                  <a16:creationId xmlns:a16="http://schemas.microsoft.com/office/drawing/2014/main" id="{992859BA-54DA-4B0E-8FC1-6BB41413D2BE}"/>
                </a:ext>
              </a:extLst>
            </p:cNvPr>
            <p:cNvGrpSpPr/>
            <p:nvPr/>
          </p:nvGrpSpPr>
          <p:grpSpPr>
            <a:xfrm>
              <a:off x="3305832" y="2573969"/>
              <a:ext cx="1871932" cy="848206"/>
              <a:chOff x="3305832" y="2573969"/>
              <a:chExt cx="1871932" cy="848206"/>
            </a:xfrm>
          </p:grpSpPr>
          <p:sp>
            <p:nvSpPr>
              <p:cNvPr id="463" name="正方形/長方形 462">
                <a:extLst>
                  <a:ext uri="{FF2B5EF4-FFF2-40B4-BE49-F238E27FC236}">
                    <a16:creationId xmlns:a16="http://schemas.microsoft.com/office/drawing/2014/main" id="{C84F3A11-D453-421C-B9F7-C698EB59F8EC}"/>
                  </a:ext>
                </a:extLst>
              </p:cNvPr>
              <p:cNvSpPr/>
              <p:nvPr/>
            </p:nvSpPr>
            <p:spPr>
              <a:xfrm>
                <a:off x="4188761" y="2817532"/>
                <a:ext cx="794383" cy="315083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4" name="正方形/長方形 463">
                <a:extLst>
                  <a:ext uri="{FF2B5EF4-FFF2-40B4-BE49-F238E27FC236}">
                    <a16:creationId xmlns:a16="http://schemas.microsoft.com/office/drawing/2014/main" id="{B692CD0E-CDAD-472D-8F63-781CB2334368}"/>
                  </a:ext>
                </a:extLst>
              </p:cNvPr>
              <p:cNvSpPr/>
              <p:nvPr/>
            </p:nvSpPr>
            <p:spPr>
              <a:xfrm>
                <a:off x="4188761" y="3107092"/>
                <a:ext cx="794383" cy="315083"/>
              </a:xfrm>
              <a:prstGeom prst="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627024B0-400C-4E2A-AD14-824C121C8AFE}"/>
                  </a:ext>
                </a:extLst>
              </p:cNvPr>
              <p:cNvSpPr/>
              <p:nvPr/>
            </p:nvSpPr>
            <p:spPr>
              <a:xfrm flipH="1">
                <a:off x="4656121" y="2933700"/>
                <a:ext cx="94473" cy="159874"/>
              </a:xfrm>
              <a:custGeom>
                <a:avLst/>
                <a:gdLst>
                  <a:gd name="connsiteX0" fmla="*/ 45719 w 198119"/>
                  <a:gd name="connsiteY0" fmla="*/ 0 h 279133"/>
                  <a:gd name="connsiteX1" fmla="*/ 0 w 198119"/>
                  <a:gd name="connsiteY1" fmla="*/ 0 h 279133"/>
                  <a:gd name="connsiteX2" fmla="*/ 0 w 198119"/>
                  <a:gd name="connsiteY2" fmla="*/ 279133 h 279133"/>
                  <a:gd name="connsiteX3" fmla="*/ 45719 w 198119"/>
                  <a:gd name="connsiteY3" fmla="*/ 279133 h 279133"/>
                  <a:gd name="connsiteX4" fmla="*/ 121919 w 198119"/>
                  <a:gd name="connsiteY4" fmla="*/ 0 h 279133"/>
                  <a:gd name="connsiteX5" fmla="*/ 76200 w 198119"/>
                  <a:gd name="connsiteY5" fmla="*/ 0 h 279133"/>
                  <a:gd name="connsiteX6" fmla="*/ 76200 w 198119"/>
                  <a:gd name="connsiteY6" fmla="*/ 279133 h 279133"/>
                  <a:gd name="connsiteX7" fmla="*/ 121919 w 198119"/>
                  <a:gd name="connsiteY7" fmla="*/ 279133 h 279133"/>
                  <a:gd name="connsiteX8" fmla="*/ 198119 w 198119"/>
                  <a:gd name="connsiteY8" fmla="*/ 0 h 279133"/>
                  <a:gd name="connsiteX9" fmla="*/ 152400 w 198119"/>
                  <a:gd name="connsiteY9" fmla="*/ 0 h 279133"/>
                  <a:gd name="connsiteX10" fmla="*/ 152400 w 198119"/>
                  <a:gd name="connsiteY10" fmla="*/ 279133 h 279133"/>
                  <a:gd name="connsiteX11" fmla="*/ 198119 w 198119"/>
                  <a:gd name="connsiteY11" fmla="*/ 279133 h 279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8119" h="279133">
                    <a:moveTo>
                      <a:pt x="45719" y="0"/>
                    </a:moveTo>
                    <a:lnTo>
                      <a:pt x="0" y="0"/>
                    </a:lnTo>
                    <a:lnTo>
                      <a:pt x="0" y="279133"/>
                    </a:lnTo>
                    <a:lnTo>
                      <a:pt x="45719" y="279133"/>
                    </a:lnTo>
                    <a:close/>
                    <a:moveTo>
                      <a:pt x="121919" y="0"/>
                    </a:moveTo>
                    <a:lnTo>
                      <a:pt x="76200" y="0"/>
                    </a:lnTo>
                    <a:lnTo>
                      <a:pt x="76200" y="279133"/>
                    </a:lnTo>
                    <a:lnTo>
                      <a:pt x="121919" y="279133"/>
                    </a:lnTo>
                    <a:close/>
                    <a:moveTo>
                      <a:pt x="198119" y="0"/>
                    </a:moveTo>
                    <a:lnTo>
                      <a:pt x="152400" y="0"/>
                    </a:lnTo>
                    <a:lnTo>
                      <a:pt x="152400" y="279133"/>
                    </a:lnTo>
                    <a:lnTo>
                      <a:pt x="198119" y="279133"/>
                    </a:ln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BEDB072B-2CF7-462F-93D4-295AC053AB53}"/>
                  </a:ext>
                </a:extLst>
              </p:cNvPr>
              <p:cNvSpPr/>
              <p:nvPr/>
            </p:nvSpPr>
            <p:spPr>
              <a:xfrm flipH="1">
                <a:off x="4801377" y="2933700"/>
                <a:ext cx="94473" cy="159874"/>
              </a:xfrm>
              <a:custGeom>
                <a:avLst/>
                <a:gdLst>
                  <a:gd name="connsiteX0" fmla="*/ 45719 w 198119"/>
                  <a:gd name="connsiteY0" fmla="*/ 0 h 279133"/>
                  <a:gd name="connsiteX1" fmla="*/ 0 w 198119"/>
                  <a:gd name="connsiteY1" fmla="*/ 0 h 279133"/>
                  <a:gd name="connsiteX2" fmla="*/ 0 w 198119"/>
                  <a:gd name="connsiteY2" fmla="*/ 279133 h 279133"/>
                  <a:gd name="connsiteX3" fmla="*/ 45719 w 198119"/>
                  <a:gd name="connsiteY3" fmla="*/ 279133 h 279133"/>
                  <a:gd name="connsiteX4" fmla="*/ 121919 w 198119"/>
                  <a:gd name="connsiteY4" fmla="*/ 0 h 279133"/>
                  <a:gd name="connsiteX5" fmla="*/ 76200 w 198119"/>
                  <a:gd name="connsiteY5" fmla="*/ 0 h 279133"/>
                  <a:gd name="connsiteX6" fmla="*/ 76200 w 198119"/>
                  <a:gd name="connsiteY6" fmla="*/ 279133 h 279133"/>
                  <a:gd name="connsiteX7" fmla="*/ 121919 w 198119"/>
                  <a:gd name="connsiteY7" fmla="*/ 279133 h 279133"/>
                  <a:gd name="connsiteX8" fmla="*/ 198119 w 198119"/>
                  <a:gd name="connsiteY8" fmla="*/ 0 h 279133"/>
                  <a:gd name="connsiteX9" fmla="*/ 152400 w 198119"/>
                  <a:gd name="connsiteY9" fmla="*/ 0 h 279133"/>
                  <a:gd name="connsiteX10" fmla="*/ 152400 w 198119"/>
                  <a:gd name="connsiteY10" fmla="*/ 279133 h 279133"/>
                  <a:gd name="connsiteX11" fmla="*/ 198119 w 198119"/>
                  <a:gd name="connsiteY11" fmla="*/ 279133 h 279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8119" h="279133">
                    <a:moveTo>
                      <a:pt x="45719" y="0"/>
                    </a:moveTo>
                    <a:lnTo>
                      <a:pt x="0" y="0"/>
                    </a:lnTo>
                    <a:lnTo>
                      <a:pt x="0" y="279133"/>
                    </a:lnTo>
                    <a:lnTo>
                      <a:pt x="45719" y="279133"/>
                    </a:lnTo>
                    <a:close/>
                    <a:moveTo>
                      <a:pt x="121919" y="0"/>
                    </a:moveTo>
                    <a:lnTo>
                      <a:pt x="76200" y="0"/>
                    </a:lnTo>
                    <a:lnTo>
                      <a:pt x="76200" y="279133"/>
                    </a:lnTo>
                    <a:lnTo>
                      <a:pt x="121919" y="279133"/>
                    </a:lnTo>
                    <a:close/>
                    <a:moveTo>
                      <a:pt x="198119" y="0"/>
                    </a:moveTo>
                    <a:lnTo>
                      <a:pt x="152400" y="0"/>
                    </a:lnTo>
                    <a:lnTo>
                      <a:pt x="152400" y="279133"/>
                    </a:lnTo>
                    <a:lnTo>
                      <a:pt x="198119" y="279133"/>
                    </a:ln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7" name="正方形/長方形 466">
                <a:extLst>
                  <a:ext uri="{FF2B5EF4-FFF2-40B4-BE49-F238E27FC236}">
                    <a16:creationId xmlns:a16="http://schemas.microsoft.com/office/drawing/2014/main" id="{8642F19F-C719-4D4E-953F-97BB6E7ED65E}"/>
                  </a:ext>
                </a:extLst>
              </p:cNvPr>
              <p:cNvSpPr/>
              <p:nvPr/>
            </p:nvSpPr>
            <p:spPr>
              <a:xfrm>
                <a:off x="4546599" y="2829502"/>
                <a:ext cx="523081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8" name="台形 467">
                <a:extLst>
                  <a:ext uri="{FF2B5EF4-FFF2-40B4-BE49-F238E27FC236}">
                    <a16:creationId xmlns:a16="http://schemas.microsoft.com/office/drawing/2014/main" id="{982E90C4-5DBB-44CD-B653-2B44743EB7ED}"/>
                  </a:ext>
                </a:extLst>
              </p:cNvPr>
              <p:cNvSpPr/>
              <p:nvPr/>
            </p:nvSpPr>
            <p:spPr>
              <a:xfrm>
                <a:off x="3305832" y="2573969"/>
                <a:ext cx="1871932" cy="276615"/>
              </a:xfrm>
              <a:prstGeom prst="trapezoid">
                <a:avLst>
                  <a:gd name="adj" fmla="val 242423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413" name="正方形/長方形 412">
              <a:extLst>
                <a:ext uri="{FF2B5EF4-FFF2-40B4-BE49-F238E27FC236}">
                  <a16:creationId xmlns:a16="http://schemas.microsoft.com/office/drawing/2014/main" id="{32595D98-8D7A-4BD0-B317-19BCEF5E5176}"/>
                </a:ext>
              </a:extLst>
            </p:cNvPr>
            <p:cNvSpPr/>
            <p:nvPr/>
          </p:nvSpPr>
          <p:spPr>
            <a:xfrm>
              <a:off x="2387600" y="2408791"/>
              <a:ext cx="2159000" cy="61211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863A8866-541C-4D54-AD81-8AED6C14BBF4}"/>
                </a:ext>
              </a:extLst>
            </p:cNvPr>
            <p:cNvSpPr/>
            <p:nvPr/>
          </p:nvSpPr>
          <p:spPr>
            <a:xfrm>
              <a:off x="2387600" y="2654920"/>
              <a:ext cx="2159000" cy="562733"/>
            </a:xfrm>
            <a:custGeom>
              <a:avLst/>
              <a:gdLst>
                <a:gd name="connsiteX0" fmla="*/ 406400 w 2159000"/>
                <a:gd name="connsiteY0" fmla="*/ 0 h 562733"/>
                <a:gd name="connsiteX1" fmla="*/ 1752600 w 2159000"/>
                <a:gd name="connsiteY1" fmla="*/ 0 h 562733"/>
                <a:gd name="connsiteX2" fmla="*/ 1752600 w 2159000"/>
                <a:gd name="connsiteY2" fmla="*/ 355601 h 562733"/>
                <a:gd name="connsiteX3" fmla="*/ 2159000 w 2159000"/>
                <a:gd name="connsiteY3" fmla="*/ 355601 h 562733"/>
                <a:gd name="connsiteX4" fmla="*/ 2159000 w 2159000"/>
                <a:gd name="connsiteY4" fmla="*/ 562733 h 562733"/>
                <a:gd name="connsiteX5" fmla="*/ 0 w 2159000"/>
                <a:gd name="connsiteY5" fmla="*/ 562733 h 562733"/>
                <a:gd name="connsiteX6" fmla="*/ 0 w 2159000"/>
                <a:gd name="connsiteY6" fmla="*/ 355601 h 562733"/>
                <a:gd name="connsiteX7" fmla="*/ 406400 w 2159000"/>
                <a:gd name="connsiteY7" fmla="*/ 355601 h 562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59000" h="562733">
                  <a:moveTo>
                    <a:pt x="406400" y="0"/>
                  </a:moveTo>
                  <a:lnTo>
                    <a:pt x="1752600" y="0"/>
                  </a:lnTo>
                  <a:lnTo>
                    <a:pt x="1752600" y="355601"/>
                  </a:lnTo>
                  <a:lnTo>
                    <a:pt x="2159000" y="355601"/>
                  </a:lnTo>
                  <a:lnTo>
                    <a:pt x="2159000" y="562733"/>
                  </a:lnTo>
                  <a:lnTo>
                    <a:pt x="0" y="562733"/>
                  </a:lnTo>
                  <a:lnTo>
                    <a:pt x="0" y="355601"/>
                  </a:lnTo>
                  <a:lnTo>
                    <a:pt x="406400" y="355601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A8E58EB0-7A68-4415-9D85-A928505A9373}"/>
                </a:ext>
              </a:extLst>
            </p:cNvPr>
            <p:cNvGrpSpPr/>
            <p:nvPr/>
          </p:nvGrpSpPr>
          <p:grpSpPr>
            <a:xfrm>
              <a:off x="2442906" y="2717800"/>
              <a:ext cx="297119" cy="229472"/>
              <a:chOff x="2442906" y="2714848"/>
              <a:chExt cx="364399" cy="232424"/>
            </a:xfrm>
            <a:solidFill>
              <a:sysClr val="windowText" lastClr="000000">
                <a:lumMod val="50000"/>
                <a:lumOff val="50000"/>
              </a:sysClr>
            </a:solidFill>
          </p:grpSpPr>
          <p:sp>
            <p:nvSpPr>
              <p:cNvPr id="461" name="フリーフォーム: 図形 460">
                <a:extLst>
                  <a:ext uri="{FF2B5EF4-FFF2-40B4-BE49-F238E27FC236}">
                    <a16:creationId xmlns:a16="http://schemas.microsoft.com/office/drawing/2014/main" id="{176EEA26-A16C-4597-9C50-E413DDCAE0B0}"/>
                  </a:ext>
                </a:extLst>
              </p:cNvPr>
              <p:cNvSpPr/>
              <p:nvPr/>
            </p:nvSpPr>
            <p:spPr>
              <a:xfrm flipH="1">
                <a:off x="2442906" y="2714848"/>
                <a:ext cx="142149" cy="232424"/>
              </a:xfrm>
              <a:custGeom>
                <a:avLst/>
                <a:gdLst>
                  <a:gd name="connsiteX0" fmla="*/ 45719 w 198119"/>
                  <a:gd name="connsiteY0" fmla="*/ 0 h 279133"/>
                  <a:gd name="connsiteX1" fmla="*/ 0 w 198119"/>
                  <a:gd name="connsiteY1" fmla="*/ 0 h 279133"/>
                  <a:gd name="connsiteX2" fmla="*/ 0 w 198119"/>
                  <a:gd name="connsiteY2" fmla="*/ 279133 h 279133"/>
                  <a:gd name="connsiteX3" fmla="*/ 45719 w 198119"/>
                  <a:gd name="connsiteY3" fmla="*/ 279133 h 279133"/>
                  <a:gd name="connsiteX4" fmla="*/ 121919 w 198119"/>
                  <a:gd name="connsiteY4" fmla="*/ 0 h 279133"/>
                  <a:gd name="connsiteX5" fmla="*/ 76200 w 198119"/>
                  <a:gd name="connsiteY5" fmla="*/ 0 h 279133"/>
                  <a:gd name="connsiteX6" fmla="*/ 76200 w 198119"/>
                  <a:gd name="connsiteY6" fmla="*/ 279133 h 279133"/>
                  <a:gd name="connsiteX7" fmla="*/ 121919 w 198119"/>
                  <a:gd name="connsiteY7" fmla="*/ 279133 h 279133"/>
                  <a:gd name="connsiteX8" fmla="*/ 198119 w 198119"/>
                  <a:gd name="connsiteY8" fmla="*/ 0 h 279133"/>
                  <a:gd name="connsiteX9" fmla="*/ 152400 w 198119"/>
                  <a:gd name="connsiteY9" fmla="*/ 0 h 279133"/>
                  <a:gd name="connsiteX10" fmla="*/ 152400 w 198119"/>
                  <a:gd name="connsiteY10" fmla="*/ 279133 h 279133"/>
                  <a:gd name="connsiteX11" fmla="*/ 198119 w 198119"/>
                  <a:gd name="connsiteY11" fmla="*/ 279133 h 279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8119" h="279133">
                    <a:moveTo>
                      <a:pt x="45719" y="0"/>
                    </a:moveTo>
                    <a:lnTo>
                      <a:pt x="0" y="0"/>
                    </a:lnTo>
                    <a:lnTo>
                      <a:pt x="0" y="279133"/>
                    </a:lnTo>
                    <a:lnTo>
                      <a:pt x="45719" y="279133"/>
                    </a:lnTo>
                    <a:close/>
                    <a:moveTo>
                      <a:pt x="121919" y="0"/>
                    </a:moveTo>
                    <a:lnTo>
                      <a:pt x="76200" y="0"/>
                    </a:lnTo>
                    <a:lnTo>
                      <a:pt x="76200" y="279133"/>
                    </a:lnTo>
                    <a:lnTo>
                      <a:pt x="121919" y="279133"/>
                    </a:lnTo>
                    <a:close/>
                    <a:moveTo>
                      <a:pt x="198119" y="0"/>
                    </a:moveTo>
                    <a:lnTo>
                      <a:pt x="152400" y="0"/>
                    </a:lnTo>
                    <a:lnTo>
                      <a:pt x="152400" y="279133"/>
                    </a:lnTo>
                    <a:lnTo>
                      <a:pt x="198119" y="279133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2" name="フリーフォーム: 図形 461">
                <a:extLst>
                  <a:ext uri="{FF2B5EF4-FFF2-40B4-BE49-F238E27FC236}">
                    <a16:creationId xmlns:a16="http://schemas.microsoft.com/office/drawing/2014/main" id="{91EC34E1-0F23-4FEA-89B4-F7A46D0CDE47}"/>
                  </a:ext>
                </a:extLst>
              </p:cNvPr>
              <p:cNvSpPr/>
              <p:nvPr/>
            </p:nvSpPr>
            <p:spPr>
              <a:xfrm flipH="1">
                <a:off x="2665156" y="2714848"/>
                <a:ext cx="142149" cy="232424"/>
              </a:xfrm>
              <a:custGeom>
                <a:avLst/>
                <a:gdLst>
                  <a:gd name="connsiteX0" fmla="*/ 45719 w 198119"/>
                  <a:gd name="connsiteY0" fmla="*/ 0 h 279133"/>
                  <a:gd name="connsiteX1" fmla="*/ 0 w 198119"/>
                  <a:gd name="connsiteY1" fmla="*/ 0 h 279133"/>
                  <a:gd name="connsiteX2" fmla="*/ 0 w 198119"/>
                  <a:gd name="connsiteY2" fmla="*/ 279133 h 279133"/>
                  <a:gd name="connsiteX3" fmla="*/ 45719 w 198119"/>
                  <a:gd name="connsiteY3" fmla="*/ 279133 h 279133"/>
                  <a:gd name="connsiteX4" fmla="*/ 121919 w 198119"/>
                  <a:gd name="connsiteY4" fmla="*/ 0 h 279133"/>
                  <a:gd name="connsiteX5" fmla="*/ 76200 w 198119"/>
                  <a:gd name="connsiteY5" fmla="*/ 0 h 279133"/>
                  <a:gd name="connsiteX6" fmla="*/ 76200 w 198119"/>
                  <a:gd name="connsiteY6" fmla="*/ 279133 h 279133"/>
                  <a:gd name="connsiteX7" fmla="*/ 121919 w 198119"/>
                  <a:gd name="connsiteY7" fmla="*/ 279133 h 279133"/>
                  <a:gd name="connsiteX8" fmla="*/ 198119 w 198119"/>
                  <a:gd name="connsiteY8" fmla="*/ 0 h 279133"/>
                  <a:gd name="connsiteX9" fmla="*/ 152400 w 198119"/>
                  <a:gd name="connsiteY9" fmla="*/ 0 h 279133"/>
                  <a:gd name="connsiteX10" fmla="*/ 152400 w 198119"/>
                  <a:gd name="connsiteY10" fmla="*/ 279133 h 279133"/>
                  <a:gd name="connsiteX11" fmla="*/ 198119 w 198119"/>
                  <a:gd name="connsiteY11" fmla="*/ 279133 h 279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8119" h="279133">
                    <a:moveTo>
                      <a:pt x="45719" y="0"/>
                    </a:moveTo>
                    <a:lnTo>
                      <a:pt x="0" y="0"/>
                    </a:lnTo>
                    <a:lnTo>
                      <a:pt x="0" y="279133"/>
                    </a:lnTo>
                    <a:lnTo>
                      <a:pt x="45719" y="279133"/>
                    </a:lnTo>
                    <a:close/>
                    <a:moveTo>
                      <a:pt x="121919" y="0"/>
                    </a:moveTo>
                    <a:lnTo>
                      <a:pt x="76200" y="0"/>
                    </a:lnTo>
                    <a:lnTo>
                      <a:pt x="76200" y="279133"/>
                    </a:lnTo>
                    <a:lnTo>
                      <a:pt x="121919" y="279133"/>
                    </a:lnTo>
                    <a:close/>
                    <a:moveTo>
                      <a:pt x="198119" y="0"/>
                    </a:moveTo>
                    <a:lnTo>
                      <a:pt x="152400" y="0"/>
                    </a:lnTo>
                    <a:lnTo>
                      <a:pt x="152400" y="279133"/>
                    </a:lnTo>
                    <a:lnTo>
                      <a:pt x="198119" y="279133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16" name="グループ化 415">
              <a:extLst>
                <a:ext uri="{FF2B5EF4-FFF2-40B4-BE49-F238E27FC236}">
                  <a16:creationId xmlns:a16="http://schemas.microsoft.com/office/drawing/2014/main" id="{8E58C3FC-293E-476A-8677-AA1288DB9477}"/>
                </a:ext>
              </a:extLst>
            </p:cNvPr>
            <p:cNvGrpSpPr/>
            <p:nvPr/>
          </p:nvGrpSpPr>
          <p:grpSpPr>
            <a:xfrm>
              <a:off x="4198681" y="2717800"/>
              <a:ext cx="297119" cy="229472"/>
              <a:chOff x="2442906" y="2714848"/>
              <a:chExt cx="364399" cy="232424"/>
            </a:xfrm>
            <a:solidFill>
              <a:sysClr val="windowText" lastClr="000000">
                <a:lumMod val="50000"/>
                <a:lumOff val="50000"/>
              </a:sysClr>
            </a:solidFill>
          </p:grpSpPr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DBE27B78-6AB7-4B6C-B80F-FCD67CA72C7D}"/>
                  </a:ext>
                </a:extLst>
              </p:cNvPr>
              <p:cNvSpPr/>
              <p:nvPr/>
            </p:nvSpPr>
            <p:spPr>
              <a:xfrm flipH="1">
                <a:off x="2442906" y="2714848"/>
                <a:ext cx="142149" cy="232424"/>
              </a:xfrm>
              <a:custGeom>
                <a:avLst/>
                <a:gdLst>
                  <a:gd name="connsiteX0" fmla="*/ 45719 w 198119"/>
                  <a:gd name="connsiteY0" fmla="*/ 0 h 279133"/>
                  <a:gd name="connsiteX1" fmla="*/ 0 w 198119"/>
                  <a:gd name="connsiteY1" fmla="*/ 0 h 279133"/>
                  <a:gd name="connsiteX2" fmla="*/ 0 w 198119"/>
                  <a:gd name="connsiteY2" fmla="*/ 279133 h 279133"/>
                  <a:gd name="connsiteX3" fmla="*/ 45719 w 198119"/>
                  <a:gd name="connsiteY3" fmla="*/ 279133 h 279133"/>
                  <a:gd name="connsiteX4" fmla="*/ 121919 w 198119"/>
                  <a:gd name="connsiteY4" fmla="*/ 0 h 279133"/>
                  <a:gd name="connsiteX5" fmla="*/ 76200 w 198119"/>
                  <a:gd name="connsiteY5" fmla="*/ 0 h 279133"/>
                  <a:gd name="connsiteX6" fmla="*/ 76200 w 198119"/>
                  <a:gd name="connsiteY6" fmla="*/ 279133 h 279133"/>
                  <a:gd name="connsiteX7" fmla="*/ 121919 w 198119"/>
                  <a:gd name="connsiteY7" fmla="*/ 279133 h 279133"/>
                  <a:gd name="connsiteX8" fmla="*/ 198119 w 198119"/>
                  <a:gd name="connsiteY8" fmla="*/ 0 h 279133"/>
                  <a:gd name="connsiteX9" fmla="*/ 152400 w 198119"/>
                  <a:gd name="connsiteY9" fmla="*/ 0 h 279133"/>
                  <a:gd name="connsiteX10" fmla="*/ 152400 w 198119"/>
                  <a:gd name="connsiteY10" fmla="*/ 279133 h 279133"/>
                  <a:gd name="connsiteX11" fmla="*/ 198119 w 198119"/>
                  <a:gd name="connsiteY11" fmla="*/ 279133 h 279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8119" h="279133">
                    <a:moveTo>
                      <a:pt x="45719" y="0"/>
                    </a:moveTo>
                    <a:lnTo>
                      <a:pt x="0" y="0"/>
                    </a:lnTo>
                    <a:lnTo>
                      <a:pt x="0" y="279133"/>
                    </a:lnTo>
                    <a:lnTo>
                      <a:pt x="45719" y="279133"/>
                    </a:lnTo>
                    <a:close/>
                    <a:moveTo>
                      <a:pt x="121919" y="0"/>
                    </a:moveTo>
                    <a:lnTo>
                      <a:pt x="76200" y="0"/>
                    </a:lnTo>
                    <a:lnTo>
                      <a:pt x="76200" y="279133"/>
                    </a:lnTo>
                    <a:lnTo>
                      <a:pt x="121919" y="279133"/>
                    </a:lnTo>
                    <a:close/>
                    <a:moveTo>
                      <a:pt x="198119" y="0"/>
                    </a:moveTo>
                    <a:lnTo>
                      <a:pt x="152400" y="0"/>
                    </a:lnTo>
                    <a:lnTo>
                      <a:pt x="152400" y="279133"/>
                    </a:lnTo>
                    <a:lnTo>
                      <a:pt x="198119" y="279133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0" name="フリーフォーム: 図形 459">
                <a:extLst>
                  <a:ext uri="{FF2B5EF4-FFF2-40B4-BE49-F238E27FC236}">
                    <a16:creationId xmlns:a16="http://schemas.microsoft.com/office/drawing/2014/main" id="{DE39EA08-2BAF-4FFF-99B9-B6E23D7FA965}"/>
                  </a:ext>
                </a:extLst>
              </p:cNvPr>
              <p:cNvSpPr/>
              <p:nvPr/>
            </p:nvSpPr>
            <p:spPr>
              <a:xfrm flipH="1">
                <a:off x="2665156" y="2714848"/>
                <a:ext cx="142149" cy="232424"/>
              </a:xfrm>
              <a:custGeom>
                <a:avLst/>
                <a:gdLst>
                  <a:gd name="connsiteX0" fmla="*/ 45719 w 198119"/>
                  <a:gd name="connsiteY0" fmla="*/ 0 h 279133"/>
                  <a:gd name="connsiteX1" fmla="*/ 0 w 198119"/>
                  <a:gd name="connsiteY1" fmla="*/ 0 h 279133"/>
                  <a:gd name="connsiteX2" fmla="*/ 0 w 198119"/>
                  <a:gd name="connsiteY2" fmla="*/ 279133 h 279133"/>
                  <a:gd name="connsiteX3" fmla="*/ 45719 w 198119"/>
                  <a:gd name="connsiteY3" fmla="*/ 279133 h 279133"/>
                  <a:gd name="connsiteX4" fmla="*/ 121919 w 198119"/>
                  <a:gd name="connsiteY4" fmla="*/ 0 h 279133"/>
                  <a:gd name="connsiteX5" fmla="*/ 76200 w 198119"/>
                  <a:gd name="connsiteY5" fmla="*/ 0 h 279133"/>
                  <a:gd name="connsiteX6" fmla="*/ 76200 w 198119"/>
                  <a:gd name="connsiteY6" fmla="*/ 279133 h 279133"/>
                  <a:gd name="connsiteX7" fmla="*/ 121919 w 198119"/>
                  <a:gd name="connsiteY7" fmla="*/ 279133 h 279133"/>
                  <a:gd name="connsiteX8" fmla="*/ 198119 w 198119"/>
                  <a:gd name="connsiteY8" fmla="*/ 0 h 279133"/>
                  <a:gd name="connsiteX9" fmla="*/ 152400 w 198119"/>
                  <a:gd name="connsiteY9" fmla="*/ 0 h 279133"/>
                  <a:gd name="connsiteX10" fmla="*/ 152400 w 198119"/>
                  <a:gd name="connsiteY10" fmla="*/ 279133 h 279133"/>
                  <a:gd name="connsiteX11" fmla="*/ 198119 w 198119"/>
                  <a:gd name="connsiteY11" fmla="*/ 279133 h 279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8119" h="279133">
                    <a:moveTo>
                      <a:pt x="45719" y="0"/>
                    </a:moveTo>
                    <a:lnTo>
                      <a:pt x="0" y="0"/>
                    </a:lnTo>
                    <a:lnTo>
                      <a:pt x="0" y="279133"/>
                    </a:lnTo>
                    <a:lnTo>
                      <a:pt x="45719" y="279133"/>
                    </a:lnTo>
                    <a:close/>
                    <a:moveTo>
                      <a:pt x="121919" y="0"/>
                    </a:moveTo>
                    <a:lnTo>
                      <a:pt x="76200" y="0"/>
                    </a:lnTo>
                    <a:lnTo>
                      <a:pt x="76200" y="279133"/>
                    </a:lnTo>
                    <a:lnTo>
                      <a:pt x="121919" y="279133"/>
                    </a:lnTo>
                    <a:close/>
                    <a:moveTo>
                      <a:pt x="198119" y="0"/>
                    </a:moveTo>
                    <a:lnTo>
                      <a:pt x="152400" y="0"/>
                    </a:lnTo>
                    <a:lnTo>
                      <a:pt x="152400" y="279133"/>
                    </a:lnTo>
                    <a:lnTo>
                      <a:pt x="198119" y="279133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17" name="正方形/長方形 416">
              <a:extLst>
                <a:ext uri="{FF2B5EF4-FFF2-40B4-BE49-F238E27FC236}">
                  <a16:creationId xmlns:a16="http://schemas.microsoft.com/office/drawing/2014/main" id="{1C715E42-14D6-45FD-A679-1CE63506A6E5}"/>
                </a:ext>
              </a:extLst>
            </p:cNvPr>
            <p:cNvSpPr/>
            <p:nvPr/>
          </p:nvSpPr>
          <p:spPr>
            <a:xfrm>
              <a:off x="1517106" y="3015652"/>
              <a:ext cx="867319" cy="562732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8" name="正方形/長方形 417">
              <a:extLst>
                <a:ext uri="{FF2B5EF4-FFF2-40B4-BE49-F238E27FC236}">
                  <a16:creationId xmlns:a16="http://schemas.microsoft.com/office/drawing/2014/main" id="{46D0815F-F1F4-4678-875B-A622DB67CB6C}"/>
                </a:ext>
              </a:extLst>
            </p:cNvPr>
            <p:cNvSpPr/>
            <p:nvPr/>
          </p:nvSpPr>
          <p:spPr>
            <a:xfrm>
              <a:off x="1517106" y="3463782"/>
              <a:ext cx="867319" cy="482902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19" name="正方形/長方形 418">
              <a:extLst>
                <a:ext uri="{FF2B5EF4-FFF2-40B4-BE49-F238E27FC236}">
                  <a16:creationId xmlns:a16="http://schemas.microsoft.com/office/drawing/2014/main" id="{D65755BE-79DB-489B-8CEC-AAF3CBEB37F4}"/>
                </a:ext>
              </a:extLst>
            </p:cNvPr>
            <p:cNvSpPr/>
            <p:nvPr/>
          </p:nvSpPr>
          <p:spPr>
            <a:xfrm>
              <a:off x="1809207" y="3383952"/>
              <a:ext cx="285144" cy="562732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0" name="正方形/長方形 419">
              <a:extLst>
                <a:ext uri="{FF2B5EF4-FFF2-40B4-BE49-F238E27FC236}">
                  <a16:creationId xmlns:a16="http://schemas.microsoft.com/office/drawing/2014/main" id="{43CD51E3-01F1-490F-A011-D9795D15D945}"/>
                </a:ext>
              </a:extLst>
            </p:cNvPr>
            <p:cNvSpPr/>
            <p:nvPr/>
          </p:nvSpPr>
          <p:spPr>
            <a:xfrm>
              <a:off x="1327150" y="2978727"/>
              <a:ext cx="1057275" cy="51997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F136D314-0787-4294-93E0-3A752DA074BF}"/>
                </a:ext>
              </a:extLst>
            </p:cNvPr>
            <p:cNvSpPr/>
            <p:nvPr/>
          </p:nvSpPr>
          <p:spPr>
            <a:xfrm>
              <a:off x="1270943" y="2856922"/>
              <a:ext cx="1113482" cy="148874"/>
            </a:xfrm>
            <a:custGeom>
              <a:avLst/>
              <a:gdLst>
                <a:gd name="connsiteX0" fmla="*/ 200066 w 1113482"/>
                <a:gd name="connsiteY0" fmla="*/ 0 h 148874"/>
                <a:gd name="connsiteX1" fmla="*/ 1113482 w 1113482"/>
                <a:gd name="connsiteY1" fmla="*/ 0 h 148874"/>
                <a:gd name="connsiteX2" fmla="*/ 1113482 w 1113482"/>
                <a:gd name="connsiteY2" fmla="*/ 148874 h 148874"/>
                <a:gd name="connsiteX3" fmla="*/ 0 w 1113482"/>
                <a:gd name="connsiteY3" fmla="*/ 148874 h 14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3482" h="148874">
                  <a:moveTo>
                    <a:pt x="200066" y="0"/>
                  </a:moveTo>
                  <a:lnTo>
                    <a:pt x="1113482" y="0"/>
                  </a:lnTo>
                  <a:lnTo>
                    <a:pt x="1113482" y="148874"/>
                  </a:lnTo>
                  <a:lnTo>
                    <a:pt x="0" y="148874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22" name="正方形/長方形 421">
              <a:extLst>
                <a:ext uri="{FF2B5EF4-FFF2-40B4-BE49-F238E27FC236}">
                  <a16:creationId xmlns:a16="http://schemas.microsoft.com/office/drawing/2014/main" id="{8F9AD064-3ECC-4271-9530-1E8EA5AB7309}"/>
                </a:ext>
              </a:extLst>
            </p:cNvPr>
            <p:cNvSpPr/>
            <p:nvPr/>
          </p:nvSpPr>
          <p:spPr>
            <a:xfrm>
              <a:off x="2057400" y="2400877"/>
              <a:ext cx="2838450" cy="58714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3" name="台形 422">
              <a:extLst>
                <a:ext uri="{FF2B5EF4-FFF2-40B4-BE49-F238E27FC236}">
                  <a16:creationId xmlns:a16="http://schemas.microsoft.com/office/drawing/2014/main" id="{E23CD6A4-4176-4173-B5C5-C6DB880E6EBD}"/>
                </a:ext>
              </a:extLst>
            </p:cNvPr>
            <p:cNvSpPr/>
            <p:nvPr/>
          </p:nvSpPr>
          <p:spPr>
            <a:xfrm>
              <a:off x="1979598" y="1999857"/>
              <a:ext cx="2998802" cy="424007"/>
            </a:xfrm>
            <a:prstGeom prst="trapezoid">
              <a:avLst>
                <a:gd name="adj" fmla="val 143253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24" name="正方形/長方形 423">
              <a:extLst>
                <a:ext uri="{FF2B5EF4-FFF2-40B4-BE49-F238E27FC236}">
                  <a16:creationId xmlns:a16="http://schemas.microsoft.com/office/drawing/2014/main" id="{52731DBC-84FC-46A9-B2CD-1D59F6BF6158}"/>
                </a:ext>
              </a:extLst>
            </p:cNvPr>
            <p:cNvSpPr/>
            <p:nvPr/>
          </p:nvSpPr>
          <p:spPr>
            <a:xfrm>
              <a:off x="2609306" y="1665206"/>
              <a:ext cx="1770590" cy="331257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5" name="正方形/長方形 424">
              <a:extLst>
                <a:ext uri="{FF2B5EF4-FFF2-40B4-BE49-F238E27FC236}">
                  <a16:creationId xmlns:a16="http://schemas.microsoft.com/office/drawing/2014/main" id="{217D2DFB-32B2-4434-82D5-43D9C08239C1}"/>
                </a:ext>
              </a:extLst>
            </p:cNvPr>
            <p:cNvSpPr/>
            <p:nvPr/>
          </p:nvSpPr>
          <p:spPr>
            <a:xfrm>
              <a:off x="2609306" y="1703307"/>
              <a:ext cx="1770590" cy="252494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6" name="正方形/長方形 425">
              <a:extLst>
                <a:ext uri="{FF2B5EF4-FFF2-40B4-BE49-F238E27FC236}">
                  <a16:creationId xmlns:a16="http://schemas.microsoft.com/office/drawing/2014/main" id="{D1B77F22-36EB-4C2D-BD38-3F876281D258}"/>
                </a:ext>
              </a:extLst>
            </p:cNvPr>
            <p:cNvSpPr/>
            <p:nvPr/>
          </p:nvSpPr>
          <p:spPr>
            <a:xfrm flipH="1">
              <a:off x="2686049" y="1700727"/>
              <a:ext cx="457199" cy="255073"/>
            </a:xfrm>
            <a:prstGeom prst="rect">
              <a:avLst/>
            </a:prstGeom>
            <a:pattFill prst="dkVert">
              <a:fgClr>
                <a:sysClr val="windowText" lastClr="000000"/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27" name="正方形/長方形 426">
              <a:extLst>
                <a:ext uri="{FF2B5EF4-FFF2-40B4-BE49-F238E27FC236}">
                  <a16:creationId xmlns:a16="http://schemas.microsoft.com/office/drawing/2014/main" id="{565BB966-E9A0-40A2-919F-EA4117BE0090}"/>
                </a:ext>
              </a:extLst>
            </p:cNvPr>
            <p:cNvSpPr/>
            <p:nvPr/>
          </p:nvSpPr>
          <p:spPr>
            <a:xfrm flipH="1">
              <a:off x="3784599" y="1700727"/>
              <a:ext cx="457199" cy="255073"/>
            </a:xfrm>
            <a:prstGeom prst="rect">
              <a:avLst/>
            </a:prstGeom>
            <a:pattFill prst="dkVert">
              <a:fgClr>
                <a:sysClr val="windowText" lastClr="000000"/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28" name="グループ化 427">
              <a:extLst>
                <a:ext uri="{FF2B5EF4-FFF2-40B4-BE49-F238E27FC236}">
                  <a16:creationId xmlns:a16="http://schemas.microsoft.com/office/drawing/2014/main" id="{B8C83F63-50C9-46A2-89EA-D9C9C39B26C7}"/>
                </a:ext>
              </a:extLst>
            </p:cNvPr>
            <p:cNvGrpSpPr/>
            <p:nvPr/>
          </p:nvGrpSpPr>
          <p:grpSpPr>
            <a:xfrm>
              <a:off x="2737456" y="1911336"/>
              <a:ext cx="1510694" cy="1312667"/>
              <a:chOff x="2737456" y="1911336"/>
              <a:chExt cx="1510694" cy="1312667"/>
            </a:xfrm>
          </p:grpSpPr>
          <p:sp>
            <p:nvSpPr>
              <p:cNvPr id="450" name="正方形/長方形 449">
                <a:extLst>
                  <a:ext uri="{FF2B5EF4-FFF2-40B4-BE49-F238E27FC236}">
                    <a16:creationId xmlns:a16="http://schemas.microsoft.com/office/drawing/2014/main" id="{ACD0B2DE-B923-4D23-BCC0-8CEBA02F32DC}"/>
                  </a:ext>
                </a:extLst>
              </p:cNvPr>
              <p:cNvSpPr/>
              <p:nvPr/>
            </p:nvSpPr>
            <p:spPr>
              <a:xfrm>
                <a:off x="2914650" y="3016871"/>
                <a:ext cx="1130300" cy="207132"/>
              </a:xfrm>
              <a:prstGeom prst="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7A9A9E8E-85DB-428A-802E-A118E88AA282}"/>
                  </a:ext>
                </a:extLst>
              </p:cNvPr>
              <p:cNvGrpSpPr/>
              <p:nvPr/>
            </p:nvGrpSpPr>
            <p:grpSpPr>
              <a:xfrm>
                <a:off x="2737456" y="1911336"/>
                <a:ext cx="1510694" cy="1112633"/>
                <a:chOff x="2737456" y="4792966"/>
                <a:chExt cx="1510694" cy="1112633"/>
              </a:xfrm>
            </p:grpSpPr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C06EC545-DF0A-4A1D-ACE7-630C7CF18A84}"/>
                    </a:ext>
                  </a:extLst>
                </p:cNvPr>
                <p:cNvSpPr/>
                <p:nvPr/>
              </p:nvSpPr>
              <p:spPr>
                <a:xfrm>
                  <a:off x="2908300" y="4877803"/>
                  <a:ext cx="1136650" cy="1027796"/>
                </a:xfrm>
                <a:custGeom>
                  <a:avLst/>
                  <a:gdLst>
                    <a:gd name="connsiteX0" fmla="*/ 401457 w 1136650"/>
                    <a:gd name="connsiteY0" fmla="*/ 0 h 1027796"/>
                    <a:gd name="connsiteX1" fmla="*/ 730733 w 1136650"/>
                    <a:gd name="connsiteY1" fmla="*/ 0 h 1027796"/>
                    <a:gd name="connsiteX2" fmla="*/ 950803 w 1136650"/>
                    <a:gd name="connsiteY2" fmla="*/ 80020 h 1027796"/>
                    <a:gd name="connsiteX3" fmla="*/ 1136650 w 1136650"/>
                    <a:gd name="connsiteY3" fmla="*/ 285449 h 1027796"/>
                    <a:gd name="connsiteX4" fmla="*/ 1136650 w 1136650"/>
                    <a:gd name="connsiteY4" fmla="*/ 1027796 h 1027796"/>
                    <a:gd name="connsiteX5" fmla="*/ 0 w 1136650"/>
                    <a:gd name="connsiteY5" fmla="*/ 1027796 h 1027796"/>
                    <a:gd name="connsiteX6" fmla="*/ 0 w 1136650"/>
                    <a:gd name="connsiteY6" fmla="*/ 280519 h 1027796"/>
                    <a:gd name="connsiteX7" fmla="*/ 181388 w 1136650"/>
                    <a:gd name="connsiteY7" fmla="*/ 80020 h 1027796"/>
                    <a:gd name="connsiteX8" fmla="*/ 401457 w 1136650"/>
                    <a:gd name="connsiteY8" fmla="*/ 0 h 1027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36650" h="1027796">
                      <a:moveTo>
                        <a:pt x="401457" y="0"/>
                      </a:moveTo>
                      <a:lnTo>
                        <a:pt x="730733" y="0"/>
                      </a:lnTo>
                      <a:cubicBezTo>
                        <a:pt x="816674" y="0"/>
                        <a:pt x="894484" y="30579"/>
                        <a:pt x="950803" y="80020"/>
                      </a:cubicBezTo>
                      <a:lnTo>
                        <a:pt x="1136650" y="285449"/>
                      </a:lnTo>
                      <a:lnTo>
                        <a:pt x="1136650" y="1027796"/>
                      </a:lnTo>
                      <a:lnTo>
                        <a:pt x="0" y="1027796"/>
                      </a:lnTo>
                      <a:lnTo>
                        <a:pt x="0" y="280519"/>
                      </a:lnTo>
                      <a:lnTo>
                        <a:pt x="181388" y="80020"/>
                      </a:lnTo>
                      <a:cubicBezTo>
                        <a:pt x="237709" y="30579"/>
                        <a:pt x="315516" y="0"/>
                        <a:pt x="401457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84DFE16C-43C5-4563-8619-5FBB3F2D7E01}"/>
                    </a:ext>
                  </a:extLst>
                </p:cNvPr>
                <p:cNvSpPr/>
                <p:nvPr/>
              </p:nvSpPr>
              <p:spPr>
                <a:xfrm>
                  <a:off x="2737456" y="4792966"/>
                  <a:ext cx="1510694" cy="362625"/>
                </a:xfrm>
                <a:custGeom>
                  <a:avLst/>
                  <a:gdLst>
                    <a:gd name="connsiteX0" fmla="*/ 521329 w 1409700"/>
                    <a:gd name="connsiteY0" fmla="*/ 0 h 362625"/>
                    <a:gd name="connsiteX1" fmla="*/ 851460 w 1409700"/>
                    <a:gd name="connsiteY1" fmla="*/ 0 h 362625"/>
                    <a:gd name="connsiteX2" fmla="*/ 1072101 w 1409700"/>
                    <a:gd name="connsiteY2" fmla="*/ 84190 h 362625"/>
                    <a:gd name="connsiteX3" fmla="*/ 1263001 w 1409700"/>
                    <a:gd name="connsiteY3" fmla="*/ 305627 h 362625"/>
                    <a:gd name="connsiteX4" fmla="*/ 1409700 w 1409700"/>
                    <a:gd name="connsiteY4" fmla="*/ 305627 h 362625"/>
                    <a:gd name="connsiteX5" fmla="*/ 1409700 w 1409700"/>
                    <a:gd name="connsiteY5" fmla="*/ 362625 h 362625"/>
                    <a:gd name="connsiteX6" fmla="*/ 1224338 w 1409700"/>
                    <a:gd name="connsiteY6" fmla="*/ 362625 h 362625"/>
                    <a:gd name="connsiteX7" fmla="*/ 1046662 w 1409700"/>
                    <a:gd name="connsiteY7" fmla="*/ 152158 h 362625"/>
                    <a:gd name="connsiteX8" fmla="*/ 841304 w 1409700"/>
                    <a:gd name="connsiteY8" fmla="*/ 72138 h 362625"/>
                    <a:gd name="connsiteX9" fmla="*/ 534041 w 1409700"/>
                    <a:gd name="connsiteY9" fmla="*/ 72138 h 362625"/>
                    <a:gd name="connsiteX10" fmla="*/ 328684 w 1409700"/>
                    <a:gd name="connsiteY10" fmla="*/ 152158 h 362625"/>
                    <a:gd name="connsiteX11" fmla="*/ 151007 w 1409700"/>
                    <a:gd name="connsiteY11" fmla="*/ 362625 h 362625"/>
                    <a:gd name="connsiteX12" fmla="*/ 0 w 1409700"/>
                    <a:gd name="connsiteY12" fmla="*/ 362625 h 362625"/>
                    <a:gd name="connsiteX13" fmla="*/ 0 w 1409700"/>
                    <a:gd name="connsiteY13" fmla="*/ 305627 h 362625"/>
                    <a:gd name="connsiteX14" fmla="*/ 109788 w 1409700"/>
                    <a:gd name="connsiteY14" fmla="*/ 305627 h 362625"/>
                    <a:gd name="connsiteX15" fmla="*/ 300688 w 1409700"/>
                    <a:gd name="connsiteY15" fmla="*/ 84190 h 362625"/>
                    <a:gd name="connsiteX16" fmla="*/ 521329 w 1409700"/>
                    <a:gd name="connsiteY16" fmla="*/ 0 h 362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09700" h="362625">
                      <a:moveTo>
                        <a:pt x="521329" y="0"/>
                      </a:moveTo>
                      <a:lnTo>
                        <a:pt x="851460" y="0"/>
                      </a:lnTo>
                      <a:cubicBezTo>
                        <a:pt x="937624" y="0"/>
                        <a:pt x="1015635" y="32172"/>
                        <a:pt x="1072101" y="84190"/>
                      </a:cubicBezTo>
                      <a:lnTo>
                        <a:pt x="1263001" y="305627"/>
                      </a:lnTo>
                      <a:lnTo>
                        <a:pt x="1409700" y="305627"/>
                      </a:lnTo>
                      <a:lnTo>
                        <a:pt x="1409700" y="362625"/>
                      </a:lnTo>
                      <a:lnTo>
                        <a:pt x="1224338" y="362625"/>
                      </a:lnTo>
                      <a:lnTo>
                        <a:pt x="1046662" y="152158"/>
                      </a:lnTo>
                      <a:cubicBezTo>
                        <a:pt x="994108" y="102717"/>
                        <a:pt x="921500" y="72138"/>
                        <a:pt x="841304" y="72138"/>
                      </a:cubicBezTo>
                      <a:lnTo>
                        <a:pt x="534041" y="72138"/>
                      </a:lnTo>
                      <a:cubicBezTo>
                        <a:pt x="453845" y="72138"/>
                        <a:pt x="381240" y="102717"/>
                        <a:pt x="328684" y="152158"/>
                      </a:cubicBezTo>
                      <a:lnTo>
                        <a:pt x="151007" y="362625"/>
                      </a:lnTo>
                      <a:lnTo>
                        <a:pt x="0" y="362625"/>
                      </a:lnTo>
                      <a:lnTo>
                        <a:pt x="0" y="305627"/>
                      </a:lnTo>
                      <a:lnTo>
                        <a:pt x="109788" y="305627"/>
                      </a:lnTo>
                      <a:lnTo>
                        <a:pt x="300688" y="84190"/>
                      </a:lnTo>
                      <a:cubicBezTo>
                        <a:pt x="357156" y="32172"/>
                        <a:pt x="435164" y="0"/>
                        <a:pt x="521329" y="0"/>
                      </a:cubicBezTo>
                      <a:close/>
                    </a:path>
                  </a:pathLst>
                </a:cu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Text" lastClr="000000">
                      <a:lumMod val="75000"/>
                      <a:lumOff val="2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9C55243E-15F0-441D-934E-B9CC0315FC7F}"/>
                    </a:ext>
                  </a:extLst>
                </p:cNvPr>
                <p:cNvSpPr/>
                <p:nvPr/>
              </p:nvSpPr>
              <p:spPr>
                <a:xfrm>
                  <a:off x="2737456" y="4843766"/>
                  <a:ext cx="1510694" cy="362625"/>
                </a:xfrm>
                <a:custGeom>
                  <a:avLst/>
                  <a:gdLst>
                    <a:gd name="connsiteX0" fmla="*/ 521329 w 1409700"/>
                    <a:gd name="connsiteY0" fmla="*/ 0 h 362625"/>
                    <a:gd name="connsiteX1" fmla="*/ 851460 w 1409700"/>
                    <a:gd name="connsiteY1" fmla="*/ 0 h 362625"/>
                    <a:gd name="connsiteX2" fmla="*/ 1072101 w 1409700"/>
                    <a:gd name="connsiteY2" fmla="*/ 84190 h 362625"/>
                    <a:gd name="connsiteX3" fmla="*/ 1263001 w 1409700"/>
                    <a:gd name="connsiteY3" fmla="*/ 305627 h 362625"/>
                    <a:gd name="connsiteX4" fmla="*/ 1409700 w 1409700"/>
                    <a:gd name="connsiteY4" fmla="*/ 305627 h 362625"/>
                    <a:gd name="connsiteX5" fmla="*/ 1409700 w 1409700"/>
                    <a:gd name="connsiteY5" fmla="*/ 362625 h 362625"/>
                    <a:gd name="connsiteX6" fmla="*/ 1224338 w 1409700"/>
                    <a:gd name="connsiteY6" fmla="*/ 362625 h 362625"/>
                    <a:gd name="connsiteX7" fmla="*/ 1046662 w 1409700"/>
                    <a:gd name="connsiteY7" fmla="*/ 152158 h 362625"/>
                    <a:gd name="connsiteX8" fmla="*/ 841304 w 1409700"/>
                    <a:gd name="connsiteY8" fmla="*/ 72138 h 362625"/>
                    <a:gd name="connsiteX9" fmla="*/ 534041 w 1409700"/>
                    <a:gd name="connsiteY9" fmla="*/ 72138 h 362625"/>
                    <a:gd name="connsiteX10" fmla="*/ 328684 w 1409700"/>
                    <a:gd name="connsiteY10" fmla="*/ 152158 h 362625"/>
                    <a:gd name="connsiteX11" fmla="*/ 151007 w 1409700"/>
                    <a:gd name="connsiteY11" fmla="*/ 362625 h 362625"/>
                    <a:gd name="connsiteX12" fmla="*/ 0 w 1409700"/>
                    <a:gd name="connsiteY12" fmla="*/ 362625 h 362625"/>
                    <a:gd name="connsiteX13" fmla="*/ 0 w 1409700"/>
                    <a:gd name="connsiteY13" fmla="*/ 305627 h 362625"/>
                    <a:gd name="connsiteX14" fmla="*/ 109788 w 1409700"/>
                    <a:gd name="connsiteY14" fmla="*/ 305627 h 362625"/>
                    <a:gd name="connsiteX15" fmla="*/ 300688 w 1409700"/>
                    <a:gd name="connsiteY15" fmla="*/ 84190 h 362625"/>
                    <a:gd name="connsiteX16" fmla="*/ 521329 w 1409700"/>
                    <a:gd name="connsiteY16" fmla="*/ 0 h 362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09700" h="362625">
                      <a:moveTo>
                        <a:pt x="521329" y="0"/>
                      </a:moveTo>
                      <a:lnTo>
                        <a:pt x="851460" y="0"/>
                      </a:lnTo>
                      <a:cubicBezTo>
                        <a:pt x="937624" y="0"/>
                        <a:pt x="1015635" y="32172"/>
                        <a:pt x="1072101" y="84190"/>
                      </a:cubicBezTo>
                      <a:lnTo>
                        <a:pt x="1263001" y="305627"/>
                      </a:lnTo>
                      <a:lnTo>
                        <a:pt x="1409700" y="305627"/>
                      </a:lnTo>
                      <a:lnTo>
                        <a:pt x="1409700" y="362625"/>
                      </a:lnTo>
                      <a:lnTo>
                        <a:pt x="1224338" y="362625"/>
                      </a:lnTo>
                      <a:lnTo>
                        <a:pt x="1046662" y="152158"/>
                      </a:lnTo>
                      <a:cubicBezTo>
                        <a:pt x="994108" y="102717"/>
                        <a:pt x="921500" y="72138"/>
                        <a:pt x="841304" y="72138"/>
                      </a:cubicBezTo>
                      <a:lnTo>
                        <a:pt x="534041" y="72138"/>
                      </a:lnTo>
                      <a:cubicBezTo>
                        <a:pt x="453845" y="72138"/>
                        <a:pt x="381240" y="102717"/>
                        <a:pt x="328684" y="152158"/>
                      </a:cubicBezTo>
                      <a:lnTo>
                        <a:pt x="151007" y="362625"/>
                      </a:lnTo>
                      <a:lnTo>
                        <a:pt x="0" y="362625"/>
                      </a:lnTo>
                      <a:lnTo>
                        <a:pt x="0" y="305627"/>
                      </a:lnTo>
                      <a:lnTo>
                        <a:pt x="109788" y="305627"/>
                      </a:lnTo>
                      <a:lnTo>
                        <a:pt x="300688" y="84190"/>
                      </a:lnTo>
                      <a:cubicBezTo>
                        <a:pt x="357156" y="32172"/>
                        <a:pt x="435164" y="0"/>
                        <a:pt x="521329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55" name="正方形/長方形 454">
                  <a:extLst>
                    <a:ext uri="{FF2B5EF4-FFF2-40B4-BE49-F238E27FC236}">
                      <a16:creationId xmlns:a16="http://schemas.microsoft.com/office/drawing/2014/main" id="{6D7B633B-B0B8-4B08-8351-E93F3B18FB0A}"/>
                    </a:ext>
                  </a:extLst>
                </p:cNvPr>
                <p:cNvSpPr/>
                <p:nvPr/>
              </p:nvSpPr>
              <p:spPr>
                <a:xfrm flipH="1">
                  <a:off x="3010030" y="5549900"/>
                  <a:ext cx="424099" cy="289111"/>
                </a:xfrm>
                <a:prstGeom prst="rect">
                  <a:avLst/>
                </a:prstGeom>
                <a:pattFill prst="dkVert">
                  <a:fgClr>
                    <a:sysClr val="windowText" lastClr="000000"/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6" name="正方形/長方形 455">
                  <a:extLst>
                    <a:ext uri="{FF2B5EF4-FFF2-40B4-BE49-F238E27FC236}">
                      <a16:creationId xmlns:a16="http://schemas.microsoft.com/office/drawing/2014/main" id="{CDF3E1DE-2D62-4215-8BD5-316DCF38DE70}"/>
                    </a:ext>
                  </a:extLst>
                </p:cNvPr>
                <p:cNvSpPr/>
                <p:nvPr/>
              </p:nvSpPr>
              <p:spPr>
                <a:xfrm flipH="1">
                  <a:off x="3519251" y="5549900"/>
                  <a:ext cx="424099" cy="289111"/>
                </a:xfrm>
                <a:prstGeom prst="rect">
                  <a:avLst/>
                </a:prstGeom>
                <a:pattFill prst="dkVert">
                  <a:fgClr>
                    <a:sysClr val="windowText" lastClr="000000"/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7" name="正方形/長方形 456">
                  <a:extLst>
                    <a:ext uri="{FF2B5EF4-FFF2-40B4-BE49-F238E27FC236}">
                      <a16:creationId xmlns:a16="http://schemas.microsoft.com/office/drawing/2014/main" id="{3A4D26E5-BEA1-4423-AD37-66D0A40346E5}"/>
                    </a:ext>
                  </a:extLst>
                </p:cNvPr>
                <p:cNvSpPr/>
                <p:nvPr/>
              </p:nvSpPr>
              <p:spPr>
                <a:xfrm flipH="1">
                  <a:off x="3010029" y="5203518"/>
                  <a:ext cx="424099" cy="192591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8" name="正方形/長方形 457">
                  <a:extLst>
                    <a:ext uri="{FF2B5EF4-FFF2-40B4-BE49-F238E27FC236}">
                      <a16:creationId xmlns:a16="http://schemas.microsoft.com/office/drawing/2014/main" id="{5EC5DFF9-30C1-4A31-8E39-72CDE626E80B}"/>
                    </a:ext>
                  </a:extLst>
                </p:cNvPr>
                <p:cNvSpPr/>
                <p:nvPr/>
              </p:nvSpPr>
              <p:spPr>
                <a:xfrm flipH="1">
                  <a:off x="3519250" y="5203518"/>
                  <a:ext cx="424099" cy="192591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429" name="正方形/長方形 428">
              <a:extLst>
                <a:ext uri="{FF2B5EF4-FFF2-40B4-BE49-F238E27FC236}">
                  <a16:creationId xmlns:a16="http://schemas.microsoft.com/office/drawing/2014/main" id="{FBC5C514-76F8-43AB-82F2-42DBC80E6610}"/>
                </a:ext>
              </a:extLst>
            </p:cNvPr>
            <p:cNvSpPr/>
            <p:nvPr/>
          </p:nvSpPr>
          <p:spPr>
            <a:xfrm>
              <a:off x="2609306" y="1608057"/>
              <a:ext cx="1770590" cy="57149"/>
            </a:xfrm>
            <a:prstGeom prst="rect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0108D9A8-E073-41F5-8A59-2C26A7BDEA45}"/>
                </a:ext>
              </a:extLst>
            </p:cNvPr>
            <p:cNvSpPr/>
            <p:nvPr/>
          </p:nvSpPr>
          <p:spPr>
            <a:xfrm>
              <a:off x="3421551" y="1778670"/>
              <a:ext cx="127797" cy="140552"/>
            </a:xfrm>
            <a:custGeom>
              <a:avLst/>
              <a:gdLst>
                <a:gd name="connsiteX0" fmla="*/ 31406 w 90028"/>
                <a:gd name="connsiteY0" fmla="*/ 0 h 162693"/>
                <a:gd name="connsiteX1" fmla="*/ 58622 w 90028"/>
                <a:gd name="connsiteY1" fmla="*/ 0 h 162693"/>
                <a:gd name="connsiteX2" fmla="*/ 68461 w 90028"/>
                <a:gd name="connsiteY2" fmla="*/ 101087 h 162693"/>
                <a:gd name="connsiteX3" fmla="*/ 76844 w 90028"/>
                <a:gd name="connsiteY3" fmla="*/ 103750 h 162693"/>
                <a:gd name="connsiteX4" fmla="*/ 90028 w 90028"/>
                <a:gd name="connsiteY4" fmla="*/ 128165 h 162693"/>
                <a:gd name="connsiteX5" fmla="*/ 45014 w 90028"/>
                <a:gd name="connsiteY5" fmla="*/ 162693 h 162693"/>
                <a:gd name="connsiteX6" fmla="*/ 0 w 90028"/>
                <a:gd name="connsiteY6" fmla="*/ 128165 h 162693"/>
                <a:gd name="connsiteX7" fmla="*/ 13184 w 90028"/>
                <a:gd name="connsiteY7" fmla="*/ 103750 h 162693"/>
                <a:gd name="connsiteX8" fmla="*/ 21567 w 90028"/>
                <a:gd name="connsiteY8" fmla="*/ 101087 h 16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28" h="162693">
                  <a:moveTo>
                    <a:pt x="31406" y="0"/>
                  </a:moveTo>
                  <a:lnTo>
                    <a:pt x="58622" y="0"/>
                  </a:lnTo>
                  <a:lnTo>
                    <a:pt x="68461" y="101087"/>
                  </a:lnTo>
                  <a:lnTo>
                    <a:pt x="76844" y="103750"/>
                  </a:lnTo>
                  <a:cubicBezTo>
                    <a:pt x="84990" y="109999"/>
                    <a:pt x="90028" y="118631"/>
                    <a:pt x="90028" y="128165"/>
                  </a:cubicBezTo>
                  <a:cubicBezTo>
                    <a:pt x="90028" y="147234"/>
                    <a:pt x="69875" y="162693"/>
                    <a:pt x="45014" y="162693"/>
                  </a:cubicBezTo>
                  <a:cubicBezTo>
                    <a:pt x="20153" y="162693"/>
                    <a:pt x="0" y="147234"/>
                    <a:pt x="0" y="128165"/>
                  </a:cubicBezTo>
                  <a:cubicBezTo>
                    <a:pt x="0" y="118631"/>
                    <a:pt x="5038" y="109999"/>
                    <a:pt x="13184" y="103750"/>
                  </a:cubicBezTo>
                  <a:lnTo>
                    <a:pt x="21567" y="101087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81A15854-700E-4DB1-8764-95557DD905BA}"/>
                </a:ext>
              </a:extLst>
            </p:cNvPr>
            <p:cNvGrpSpPr/>
            <p:nvPr/>
          </p:nvGrpSpPr>
          <p:grpSpPr>
            <a:xfrm>
              <a:off x="2250357" y="822765"/>
              <a:ext cx="2439172" cy="814476"/>
              <a:chOff x="2250357" y="745956"/>
              <a:chExt cx="2439172" cy="814476"/>
            </a:xfrm>
          </p:grpSpPr>
          <p:sp>
            <p:nvSpPr>
              <p:cNvPr id="438" name="正方形/長方形 437">
                <a:extLst>
                  <a:ext uri="{FF2B5EF4-FFF2-40B4-BE49-F238E27FC236}">
                    <a16:creationId xmlns:a16="http://schemas.microsoft.com/office/drawing/2014/main" id="{954B6873-E573-4E55-9556-F762E5BFCC0A}"/>
                  </a:ext>
                </a:extLst>
              </p:cNvPr>
              <p:cNvSpPr/>
              <p:nvPr/>
            </p:nvSpPr>
            <p:spPr>
              <a:xfrm flipV="1">
                <a:off x="2386722" y="1514712"/>
                <a:ext cx="2215758" cy="45720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39" name="グループ化 438">
                <a:extLst>
                  <a:ext uri="{FF2B5EF4-FFF2-40B4-BE49-F238E27FC236}">
                    <a16:creationId xmlns:a16="http://schemas.microsoft.com/office/drawing/2014/main" id="{D7F58FAC-5BAB-471F-AFA6-1DF5EA15926D}"/>
                  </a:ext>
                </a:extLst>
              </p:cNvPr>
              <p:cNvGrpSpPr/>
              <p:nvPr/>
            </p:nvGrpSpPr>
            <p:grpSpPr>
              <a:xfrm>
                <a:off x="2250357" y="745956"/>
                <a:ext cx="2439172" cy="802429"/>
                <a:chOff x="7520076" y="3578384"/>
                <a:chExt cx="2439172" cy="802429"/>
              </a:xfrm>
            </p:grpSpPr>
            <p:grpSp>
              <p:nvGrpSpPr>
                <p:cNvPr id="440" name="グループ化 439">
                  <a:extLst>
                    <a:ext uri="{FF2B5EF4-FFF2-40B4-BE49-F238E27FC236}">
                      <a16:creationId xmlns:a16="http://schemas.microsoft.com/office/drawing/2014/main" id="{0BDB2767-D225-4E7E-8A29-689F6E3095EC}"/>
                    </a:ext>
                  </a:extLst>
                </p:cNvPr>
                <p:cNvGrpSpPr/>
                <p:nvPr/>
              </p:nvGrpSpPr>
              <p:grpSpPr>
                <a:xfrm>
                  <a:off x="7520076" y="3578384"/>
                  <a:ext cx="2439172" cy="802429"/>
                  <a:chOff x="7520076" y="3768208"/>
                  <a:chExt cx="2075884" cy="682916"/>
                </a:xfrm>
              </p:grpSpPr>
              <p:sp>
                <p:nvSpPr>
                  <p:cNvPr id="442" name="台形 441">
                    <a:extLst>
                      <a:ext uri="{FF2B5EF4-FFF2-40B4-BE49-F238E27FC236}">
                        <a16:creationId xmlns:a16="http://schemas.microsoft.com/office/drawing/2014/main" id="{81802E5A-3865-49AB-8F27-A6D21E804608}"/>
                      </a:ext>
                    </a:extLst>
                  </p:cNvPr>
                  <p:cNvSpPr/>
                  <p:nvPr/>
                </p:nvSpPr>
                <p:spPr>
                  <a:xfrm>
                    <a:off x="7520076" y="4276499"/>
                    <a:ext cx="2075884" cy="174625"/>
                  </a:xfrm>
                  <a:prstGeom prst="trapezoid">
                    <a:avLst>
                      <a:gd name="adj" fmla="val 257139"/>
                    </a:avLst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Text" lastClr="000000">
                        <a:lumMod val="75000"/>
                        <a:lumOff val="25000"/>
                      </a:sysClr>
                    </a:bgClr>
                  </a:patt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443" name="グループ化 442">
                    <a:extLst>
                      <a:ext uri="{FF2B5EF4-FFF2-40B4-BE49-F238E27FC236}">
                        <a16:creationId xmlns:a16="http://schemas.microsoft.com/office/drawing/2014/main" id="{44BD0CB4-B4F2-49A6-A166-BEA4810F21FB}"/>
                      </a:ext>
                    </a:extLst>
                  </p:cNvPr>
                  <p:cNvGrpSpPr/>
                  <p:nvPr/>
                </p:nvGrpSpPr>
                <p:grpSpPr>
                  <a:xfrm>
                    <a:off x="7924572" y="3768208"/>
                    <a:ext cx="1266575" cy="579209"/>
                    <a:chOff x="2295775" y="1314299"/>
                    <a:chExt cx="1320866" cy="515841"/>
                  </a:xfrm>
                </p:grpSpPr>
                <p:sp>
                  <p:nvSpPr>
                    <p:cNvPr id="444" name="台形 443">
                      <a:extLst>
                        <a:ext uri="{FF2B5EF4-FFF2-40B4-BE49-F238E27FC236}">
                          <a16:creationId xmlns:a16="http://schemas.microsoft.com/office/drawing/2014/main" id="{4535788C-27FA-40F9-B819-62BE17C24E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95775" y="1409700"/>
                      <a:ext cx="1320866" cy="420440"/>
                    </a:xfrm>
                    <a:prstGeom prst="trapezoid">
                      <a:avLst>
                        <a:gd name="adj" fmla="val 151955"/>
                      </a:avLst>
                    </a:prstGeom>
                    <a:pattFill prst="dkVert">
                      <a:fgClr>
                        <a:sysClr val="window" lastClr="FFFFFF">
                          <a:lumMod val="50000"/>
                        </a:sysClr>
                      </a:fgClr>
                      <a:bgClr>
                        <a:sysClr val="windowText" lastClr="000000">
                          <a:lumMod val="75000"/>
                          <a:lumOff val="25000"/>
                        </a:sysClr>
                      </a:bgClr>
                    </a:pattFill>
                    <a:ln w="1270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grpSp>
                  <p:nvGrpSpPr>
                    <p:cNvPr id="445" name="グループ化 444">
                      <a:extLst>
                        <a:ext uri="{FF2B5EF4-FFF2-40B4-BE49-F238E27FC236}">
                          <a16:creationId xmlns:a16="http://schemas.microsoft.com/office/drawing/2014/main" id="{F9FB5C96-D9A8-4C5D-BB05-6C3712079A6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79195" y="1459530"/>
                      <a:ext cx="1154026" cy="370610"/>
                      <a:chOff x="2379195" y="1459530"/>
                      <a:chExt cx="1154026" cy="370610"/>
                    </a:xfrm>
                  </p:grpSpPr>
                  <p:sp>
                    <p:nvSpPr>
                      <p:cNvPr id="447" name="台形 446">
                        <a:extLst>
                          <a:ext uri="{FF2B5EF4-FFF2-40B4-BE49-F238E27FC236}">
                            <a16:creationId xmlns:a16="http://schemas.microsoft.com/office/drawing/2014/main" id="{CDBC71EA-3AF0-4F0B-B529-6A20F663AC3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79195" y="1459530"/>
                        <a:ext cx="1154026" cy="370610"/>
                      </a:xfrm>
                      <a:prstGeom prst="trapezoid">
                        <a:avLst>
                          <a:gd name="adj" fmla="val 162215"/>
                        </a:avLst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448" name="台形 447">
                        <a:extLst>
                          <a:ext uri="{FF2B5EF4-FFF2-40B4-BE49-F238E27FC236}">
                            <a16:creationId xmlns:a16="http://schemas.microsoft.com/office/drawing/2014/main" id="{B9EB5CA3-6A39-4D6A-8556-EA762A1CA9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38401" y="1497124"/>
                        <a:ext cx="1033464" cy="333016"/>
                      </a:xfrm>
                      <a:prstGeom prst="trapezoid">
                        <a:avLst>
                          <a:gd name="adj" fmla="val 162215"/>
                        </a:avLst>
                      </a:prstGeom>
                      <a:solidFill>
                        <a:sysClr val="window" lastClr="FFFFFF">
                          <a:lumMod val="9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449" name="台形 448">
                        <a:extLst>
                          <a:ext uri="{FF2B5EF4-FFF2-40B4-BE49-F238E27FC236}">
                            <a16:creationId xmlns:a16="http://schemas.microsoft.com/office/drawing/2014/main" id="{78B56EEC-40AB-4615-A605-2D2E558E28F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73662" y="1581299"/>
                        <a:ext cx="769757" cy="248841"/>
                      </a:xfrm>
                      <a:prstGeom prst="trapezoid">
                        <a:avLst>
                          <a:gd name="adj" fmla="val 162215"/>
                        </a:avLst>
                      </a:prstGeom>
                      <a:solidFill>
                        <a:sysClr val="window" lastClr="FFFFFF">
                          <a:lumMod val="9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46" name="フリーフォーム: 図形 445">
                      <a:extLst>
                        <a:ext uri="{FF2B5EF4-FFF2-40B4-BE49-F238E27FC236}">
                          <a16:creationId xmlns:a16="http://schemas.microsoft.com/office/drawing/2014/main" id="{870CD9A4-A22C-48E0-B10E-DB1489DED03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17667" y="1314299"/>
                      <a:ext cx="74612" cy="134118"/>
                    </a:xfrm>
                    <a:custGeom>
                      <a:avLst/>
                      <a:gdLst>
                        <a:gd name="connsiteX0" fmla="*/ 31406 w 90028"/>
                        <a:gd name="connsiteY0" fmla="*/ 0 h 162693"/>
                        <a:gd name="connsiteX1" fmla="*/ 58622 w 90028"/>
                        <a:gd name="connsiteY1" fmla="*/ 0 h 162693"/>
                        <a:gd name="connsiteX2" fmla="*/ 68461 w 90028"/>
                        <a:gd name="connsiteY2" fmla="*/ 101087 h 162693"/>
                        <a:gd name="connsiteX3" fmla="*/ 76844 w 90028"/>
                        <a:gd name="connsiteY3" fmla="*/ 103750 h 162693"/>
                        <a:gd name="connsiteX4" fmla="*/ 90028 w 90028"/>
                        <a:gd name="connsiteY4" fmla="*/ 128165 h 162693"/>
                        <a:gd name="connsiteX5" fmla="*/ 45014 w 90028"/>
                        <a:gd name="connsiteY5" fmla="*/ 162693 h 162693"/>
                        <a:gd name="connsiteX6" fmla="*/ 0 w 90028"/>
                        <a:gd name="connsiteY6" fmla="*/ 128165 h 162693"/>
                        <a:gd name="connsiteX7" fmla="*/ 13184 w 90028"/>
                        <a:gd name="connsiteY7" fmla="*/ 103750 h 162693"/>
                        <a:gd name="connsiteX8" fmla="*/ 21567 w 90028"/>
                        <a:gd name="connsiteY8" fmla="*/ 101087 h 1626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0028" h="162693">
                          <a:moveTo>
                            <a:pt x="31406" y="0"/>
                          </a:moveTo>
                          <a:lnTo>
                            <a:pt x="58622" y="0"/>
                          </a:lnTo>
                          <a:lnTo>
                            <a:pt x="68461" y="101087"/>
                          </a:lnTo>
                          <a:lnTo>
                            <a:pt x="76844" y="103750"/>
                          </a:lnTo>
                          <a:cubicBezTo>
                            <a:pt x="84990" y="109999"/>
                            <a:pt x="90028" y="118631"/>
                            <a:pt x="90028" y="128165"/>
                          </a:cubicBezTo>
                          <a:cubicBezTo>
                            <a:pt x="90028" y="147234"/>
                            <a:pt x="69875" y="162693"/>
                            <a:pt x="45014" y="162693"/>
                          </a:cubicBezTo>
                          <a:cubicBezTo>
                            <a:pt x="20153" y="162693"/>
                            <a:pt x="0" y="147234"/>
                            <a:pt x="0" y="128165"/>
                          </a:cubicBezTo>
                          <a:cubicBezTo>
                            <a:pt x="0" y="118631"/>
                            <a:pt x="5038" y="109999"/>
                            <a:pt x="13184" y="103750"/>
                          </a:cubicBezTo>
                          <a:lnTo>
                            <a:pt x="21567" y="101087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441" name="円: 塗りつぶしなし 440">
                  <a:extLst>
                    <a:ext uri="{FF2B5EF4-FFF2-40B4-BE49-F238E27FC236}">
                      <a16:creationId xmlns:a16="http://schemas.microsoft.com/office/drawing/2014/main" id="{A58CB644-BD37-452F-8786-012681DB9BB0}"/>
                    </a:ext>
                  </a:extLst>
                </p:cNvPr>
                <p:cNvSpPr/>
                <p:nvPr/>
              </p:nvSpPr>
              <p:spPr>
                <a:xfrm>
                  <a:off x="8696051" y="3989107"/>
                  <a:ext cx="105048" cy="124610"/>
                </a:xfrm>
                <a:prstGeom prst="donut">
                  <a:avLst>
                    <a:gd name="adj" fmla="val 3563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C282F83C-A013-477D-8703-E985D6917B58}"/>
                </a:ext>
              </a:extLst>
            </p:cNvPr>
            <p:cNvGrpSpPr/>
            <p:nvPr/>
          </p:nvGrpSpPr>
          <p:grpSpPr>
            <a:xfrm>
              <a:off x="4256360" y="3335130"/>
              <a:ext cx="867320" cy="507650"/>
              <a:chOff x="4256360" y="5074076"/>
              <a:chExt cx="867320" cy="507650"/>
            </a:xfrm>
          </p:grpSpPr>
          <p:sp>
            <p:nvSpPr>
              <p:cNvPr id="436" name="台形 435">
                <a:extLst>
                  <a:ext uri="{FF2B5EF4-FFF2-40B4-BE49-F238E27FC236}">
                    <a16:creationId xmlns:a16="http://schemas.microsoft.com/office/drawing/2014/main" id="{6DD329AD-48DC-4464-8B74-9DEA9EAB1D71}"/>
                  </a:ext>
                </a:extLst>
              </p:cNvPr>
              <p:cNvSpPr/>
              <p:nvPr/>
            </p:nvSpPr>
            <p:spPr>
              <a:xfrm>
                <a:off x="4256360" y="5074076"/>
                <a:ext cx="867319" cy="507650"/>
              </a:xfrm>
              <a:prstGeom prst="trapezoid">
                <a:avLst>
                  <a:gd name="adj" fmla="val 2882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82F78A04-CC7B-4EBE-B6A0-482CFFE441CD}"/>
                  </a:ext>
                </a:extLst>
              </p:cNvPr>
              <p:cNvSpPr/>
              <p:nvPr/>
            </p:nvSpPr>
            <p:spPr>
              <a:xfrm>
                <a:off x="4256361" y="5074076"/>
                <a:ext cx="867319" cy="507650"/>
              </a:xfrm>
              <a:custGeom>
                <a:avLst/>
                <a:gdLst>
                  <a:gd name="connsiteX0" fmla="*/ 521468 w 867319"/>
                  <a:gd name="connsiteY0" fmla="*/ 507515 h 507650"/>
                  <a:gd name="connsiteX1" fmla="*/ 521904 w 867319"/>
                  <a:gd name="connsiteY1" fmla="*/ 507650 h 507650"/>
                  <a:gd name="connsiteX2" fmla="*/ 520986 w 867319"/>
                  <a:gd name="connsiteY2" fmla="*/ 507650 h 507650"/>
                  <a:gd name="connsiteX3" fmla="*/ 299815 w 867319"/>
                  <a:gd name="connsiteY3" fmla="*/ 499161 h 507650"/>
                  <a:gd name="connsiteX4" fmla="*/ 311641 w 867319"/>
                  <a:gd name="connsiteY4" fmla="*/ 502648 h 507650"/>
                  <a:gd name="connsiteX5" fmla="*/ 318668 w 867319"/>
                  <a:gd name="connsiteY5" fmla="*/ 507650 h 507650"/>
                  <a:gd name="connsiteX6" fmla="*/ 280964 w 867319"/>
                  <a:gd name="connsiteY6" fmla="*/ 507650 h 507650"/>
                  <a:gd name="connsiteX7" fmla="*/ 287990 w 867319"/>
                  <a:gd name="connsiteY7" fmla="*/ 502648 h 507650"/>
                  <a:gd name="connsiteX8" fmla="*/ 299815 w 867319"/>
                  <a:gd name="connsiteY8" fmla="*/ 499161 h 507650"/>
                  <a:gd name="connsiteX9" fmla="*/ 622729 w 867319"/>
                  <a:gd name="connsiteY9" fmla="*/ 497606 h 507650"/>
                  <a:gd name="connsiteX10" fmla="*/ 667760 w 867319"/>
                  <a:gd name="connsiteY10" fmla="*/ 497606 h 507650"/>
                  <a:gd name="connsiteX11" fmla="*/ 712666 w 867319"/>
                  <a:gd name="connsiteY11" fmla="*/ 497606 h 507650"/>
                  <a:gd name="connsiteX12" fmla="*/ 735255 w 867319"/>
                  <a:gd name="connsiteY12" fmla="*/ 504267 h 507650"/>
                  <a:gd name="connsiteX13" fmla="*/ 737224 w 867319"/>
                  <a:gd name="connsiteY13" fmla="*/ 507650 h 507650"/>
                  <a:gd name="connsiteX14" fmla="*/ 598171 w 867319"/>
                  <a:gd name="connsiteY14" fmla="*/ 507650 h 507650"/>
                  <a:gd name="connsiteX15" fmla="*/ 600140 w 867319"/>
                  <a:gd name="connsiteY15" fmla="*/ 504267 h 507650"/>
                  <a:gd name="connsiteX16" fmla="*/ 622729 w 867319"/>
                  <a:gd name="connsiteY16" fmla="*/ 497606 h 507650"/>
                  <a:gd name="connsiteX17" fmla="*/ 2895 w 867319"/>
                  <a:gd name="connsiteY17" fmla="*/ 497606 h 507650"/>
                  <a:gd name="connsiteX18" fmla="*/ 38450 w 867319"/>
                  <a:gd name="connsiteY18" fmla="*/ 497606 h 507650"/>
                  <a:gd name="connsiteX19" fmla="*/ 82162 w 867319"/>
                  <a:gd name="connsiteY19" fmla="*/ 497606 h 507650"/>
                  <a:gd name="connsiteX20" fmla="*/ 104751 w 867319"/>
                  <a:gd name="connsiteY20" fmla="*/ 504267 h 507650"/>
                  <a:gd name="connsiteX21" fmla="*/ 106720 w 867319"/>
                  <a:gd name="connsiteY21" fmla="*/ 507650 h 507650"/>
                  <a:gd name="connsiteX22" fmla="*/ 0 w 867319"/>
                  <a:gd name="connsiteY22" fmla="*/ 507650 h 507650"/>
                  <a:gd name="connsiteX23" fmla="*/ 409253 w 867319"/>
                  <a:gd name="connsiteY23" fmla="*/ 494447 h 507650"/>
                  <a:gd name="connsiteX24" fmla="*/ 419605 w 867319"/>
                  <a:gd name="connsiteY24" fmla="*/ 497499 h 507650"/>
                  <a:gd name="connsiteX25" fmla="*/ 433864 w 867319"/>
                  <a:gd name="connsiteY25" fmla="*/ 507650 h 507650"/>
                  <a:gd name="connsiteX26" fmla="*/ 384641 w 867319"/>
                  <a:gd name="connsiteY26" fmla="*/ 507650 h 507650"/>
                  <a:gd name="connsiteX27" fmla="*/ 398900 w 867319"/>
                  <a:gd name="connsiteY27" fmla="*/ 497499 h 507650"/>
                  <a:gd name="connsiteX28" fmla="*/ 409253 w 867319"/>
                  <a:gd name="connsiteY28" fmla="*/ 494447 h 507650"/>
                  <a:gd name="connsiteX29" fmla="*/ 562345 w 867319"/>
                  <a:gd name="connsiteY29" fmla="*/ 479784 h 507650"/>
                  <a:gd name="connsiteX30" fmla="*/ 571222 w 867319"/>
                  <a:gd name="connsiteY30" fmla="*/ 481362 h 507650"/>
                  <a:gd name="connsiteX31" fmla="*/ 585774 w 867319"/>
                  <a:gd name="connsiteY31" fmla="*/ 489031 h 507650"/>
                  <a:gd name="connsiteX32" fmla="*/ 588269 w 867319"/>
                  <a:gd name="connsiteY32" fmla="*/ 500933 h 507650"/>
                  <a:gd name="connsiteX33" fmla="*/ 581284 w 867319"/>
                  <a:gd name="connsiteY33" fmla="*/ 507650 h 507650"/>
                  <a:gd name="connsiteX34" fmla="*/ 540116 w 867319"/>
                  <a:gd name="connsiteY34" fmla="*/ 507650 h 507650"/>
                  <a:gd name="connsiteX35" fmla="*/ 538253 w 867319"/>
                  <a:gd name="connsiteY35" fmla="*/ 498762 h 507650"/>
                  <a:gd name="connsiteX36" fmla="*/ 554502 w 867319"/>
                  <a:gd name="connsiteY36" fmla="*/ 483138 h 507650"/>
                  <a:gd name="connsiteX37" fmla="*/ 562345 w 867319"/>
                  <a:gd name="connsiteY37" fmla="*/ 479784 h 507650"/>
                  <a:gd name="connsiteX38" fmla="*/ 8829 w 867319"/>
                  <a:gd name="connsiteY38" fmla="*/ 477017 h 507650"/>
                  <a:gd name="connsiteX39" fmla="*/ 13913 w 867319"/>
                  <a:gd name="connsiteY39" fmla="*/ 480973 h 507650"/>
                  <a:gd name="connsiteX40" fmla="*/ 13463 w 867319"/>
                  <a:gd name="connsiteY40" fmla="*/ 488214 h 507650"/>
                  <a:gd name="connsiteX41" fmla="*/ 7167 w 867319"/>
                  <a:gd name="connsiteY41" fmla="*/ 492315 h 507650"/>
                  <a:gd name="connsiteX42" fmla="*/ 4445 w 867319"/>
                  <a:gd name="connsiteY42" fmla="*/ 492229 h 507650"/>
                  <a:gd name="connsiteX43" fmla="*/ 632471 w 867319"/>
                  <a:gd name="connsiteY43" fmla="*/ 474832 h 507650"/>
                  <a:gd name="connsiteX44" fmla="*/ 637463 w 867319"/>
                  <a:gd name="connsiteY44" fmla="*/ 476492 h 507650"/>
                  <a:gd name="connsiteX45" fmla="*/ 643223 w 867319"/>
                  <a:gd name="connsiteY45" fmla="*/ 480973 h 507650"/>
                  <a:gd name="connsiteX46" fmla="*/ 642772 w 867319"/>
                  <a:gd name="connsiteY46" fmla="*/ 488214 h 507650"/>
                  <a:gd name="connsiteX47" fmla="*/ 636477 w 867319"/>
                  <a:gd name="connsiteY47" fmla="*/ 492315 h 507650"/>
                  <a:gd name="connsiteX48" fmla="*/ 626305 w 867319"/>
                  <a:gd name="connsiteY48" fmla="*/ 491994 h 507650"/>
                  <a:gd name="connsiteX49" fmla="*/ 620545 w 867319"/>
                  <a:gd name="connsiteY49" fmla="*/ 487512 h 507650"/>
                  <a:gd name="connsiteX50" fmla="*/ 620996 w 867319"/>
                  <a:gd name="connsiteY50" fmla="*/ 480271 h 507650"/>
                  <a:gd name="connsiteX51" fmla="*/ 627292 w 867319"/>
                  <a:gd name="connsiteY51" fmla="*/ 476171 h 507650"/>
                  <a:gd name="connsiteX52" fmla="*/ 632471 w 867319"/>
                  <a:gd name="connsiteY52" fmla="*/ 474832 h 507650"/>
                  <a:gd name="connsiteX53" fmla="*/ 709977 w 867319"/>
                  <a:gd name="connsiteY53" fmla="*/ 474831 h 507650"/>
                  <a:gd name="connsiteX54" fmla="*/ 714970 w 867319"/>
                  <a:gd name="connsiteY54" fmla="*/ 476491 h 507650"/>
                  <a:gd name="connsiteX55" fmla="*/ 720730 w 867319"/>
                  <a:gd name="connsiteY55" fmla="*/ 480973 h 507650"/>
                  <a:gd name="connsiteX56" fmla="*/ 720278 w 867319"/>
                  <a:gd name="connsiteY56" fmla="*/ 488213 h 507650"/>
                  <a:gd name="connsiteX57" fmla="*/ 713983 w 867319"/>
                  <a:gd name="connsiteY57" fmla="*/ 492314 h 507650"/>
                  <a:gd name="connsiteX58" fmla="*/ 703812 w 867319"/>
                  <a:gd name="connsiteY58" fmla="*/ 491993 h 507650"/>
                  <a:gd name="connsiteX59" fmla="*/ 698051 w 867319"/>
                  <a:gd name="connsiteY59" fmla="*/ 487512 h 507650"/>
                  <a:gd name="connsiteX60" fmla="*/ 698503 w 867319"/>
                  <a:gd name="connsiteY60" fmla="*/ 480271 h 507650"/>
                  <a:gd name="connsiteX61" fmla="*/ 704798 w 867319"/>
                  <a:gd name="connsiteY61" fmla="*/ 476170 h 507650"/>
                  <a:gd name="connsiteX62" fmla="*/ 709977 w 867319"/>
                  <a:gd name="connsiteY62" fmla="*/ 474831 h 507650"/>
                  <a:gd name="connsiteX63" fmla="*/ 79474 w 867319"/>
                  <a:gd name="connsiteY63" fmla="*/ 474831 h 507650"/>
                  <a:gd name="connsiteX64" fmla="*/ 84466 w 867319"/>
                  <a:gd name="connsiteY64" fmla="*/ 476491 h 507650"/>
                  <a:gd name="connsiteX65" fmla="*/ 90226 w 867319"/>
                  <a:gd name="connsiteY65" fmla="*/ 480973 h 507650"/>
                  <a:gd name="connsiteX66" fmla="*/ 89775 w 867319"/>
                  <a:gd name="connsiteY66" fmla="*/ 488213 h 507650"/>
                  <a:gd name="connsiteX67" fmla="*/ 83480 w 867319"/>
                  <a:gd name="connsiteY67" fmla="*/ 492314 h 507650"/>
                  <a:gd name="connsiteX68" fmla="*/ 73308 w 867319"/>
                  <a:gd name="connsiteY68" fmla="*/ 491993 h 507650"/>
                  <a:gd name="connsiteX69" fmla="*/ 67548 w 867319"/>
                  <a:gd name="connsiteY69" fmla="*/ 487512 h 507650"/>
                  <a:gd name="connsiteX70" fmla="*/ 67999 w 867319"/>
                  <a:gd name="connsiteY70" fmla="*/ 480271 h 507650"/>
                  <a:gd name="connsiteX71" fmla="*/ 74294 w 867319"/>
                  <a:gd name="connsiteY71" fmla="*/ 476170 h 507650"/>
                  <a:gd name="connsiteX72" fmla="*/ 79474 w 867319"/>
                  <a:gd name="connsiteY72" fmla="*/ 474831 h 507650"/>
                  <a:gd name="connsiteX73" fmla="*/ 344653 w 867319"/>
                  <a:gd name="connsiteY73" fmla="*/ 472840 h 507650"/>
                  <a:gd name="connsiteX74" fmla="*/ 353722 w 867319"/>
                  <a:gd name="connsiteY74" fmla="*/ 475649 h 507650"/>
                  <a:gd name="connsiteX75" fmla="*/ 375270 w 867319"/>
                  <a:gd name="connsiteY75" fmla="*/ 491542 h 507650"/>
                  <a:gd name="connsiteX76" fmla="*/ 374946 w 867319"/>
                  <a:gd name="connsiteY76" fmla="*/ 504548 h 507650"/>
                  <a:gd name="connsiteX77" fmla="*/ 370431 w 867319"/>
                  <a:gd name="connsiteY77" fmla="*/ 507650 h 507650"/>
                  <a:gd name="connsiteX78" fmla="*/ 333993 w 867319"/>
                  <a:gd name="connsiteY78" fmla="*/ 507650 h 507650"/>
                  <a:gd name="connsiteX79" fmla="*/ 321045 w 867319"/>
                  <a:gd name="connsiteY79" fmla="*/ 498100 h 507650"/>
                  <a:gd name="connsiteX80" fmla="*/ 321369 w 867319"/>
                  <a:gd name="connsiteY80" fmla="*/ 485094 h 507650"/>
                  <a:gd name="connsiteX81" fmla="*/ 335451 w 867319"/>
                  <a:gd name="connsiteY81" fmla="*/ 475419 h 507650"/>
                  <a:gd name="connsiteX82" fmla="*/ 344653 w 867319"/>
                  <a:gd name="connsiteY82" fmla="*/ 472840 h 507650"/>
                  <a:gd name="connsiteX83" fmla="*/ 664254 w 867319"/>
                  <a:gd name="connsiteY83" fmla="*/ 464055 h 507650"/>
                  <a:gd name="connsiteX84" fmla="*/ 667633 w 867319"/>
                  <a:gd name="connsiteY84" fmla="*/ 464055 h 507650"/>
                  <a:gd name="connsiteX85" fmla="*/ 674695 w 867319"/>
                  <a:gd name="connsiteY85" fmla="*/ 464055 h 507650"/>
                  <a:gd name="connsiteX86" fmla="*/ 685659 w 867319"/>
                  <a:gd name="connsiteY86" fmla="*/ 471860 h 507650"/>
                  <a:gd name="connsiteX87" fmla="*/ 685660 w 867319"/>
                  <a:gd name="connsiteY87" fmla="*/ 481605 h 507650"/>
                  <a:gd name="connsiteX88" fmla="*/ 674696 w 867319"/>
                  <a:gd name="connsiteY88" fmla="*/ 489410 h 507650"/>
                  <a:gd name="connsiteX89" fmla="*/ 667633 w 867319"/>
                  <a:gd name="connsiteY89" fmla="*/ 489410 h 507650"/>
                  <a:gd name="connsiteX90" fmla="*/ 664255 w 867319"/>
                  <a:gd name="connsiteY90" fmla="*/ 489410 h 507650"/>
                  <a:gd name="connsiteX91" fmla="*/ 653291 w 867319"/>
                  <a:gd name="connsiteY91" fmla="*/ 481605 h 507650"/>
                  <a:gd name="connsiteX92" fmla="*/ 653291 w 867319"/>
                  <a:gd name="connsiteY92" fmla="*/ 471860 h 507650"/>
                  <a:gd name="connsiteX93" fmla="*/ 664254 w 867319"/>
                  <a:gd name="connsiteY93" fmla="*/ 464055 h 507650"/>
                  <a:gd name="connsiteX94" fmla="*/ 34945 w 867319"/>
                  <a:gd name="connsiteY94" fmla="*/ 464055 h 507650"/>
                  <a:gd name="connsiteX95" fmla="*/ 37129 w 867319"/>
                  <a:gd name="connsiteY95" fmla="*/ 464055 h 507650"/>
                  <a:gd name="connsiteX96" fmla="*/ 44192 w 867319"/>
                  <a:gd name="connsiteY96" fmla="*/ 464055 h 507650"/>
                  <a:gd name="connsiteX97" fmla="*/ 55156 w 867319"/>
                  <a:gd name="connsiteY97" fmla="*/ 471860 h 507650"/>
                  <a:gd name="connsiteX98" fmla="*/ 55157 w 867319"/>
                  <a:gd name="connsiteY98" fmla="*/ 481605 h 507650"/>
                  <a:gd name="connsiteX99" fmla="*/ 44192 w 867319"/>
                  <a:gd name="connsiteY99" fmla="*/ 489410 h 507650"/>
                  <a:gd name="connsiteX100" fmla="*/ 37129 w 867319"/>
                  <a:gd name="connsiteY100" fmla="*/ 489410 h 507650"/>
                  <a:gd name="connsiteX101" fmla="*/ 34946 w 867319"/>
                  <a:gd name="connsiteY101" fmla="*/ 489410 h 507650"/>
                  <a:gd name="connsiteX102" fmla="*/ 23981 w 867319"/>
                  <a:gd name="connsiteY102" fmla="*/ 481605 h 507650"/>
                  <a:gd name="connsiteX103" fmla="*/ 23981 w 867319"/>
                  <a:gd name="connsiteY103" fmla="*/ 471860 h 507650"/>
                  <a:gd name="connsiteX104" fmla="*/ 34945 w 867319"/>
                  <a:gd name="connsiteY104" fmla="*/ 464055 h 507650"/>
                  <a:gd name="connsiteX105" fmla="*/ 368514 w 867319"/>
                  <a:gd name="connsiteY105" fmla="*/ 454426 h 507650"/>
                  <a:gd name="connsiteX106" fmla="*/ 373506 w 867319"/>
                  <a:gd name="connsiteY106" fmla="*/ 456086 h 507650"/>
                  <a:gd name="connsiteX107" fmla="*/ 379266 w 867319"/>
                  <a:gd name="connsiteY107" fmla="*/ 460568 h 507650"/>
                  <a:gd name="connsiteX108" fmla="*/ 378815 w 867319"/>
                  <a:gd name="connsiteY108" fmla="*/ 467808 h 507650"/>
                  <a:gd name="connsiteX109" fmla="*/ 372520 w 867319"/>
                  <a:gd name="connsiteY109" fmla="*/ 471909 h 507650"/>
                  <a:gd name="connsiteX110" fmla="*/ 362349 w 867319"/>
                  <a:gd name="connsiteY110" fmla="*/ 471588 h 507650"/>
                  <a:gd name="connsiteX111" fmla="*/ 356588 w 867319"/>
                  <a:gd name="connsiteY111" fmla="*/ 467107 h 507650"/>
                  <a:gd name="connsiteX112" fmla="*/ 357040 w 867319"/>
                  <a:gd name="connsiteY112" fmla="*/ 459866 h 507650"/>
                  <a:gd name="connsiteX113" fmla="*/ 363335 w 867319"/>
                  <a:gd name="connsiteY113" fmla="*/ 455765 h 507650"/>
                  <a:gd name="connsiteX114" fmla="*/ 368514 w 867319"/>
                  <a:gd name="connsiteY114" fmla="*/ 454426 h 507650"/>
                  <a:gd name="connsiteX115" fmla="*/ 827870 w 867319"/>
                  <a:gd name="connsiteY115" fmla="*/ 430180 h 507650"/>
                  <a:gd name="connsiteX116" fmla="*/ 842284 w 867319"/>
                  <a:gd name="connsiteY116" fmla="*/ 434430 h 507650"/>
                  <a:gd name="connsiteX117" fmla="*/ 847232 w 867319"/>
                  <a:gd name="connsiteY117" fmla="*/ 437953 h 507650"/>
                  <a:gd name="connsiteX118" fmla="*/ 867319 w 867319"/>
                  <a:gd name="connsiteY118" fmla="*/ 507650 h 507650"/>
                  <a:gd name="connsiteX119" fmla="*/ 771957 w 867319"/>
                  <a:gd name="connsiteY119" fmla="*/ 507650 h 507650"/>
                  <a:gd name="connsiteX120" fmla="*/ 755692 w 867319"/>
                  <a:gd name="connsiteY120" fmla="*/ 496072 h 507650"/>
                  <a:gd name="connsiteX121" fmla="*/ 755692 w 867319"/>
                  <a:gd name="connsiteY121" fmla="*/ 475549 h 507650"/>
                  <a:gd name="connsiteX122" fmla="*/ 813454 w 867319"/>
                  <a:gd name="connsiteY122" fmla="*/ 434430 h 507650"/>
                  <a:gd name="connsiteX123" fmla="*/ 827870 w 867319"/>
                  <a:gd name="connsiteY123" fmla="*/ 430180 h 507650"/>
                  <a:gd name="connsiteX124" fmla="*/ 197366 w 867319"/>
                  <a:gd name="connsiteY124" fmla="*/ 430180 h 507650"/>
                  <a:gd name="connsiteX125" fmla="*/ 211781 w 867319"/>
                  <a:gd name="connsiteY125" fmla="*/ 434430 h 507650"/>
                  <a:gd name="connsiteX126" fmla="*/ 275206 w 867319"/>
                  <a:gd name="connsiteY126" fmla="*/ 479581 h 507650"/>
                  <a:gd name="connsiteX127" fmla="*/ 275206 w 867319"/>
                  <a:gd name="connsiteY127" fmla="*/ 500104 h 507650"/>
                  <a:gd name="connsiteX128" fmla="*/ 264606 w 867319"/>
                  <a:gd name="connsiteY128" fmla="*/ 507650 h 507650"/>
                  <a:gd name="connsiteX129" fmla="*/ 141454 w 867319"/>
                  <a:gd name="connsiteY129" fmla="*/ 507650 h 507650"/>
                  <a:gd name="connsiteX130" fmla="*/ 125189 w 867319"/>
                  <a:gd name="connsiteY130" fmla="*/ 496072 h 507650"/>
                  <a:gd name="connsiteX131" fmla="*/ 125188 w 867319"/>
                  <a:gd name="connsiteY131" fmla="*/ 475549 h 507650"/>
                  <a:gd name="connsiteX132" fmla="*/ 182950 w 867319"/>
                  <a:gd name="connsiteY132" fmla="*/ 434430 h 507650"/>
                  <a:gd name="connsiteX133" fmla="*/ 197366 w 867319"/>
                  <a:gd name="connsiteY133" fmla="*/ 430180 h 507650"/>
                  <a:gd name="connsiteX134" fmla="*/ 438689 w 867319"/>
                  <a:gd name="connsiteY134" fmla="*/ 420152 h 507650"/>
                  <a:gd name="connsiteX135" fmla="*/ 446744 w 867319"/>
                  <a:gd name="connsiteY135" fmla="*/ 420176 h 507650"/>
                  <a:gd name="connsiteX136" fmla="*/ 457150 w 867319"/>
                  <a:gd name="connsiteY136" fmla="*/ 422881 h 507650"/>
                  <a:gd name="connsiteX137" fmla="*/ 520528 w 867319"/>
                  <a:gd name="connsiteY137" fmla="*/ 450505 h 507650"/>
                  <a:gd name="connsiteX138" fmla="*/ 529753 w 867319"/>
                  <a:gd name="connsiteY138" fmla="*/ 477813 h 507650"/>
                  <a:gd name="connsiteX139" fmla="*/ 507686 w 867319"/>
                  <a:gd name="connsiteY139" fmla="*/ 503468 h 507650"/>
                  <a:gd name="connsiteX140" fmla="*/ 499606 w 867319"/>
                  <a:gd name="connsiteY140" fmla="*/ 507650 h 507650"/>
                  <a:gd name="connsiteX141" fmla="*/ 463853 w 867319"/>
                  <a:gd name="connsiteY141" fmla="*/ 507650 h 507650"/>
                  <a:gd name="connsiteX142" fmla="*/ 405948 w 867319"/>
                  <a:gd name="connsiteY142" fmla="*/ 482411 h 507650"/>
                  <a:gd name="connsiteX143" fmla="*/ 396723 w 867319"/>
                  <a:gd name="connsiteY143" fmla="*/ 455103 h 507650"/>
                  <a:gd name="connsiteX144" fmla="*/ 418789 w 867319"/>
                  <a:gd name="connsiteY144" fmla="*/ 429448 h 507650"/>
                  <a:gd name="connsiteX145" fmla="*/ 438689 w 867319"/>
                  <a:gd name="connsiteY145" fmla="*/ 420152 h 507650"/>
                  <a:gd name="connsiteX146" fmla="*/ 387975 w 867319"/>
                  <a:gd name="connsiteY146" fmla="*/ 414272 h 507650"/>
                  <a:gd name="connsiteX147" fmla="*/ 395281 w 867319"/>
                  <a:gd name="connsiteY147" fmla="*/ 417211 h 507650"/>
                  <a:gd name="connsiteX148" fmla="*/ 403288 w 867319"/>
                  <a:gd name="connsiteY148" fmla="*/ 424497 h 507650"/>
                  <a:gd name="connsiteX149" fmla="*/ 401407 w 867319"/>
                  <a:gd name="connsiteY149" fmla="*/ 435453 h 507650"/>
                  <a:gd name="connsiteX150" fmla="*/ 390624 w 867319"/>
                  <a:gd name="connsiteY150" fmla="*/ 441458 h 507650"/>
                  <a:gd name="connsiteX151" fmla="*/ 375233 w 867319"/>
                  <a:gd name="connsiteY151" fmla="*/ 440119 h 507650"/>
                  <a:gd name="connsiteX152" fmla="*/ 367227 w 867319"/>
                  <a:gd name="connsiteY152" fmla="*/ 432833 h 507650"/>
                  <a:gd name="connsiteX153" fmla="*/ 369108 w 867319"/>
                  <a:gd name="connsiteY153" fmla="*/ 421876 h 507650"/>
                  <a:gd name="connsiteX154" fmla="*/ 379890 w 867319"/>
                  <a:gd name="connsiteY154" fmla="*/ 415872 h 507650"/>
                  <a:gd name="connsiteX155" fmla="*/ 387975 w 867319"/>
                  <a:gd name="connsiteY155" fmla="*/ 414272 h 507650"/>
                  <a:gd name="connsiteX156" fmla="*/ 320148 w 867319"/>
                  <a:gd name="connsiteY156" fmla="*/ 414240 h 507650"/>
                  <a:gd name="connsiteX157" fmla="*/ 334635 w 867319"/>
                  <a:gd name="connsiteY157" fmla="*/ 420066 h 507650"/>
                  <a:gd name="connsiteX158" fmla="*/ 350510 w 867319"/>
                  <a:gd name="connsiteY158" fmla="*/ 434513 h 507650"/>
                  <a:gd name="connsiteX159" fmla="*/ 346782 w 867319"/>
                  <a:gd name="connsiteY159" fmla="*/ 456237 h 507650"/>
                  <a:gd name="connsiteX160" fmla="*/ 312716 w 867319"/>
                  <a:gd name="connsiteY160" fmla="*/ 475207 h 507650"/>
                  <a:gd name="connsiteX161" fmla="*/ 282198 w 867319"/>
                  <a:gd name="connsiteY161" fmla="*/ 472552 h 507650"/>
                  <a:gd name="connsiteX162" fmla="*/ 266323 w 867319"/>
                  <a:gd name="connsiteY162" fmla="*/ 458106 h 507650"/>
                  <a:gd name="connsiteX163" fmla="*/ 270051 w 867319"/>
                  <a:gd name="connsiteY163" fmla="*/ 436381 h 507650"/>
                  <a:gd name="connsiteX164" fmla="*/ 304117 w 867319"/>
                  <a:gd name="connsiteY164" fmla="*/ 417411 h 507650"/>
                  <a:gd name="connsiteX165" fmla="*/ 320148 w 867319"/>
                  <a:gd name="connsiteY165" fmla="*/ 414240 h 507650"/>
                  <a:gd name="connsiteX166" fmla="*/ 745008 w 867319"/>
                  <a:gd name="connsiteY166" fmla="*/ 406458 h 507650"/>
                  <a:gd name="connsiteX167" fmla="*/ 752740 w 867319"/>
                  <a:gd name="connsiteY167" fmla="*/ 408738 h 507650"/>
                  <a:gd name="connsiteX168" fmla="*/ 783723 w 867319"/>
                  <a:gd name="connsiteY168" fmla="*/ 430793 h 507650"/>
                  <a:gd name="connsiteX169" fmla="*/ 783723 w 867319"/>
                  <a:gd name="connsiteY169" fmla="*/ 441801 h 507650"/>
                  <a:gd name="connsiteX170" fmla="*/ 740515 w 867319"/>
                  <a:gd name="connsiteY170" fmla="*/ 472559 h 507650"/>
                  <a:gd name="connsiteX171" fmla="*/ 725051 w 867319"/>
                  <a:gd name="connsiteY171" fmla="*/ 472559 h 507650"/>
                  <a:gd name="connsiteX172" fmla="*/ 694068 w 867319"/>
                  <a:gd name="connsiteY172" fmla="*/ 450504 h 507650"/>
                  <a:gd name="connsiteX173" fmla="*/ 694068 w 867319"/>
                  <a:gd name="connsiteY173" fmla="*/ 439496 h 507650"/>
                  <a:gd name="connsiteX174" fmla="*/ 737276 w 867319"/>
                  <a:gd name="connsiteY174" fmla="*/ 408738 h 507650"/>
                  <a:gd name="connsiteX175" fmla="*/ 745008 w 867319"/>
                  <a:gd name="connsiteY175" fmla="*/ 406458 h 507650"/>
                  <a:gd name="connsiteX176" fmla="*/ 114504 w 867319"/>
                  <a:gd name="connsiteY176" fmla="*/ 406458 h 507650"/>
                  <a:gd name="connsiteX177" fmla="*/ 122237 w 867319"/>
                  <a:gd name="connsiteY177" fmla="*/ 408738 h 507650"/>
                  <a:gd name="connsiteX178" fmla="*/ 153219 w 867319"/>
                  <a:gd name="connsiteY178" fmla="*/ 430793 h 507650"/>
                  <a:gd name="connsiteX179" fmla="*/ 153219 w 867319"/>
                  <a:gd name="connsiteY179" fmla="*/ 441801 h 507650"/>
                  <a:gd name="connsiteX180" fmla="*/ 110011 w 867319"/>
                  <a:gd name="connsiteY180" fmla="*/ 472559 h 507650"/>
                  <a:gd name="connsiteX181" fmla="*/ 94547 w 867319"/>
                  <a:gd name="connsiteY181" fmla="*/ 472559 h 507650"/>
                  <a:gd name="connsiteX182" fmla="*/ 63565 w 867319"/>
                  <a:gd name="connsiteY182" fmla="*/ 450504 h 507650"/>
                  <a:gd name="connsiteX183" fmla="*/ 63565 w 867319"/>
                  <a:gd name="connsiteY183" fmla="*/ 439496 h 507650"/>
                  <a:gd name="connsiteX184" fmla="*/ 106772 w 867319"/>
                  <a:gd name="connsiteY184" fmla="*/ 408738 h 507650"/>
                  <a:gd name="connsiteX185" fmla="*/ 114504 w 867319"/>
                  <a:gd name="connsiteY185" fmla="*/ 406458 h 507650"/>
                  <a:gd name="connsiteX186" fmla="*/ 505180 w 867319"/>
                  <a:gd name="connsiteY186" fmla="*/ 406405 h 507650"/>
                  <a:gd name="connsiteX187" fmla="*/ 509929 w 867319"/>
                  <a:gd name="connsiteY187" fmla="*/ 409035 h 507650"/>
                  <a:gd name="connsiteX188" fmla="*/ 515936 w 867319"/>
                  <a:gd name="connsiteY188" fmla="*/ 416559 h 507650"/>
                  <a:gd name="connsiteX189" fmla="*/ 512988 w 867319"/>
                  <a:gd name="connsiteY189" fmla="*/ 424188 h 507650"/>
                  <a:gd name="connsiteX190" fmla="*/ 502637 w 867319"/>
                  <a:gd name="connsiteY190" fmla="*/ 428377 h 507650"/>
                  <a:gd name="connsiteX191" fmla="*/ 491918 w 867319"/>
                  <a:gd name="connsiteY191" fmla="*/ 426278 h 507650"/>
                  <a:gd name="connsiteX192" fmla="*/ 485911 w 867319"/>
                  <a:gd name="connsiteY192" fmla="*/ 418755 h 507650"/>
                  <a:gd name="connsiteX193" fmla="*/ 488859 w 867319"/>
                  <a:gd name="connsiteY193" fmla="*/ 411125 h 507650"/>
                  <a:gd name="connsiteX194" fmla="*/ 499210 w 867319"/>
                  <a:gd name="connsiteY194" fmla="*/ 406937 h 507650"/>
                  <a:gd name="connsiteX195" fmla="*/ 505180 w 867319"/>
                  <a:gd name="connsiteY195" fmla="*/ 406405 h 507650"/>
                  <a:gd name="connsiteX196" fmla="*/ 797859 w 867319"/>
                  <a:gd name="connsiteY196" fmla="*/ 402838 h 507650"/>
                  <a:gd name="connsiteX197" fmla="*/ 810854 w 867319"/>
                  <a:gd name="connsiteY197" fmla="*/ 402838 h 507650"/>
                  <a:gd name="connsiteX198" fmla="*/ 821819 w 867319"/>
                  <a:gd name="connsiteY198" fmla="*/ 410643 h 507650"/>
                  <a:gd name="connsiteX199" fmla="*/ 821818 w 867319"/>
                  <a:gd name="connsiteY199" fmla="*/ 420388 h 507650"/>
                  <a:gd name="connsiteX200" fmla="*/ 810854 w 867319"/>
                  <a:gd name="connsiteY200" fmla="*/ 428194 h 507650"/>
                  <a:gd name="connsiteX201" fmla="*/ 797860 w 867319"/>
                  <a:gd name="connsiteY201" fmla="*/ 428194 h 507650"/>
                  <a:gd name="connsiteX202" fmla="*/ 786895 w 867319"/>
                  <a:gd name="connsiteY202" fmla="*/ 420388 h 507650"/>
                  <a:gd name="connsiteX203" fmla="*/ 786895 w 867319"/>
                  <a:gd name="connsiteY203" fmla="*/ 410643 h 507650"/>
                  <a:gd name="connsiteX204" fmla="*/ 797859 w 867319"/>
                  <a:gd name="connsiteY204" fmla="*/ 402838 h 507650"/>
                  <a:gd name="connsiteX205" fmla="*/ 167356 w 867319"/>
                  <a:gd name="connsiteY205" fmla="*/ 402838 h 507650"/>
                  <a:gd name="connsiteX206" fmla="*/ 180350 w 867319"/>
                  <a:gd name="connsiteY206" fmla="*/ 402838 h 507650"/>
                  <a:gd name="connsiteX207" fmla="*/ 191316 w 867319"/>
                  <a:gd name="connsiteY207" fmla="*/ 410643 h 507650"/>
                  <a:gd name="connsiteX208" fmla="*/ 191315 w 867319"/>
                  <a:gd name="connsiteY208" fmla="*/ 420388 h 507650"/>
                  <a:gd name="connsiteX209" fmla="*/ 180350 w 867319"/>
                  <a:gd name="connsiteY209" fmla="*/ 428194 h 507650"/>
                  <a:gd name="connsiteX210" fmla="*/ 167357 w 867319"/>
                  <a:gd name="connsiteY210" fmla="*/ 428194 h 507650"/>
                  <a:gd name="connsiteX211" fmla="*/ 156392 w 867319"/>
                  <a:gd name="connsiteY211" fmla="*/ 420388 h 507650"/>
                  <a:gd name="connsiteX212" fmla="*/ 156392 w 867319"/>
                  <a:gd name="connsiteY212" fmla="*/ 410643 h 507650"/>
                  <a:gd name="connsiteX213" fmla="*/ 167356 w 867319"/>
                  <a:gd name="connsiteY213" fmla="*/ 402838 h 507650"/>
                  <a:gd name="connsiteX214" fmla="*/ 572240 w 867319"/>
                  <a:gd name="connsiteY214" fmla="*/ 395089 h 507650"/>
                  <a:gd name="connsiteX215" fmla="*/ 589658 w 867319"/>
                  <a:gd name="connsiteY215" fmla="*/ 399674 h 507650"/>
                  <a:gd name="connsiteX216" fmla="*/ 639442 w 867319"/>
                  <a:gd name="connsiteY216" fmla="*/ 432484 h 507650"/>
                  <a:gd name="connsiteX217" fmla="*/ 640763 w 867319"/>
                  <a:gd name="connsiteY217" fmla="*/ 456893 h 507650"/>
                  <a:gd name="connsiteX218" fmla="*/ 615795 w 867319"/>
                  <a:gd name="connsiteY218" fmla="*/ 476090 h 507650"/>
                  <a:gd name="connsiteX219" fmla="*/ 581506 w 867319"/>
                  <a:gd name="connsiteY219" fmla="*/ 477030 h 507650"/>
                  <a:gd name="connsiteX220" fmla="*/ 531722 w 867319"/>
                  <a:gd name="connsiteY220" fmla="*/ 444220 h 507650"/>
                  <a:gd name="connsiteX221" fmla="*/ 530402 w 867319"/>
                  <a:gd name="connsiteY221" fmla="*/ 419812 h 507650"/>
                  <a:gd name="connsiteX222" fmla="*/ 555369 w 867319"/>
                  <a:gd name="connsiteY222" fmla="*/ 400614 h 507650"/>
                  <a:gd name="connsiteX223" fmla="*/ 572240 w 867319"/>
                  <a:gd name="connsiteY223" fmla="*/ 395089 h 507650"/>
                  <a:gd name="connsiteX224" fmla="*/ 329099 w 867319"/>
                  <a:gd name="connsiteY224" fmla="*/ 390659 h 507650"/>
                  <a:gd name="connsiteX225" fmla="*/ 334091 w 867319"/>
                  <a:gd name="connsiteY225" fmla="*/ 392319 h 507650"/>
                  <a:gd name="connsiteX226" fmla="*/ 339851 w 867319"/>
                  <a:gd name="connsiteY226" fmla="*/ 396801 h 507650"/>
                  <a:gd name="connsiteX227" fmla="*/ 339400 w 867319"/>
                  <a:gd name="connsiteY227" fmla="*/ 404041 h 507650"/>
                  <a:gd name="connsiteX228" fmla="*/ 333105 w 867319"/>
                  <a:gd name="connsiteY228" fmla="*/ 408142 h 507650"/>
                  <a:gd name="connsiteX229" fmla="*/ 322934 w 867319"/>
                  <a:gd name="connsiteY229" fmla="*/ 407821 h 507650"/>
                  <a:gd name="connsiteX230" fmla="*/ 317173 w 867319"/>
                  <a:gd name="connsiteY230" fmla="*/ 403339 h 507650"/>
                  <a:gd name="connsiteX231" fmla="*/ 317625 w 867319"/>
                  <a:gd name="connsiteY231" fmla="*/ 396099 h 507650"/>
                  <a:gd name="connsiteX232" fmla="*/ 323920 w 867319"/>
                  <a:gd name="connsiteY232" fmla="*/ 391998 h 507650"/>
                  <a:gd name="connsiteX233" fmla="*/ 329099 w 867319"/>
                  <a:gd name="connsiteY233" fmla="*/ 390659 h 507650"/>
                  <a:gd name="connsiteX234" fmla="*/ 833025 w 867319"/>
                  <a:gd name="connsiteY234" fmla="*/ 388655 h 507650"/>
                  <a:gd name="connsiteX235" fmla="*/ 840759 w 867319"/>
                  <a:gd name="connsiteY235" fmla="*/ 415491 h 507650"/>
                  <a:gd name="connsiteX236" fmla="*/ 827481 w 867319"/>
                  <a:gd name="connsiteY236" fmla="*/ 406039 h 507650"/>
                  <a:gd name="connsiteX237" fmla="*/ 827480 w 867319"/>
                  <a:gd name="connsiteY237" fmla="*/ 392601 h 507650"/>
                  <a:gd name="connsiteX238" fmla="*/ 773279 w 867319"/>
                  <a:gd name="connsiteY238" fmla="*/ 387258 h 507650"/>
                  <a:gd name="connsiteX239" fmla="*/ 778271 w 867319"/>
                  <a:gd name="connsiteY239" fmla="*/ 388919 h 507650"/>
                  <a:gd name="connsiteX240" fmla="*/ 784032 w 867319"/>
                  <a:gd name="connsiteY240" fmla="*/ 393400 h 507650"/>
                  <a:gd name="connsiteX241" fmla="*/ 783581 w 867319"/>
                  <a:gd name="connsiteY241" fmla="*/ 400640 h 507650"/>
                  <a:gd name="connsiteX242" fmla="*/ 777285 w 867319"/>
                  <a:gd name="connsiteY242" fmla="*/ 404741 h 507650"/>
                  <a:gd name="connsiteX243" fmla="*/ 767114 w 867319"/>
                  <a:gd name="connsiteY243" fmla="*/ 404420 h 507650"/>
                  <a:gd name="connsiteX244" fmla="*/ 761353 w 867319"/>
                  <a:gd name="connsiteY244" fmla="*/ 399938 h 507650"/>
                  <a:gd name="connsiteX245" fmla="*/ 761804 w 867319"/>
                  <a:gd name="connsiteY245" fmla="*/ 392698 h 507650"/>
                  <a:gd name="connsiteX246" fmla="*/ 768100 w 867319"/>
                  <a:gd name="connsiteY246" fmla="*/ 388597 h 507650"/>
                  <a:gd name="connsiteX247" fmla="*/ 773279 w 867319"/>
                  <a:gd name="connsiteY247" fmla="*/ 387258 h 507650"/>
                  <a:gd name="connsiteX248" fmla="*/ 142776 w 867319"/>
                  <a:gd name="connsiteY248" fmla="*/ 387258 h 507650"/>
                  <a:gd name="connsiteX249" fmla="*/ 147768 w 867319"/>
                  <a:gd name="connsiteY249" fmla="*/ 388919 h 507650"/>
                  <a:gd name="connsiteX250" fmla="*/ 153528 w 867319"/>
                  <a:gd name="connsiteY250" fmla="*/ 393400 h 507650"/>
                  <a:gd name="connsiteX251" fmla="*/ 153078 w 867319"/>
                  <a:gd name="connsiteY251" fmla="*/ 400640 h 507650"/>
                  <a:gd name="connsiteX252" fmla="*/ 146782 w 867319"/>
                  <a:gd name="connsiteY252" fmla="*/ 404741 h 507650"/>
                  <a:gd name="connsiteX253" fmla="*/ 136611 w 867319"/>
                  <a:gd name="connsiteY253" fmla="*/ 404420 h 507650"/>
                  <a:gd name="connsiteX254" fmla="*/ 130850 w 867319"/>
                  <a:gd name="connsiteY254" fmla="*/ 399938 h 507650"/>
                  <a:gd name="connsiteX255" fmla="*/ 131301 w 867319"/>
                  <a:gd name="connsiteY255" fmla="*/ 392698 h 507650"/>
                  <a:gd name="connsiteX256" fmla="*/ 137597 w 867319"/>
                  <a:gd name="connsiteY256" fmla="*/ 388597 h 507650"/>
                  <a:gd name="connsiteX257" fmla="*/ 142776 w 867319"/>
                  <a:gd name="connsiteY257" fmla="*/ 387258 h 507650"/>
                  <a:gd name="connsiteX258" fmla="*/ 469132 w 867319"/>
                  <a:gd name="connsiteY258" fmla="*/ 379092 h 507650"/>
                  <a:gd name="connsiteX259" fmla="*/ 476461 w 867319"/>
                  <a:gd name="connsiteY259" fmla="*/ 381670 h 507650"/>
                  <a:gd name="connsiteX260" fmla="*/ 487118 w 867319"/>
                  <a:gd name="connsiteY260" fmla="*/ 390337 h 507650"/>
                  <a:gd name="connsiteX261" fmla="*/ 486116 w 867319"/>
                  <a:gd name="connsiteY261" fmla="*/ 401067 h 507650"/>
                  <a:gd name="connsiteX262" fmla="*/ 470774 w 867319"/>
                  <a:gd name="connsiteY262" fmla="*/ 410626 h 507650"/>
                  <a:gd name="connsiteX263" fmla="*/ 455700 w 867319"/>
                  <a:gd name="connsiteY263" fmla="*/ 409913 h 507650"/>
                  <a:gd name="connsiteX264" fmla="*/ 445044 w 867319"/>
                  <a:gd name="connsiteY264" fmla="*/ 401246 h 507650"/>
                  <a:gd name="connsiteX265" fmla="*/ 446046 w 867319"/>
                  <a:gd name="connsiteY265" fmla="*/ 390517 h 507650"/>
                  <a:gd name="connsiteX266" fmla="*/ 461388 w 867319"/>
                  <a:gd name="connsiteY266" fmla="*/ 380957 h 507650"/>
                  <a:gd name="connsiteX267" fmla="*/ 469132 w 867319"/>
                  <a:gd name="connsiteY267" fmla="*/ 379092 h 507650"/>
                  <a:gd name="connsiteX268" fmla="*/ 793852 w 867319"/>
                  <a:gd name="connsiteY268" fmla="*/ 358943 h 507650"/>
                  <a:gd name="connsiteX269" fmla="*/ 801760 w 867319"/>
                  <a:gd name="connsiteY269" fmla="*/ 361275 h 507650"/>
                  <a:gd name="connsiteX270" fmla="*/ 822962 w 867319"/>
                  <a:gd name="connsiteY270" fmla="*/ 376368 h 507650"/>
                  <a:gd name="connsiteX271" fmla="*/ 822962 w 867319"/>
                  <a:gd name="connsiteY271" fmla="*/ 387626 h 507650"/>
                  <a:gd name="connsiteX272" fmla="*/ 813590 w 867319"/>
                  <a:gd name="connsiteY272" fmla="*/ 394297 h 507650"/>
                  <a:gd name="connsiteX273" fmla="*/ 797776 w 867319"/>
                  <a:gd name="connsiteY273" fmla="*/ 394297 h 507650"/>
                  <a:gd name="connsiteX274" fmla="*/ 776573 w 867319"/>
                  <a:gd name="connsiteY274" fmla="*/ 379204 h 507650"/>
                  <a:gd name="connsiteX275" fmla="*/ 776573 w 867319"/>
                  <a:gd name="connsiteY275" fmla="*/ 367946 h 507650"/>
                  <a:gd name="connsiteX276" fmla="*/ 785945 w 867319"/>
                  <a:gd name="connsiteY276" fmla="*/ 361275 h 507650"/>
                  <a:gd name="connsiteX277" fmla="*/ 793852 w 867319"/>
                  <a:gd name="connsiteY277" fmla="*/ 358943 h 507650"/>
                  <a:gd name="connsiteX278" fmla="*/ 163349 w 867319"/>
                  <a:gd name="connsiteY278" fmla="*/ 358943 h 507650"/>
                  <a:gd name="connsiteX279" fmla="*/ 171256 w 867319"/>
                  <a:gd name="connsiteY279" fmla="*/ 361275 h 507650"/>
                  <a:gd name="connsiteX280" fmla="*/ 192459 w 867319"/>
                  <a:gd name="connsiteY280" fmla="*/ 376368 h 507650"/>
                  <a:gd name="connsiteX281" fmla="*/ 192459 w 867319"/>
                  <a:gd name="connsiteY281" fmla="*/ 387626 h 507650"/>
                  <a:gd name="connsiteX282" fmla="*/ 183088 w 867319"/>
                  <a:gd name="connsiteY282" fmla="*/ 394297 h 507650"/>
                  <a:gd name="connsiteX283" fmla="*/ 167273 w 867319"/>
                  <a:gd name="connsiteY283" fmla="*/ 394297 h 507650"/>
                  <a:gd name="connsiteX284" fmla="*/ 146070 w 867319"/>
                  <a:gd name="connsiteY284" fmla="*/ 379204 h 507650"/>
                  <a:gd name="connsiteX285" fmla="*/ 146070 w 867319"/>
                  <a:gd name="connsiteY285" fmla="*/ 367946 h 507650"/>
                  <a:gd name="connsiteX286" fmla="*/ 155442 w 867319"/>
                  <a:gd name="connsiteY286" fmla="*/ 361275 h 507650"/>
                  <a:gd name="connsiteX287" fmla="*/ 163349 w 867319"/>
                  <a:gd name="connsiteY287" fmla="*/ 358943 h 507650"/>
                  <a:gd name="connsiteX288" fmla="*/ 261590 w 867319"/>
                  <a:gd name="connsiteY288" fmla="*/ 350540 h 507650"/>
                  <a:gd name="connsiteX289" fmla="*/ 271029 w 867319"/>
                  <a:gd name="connsiteY289" fmla="*/ 353324 h 507650"/>
                  <a:gd name="connsiteX290" fmla="*/ 308849 w 867319"/>
                  <a:gd name="connsiteY290" fmla="*/ 380246 h 507650"/>
                  <a:gd name="connsiteX291" fmla="*/ 308849 w 867319"/>
                  <a:gd name="connsiteY291" fmla="*/ 393684 h 507650"/>
                  <a:gd name="connsiteX292" fmla="*/ 253674 w 867319"/>
                  <a:gd name="connsiteY292" fmla="*/ 432962 h 507650"/>
                  <a:gd name="connsiteX293" fmla="*/ 234797 w 867319"/>
                  <a:gd name="connsiteY293" fmla="*/ 432961 h 507650"/>
                  <a:gd name="connsiteX294" fmla="*/ 196977 w 867319"/>
                  <a:gd name="connsiteY294" fmla="*/ 406039 h 507650"/>
                  <a:gd name="connsiteX295" fmla="*/ 196976 w 867319"/>
                  <a:gd name="connsiteY295" fmla="*/ 392601 h 507650"/>
                  <a:gd name="connsiteX296" fmla="*/ 252152 w 867319"/>
                  <a:gd name="connsiteY296" fmla="*/ 353324 h 507650"/>
                  <a:gd name="connsiteX297" fmla="*/ 261590 w 867319"/>
                  <a:gd name="connsiteY297" fmla="*/ 350540 h 507650"/>
                  <a:gd name="connsiteX298" fmla="*/ 469348 w 867319"/>
                  <a:gd name="connsiteY298" fmla="*/ 350290 h 507650"/>
                  <a:gd name="connsiteX299" fmla="*/ 474097 w 867319"/>
                  <a:gd name="connsiteY299" fmla="*/ 352920 h 507650"/>
                  <a:gd name="connsiteX300" fmla="*/ 480105 w 867319"/>
                  <a:gd name="connsiteY300" fmla="*/ 360443 h 507650"/>
                  <a:gd name="connsiteX301" fmla="*/ 477156 w 867319"/>
                  <a:gd name="connsiteY301" fmla="*/ 368073 h 507650"/>
                  <a:gd name="connsiteX302" fmla="*/ 466806 w 867319"/>
                  <a:gd name="connsiteY302" fmla="*/ 372262 h 507650"/>
                  <a:gd name="connsiteX303" fmla="*/ 456087 w 867319"/>
                  <a:gd name="connsiteY303" fmla="*/ 370163 h 507650"/>
                  <a:gd name="connsiteX304" fmla="*/ 450079 w 867319"/>
                  <a:gd name="connsiteY304" fmla="*/ 362639 h 507650"/>
                  <a:gd name="connsiteX305" fmla="*/ 453028 w 867319"/>
                  <a:gd name="connsiteY305" fmla="*/ 355010 h 507650"/>
                  <a:gd name="connsiteX306" fmla="*/ 463378 w 867319"/>
                  <a:gd name="connsiteY306" fmla="*/ 350821 h 507650"/>
                  <a:gd name="connsiteX307" fmla="*/ 469348 w 867319"/>
                  <a:gd name="connsiteY307" fmla="*/ 350290 h 507650"/>
                  <a:gd name="connsiteX308" fmla="*/ 525444 w 867319"/>
                  <a:gd name="connsiteY308" fmla="*/ 345035 h 507650"/>
                  <a:gd name="connsiteX309" fmla="*/ 532453 w 867319"/>
                  <a:gd name="connsiteY309" fmla="*/ 345416 h 507650"/>
                  <a:gd name="connsiteX310" fmla="*/ 543530 w 867319"/>
                  <a:gd name="connsiteY310" fmla="*/ 351551 h 507650"/>
                  <a:gd name="connsiteX311" fmla="*/ 557545 w 867319"/>
                  <a:gd name="connsiteY311" fmla="*/ 369099 h 507650"/>
                  <a:gd name="connsiteX312" fmla="*/ 550666 w 867319"/>
                  <a:gd name="connsiteY312" fmla="*/ 386898 h 507650"/>
                  <a:gd name="connsiteX313" fmla="*/ 526522 w 867319"/>
                  <a:gd name="connsiteY313" fmla="*/ 396669 h 507650"/>
                  <a:gd name="connsiteX314" fmla="*/ 501519 w 867319"/>
                  <a:gd name="connsiteY314" fmla="*/ 391773 h 507650"/>
                  <a:gd name="connsiteX315" fmla="*/ 487504 w 867319"/>
                  <a:gd name="connsiteY315" fmla="*/ 374224 h 507650"/>
                  <a:gd name="connsiteX316" fmla="*/ 494382 w 867319"/>
                  <a:gd name="connsiteY316" fmla="*/ 356425 h 507650"/>
                  <a:gd name="connsiteX317" fmla="*/ 518528 w 867319"/>
                  <a:gd name="connsiteY317" fmla="*/ 346654 h 507650"/>
                  <a:gd name="connsiteX318" fmla="*/ 525444 w 867319"/>
                  <a:gd name="connsiteY318" fmla="*/ 345035 h 507650"/>
                  <a:gd name="connsiteX319" fmla="*/ 535726 w 867319"/>
                  <a:gd name="connsiteY319" fmla="*/ 319240 h 507650"/>
                  <a:gd name="connsiteX320" fmla="*/ 540719 w 867319"/>
                  <a:gd name="connsiteY320" fmla="*/ 320900 h 507650"/>
                  <a:gd name="connsiteX321" fmla="*/ 546479 w 867319"/>
                  <a:gd name="connsiteY321" fmla="*/ 325382 h 507650"/>
                  <a:gd name="connsiteX322" fmla="*/ 546028 w 867319"/>
                  <a:gd name="connsiteY322" fmla="*/ 332622 h 507650"/>
                  <a:gd name="connsiteX323" fmla="*/ 539732 w 867319"/>
                  <a:gd name="connsiteY323" fmla="*/ 336723 h 507650"/>
                  <a:gd name="connsiteX324" fmla="*/ 529561 w 867319"/>
                  <a:gd name="connsiteY324" fmla="*/ 336401 h 507650"/>
                  <a:gd name="connsiteX325" fmla="*/ 523800 w 867319"/>
                  <a:gd name="connsiteY325" fmla="*/ 331920 h 507650"/>
                  <a:gd name="connsiteX326" fmla="*/ 524252 w 867319"/>
                  <a:gd name="connsiteY326" fmla="*/ 324679 h 507650"/>
                  <a:gd name="connsiteX327" fmla="*/ 530547 w 867319"/>
                  <a:gd name="connsiteY327" fmla="*/ 320579 h 507650"/>
                  <a:gd name="connsiteX328" fmla="*/ 535726 w 867319"/>
                  <a:gd name="connsiteY328" fmla="*/ 319240 h 507650"/>
                  <a:gd name="connsiteX329" fmla="*/ 494215 w 867319"/>
                  <a:gd name="connsiteY329" fmla="*/ 318725 h 507650"/>
                  <a:gd name="connsiteX330" fmla="*/ 501543 w 867319"/>
                  <a:gd name="connsiteY330" fmla="*/ 321304 h 507650"/>
                  <a:gd name="connsiteX331" fmla="*/ 512200 w 867319"/>
                  <a:gd name="connsiteY331" fmla="*/ 329971 h 507650"/>
                  <a:gd name="connsiteX332" fmla="*/ 511198 w 867319"/>
                  <a:gd name="connsiteY332" fmla="*/ 340700 h 507650"/>
                  <a:gd name="connsiteX333" fmla="*/ 495856 w 867319"/>
                  <a:gd name="connsiteY333" fmla="*/ 350260 h 507650"/>
                  <a:gd name="connsiteX334" fmla="*/ 480784 w 867319"/>
                  <a:gd name="connsiteY334" fmla="*/ 349547 h 507650"/>
                  <a:gd name="connsiteX335" fmla="*/ 470126 w 867319"/>
                  <a:gd name="connsiteY335" fmla="*/ 340880 h 507650"/>
                  <a:gd name="connsiteX336" fmla="*/ 471129 w 867319"/>
                  <a:gd name="connsiteY336" fmla="*/ 330150 h 507650"/>
                  <a:gd name="connsiteX337" fmla="*/ 486471 w 867319"/>
                  <a:gd name="connsiteY337" fmla="*/ 320591 h 507650"/>
                  <a:gd name="connsiteX338" fmla="*/ 494215 w 867319"/>
                  <a:gd name="connsiteY338" fmla="*/ 318725 h 507650"/>
                  <a:gd name="connsiteX339" fmla="*/ 345688 w 867319"/>
                  <a:gd name="connsiteY339" fmla="*/ 299409 h 507650"/>
                  <a:gd name="connsiteX340" fmla="*/ 365877 w 867319"/>
                  <a:gd name="connsiteY340" fmla="*/ 305362 h 507650"/>
                  <a:gd name="connsiteX341" fmla="*/ 434747 w 867319"/>
                  <a:gd name="connsiteY341" fmla="*/ 354388 h 507650"/>
                  <a:gd name="connsiteX342" fmla="*/ 434747 w 867319"/>
                  <a:gd name="connsiteY342" fmla="*/ 383133 h 507650"/>
                  <a:gd name="connsiteX343" fmla="*/ 404167 w 867319"/>
                  <a:gd name="connsiteY343" fmla="*/ 404901 h 507650"/>
                  <a:gd name="connsiteX344" fmla="*/ 363788 w 867319"/>
                  <a:gd name="connsiteY344" fmla="*/ 404901 h 507650"/>
                  <a:gd name="connsiteX345" fmla="*/ 294918 w 867319"/>
                  <a:gd name="connsiteY345" fmla="*/ 355876 h 507650"/>
                  <a:gd name="connsiteX346" fmla="*/ 294918 w 867319"/>
                  <a:gd name="connsiteY346" fmla="*/ 327131 h 507650"/>
                  <a:gd name="connsiteX347" fmla="*/ 325497 w 867319"/>
                  <a:gd name="connsiteY347" fmla="*/ 305362 h 507650"/>
                  <a:gd name="connsiteX348" fmla="*/ 345688 w 867319"/>
                  <a:gd name="connsiteY348" fmla="*/ 299409 h 507650"/>
                  <a:gd name="connsiteX349" fmla="*/ 60602 w 867319"/>
                  <a:gd name="connsiteY349" fmla="*/ 297373 h 507650"/>
                  <a:gd name="connsiteX350" fmla="*/ 70505 w 867319"/>
                  <a:gd name="connsiteY350" fmla="*/ 302054 h 507650"/>
                  <a:gd name="connsiteX351" fmla="*/ 121058 w 867319"/>
                  <a:gd name="connsiteY351" fmla="*/ 338041 h 507650"/>
                  <a:gd name="connsiteX352" fmla="*/ 121058 w 867319"/>
                  <a:gd name="connsiteY352" fmla="*/ 385557 h 507650"/>
                  <a:gd name="connsiteX353" fmla="*/ 70505 w 867319"/>
                  <a:gd name="connsiteY353" fmla="*/ 421543 h 507650"/>
                  <a:gd name="connsiteX354" fmla="*/ 54891 w 867319"/>
                  <a:gd name="connsiteY354" fmla="*/ 428924 h 507650"/>
                  <a:gd name="connsiteX355" fmla="*/ 38450 w 867319"/>
                  <a:gd name="connsiteY355" fmla="*/ 431201 h 507650"/>
                  <a:gd name="connsiteX356" fmla="*/ 38450 w 867319"/>
                  <a:gd name="connsiteY356" fmla="*/ 431354 h 507650"/>
                  <a:gd name="connsiteX357" fmla="*/ 38227 w 867319"/>
                  <a:gd name="connsiteY357" fmla="*/ 431385 h 507650"/>
                  <a:gd name="connsiteX358" fmla="*/ 37678 w 867319"/>
                  <a:gd name="connsiteY358" fmla="*/ 431308 h 507650"/>
                  <a:gd name="connsiteX359" fmla="*/ 37130 w 867319"/>
                  <a:gd name="connsiteY359" fmla="*/ 431384 h 507650"/>
                  <a:gd name="connsiteX360" fmla="*/ 37129 w 867319"/>
                  <a:gd name="connsiteY360" fmla="*/ 431384 h 507650"/>
                  <a:gd name="connsiteX361" fmla="*/ 37129 w 867319"/>
                  <a:gd name="connsiteY361" fmla="*/ 431232 h 507650"/>
                  <a:gd name="connsiteX362" fmla="*/ 22604 w 867319"/>
                  <a:gd name="connsiteY362" fmla="*/ 429220 h 507650"/>
                  <a:gd name="connsiteX363" fmla="*/ 667537 w 867319"/>
                  <a:gd name="connsiteY363" fmla="*/ 292213 h 507650"/>
                  <a:gd name="connsiteX364" fmla="*/ 667633 w 867319"/>
                  <a:gd name="connsiteY364" fmla="*/ 292227 h 507650"/>
                  <a:gd name="connsiteX365" fmla="*/ 667633 w 867319"/>
                  <a:gd name="connsiteY365" fmla="*/ 292213 h 507650"/>
                  <a:gd name="connsiteX366" fmla="*/ 667634 w 867319"/>
                  <a:gd name="connsiteY366" fmla="*/ 292213 h 507650"/>
                  <a:gd name="connsiteX367" fmla="*/ 701009 w 867319"/>
                  <a:gd name="connsiteY367" fmla="*/ 302054 h 507650"/>
                  <a:gd name="connsiteX368" fmla="*/ 751561 w 867319"/>
                  <a:gd name="connsiteY368" fmla="*/ 338041 h 507650"/>
                  <a:gd name="connsiteX369" fmla="*/ 751561 w 867319"/>
                  <a:gd name="connsiteY369" fmla="*/ 385557 h 507650"/>
                  <a:gd name="connsiteX370" fmla="*/ 701008 w 867319"/>
                  <a:gd name="connsiteY370" fmla="*/ 421543 h 507650"/>
                  <a:gd name="connsiteX371" fmla="*/ 667634 w 867319"/>
                  <a:gd name="connsiteY371" fmla="*/ 431384 h 507650"/>
                  <a:gd name="connsiteX372" fmla="*/ 667633 w 867319"/>
                  <a:gd name="connsiteY372" fmla="*/ 431384 h 507650"/>
                  <a:gd name="connsiteX373" fmla="*/ 667633 w 867319"/>
                  <a:gd name="connsiteY373" fmla="*/ 431371 h 507650"/>
                  <a:gd name="connsiteX374" fmla="*/ 667537 w 867319"/>
                  <a:gd name="connsiteY374" fmla="*/ 431385 h 507650"/>
                  <a:gd name="connsiteX375" fmla="*/ 634162 w 867319"/>
                  <a:gd name="connsiteY375" fmla="*/ 421543 h 507650"/>
                  <a:gd name="connsiteX376" fmla="*/ 583610 w 867319"/>
                  <a:gd name="connsiteY376" fmla="*/ 385557 h 507650"/>
                  <a:gd name="connsiteX377" fmla="*/ 583610 w 867319"/>
                  <a:gd name="connsiteY377" fmla="*/ 338041 h 507650"/>
                  <a:gd name="connsiteX378" fmla="*/ 634162 w 867319"/>
                  <a:gd name="connsiteY378" fmla="*/ 302055 h 507650"/>
                  <a:gd name="connsiteX379" fmla="*/ 667537 w 867319"/>
                  <a:gd name="connsiteY379" fmla="*/ 292213 h 507650"/>
                  <a:gd name="connsiteX380" fmla="*/ 804750 w 867319"/>
                  <a:gd name="connsiteY380" fmla="*/ 290549 h 507650"/>
                  <a:gd name="connsiteX381" fmla="*/ 826665 w 867319"/>
                  <a:gd name="connsiteY381" fmla="*/ 366588 h 507650"/>
                  <a:gd name="connsiteX382" fmla="*/ 814885 w 867319"/>
                  <a:gd name="connsiteY382" fmla="*/ 363114 h 507650"/>
                  <a:gd name="connsiteX383" fmla="*/ 776626 w 867319"/>
                  <a:gd name="connsiteY383" fmla="*/ 335879 h 507650"/>
                  <a:gd name="connsiteX384" fmla="*/ 776626 w 867319"/>
                  <a:gd name="connsiteY384" fmla="*/ 310569 h 507650"/>
                  <a:gd name="connsiteX385" fmla="*/ 198849 w 867319"/>
                  <a:gd name="connsiteY385" fmla="*/ 280448 h 507650"/>
                  <a:gd name="connsiteX386" fmla="*/ 216627 w 867319"/>
                  <a:gd name="connsiteY386" fmla="*/ 285690 h 507650"/>
                  <a:gd name="connsiteX387" fmla="*/ 254886 w 867319"/>
                  <a:gd name="connsiteY387" fmla="*/ 312925 h 507650"/>
                  <a:gd name="connsiteX388" fmla="*/ 254886 w 867319"/>
                  <a:gd name="connsiteY388" fmla="*/ 338236 h 507650"/>
                  <a:gd name="connsiteX389" fmla="*/ 219936 w 867319"/>
                  <a:gd name="connsiteY389" fmla="*/ 363114 h 507650"/>
                  <a:gd name="connsiteX390" fmla="*/ 184381 w 867319"/>
                  <a:gd name="connsiteY390" fmla="*/ 363114 h 507650"/>
                  <a:gd name="connsiteX391" fmla="*/ 146122 w 867319"/>
                  <a:gd name="connsiteY391" fmla="*/ 335879 h 507650"/>
                  <a:gd name="connsiteX392" fmla="*/ 146122 w 867319"/>
                  <a:gd name="connsiteY392" fmla="*/ 310569 h 507650"/>
                  <a:gd name="connsiteX393" fmla="*/ 181071 w 867319"/>
                  <a:gd name="connsiteY393" fmla="*/ 285690 h 507650"/>
                  <a:gd name="connsiteX394" fmla="*/ 198849 w 867319"/>
                  <a:gd name="connsiteY394" fmla="*/ 280448 h 507650"/>
                  <a:gd name="connsiteX395" fmla="*/ 737986 w 867319"/>
                  <a:gd name="connsiteY395" fmla="*/ 279937 h 507650"/>
                  <a:gd name="connsiteX396" fmla="*/ 747053 w 867319"/>
                  <a:gd name="connsiteY396" fmla="*/ 282319 h 507650"/>
                  <a:gd name="connsiteX397" fmla="*/ 764010 w 867319"/>
                  <a:gd name="connsiteY397" fmla="*/ 293476 h 507650"/>
                  <a:gd name="connsiteX398" fmla="*/ 764711 w 867319"/>
                  <a:gd name="connsiteY398" fmla="*/ 306179 h 507650"/>
                  <a:gd name="connsiteX399" fmla="*/ 754552 w 867319"/>
                  <a:gd name="connsiteY399" fmla="*/ 314003 h 507650"/>
                  <a:gd name="connsiteX400" fmla="*/ 736707 w 867319"/>
                  <a:gd name="connsiteY400" fmla="*/ 314502 h 507650"/>
                  <a:gd name="connsiteX401" fmla="*/ 719751 w 867319"/>
                  <a:gd name="connsiteY401" fmla="*/ 303345 h 507650"/>
                  <a:gd name="connsiteX402" fmla="*/ 719049 w 867319"/>
                  <a:gd name="connsiteY402" fmla="*/ 290642 h 507650"/>
                  <a:gd name="connsiteX403" fmla="*/ 729209 w 867319"/>
                  <a:gd name="connsiteY403" fmla="*/ 282818 h 507650"/>
                  <a:gd name="connsiteX404" fmla="*/ 737986 w 867319"/>
                  <a:gd name="connsiteY404" fmla="*/ 279937 h 507650"/>
                  <a:gd name="connsiteX405" fmla="*/ 107482 w 867319"/>
                  <a:gd name="connsiteY405" fmla="*/ 279937 h 507650"/>
                  <a:gd name="connsiteX406" fmla="*/ 116550 w 867319"/>
                  <a:gd name="connsiteY406" fmla="*/ 282319 h 507650"/>
                  <a:gd name="connsiteX407" fmla="*/ 133507 w 867319"/>
                  <a:gd name="connsiteY407" fmla="*/ 293476 h 507650"/>
                  <a:gd name="connsiteX408" fmla="*/ 134208 w 867319"/>
                  <a:gd name="connsiteY408" fmla="*/ 306179 h 507650"/>
                  <a:gd name="connsiteX409" fmla="*/ 124048 w 867319"/>
                  <a:gd name="connsiteY409" fmla="*/ 314003 h 507650"/>
                  <a:gd name="connsiteX410" fmla="*/ 106204 w 867319"/>
                  <a:gd name="connsiteY410" fmla="*/ 314502 h 507650"/>
                  <a:gd name="connsiteX411" fmla="*/ 89247 w 867319"/>
                  <a:gd name="connsiteY411" fmla="*/ 303345 h 507650"/>
                  <a:gd name="connsiteX412" fmla="*/ 88546 w 867319"/>
                  <a:gd name="connsiteY412" fmla="*/ 290642 h 507650"/>
                  <a:gd name="connsiteX413" fmla="*/ 98705 w 867319"/>
                  <a:gd name="connsiteY413" fmla="*/ 282818 h 507650"/>
                  <a:gd name="connsiteX414" fmla="*/ 107482 w 867319"/>
                  <a:gd name="connsiteY414" fmla="*/ 279937 h 507650"/>
                  <a:gd name="connsiteX415" fmla="*/ 355376 w 867319"/>
                  <a:gd name="connsiteY415" fmla="*/ 277578 h 507650"/>
                  <a:gd name="connsiteX416" fmla="*/ 360368 w 867319"/>
                  <a:gd name="connsiteY416" fmla="*/ 279238 h 507650"/>
                  <a:gd name="connsiteX417" fmla="*/ 366129 w 867319"/>
                  <a:gd name="connsiteY417" fmla="*/ 283720 h 507650"/>
                  <a:gd name="connsiteX418" fmla="*/ 365677 w 867319"/>
                  <a:gd name="connsiteY418" fmla="*/ 290960 h 507650"/>
                  <a:gd name="connsiteX419" fmla="*/ 359382 w 867319"/>
                  <a:gd name="connsiteY419" fmla="*/ 295061 h 507650"/>
                  <a:gd name="connsiteX420" fmla="*/ 349211 w 867319"/>
                  <a:gd name="connsiteY420" fmla="*/ 294740 h 507650"/>
                  <a:gd name="connsiteX421" fmla="*/ 343450 w 867319"/>
                  <a:gd name="connsiteY421" fmla="*/ 290258 h 507650"/>
                  <a:gd name="connsiteX422" fmla="*/ 343901 w 867319"/>
                  <a:gd name="connsiteY422" fmla="*/ 283018 h 507650"/>
                  <a:gd name="connsiteX423" fmla="*/ 350197 w 867319"/>
                  <a:gd name="connsiteY423" fmla="*/ 278917 h 507650"/>
                  <a:gd name="connsiteX424" fmla="*/ 355376 w 867319"/>
                  <a:gd name="connsiteY424" fmla="*/ 277578 h 507650"/>
                  <a:gd name="connsiteX425" fmla="*/ 708177 w 867319"/>
                  <a:gd name="connsiteY425" fmla="*/ 263087 h 507650"/>
                  <a:gd name="connsiteX426" fmla="*/ 714042 w 867319"/>
                  <a:gd name="connsiteY426" fmla="*/ 264627 h 507650"/>
                  <a:gd name="connsiteX427" fmla="*/ 721149 w 867319"/>
                  <a:gd name="connsiteY427" fmla="*/ 269303 h 507650"/>
                  <a:gd name="connsiteX428" fmla="*/ 721603 w 867319"/>
                  <a:gd name="connsiteY428" fmla="*/ 277520 h 507650"/>
                  <a:gd name="connsiteX429" fmla="*/ 713070 w 867319"/>
                  <a:gd name="connsiteY429" fmla="*/ 284091 h 507650"/>
                  <a:gd name="connsiteX430" fmla="*/ 701529 w 867319"/>
                  <a:gd name="connsiteY430" fmla="*/ 284414 h 507650"/>
                  <a:gd name="connsiteX431" fmla="*/ 694421 w 867319"/>
                  <a:gd name="connsiteY431" fmla="*/ 279737 h 507650"/>
                  <a:gd name="connsiteX432" fmla="*/ 693968 w 867319"/>
                  <a:gd name="connsiteY432" fmla="*/ 271521 h 507650"/>
                  <a:gd name="connsiteX433" fmla="*/ 702500 w 867319"/>
                  <a:gd name="connsiteY433" fmla="*/ 264950 h 507650"/>
                  <a:gd name="connsiteX434" fmla="*/ 708177 w 867319"/>
                  <a:gd name="connsiteY434" fmla="*/ 263087 h 507650"/>
                  <a:gd name="connsiteX435" fmla="*/ 77674 w 867319"/>
                  <a:gd name="connsiteY435" fmla="*/ 263087 h 507650"/>
                  <a:gd name="connsiteX436" fmla="*/ 83539 w 867319"/>
                  <a:gd name="connsiteY436" fmla="*/ 264627 h 507650"/>
                  <a:gd name="connsiteX437" fmla="*/ 90646 w 867319"/>
                  <a:gd name="connsiteY437" fmla="*/ 269303 h 507650"/>
                  <a:gd name="connsiteX438" fmla="*/ 91100 w 867319"/>
                  <a:gd name="connsiteY438" fmla="*/ 277520 h 507650"/>
                  <a:gd name="connsiteX439" fmla="*/ 82567 w 867319"/>
                  <a:gd name="connsiteY439" fmla="*/ 284091 h 507650"/>
                  <a:gd name="connsiteX440" fmla="*/ 71025 w 867319"/>
                  <a:gd name="connsiteY440" fmla="*/ 284414 h 507650"/>
                  <a:gd name="connsiteX441" fmla="*/ 65403 w 867319"/>
                  <a:gd name="connsiteY441" fmla="*/ 280715 h 507650"/>
                  <a:gd name="connsiteX442" fmla="*/ 69362 w 867319"/>
                  <a:gd name="connsiteY442" fmla="*/ 266980 h 507650"/>
                  <a:gd name="connsiteX443" fmla="*/ 71997 w 867319"/>
                  <a:gd name="connsiteY443" fmla="*/ 264950 h 507650"/>
                  <a:gd name="connsiteX444" fmla="*/ 77674 w 867319"/>
                  <a:gd name="connsiteY444" fmla="*/ 263087 h 507650"/>
                  <a:gd name="connsiteX445" fmla="*/ 365226 w 867319"/>
                  <a:gd name="connsiteY445" fmla="*/ 255909 h 507650"/>
                  <a:gd name="connsiteX446" fmla="*/ 374642 w 867319"/>
                  <a:gd name="connsiteY446" fmla="*/ 259233 h 507650"/>
                  <a:gd name="connsiteX447" fmla="*/ 377454 w 867319"/>
                  <a:gd name="connsiteY447" fmla="*/ 265174 h 507650"/>
                  <a:gd name="connsiteX448" fmla="*/ 372783 w 867319"/>
                  <a:gd name="connsiteY448" fmla="*/ 271877 h 507650"/>
                  <a:gd name="connsiteX449" fmla="*/ 362300 w 867319"/>
                  <a:gd name="connsiteY449" fmla="*/ 274392 h 507650"/>
                  <a:gd name="connsiteX450" fmla="*/ 352884 w 867319"/>
                  <a:gd name="connsiteY450" fmla="*/ 271067 h 507650"/>
                  <a:gd name="connsiteX451" fmla="*/ 350072 w 867319"/>
                  <a:gd name="connsiteY451" fmla="*/ 265126 h 507650"/>
                  <a:gd name="connsiteX452" fmla="*/ 354742 w 867319"/>
                  <a:gd name="connsiteY452" fmla="*/ 258423 h 507650"/>
                  <a:gd name="connsiteX453" fmla="*/ 586186 w 867319"/>
                  <a:gd name="connsiteY453" fmla="*/ 253558 h 507650"/>
                  <a:gd name="connsiteX454" fmla="*/ 600033 w 867319"/>
                  <a:gd name="connsiteY454" fmla="*/ 257641 h 507650"/>
                  <a:gd name="connsiteX455" fmla="*/ 621006 w 867319"/>
                  <a:gd name="connsiteY455" fmla="*/ 272571 h 507650"/>
                  <a:gd name="connsiteX456" fmla="*/ 621007 w 867319"/>
                  <a:gd name="connsiteY456" fmla="*/ 292286 h 507650"/>
                  <a:gd name="connsiteX457" fmla="*/ 584205 w 867319"/>
                  <a:gd name="connsiteY457" fmla="*/ 318484 h 507650"/>
                  <a:gd name="connsiteX458" fmla="*/ 556510 w 867319"/>
                  <a:gd name="connsiteY458" fmla="*/ 318484 h 507650"/>
                  <a:gd name="connsiteX459" fmla="*/ 535537 w 867319"/>
                  <a:gd name="connsiteY459" fmla="*/ 303554 h 507650"/>
                  <a:gd name="connsiteX460" fmla="*/ 535537 w 867319"/>
                  <a:gd name="connsiteY460" fmla="*/ 283839 h 507650"/>
                  <a:gd name="connsiteX461" fmla="*/ 572339 w 867319"/>
                  <a:gd name="connsiteY461" fmla="*/ 257641 h 507650"/>
                  <a:gd name="connsiteX462" fmla="*/ 586186 w 867319"/>
                  <a:gd name="connsiteY462" fmla="*/ 253558 h 507650"/>
                  <a:gd name="connsiteX463" fmla="*/ 433053 w 867319"/>
                  <a:gd name="connsiteY463" fmla="*/ 244165 h 507650"/>
                  <a:gd name="connsiteX464" fmla="*/ 440735 w 867319"/>
                  <a:gd name="connsiteY464" fmla="*/ 246429 h 507650"/>
                  <a:gd name="connsiteX465" fmla="*/ 500965 w 867319"/>
                  <a:gd name="connsiteY465" fmla="*/ 289305 h 507650"/>
                  <a:gd name="connsiteX466" fmla="*/ 500965 w 867319"/>
                  <a:gd name="connsiteY466" fmla="*/ 300243 h 507650"/>
                  <a:gd name="connsiteX467" fmla="*/ 449451 w 867319"/>
                  <a:gd name="connsiteY467" fmla="*/ 336914 h 507650"/>
                  <a:gd name="connsiteX468" fmla="*/ 434087 w 867319"/>
                  <a:gd name="connsiteY468" fmla="*/ 336914 h 507650"/>
                  <a:gd name="connsiteX469" fmla="*/ 373856 w 867319"/>
                  <a:gd name="connsiteY469" fmla="*/ 294037 h 507650"/>
                  <a:gd name="connsiteX470" fmla="*/ 373856 w 867319"/>
                  <a:gd name="connsiteY470" fmla="*/ 283101 h 507650"/>
                  <a:gd name="connsiteX471" fmla="*/ 425370 w 867319"/>
                  <a:gd name="connsiteY471" fmla="*/ 246429 h 507650"/>
                  <a:gd name="connsiteX472" fmla="*/ 433053 w 867319"/>
                  <a:gd name="connsiteY472" fmla="*/ 244165 h 507650"/>
                  <a:gd name="connsiteX473" fmla="*/ 349404 w 867319"/>
                  <a:gd name="connsiteY473" fmla="*/ 234217 h 507650"/>
                  <a:gd name="connsiteX474" fmla="*/ 354395 w 867319"/>
                  <a:gd name="connsiteY474" fmla="*/ 235876 h 507650"/>
                  <a:gd name="connsiteX475" fmla="*/ 360156 w 867319"/>
                  <a:gd name="connsiteY475" fmla="*/ 240359 h 507650"/>
                  <a:gd name="connsiteX476" fmla="*/ 359704 w 867319"/>
                  <a:gd name="connsiteY476" fmla="*/ 247599 h 507650"/>
                  <a:gd name="connsiteX477" fmla="*/ 353409 w 867319"/>
                  <a:gd name="connsiteY477" fmla="*/ 251699 h 507650"/>
                  <a:gd name="connsiteX478" fmla="*/ 343238 w 867319"/>
                  <a:gd name="connsiteY478" fmla="*/ 251378 h 507650"/>
                  <a:gd name="connsiteX479" fmla="*/ 337478 w 867319"/>
                  <a:gd name="connsiteY479" fmla="*/ 246897 h 507650"/>
                  <a:gd name="connsiteX480" fmla="*/ 337929 w 867319"/>
                  <a:gd name="connsiteY480" fmla="*/ 239656 h 507650"/>
                  <a:gd name="connsiteX481" fmla="*/ 344225 w 867319"/>
                  <a:gd name="connsiteY481" fmla="*/ 235556 h 507650"/>
                  <a:gd name="connsiteX482" fmla="*/ 349404 w 867319"/>
                  <a:gd name="connsiteY482" fmla="*/ 234217 h 507650"/>
                  <a:gd name="connsiteX483" fmla="*/ 607389 w 867319"/>
                  <a:gd name="connsiteY483" fmla="*/ 229966 h 507650"/>
                  <a:gd name="connsiteX484" fmla="*/ 612381 w 867319"/>
                  <a:gd name="connsiteY484" fmla="*/ 231626 h 507650"/>
                  <a:gd name="connsiteX485" fmla="*/ 618142 w 867319"/>
                  <a:gd name="connsiteY485" fmla="*/ 236108 h 507650"/>
                  <a:gd name="connsiteX486" fmla="*/ 617691 w 867319"/>
                  <a:gd name="connsiteY486" fmla="*/ 243348 h 507650"/>
                  <a:gd name="connsiteX487" fmla="*/ 611396 w 867319"/>
                  <a:gd name="connsiteY487" fmla="*/ 247449 h 507650"/>
                  <a:gd name="connsiteX488" fmla="*/ 601224 w 867319"/>
                  <a:gd name="connsiteY488" fmla="*/ 247127 h 507650"/>
                  <a:gd name="connsiteX489" fmla="*/ 595464 w 867319"/>
                  <a:gd name="connsiteY489" fmla="*/ 242646 h 507650"/>
                  <a:gd name="connsiteX490" fmla="*/ 595915 w 867319"/>
                  <a:gd name="connsiteY490" fmla="*/ 235405 h 507650"/>
                  <a:gd name="connsiteX491" fmla="*/ 602210 w 867319"/>
                  <a:gd name="connsiteY491" fmla="*/ 231305 h 507650"/>
                  <a:gd name="connsiteX492" fmla="*/ 607389 w 867319"/>
                  <a:gd name="connsiteY492" fmla="*/ 229966 h 507650"/>
                  <a:gd name="connsiteX493" fmla="*/ 667633 w 867319"/>
                  <a:gd name="connsiteY493" fmla="*/ 227109 h 507650"/>
                  <a:gd name="connsiteX494" fmla="*/ 699045 w 867319"/>
                  <a:gd name="connsiteY494" fmla="*/ 247851 h 507650"/>
                  <a:gd name="connsiteX495" fmla="*/ 699045 w 867319"/>
                  <a:gd name="connsiteY495" fmla="*/ 257118 h 507650"/>
                  <a:gd name="connsiteX496" fmla="*/ 667633 w 867319"/>
                  <a:gd name="connsiteY496" fmla="*/ 279478 h 507650"/>
                  <a:gd name="connsiteX497" fmla="*/ 638495 w 867319"/>
                  <a:gd name="connsiteY497" fmla="*/ 257118 h 507650"/>
                  <a:gd name="connsiteX498" fmla="*/ 638495 w 867319"/>
                  <a:gd name="connsiteY498" fmla="*/ 247851 h 507650"/>
                  <a:gd name="connsiteX499" fmla="*/ 272899 w 867319"/>
                  <a:gd name="connsiteY499" fmla="*/ 226727 h 507650"/>
                  <a:gd name="connsiteX500" fmla="*/ 288258 w 867319"/>
                  <a:gd name="connsiteY500" fmla="*/ 231255 h 507650"/>
                  <a:gd name="connsiteX501" fmla="*/ 331249 w 867319"/>
                  <a:gd name="connsiteY501" fmla="*/ 261859 h 507650"/>
                  <a:gd name="connsiteX502" fmla="*/ 331249 w 867319"/>
                  <a:gd name="connsiteY502" fmla="*/ 283726 h 507650"/>
                  <a:gd name="connsiteX503" fmla="*/ 301055 w 867319"/>
                  <a:gd name="connsiteY503" fmla="*/ 305220 h 507650"/>
                  <a:gd name="connsiteX504" fmla="*/ 270336 w 867319"/>
                  <a:gd name="connsiteY504" fmla="*/ 305220 h 507650"/>
                  <a:gd name="connsiteX505" fmla="*/ 227345 w 867319"/>
                  <a:gd name="connsiteY505" fmla="*/ 274617 h 507650"/>
                  <a:gd name="connsiteX506" fmla="*/ 227345 w 867319"/>
                  <a:gd name="connsiteY506" fmla="*/ 252749 h 507650"/>
                  <a:gd name="connsiteX507" fmla="*/ 257540 w 867319"/>
                  <a:gd name="connsiteY507" fmla="*/ 231255 h 507650"/>
                  <a:gd name="connsiteX508" fmla="*/ 272899 w 867319"/>
                  <a:gd name="connsiteY508" fmla="*/ 226727 h 507650"/>
                  <a:gd name="connsiteX509" fmla="*/ 377652 w 867319"/>
                  <a:gd name="connsiteY509" fmla="*/ 224043 h 507650"/>
                  <a:gd name="connsiteX510" fmla="*/ 383264 w 867319"/>
                  <a:gd name="connsiteY510" fmla="*/ 225910 h 507650"/>
                  <a:gd name="connsiteX511" fmla="*/ 402504 w 867319"/>
                  <a:gd name="connsiteY511" fmla="*/ 240878 h 507650"/>
                  <a:gd name="connsiteX512" fmla="*/ 401997 w 867319"/>
                  <a:gd name="connsiteY512" fmla="*/ 249018 h 507650"/>
                  <a:gd name="connsiteX513" fmla="*/ 394920 w 867319"/>
                  <a:gd name="connsiteY513" fmla="*/ 253627 h 507650"/>
                  <a:gd name="connsiteX514" fmla="*/ 383486 w 867319"/>
                  <a:gd name="connsiteY514" fmla="*/ 253266 h 507650"/>
                  <a:gd name="connsiteX515" fmla="*/ 364246 w 867319"/>
                  <a:gd name="connsiteY515" fmla="*/ 238297 h 507650"/>
                  <a:gd name="connsiteX516" fmla="*/ 364753 w 867319"/>
                  <a:gd name="connsiteY516" fmla="*/ 230158 h 507650"/>
                  <a:gd name="connsiteX517" fmla="*/ 371830 w 867319"/>
                  <a:gd name="connsiteY517" fmla="*/ 225548 h 507650"/>
                  <a:gd name="connsiteX518" fmla="*/ 377652 w 867319"/>
                  <a:gd name="connsiteY518" fmla="*/ 224043 h 507650"/>
                  <a:gd name="connsiteX519" fmla="*/ 435400 w 867319"/>
                  <a:gd name="connsiteY519" fmla="*/ 221463 h 507650"/>
                  <a:gd name="connsiteX520" fmla="*/ 440392 w 867319"/>
                  <a:gd name="connsiteY520" fmla="*/ 223123 h 507650"/>
                  <a:gd name="connsiteX521" fmla="*/ 446152 w 867319"/>
                  <a:gd name="connsiteY521" fmla="*/ 227605 h 507650"/>
                  <a:gd name="connsiteX522" fmla="*/ 445701 w 867319"/>
                  <a:gd name="connsiteY522" fmla="*/ 234846 h 507650"/>
                  <a:gd name="connsiteX523" fmla="*/ 439405 w 867319"/>
                  <a:gd name="connsiteY523" fmla="*/ 238946 h 507650"/>
                  <a:gd name="connsiteX524" fmla="*/ 429234 w 867319"/>
                  <a:gd name="connsiteY524" fmla="*/ 238625 h 507650"/>
                  <a:gd name="connsiteX525" fmla="*/ 423474 w 867319"/>
                  <a:gd name="connsiteY525" fmla="*/ 234143 h 507650"/>
                  <a:gd name="connsiteX526" fmla="*/ 423925 w 867319"/>
                  <a:gd name="connsiteY526" fmla="*/ 226902 h 507650"/>
                  <a:gd name="connsiteX527" fmla="*/ 430221 w 867319"/>
                  <a:gd name="connsiteY527" fmla="*/ 222802 h 507650"/>
                  <a:gd name="connsiteX528" fmla="*/ 435400 w 867319"/>
                  <a:gd name="connsiteY528" fmla="*/ 221463 h 507650"/>
                  <a:gd name="connsiteX529" fmla="*/ 782003 w 867319"/>
                  <a:gd name="connsiteY529" fmla="*/ 211621 h 507650"/>
                  <a:gd name="connsiteX530" fmla="*/ 801294 w 867319"/>
                  <a:gd name="connsiteY530" fmla="*/ 278554 h 507650"/>
                  <a:gd name="connsiteX531" fmla="*/ 790281 w 867319"/>
                  <a:gd name="connsiteY531" fmla="*/ 286393 h 507650"/>
                  <a:gd name="connsiteX532" fmla="*/ 770484 w 867319"/>
                  <a:gd name="connsiteY532" fmla="*/ 286393 h 507650"/>
                  <a:gd name="connsiteX533" fmla="*/ 730818 w 867319"/>
                  <a:gd name="connsiteY533" fmla="*/ 258157 h 507650"/>
                  <a:gd name="connsiteX534" fmla="*/ 730818 w 867319"/>
                  <a:gd name="connsiteY534" fmla="*/ 244064 h 507650"/>
                  <a:gd name="connsiteX535" fmla="*/ 772426 w 867319"/>
                  <a:gd name="connsiteY535" fmla="*/ 214445 h 507650"/>
                  <a:gd name="connsiteX536" fmla="*/ 151821 w 867319"/>
                  <a:gd name="connsiteY536" fmla="*/ 211526 h 507650"/>
                  <a:gd name="connsiteX537" fmla="*/ 161720 w 867319"/>
                  <a:gd name="connsiteY537" fmla="*/ 214445 h 507650"/>
                  <a:gd name="connsiteX538" fmla="*/ 201385 w 867319"/>
                  <a:gd name="connsiteY538" fmla="*/ 242681 h 507650"/>
                  <a:gd name="connsiteX539" fmla="*/ 201385 w 867319"/>
                  <a:gd name="connsiteY539" fmla="*/ 256774 h 507650"/>
                  <a:gd name="connsiteX540" fmla="*/ 159778 w 867319"/>
                  <a:gd name="connsiteY540" fmla="*/ 286393 h 507650"/>
                  <a:gd name="connsiteX541" fmla="*/ 139980 w 867319"/>
                  <a:gd name="connsiteY541" fmla="*/ 286393 h 507650"/>
                  <a:gd name="connsiteX542" fmla="*/ 100314 w 867319"/>
                  <a:gd name="connsiteY542" fmla="*/ 258157 h 507650"/>
                  <a:gd name="connsiteX543" fmla="*/ 100314 w 867319"/>
                  <a:gd name="connsiteY543" fmla="*/ 244064 h 507650"/>
                  <a:gd name="connsiteX544" fmla="*/ 141923 w 867319"/>
                  <a:gd name="connsiteY544" fmla="*/ 214445 h 507650"/>
                  <a:gd name="connsiteX545" fmla="*/ 151821 w 867319"/>
                  <a:gd name="connsiteY545" fmla="*/ 211526 h 507650"/>
                  <a:gd name="connsiteX546" fmla="*/ 633769 w 867319"/>
                  <a:gd name="connsiteY546" fmla="*/ 201912 h 507650"/>
                  <a:gd name="connsiteX547" fmla="*/ 637778 w 867319"/>
                  <a:gd name="connsiteY547" fmla="*/ 203094 h 507650"/>
                  <a:gd name="connsiteX548" fmla="*/ 655553 w 867319"/>
                  <a:gd name="connsiteY548" fmla="*/ 215747 h 507650"/>
                  <a:gd name="connsiteX549" fmla="*/ 655553 w 867319"/>
                  <a:gd name="connsiteY549" fmla="*/ 221454 h 507650"/>
                  <a:gd name="connsiteX550" fmla="*/ 639742 w 867319"/>
                  <a:gd name="connsiteY550" fmla="*/ 232709 h 507650"/>
                  <a:gd name="connsiteX551" fmla="*/ 631725 w 867319"/>
                  <a:gd name="connsiteY551" fmla="*/ 232709 h 507650"/>
                  <a:gd name="connsiteX552" fmla="*/ 613950 w 867319"/>
                  <a:gd name="connsiteY552" fmla="*/ 220056 h 507650"/>
                  <a:gd name="connsiteX553" fmla="*/ 613950 w 867319"/>
                  <a:gd name="connsiteY553" fmla="*/ 214349 h 507650"/>
                  <a:gd name="connsiteX554" fmla="*/ 629761 w 867319"/>
                  <a:gd name="connsiteY554" fmla="*/ 203094 h 507650"/>
                  <a:gd name="connsiteX555" fmla="*/ 633769 w 867319"/>
                  <a:gd name="connsiteY555" fmla="*/ 201912 h 507650"/>
                  <a:gd name="connsiteX556" fmla="*/ 513523 w 867319"/>
                  <a:gd name="connsiteY556" fmla="*/ 192133 h 507650"/>
                  <a:gd name="connsiteX557" fmla="*/ 527796 w 867319"/>
                  <a:gd name="connsiteY557" fmla="*/ 196236 h 507650"/>
                  <a:gd name="connsiteX558" fmla="*/ 568889 w 867319"/>
                  <a:gd name="connsiteY558" fmla="*/ 224970 h 507650"/>
                  <a:gd name="connsiteX559" fmla="*/ 569143 w 867319"/>
                  <a:gd name="connsiteY559" fmla="*/ 245218 h 507650"/>
                  <a:gd name="connsiteX560" fmla="*/ 531079 w 867319"/>
                  <a:gd name="connsiteY560" fmla="*/ 272803 h 507650"/>
                  <a:gd name="connsiteX561" fmla="*/ 502636 w 867319"/>
                  <a:gd name="connsiteY561" fmla="*/ 272983 h 507650"/>
                  <a:gd name="connsiteX562" fmla="*/ 461544 w 867319"/>
                  <a:gd name="connsiteY562" fmla="*/ 244250 h 507650"/>
                  <a:gd name="connsiteX563" fmla="*/ 461290 w 867319"/>
                  <a:gd name="connsiteY563" fmla="*/ 224002 h 507650"/>
                  <a:gd name="connsiteX564" fmla="*/ 499354 w 867319"/>
                  <a:gd name="connsiteY564" fmla="*/ 196417 h 507650"/>
                  <a:gd name="connsiteX565" fmla="*/ 513523 w 867319"/>
                  <a:gd name="connsiteY565" fmla="*/ 192133 h 507650"/>
                  <a:gd name="connsiteX566" fmla="*/ 230650 w 867319"/>
                  <a:gd name="connsiteY566" fmla="*/ 190496 h 507650"/>
                  <a:gd name="connsiteX567" fmla="*/ 237013 w 867319"/>
                  <a:gd name="connsiteY567" fmla="*/ 192372 h 507650"/>
                  <a:gd name="connsiteX568" fmla="*/ 262508 w 867319"/>
                  <a:gd name="connsiteY568" fmla="*/ 210521 h 507650"/>
                  <a:gd name="connsiteX569" fmla="*/ 262508 w 867319"/>
                  <a:gd name="connsiteY569" fmla="*/ 219580 h 507650"/>
                  <a:gd name="connsiteX570" fmla="*/ 232671 w 867319"/>
                  <a:gd name="connsiteY570" fmla="*/ 240819 h 507650"/>
                  <a:gd name="connsiteX571" fmla="*/ 219947 w 867319"/>
                  <a:gd name="connsiteY571" fmla="*/ 240819 h 507650"/>
                  <a:gd name="connsiteX572" fmla="*/ 194451 w 867319"/>
                  <a:gd name="connsiteY572" fmla="*/ 222670 h 507650"/>
                  <a:gd name="connsiteX573" fmla="*/ 194451 w 867319"/>
                  <a:gd name="connsiteY573" fmla="*/ 213611 h 507650"/>
                  <a:gd name="connsiteX574" fmla="*/ 224288 w 867319"/>
                  <a:gd name="connsiteY574" fmla="*/ 192372 h 507650"/>
                  <a:gd name="connsiteX575" fmla="*/ 230650 w 867319"/>
                  <a:gd name="connsiteY575" fmla="*/ 190496 h 507650"/>
                  <a:gd name="connsiteX576" fmla="*/ 425615 w 867319"/>
                  <a:gd name="connsiteY576" fmla="*/ 185802 h 507650"/>
                  <a:gd name="connsiteX577" fmla="*/ 433852 w 867319"/>
                  <a:gd name="connsiteY577" fmla="*/ 188313 h 507650"/>
                  <a:gd name="connsiteX578" fmla="*/ 443546 w 867319"/>
                  <a:gd name="connsiteY578" fmla="*/ 195378 h 507650"/>
                  <a:gd name="connsiteX579" fmla="*/ 443351 w 867319"/>
                  <a:gd name="connsiteY579" fmla="*/ 207162 h 507650"/>
                  <a:gd name="connsiteX580" fmla="*/ 418084 w 867319"/>
                  <a:gd name="connsiteY580" fmla="*/ 224730 h 507650"/>
                  <a:gd name="connsiteX581" fmla="*/ 401530 w 867319"/>
                  <a:gd name="connsiteY581" fmla="*/ 224591 h 507650"/>
                  <a:gd name="connsiteX582" fmla="*/ 391835 w 867319"/>
                  <a:gd name="connsiteY582" fmla="*/ 217525 h 507650"/>
                  <a:gd name="connsiteX583" fmla="*/ 392031 w 867319"/>
                  <a:gd name="connsiteY583" fmla="*/ 205740 h 507650"/>
                  <a:gd name="connsiteX584" fmla="*/ 417297 w 867319"/>
                  <a:gd name="connsiteY584" fmla="*/ 188174 h 507650"/>
                  <a:gd name="connsiteX585" fmla="*/ 425615 w 867319"/>
                  <a:gd name="connsiteY585" fmla="*/ 185802 h 507650"/>
                  <a:gd name="connsiteX586" fmla="*/ 647997 w 867319"/>
                  <a:gd name="connsiteY586" fmla="*/ 180652 h 507650"/>
                  <a:gd name="connsiteX587" fmla="*/ 652990 w 867319"/>
                  <a:gd name="connsiteY587" fmla="*/ 182312 h 507650"/>
                  <a:gd name="connsiteX588" fmla="*/ 658750 w 867319"/>
                  <a:gd name="connsiteY588" fmla="*/ 186794 h 507650"/>
                  <a:gd name="connsiteX589" fmla="*/ 658299 w 867319"/>
                  <a:gd name="connsiteY589" fmla="*/ 194035 h 507650"/>
                  <a:gd name="connsiteX590" fmla="*/ 652003 w 867319"/>
                  <a:gd name="connsiteY590" fmla="*/ 198135 h 507650"/>
                  <a:gd name="connsiteX591" fmla="*/ 641832 w 867319"/>
                  <a:gd name="connsiteY591" fmla="*/ 197813 h 507650"/>
                  <a:gd name="connsiteX592" fmla="*/ 636072 w 867319"/>
                  <a:gd name="connsiteY592" fmla="*/ 193332 h 507650"/>
                  <a:gd name="connsiteX593" fmla="*/ 636523 w 867319"/>
                  <a:gd name="connsiteY593" fmla="*/ 186092 h 507650"/>
                  <a:gd name="connsiteX594" fmla="*/ 642819 w 867319"/>
                  <a:gd name="connsiteY594" fmla="*/ 181991 h 507650"/>
                  <a:gd name="connsiteX595" fmla="*/ 647997 w 867319"/>
                  <a:gd name="connsiteY595" fmla="*/ 180652 h 507650"/>
                  <a:gd name="connsiteX596" fmla="*/ 726787 w 867319"/>
                  <a:gd name="connsiteY596" fmla="*/ 176074 h 507650"/>
                  <a:gd name="connsiteX597" fmla="*/ 734243 w 867319"/>
                  <a:gd name="connsiteY597" fmla="*/ 178273 h 507650"/>
                  <a:gd name="connsiteX598" fmla="*/ 764119 w 867319"/>
                  <a:gd name="connsiteY598" fmla="*/ 199540 h 507650"/>
                  <a:gd name="connsiteX599" fmla="*/ 764119 w 867319"/>
                  <a:gd name="connsiteY599" fmla="*/ 210156 h 507650"/>
                  <a:gd name="connsiteX600" fmla="*/ 724195 w 867319"/>
                  <a:gd name="connsiteY600" fmla="*/ 238576 h 507650"/>
                  <a:gd name="connsiteX601" fmla="*/ 709283 w 867319"/>
                  <a:gd name="connsiteY601" fmla="*/ 238576 h 507650"/>
                  <a:gd name="connsiteX602" fmla="*/ 679407 w 867319"/>
                  <a:gd name="connsiteY602" fmla="*/ 217308 h 507650"/>
                  <a:gd name="connsiteX603" fmla="*/ 679407 w 867319"/>
                  <a:gd name="connsiteY603" fmla="*/ 206693 h 507650"/>
                  <a:gd name="connsiteX604" fmla="*/ 719331 w 867319"/>
                  <a:gd name="connsiteY604" fmla="*/ 178273 h 507650"/>
                  <a:gd name="connsiteX605" fmla="*/ 726787 w 867319"/>
                  <a:gd name="connsiteY605" fmla="*/ 176074 h 507650"/>
                  <a:gd name="connsiteX606" fmla="*/ 96284 w 867319"/>
                  <a:gd name="connsiteY606" fmla="*/ 176074 h 507650"/>
                  <a:gd name="connsiteX607" fmla="*/ 103740 w 867319"/>
                  <a:gd name="connsiteY607" fmla="*/ 178273 h 507650"/>
                  <a:gd name="connsiteX608" fmla="*/ 133615 w 867319"/>
                  <a:gd name="connsiteY608" fmla="*/ 199540 h 507650"/>
                  <a:gd name="connsiteX609" fmla="*/ 133615 w 867319"/>
                  <a:gd name="connsiteY609" fmla="*/ 210156 h 507650"/>
                  <a:gd name="connsiteX610" fmla="*/ 93691 w 867319"/>
                  <a:gd name="connsiteY610" fmla="*/ 238576 h 507650"/>
                  <a:gd name="connsiteX611" fmla="*/ 78779 w 867319"/>
                  <a:gd name="connsiteY611" fmla="*/ 238576 h 507650"/>
                  <a:gd name="connsiteX612" fmla="*/ 77757 w 867319"/>
                  <a:gd name="connsiteY612" fmla="*/ 237849 h 507650"/>
                  <a:gd name="connsiteX613" fmla="*/ 95493 w 867319"/>
                  <a:gd name="connsiteY613" fmla="*/ 176308 h 507650"/>
                  <a:gd name="connsiteX614" fmla="*/ 542893 w 867319"/>
                  <a:gd name="connsiteY614" fmla="*/ 175551 h 507650"/>
                  <a:gd name="connsiteX615" fmla="*/ 547885 w 867319"/>
                  <a:gd name="connsiteY615" fmla="*/ 177211 h 507650"/>
                  <a:gd name="connsiteX616" fmla="*/ 553646 w 867319"/>
                  <a:gd name="connsiteY616" fmla="*/ 181692 h 507650"/>
                  <a:gd name="connsiteX617" fmla="*/ 553195 w 867319"/>
                  <a:gd name="connsiteY617" fmla="*/ 188933 h 507650"/>
                  <a:gd name="connsiteX618" fmla="*/ 546899 w 867319"/>
                  <a:gd name="connsiteY618" fmla="*/ 193034 h 507650"/>
                  <a:gd name="connsiteX619" fmla="*/ 536728 w 867319"/>
                  <a:gd name="connsiteY619" fmla="*/ 192712 h 507650"/>
                  <a:gd name="connsiteX620" fmla="*/ 530968 w 867319"/>
                  <a:gd name="connsiteY620" fmla="*/ 188231 h 507650"/>
                  <a:gd name="connsiteX621" fmla="*/ 531419 w 867319"/>
                  <a:gd name="connsiteY621" fmla="*/ 180991 h 507650"/>
                  <a:gd name="connsiteX622" fmla="*/ 537715 w 867319"/>
                  <a:gd name="connsiteY622" fmla="*/ 176890 h 507650"/>
                  <a:gd name="connsiteX623" fmla="*/ 542893 w 867319"/>
                  <a:gd name="connsiteY623" fmla="*/ 175551 h 507650"/>
                  <a:gd name="connsiteX624" fmla="*/ 590318 w 867319"/>
                  <a:gd name="connsiteY624" fmla="*/ 174660 h 507650"/>
                  <a:gd name="connsiteX625" fmla="*/ 595526 w 867319"/>
                  <a:gd name="connsiteY625" fmla="*/ 176196 h 507650"/>
                  <a:gd name="connsiteX626" fmla="*/ 616066 w 867319"/>
                  <a:gd name="connsiteY626" fmla="*/ 190818 h 507650"/>
                  <a:gd name="connsiteX627" fmla="*/ 616066 w 867319"/>
                  <a:gd name="connsiteY627" fmla="*/ 198233 h 507650"/>
                  <a:gd name="connsiteX628" fmla="*/ 586262 w 867319"/>
                  <a:gd name="connsiteY628" fmla="*/ 219449 h 507650"/>
                  <a:gd name="connsiteX629" fmla="*/ 575846 w 867319"/>
                  <a:gd name="connsiteY629" fmla="*/ 219449 h 507650"/>
                  <a:gd name="connsiteX630" fmla="*/ 555305 w 867319"/>
                  <a:gd name="connsiteY630" fmla="*/ 204827 h 507650"/>
                  <a:gd name="connsiteX631" fmla="*/ 555305 w 867319"/>
                  <a:gd name="connsiteY631" fmla="*/ 197412 h 507650"/>
                  <a:gd name="connsiteX632" fmla="*/ 585108 w 867319"/>
                  <a:gd name="connsiteY632" fmla="*/ 176196 h 507650"/>
                  <a:gd name="connsiteX633" fmla="*/ 590318 w 867319"/>
                  <a:gd name="connsiteY633" fmla="*/ 174660 h 507650"/>
                  <a:gd name="connsiteX634" fmla="*/ 687286 w 867319"/>
                  <a:gd name="connsiteY634" fmla="*/ 169599 h 507650"/>
                  <a:gd name="connsiteX635" fmla="*/ 692278 w 867319"/>
                  <a:gd name="connsiteY635" fmla="*/ 171260 h 507650"/>
                  <a:gd name="connsiteX636" fmla="*/ 698039 w 867319"/>
                  <a:gd name="connsiteY636" fmla="*/ 175741 h 507650"/>
                  <a:gd name="connsiteX637" fmla="*/ 697587 w 867319"/>
                  <a:gd name="connsiteY637" fmla="*/ 182981 h 507650"/>
                  <a:gd name="connsiteX638" fmla="*/ 691291 w 867319"/>
                  <a:gd name="connsiteY638" fmla="*/ 187082 h 507650"/>
                  <a:gd name="connsiteX639" fmla="*/ 681120 w 867319"/>
                  <a:gd name="connsiteY639" fmla="*/ 186761 h 507650"/>
                  <a:gd name="connsiteX640" fmla="*/ 675360 w 867319"/>
                  <a:gd name="connsiteY640" fmla="*/ 182279 h 507650"/>
                  <a:gd name="connsiteX641" fmla="*/ 675811 w 867319"/>
                  <a:gd name="connsiteY641" fmla="*/ 175039 h 507650"/>
                  <a:gd name="connsiteX642" fmla="*/ 682107 w 867319"/>
                  <a:gd name="connsiteY642" fmla="*/ 170938 h 507650"/>
                  <a:gd name="connsiteX643" fmla="*/ 687286 w 867319"/>
                  <a:gd name="connsiteY643" fmla="*/ 169599 h 507650"/>
                  <a:gd name="connsiteX644" fmla="*/ 494907 w 867319"/>
                  <a:gd name="connsiteY644" fmla="*/ 165988 h 507650"/>
                  <a:gd name="connsiteX645" fmla="*/ 500499 w 867319"/>
                  <a:gd name="connsiteY645" fmla="*/ 167692 h 507650"/>
                  <a:gd name="connsiteX646" fmla="*/ 507080 w 867319"/>
                  <a:gd name="connsiteY646" fmla="*/ 172489 h 507650"/>
                  <a:gd name="connsiteX647" fmla="*/ 506947 w 867319"/>
                  <a:gd name="connsiteY647" fmla="*/ 180490 h 507650"/>
                  <a:gd name="connsiteX648" fmla="*/ 477600 w 867319"/>
                  <a:gd name="connsiteY648" fmla="*/ 200894 h 507650"/>
                  <a:gd name="connsiteX649" fmla="*/ 466360 w 867319"/>
                  <a:gd name="connsiteY649" fmla="*/ 200801 h 507650"/>
                  <a:gd name="connsiteX650" fmla="*/ 459780 w 867319"/>
                  <a:gd name="connsiteY650" fmla="*/ 196004 h 507650"/>
                  <a:gd name="connsiteX651" fmla="*/ 459912 w 867319"/>
                  <a:gd name="connsiteY651" fmla="*/ 188003 h 507650"/>
                  <a:gd name="connsiteX652" fmla="*/ 489260 w 867319"/>
                  <a:gd name="connsiteY652" fmla="*/ 167598 h 507650"/>
                  <a:gd name="connsiteX653" fmla="*/ 494907 w 867319"/>
                  <a:gd name="connsiteY653" fmla="*/ 165988 h 507650"/>
                  <a:gd name="connsiteX654" fmla="*/ 766206 w 867319"/>
                  <a:gd name="connsiteY654" fmla="*/ 156807 h 507650"/>
                  <a:gd name="connsiteX655" fmla="*/ 776074 w 867319"/>
                  <a:gd name="connsiteY655" fmla="*/ 191046 h 507650"/>
                  <a:gd name="connsiteX656" fmla="*/ 754746 w 867319"/>
                  <a:gd name="connsiteY656" fmla="*/ 175863 h 507650"/>
                  <a:gd name="connsiteX657" fmla="*/ 754746 w 867319"/>
                  <a:gd name="connsiteY657" fmla="*/ 164965 h 507650"/>
                  <a:gd name="connsiteX658" fmla="*/ 104455 w 867319"/>
                  <a:gd name="connsiteY658" fmla="*/ 145213 h 507650"/>
                  <a:gd name="connsiteX659" fmla="*/ 106648 w 867319"/>
                  <a:gd name="connsiteY659" fmla="*/ 146726 h 507650"/>
                  <a:gd name="connsiteX660" fmla="*/ 106846 w 867319"/>
                  <a:gd name="connsiteY660" fmla="*/ 155769 h 507650"/>
                  <a:gd name="connsiteX661" fmla="*/ 99954 w 867319"/>
                  <a:gd name="connsiteY661" fmla="*/ 160832 h 507650"/>
                  <a:gd name="connsiteX662" fmla="*/ 338910 w 867319"/>
                  <a:gd name="connsiteY662" fmla="*/ 142567 h 507650"/>
                  <a:gd name="connsiteX663" fmla="*/ 346568 w 867319"/>
                  <a:gd name="connsiteY663" fmla="*/ 144825 h 507650"/>
                  <a:gd name="connsiteX664" fmla="*/ 398355 w 867319"/>
                  <a:gd name="connsiteY664" fmla="*/ 181691 h 507650"/>
                  <a:gd name="connsiteX665" fmla="*/ 398355 w 867319"/>
                  <a:gd name="connsiteY665" fmla="*/ 192595 h 507650"/>
                  <a:gd name="connsiteX666" fmla="*/ 333640 w 867319"/>
                  <a:gd name="connsiteY666" fmla="*/ 238662 h 507650"/>
                  <a:gd name="connsiteX667" fmla="*/ 318323 w 867319"/>
                  <a:gd name="connsiteY667" fmla="*/ 238662 h 507650"/>
                  <a:gd name="connsiteX668" fmla="*/ 266536 w 867319"/>
                  <a:gd name="connsiteY668" fmla="*/ 201797 h 507650"/>
                  <a:gd name="connsiteX669" fmla="*/ 266536 w 867319"/>
                  <a:gd name="connsiteY669" fmla="*/ 190893 h 507650"/>
                  <a:gd name="connsiteX670" fmla="*/ 331251 w 867319"/>
                  <a:gd name="connsiteY670" fmla="*/ 144825 h 507650"/>
                  <a:gd name="connsiteX671" fmla="*/ 338910 w 867319"/>
                  <a:gd name="connsiteY671" fmla="*/ 142567 h 507650"/>
                  <a:gd name="connsiteX672" fmla="*/ 162571 w 867319"/>
                  <a:gd name="connsiteY672" fmla="*/ 140872 h 507650"/>
                  <a:gd name="connsiteX673" fmla="*/ 170226 w 867319"/>
                  <a:gd name="connsiteY673" fmla="*/ 143129 h 507650"/>
                  <a:gd name="connsiteX674" fmla="*/ 215231 w 867319"/>
                  <a:gd name="connsiteY674" fmla="*/ 175167 h 507650"/>
                  <a:gd name="connsiteX675" fmla="*/ 215231 w 867319"/>
                  <a:gd name="connsiteY675" fmla="*/ 186065 h 507650"/>
                  <a:gd name="connsiteX676" fmla="*/ 184558 w 867319"/>
                  <a:gd name="connsiteY676" fmla="*/ 207901 h 507650"/>
                  <a:gd name="connsiteX677" fmla="*/ 169248 w 867319"/>
                  <a:gd name="connsiteY677" fmla="*/ 207901 h 507650"/>
                  <a:gd name="connsiteX678" fmla="*/ 124242 w 867319"/>
                  <a:gd name="connsiteY678" fmla="*/ 175863 h 507650"/>
                  <a:gd name="connsiteX679" fmla="*/ 124242 w 867319"/>
                  <a:gd name="connsiteY679" fmla="*/ 164965 h 507650"/>
                  <a:gd name="connsiteX680" fmla="*/ 154916 w 867319"/>
                  <a:gd name="connsiteY680" fmla="*/ 143129 h 507650"/>
                  <a:gd name="connsiteX681" fmla="*/ 162571 w 867319"/>
                  <a:gd name="connsiteY681" fmla="*/ 140872 h 507650"/>
                  <a:gd name="connsiteX682" fmla="*/ 723110 w 867319"/>
                  <a:gd name="connsiteY682" fmla="*/ 139647 h 507650"/>
                  <a:gd name="connsiteX683" fmla="*/ 729504 w 867319"/>
                  <a:gd name="connsiteY683" fmla="*/ 141450 h 507650"/>
                  <a:gd name="connsiteX684" fmla="*/ 737151 w 867319"/>
                  <a:gd name="connsiteY684" fmla="*/ 146726 h 507650"/>
                  <a:gd name="connsiteX685" fmla="*/ 737349 w 867319"/>
                  <a:gd name="connsiteY685" fmla="*/ 155769 h 507650"/>
                  <a:gd name="connsiteX686" fmla="*/ 716522 w 867319"/>
                  <a:gd name="connsiteY686" fmla="*/ 171066 h 507650"/>
                  <a:gd name="connsiteX687" fmla="*/ 703817 w 867319"/>
                  <a:gd name="connsiteY687" fmla="*/ 171207 h 507650"/>
                  <a:gd name="connsiteX688" fmla="*/ 696171 w 867319"/>
                  <a:gd name="connsiteY688" fmla="*/ 165932 h 507650"/>
                  <a:gd name="connsiteX689" fmla="*/ 695973 w 867319"/>
                  <a:gd name="connsiteY689" fmla="*/ 156888 h 507650"/>
                  <a:gd name="connsiteX690" fmla="*/ 716799 w 867319"/>
                  <a:gd name="connsiteY690" fmla="*/ 141591 h 507650"/>
                  <a:gd name="connsiteX691" fmla="*/ 723110 w 867319"/>
                  <a:gd name="connsiteY691" fmla="*/ 139647 h 507650"/>
                  <a:gd name="connsiteX692" fmla="*/ 616793 w 867319"/>
                  <a:gd name="connsiteY692" fmla="*/ 139455 h 507650"/>
                  <a:gd name="connsiteX693" fmla="*/ 645165 w 867319"/>
                  <a:gd name="connsiteY693" fmla="*/ 139456 h 507650"/>
                  <a:gd name="connsiteX694" fmla="*/ 661044 w 867319"/>
                  <a:gd name="connsiteY694" fmla="*/ 150759 h 507650"/>
                  <a:gd name="connsiteX695" fmla="*/ 661044 w 867319"/>
                  <a:gd name="connsiteY695" fmla="*/ 164155 h 507650"/>
                  <a:gd name="connsiteX696" fmla="*/ 645166 w 867319"/>
                  <a:gd name="connsiteY696" fmla="*/ 175457 h 507650"/>
                  <a:gd name="connsiteX697" fmla="*/ 616793 w 867319"/>
                  <a:gd name="connsiteY697" fmla="*/ 175457 h 507650"/>
                  <a:gd name="connsiteX698" fmla="*/ 600915 w 867319"/>
                  <a:gd name="connsiteY698" fmla="*/ 164155 h 507650"/>
                  <a:gd name="connsiteX699" fmla="*/ 600915 w 867319"/>
                  <a:gd name="connsiteY699" fmla="*/ 150758 h 507650"/>
                  <a:gd name="connsiteX700" fmla="*/ 616793 w 867319"/>
                  <a:gd name="connsiteY700" fmla="*/ 139455 h 507650"/>
                  <a:gd name="connsiteX701" fmla="*/ 323201 w 867319"/>
                  <a:gd name="connsiteY701" fmla="*/ 105043 h 507650"/>
                  <a:gd name="connsiteX702" fmla="*/ 327780 w 867319"/>
                  <a:gd name="connsiteY702" fmla="*/ 106461 h 507650"/>
                  <a:gd name="connsiteX703" fmla="*/ 348498 w 867319"/>
                  <a:gd name="connsiteY703" fmla="*/ 121741 h 507650"/>
                  <a:gd name="connsiteX704" fmla="*/ 348334 w 867319"/>
                  <a:gd name="connsiteY704" fmla="*/ 128308 h 507650"/>
                  <a:gd name="connsiteX705" fmla="*/ 341223 w 867319"/>
                  <a:gd name="connsiteY705" fmla="*/ 133194 h 507650"/>
                  <a:gd name="connsiteX706" fmla="*/ 331998 w 867319"/>
                  <a:gd name="connsiteY706" fmla="*/ 133077 h 507650"/>
                  <a:gd name="connsiteX707" fmla="*/ 311281 w 867319"/>
                  <a:gd name="connsiteY707" fmla="*/ 117797 h 507650"/>
                  <a:gd name="connsiteX708" fmla="*/ 311444 w 867319"/>
                  <a:gd name="connsiteY708" fmla="*/ 111230 h 507650"/>
                  <a:gd name="connsiteX709" fmla="*/ 318555 w 867319"/>
                  <a:gd name="connsiteY709" fmla="*/ 106345 h 507650"/>
                  <a:gd name="connsiteX710" fmla="*/ 323201 w 867319"/>
                  <a:gd name="connsiteY710" fmla="*/ 105043 h 507650"/>
                  <a:gd name="connsiteX711" fmla="*/ 146778 w 867319"/>
                  <a:gd name="connsiteY711" fmla="*/ 92697 h 507650"/>
                  <a:gd name="connsiteX712" fmla="*/ 152257 w 867319"/>
                  <a:gd name="connsiteY712" fmla="*/ 93263 h 507650"/>
                  <a:gd name="connsiteX713" fmla="*/ 174423 w 867319"/>
                  <a:gd name="connsiteY713" fmla="*/ 98907 h 507650"/>
                  <a:gd name="connsiteX714" fmla="*/ 182855 w 867319"/>
                  <a:gd name="connsiteY714" fmla="*/ 111592 h 507650"/>
                  <a:gd name="connsiteX715" fmla="*/ 175744 w 867319"/>
                  <a:gd name="connsiteY715" fmla="*/ 125746 h 507650"/>
                  <a:gd name="connsiteX716" fmla="*/ 157923 w 867319"/>
                  <a:gd name="connsiteY716" fmla="*/ 131748 h 507650"/>
                  <a:gd name="connsiteX717" fmla="*/ 135757 w 867319"/>
                  <a:gd name="connsiteY717" fmla="*/ 126105 h 507650"/>
                  <a:gd name="connsiteX718" fmla="*/ 127325 w 867319"/>
                  <a:gd name="connsiteY718" fmla="*/ 113419 h 507650"/>
                  <a:gd name="connsiteX719" fmla="*/ 134436 w 867319"/>
                  <a:gd name="connsiteY719" fmla="*/ 99265 h 507650"/>
                  <a:gd name="connsiteX720" fmla="*/ 146778 w 867319"/>
                  <a:gd name="connsiteY720" fmla="*/ 92697 h 507650"/>
                  <a:gd name="connsiteX721" fmla="*/ 441089 w 867319"/>
                  <a:gd name="connsiteY721" fmla="*/ 92134 h 507650"/>
                  <a:gd name="connsiteX722" fmla="*/ 463027 w 867319"/>
                  <a:gd name="connsiteY722" fmla="*/ 98602 h 507650"/>
                  <a:gd name="connsiteX723" fmla="*/ 496257 w 867319"/>
                  <a:gd name="connsiteY723" fmla="*/ 122258 h 507650"/>
                  <a:gd name="connsiteX724" fmla="*/ 503072 w 867319"/>
                  <a:gd name="connsiteY724" fmla="*/ 129564 h 507650"/>
                  <a:gd name="connsiteX725" fmla="*/ 504732 w 867319"/>
                  <a:gd name="connsiteY725" fmla="*/ 135638 h 507650"/>
                  <a:gd name="connsiteX726" fmla="*/ 505251 w 867319"/>
                  <a:gd name="connsiteY726" fmla="*/ 135638 h 507650"/>
                  <a:gd name="connsiteX727" fmla="*/ 505343 w 867319"/>
                  <a:gd name="connsiteY727" fmla="*/ 135978 h 507650"/>
                  <a:gd name="connsiteX728" fmla="*/ 504991 w 867319"/>
                  <a:gd name="connsiteY728" fmla="*/ 136584 h 507650"/>
                  <a:gd name="connsiteX729" fmla="*/ 505343 w 867319"/>
                  <a:gd name="connsiteY729" fmla="*/ 137875 h 507650"/>
                  <a:gd name="connsiteX730" fmla="*/ 504240 w 867319"/>
                  <a:gd name="connsiteY730" fmla="*/ 137875 h 507650"/>
                  <a:gd name="connsiteX731" fmla="*/ 496257 w 867319"/>
                  <a:gd name="connsiteY731" fmla="*/ 151595 h 507650"/>
                  <a:gd name="connsiteX732" fmla="*/ 463027 w 867319"/>
                  <a:gd name="connsiteY732" fmla="*/ 175251 h 507650"/>
                  <a:gd name="connsiteX733" fmla="*/ 419150 w 867319"/>
                  <a:gd name="connsiteY733" fmla="*/ 175251 h 507650"/>
                  <a:gd name="connsiteX734" fmla="*/ 385920 w 867319"/>
                  <a:gd name="connsiteY734" fmla="*/ 151595 h 507650"/>
                  <a:gd name="connsiteX735" fmla="*/ 377936 w 867319"/>
                  <a:gd name="connsiteY735" fmla="*/ 137875 h 507650"/>
                  <a:gd name="connsiteX736" fmla="*/ 376833 w 867319"/>
                  <a:gd name="connsiteY736" fmla="*/ 137875 h 507650"/>
                  <a:gd name="connsiteX737" fmla="*/ 377186 w 867319"/>
                  <a:gd name="connsiteY737" fmla="*/ 136584 h 507650"/>
                  <a:gd name="connsiteX738" fmla="*/ 376833 w 867319"/>
                  <a:gd name="connsiteY738" fmla="*/ 135978 h 507650"/>
                  <a:gd name="connsiteX739" fmla="*/ 376926 w 867319"/>
                  <a:gd name="connsiteY739" fmla="*/ 135638 h 507650"/>
                  <a:gd name="connsiteX740" fmla="*/ 377445 w 867319"/>
                  <a:gd name="connsiteY740" fmla="*/ 135638 h 507650"/>
                  <a:gd name="connsiteX741" fmla="*/ 379104 w 867319"/>
                  <a:gd name="connsiteY741" fmla="*/ 129564 h 507650"/>
                  <a:gd name="connsiteX742" fmla="*/ 385920 w 867319"/>
                  <a:gd name="connsiteY742" fmla="*/ 122258 h 507650"/>
                  <a:gd name="connsiteX743" fmla="*/ 419150 w 867319"/>
                  <a:gd name="connsiteY743" fmla="*/ 98603 h 507650"/>
                  <a:gd name="connsiteX744" fmla="*/ 441089 w 867319"/>
                  <a:gd name="connsiteY744" fmla="*/ 92134 h 507650"/>
                  <a:gd name="connsiteX745" fmla="*/ 251183 w 867319"/>
                  <a:gd name="connsiteY745" fmla="*/ 92134 h 507650"/>
                  <a:gd name="connsiteX746" fmla="*/ 273121 w 867319"/>
                  <a:gd name="connsiteY746" fmla="*/ 98602 h 507650"/>
                  <a:gd name="connsiteX747" fmla="*/ 306352 w 867319"/>
                  <a:gd name="connsiteY747" fmla="*/ 122257 h 507650"/>
                  <a:gd name="connsiteX748" fmla="*/ 314137 w 867319"/>
                  <a:gd name="connsiteY748" fmla="*/ 135638 h 507650"/>
                  <a:gd name="connsiteX749" fmla="*/ 315346 w 867319"/>
                  <a:gd name="connsiteY749" fmla="*/ 135638 h 507650"/>
                  <a:gd name="connsiteX750" fmla="*/ 315438 w 867319"/>
                  <a:gd name="connsiteY750" fmla="*/ 135978 h 507650"/>
                  <a:gd name="connsiteX751" fmla="*/ 314887 w 867319"/>
                  <a:gd name="connsiteY751" fmla="*/ 136927 h 507650"/>
                  <a:gd name="connsiteX752" fmla="*/ 315438 w 867319"/>
                  <a:gd name="connsiteY752" fmla="*/ 137875 h 507650"/>
                  <a:gd name="connsiteX753" fmla="*/ 314335 w 867319"/>
                  <a:gd name="connsiteY753" fmla="*/ 137875 h 507650"/>
                  <a:gd name="connsiteX754" fmla="*/ 306352 w 867319"/>
                  <a:gd name="connsiteY754" fmla="*/ 151595 h 507650"/>
                  <a:gd name="connsiteX755" fmla="*/ 273121 w 867319"/>
                  <a:gd name="connsiteY755" fmla="*/ 175250 h 507650"/>
                  <a:gd name="connsiteX756" fmla="*/ 229245 w 867319"/>
                  <a:gd name="connsiteY756" fmla="*/ 175250 h 507650"/>
                  <a:gd name="connsiteX757" fmla="*/ 196014 w 867319"/>
                  <a:gd name="connsiteY757" fmla="*/ 151595 h 507650"/>
                  <a:gd name="connsiteX758" fmla="*/ 188030 w 867319"/>
                  <a:gd name="connsiteY758" fmla="*/ 137875 h 507650"/>
                  <a:gd name="connsiteX759" fmla="*/ 186927 w 867319"/>
                  <a:gd name="connsiteY759" fmla="*/ 137875 h 507650"/>
                  <a:gd name="connsiteX760" fmla="*/ 187479 w 867319"/>
                  <a:gd name="connsiteY760" fmla="*/ 136927 h 507650"/>
                  <a:gd name="connsiteX761" fmla="*/ 186927 w 867319"/>
                  <a:gd name="connsiteY761" fmla="*/ 135978 h 507650"/>
                  <a:gd name="connsiteX762" fmla="*/ 187020 w 867319"/>
                  <a:gd name="connsiteY762" fmla="*/ 135638 h 507650"/>
                  <a:gd name="connsiteX763" fmla="*/ 188228 w 867319"/>
                  <a:gd name="connsiteY763" fmla="*/ 135638 h 507650"/>
                  <a:gd name="connsiteX764" fmla="*/ 196014 w 867319"/>
                  <a:gd name="connsiteY764" fmla="*/ 122257 h 507650"/>
                  <a:gd name="connsiteX765" fmla="*/ 229245 w 867319"/>
                  <a:gd name="connsiteY765" fmla="*/ 98602 h 507650"/>
                  <a:gd name="connsiteX766" fmla="*/ 251183 w 867319"/>
                  <a:gd name="connsiteY766" fmla="*/ 92134 h 507650"/>
                  <a:gd name="connsiteX767" fmla="*/ 499279 w 867319"/>
                  <a:gd name="connsiteY767" fmla="*/ 85547 h 507650"/>
                  <a:gd name="connsiteX768" fmla="*/ 504028 w 867319"/>
                  <a:gd name="connsiteY768" fmla="*/ 88176 h 507650"/>
                  <a:gd name="connsiteX769" fmla="*/ 510036 w 867319"/>
                  <a:gd name="connsiteY769" fmla="*/ 95699 h 507650"/>
                  <a:gd name="connsiteX770" fmla="*/ 507087 w 867319"/>
                  <a:gd name="connsiteY770" fmla="*/ 103329 h 507650"/>
                  <a:gd name="connsiteX771" fmla="*/ 496736 w 867319"/>
                  <a:gd name="connsiteY771" fmla="*/ 107518 h 507650"/>
                  <a:gd name="connsiteX772" fmla="*/ 486018 w 867319"/>
                  <a:gd name="connsiteY772" fmla="*/ 105419 h 507650"/>
                  <a:gd name="connsiteX773" fmla="*/ 480010 w 867319"/>
                  <a:gd name="connsiteY773" fmla="*/ 97896 h 507650"/>
                  <a:gd name="connsiteX774" fmla="*/ 482958 w 867319"/>
                  <a:gd name="connsiteY774" fmla="*/ 90266 h 507650"/>
                  <a:gd name="connsiteX775" fmla="*/ 493309 w 867319"/>
                  <a:gd name="connsiteY775" fmla="*/ 86077 h 507650"/>
                  <a:gd name="connsiteX776" fmla="*/ 499279 w 867319"/>
                  <a:gd name="connsiteY776" fmla="*/ 85547 h 507650"/>
                  <a:gd name="connsiteX777" fmla="*/ 536150 w 867319"/>
                  <a:gd name="connsiteY777" fmla="*/ 83283 h 507650"/>
                  <a:gd name="connsiteX778" fmla="*/ 563923 w 867319"/>
                  <a:gd name="connsiteY778" fmla="*/ 83283 h 507650"/>
                  <a:gd name="connsiteX779" fmla="*/ 582260 w 867319"/>
                  <a:gd name="connsiteY779" fmla="*/ 96336 h 507650"/>
                  <a:gd name="connsiteX780" fmla="*/ 582260 w 867319"/>
                  <a:gd name="connsiteY780" fmla="*/ 135638 h 507650"/>
                  <a:gd name="connsiteX781" fmla="*/ 582260 w 867319"/>
                  <a:gd name="connsiteY781" fmla="*/ 137875 h 507650"/>
                  <a:gd name="connsiteX782" fmla="*/ 582260 w 867319"/>
                  <a:gd name="connsiteY782" fmla="*/ 159827 h 507650"/>
                  <a:gd name="connsiteX783" fmla="*/ 563923 w 867319"/>
                  <a:gd name="connsiteY783" fmla="*/ 172880 h 507650"/>
                  <a:gd name="connsiteX784" fmla="*/ 536150 w 867319"/>
                  <a:gd name="connsiteY784" fmla="*/ 172880 h 507650"/>
                  <a:gd name="connsiteX785" fmla="*/ 517813 w 867319"/>
                  <a:gd name="connsiteY785" fmla="*/ 159827 h 507650"/>
                  <a:gd name="connsiteX786" fmla="*/ 517813 w 867319"/>
                  <a:gd name="connsiteY786" fmla="*/ 137875 h 507650"/>
                  <a:gd name="connsiteX787" fmla="*/ 517813 w 867319"/>
                  <a:gd name="connsiteY787" fmla="*/ 135638 h 507650"/>
                  <a:gd name="connsiteX788" fmla="*/ 517813 w 867319"/>
                  <a:gd name="connsiteY788" fmla="*/ 96336 h 507650"/>
                  <a:gd name="connsiteX789" fmla="*/ 536150 w 867319"/>
                  <a:gd name="connsiteY789" fmla="*/ 83283 h 507650"/>
                  <a:gd name="connsiteX790" fmla="*/ 361477 w 867319"/>
                  <a:gd name="connsiteY790" fmla="*/ 80927 h 507650"/>
                  <a:gd name="connsiteX791" fmla="*/ 369803 w 867319"/>
                  <a:gd name="connsiteY791" fmla="*/ 83383 h 507650"/>
                  <a:gd name="connsiteX792" fmla="*/ 389536 w 867319"/>
                  <a:gd name="connsiteY792" fmla="*/ 97430 h 507650"/>
                  <a:gd name="connsiteX793" fmla="*/ 389536 w 867319"/>
                  <a:gd name="connsiteY793" fmla="*/ 109284 h 507650"/>
                  <a:gd name="connsiteX794" fmla="*/ 376926 w 867319"/>
                  <a:gd name="connsiteY794" fmla="*/ 118260 h 507650"/>
                  <a:gd name="connsiteX795" fmla="*/ 360274 w 867319"/>
                  <a:gd name="connsiteY795" fmla="*/ 118260 h 507650"/>
                  <a:gd name="connsiteX796" fmla="*/ 340541 w 867319"/>
                  <a:gd name="connsiteY796" fmla="*/ 104213 h 507650"/>
                  <a:gd name="connsiteX797" fmla="*/ 340541 w 867319"/>
                  <a:gd name="connsiteY797" fmla="*/ 92359 h 507650"/>
                  <a:gd name="connsiteX798" fmla="*/ 353152 w 867319"/>
                  <a:gd name="connsiteY798" fmla="*/ 83383 h 507650"/>
                  <a:gd name="connsiteX799" fmla="*/ 361477 w 867319"/>
                  <a:gd name="connsiteY799" fmla="*/ 80927 h 507650"/>
                  <a:gd name="connsiteX800" fmla="*/ 459361 w 867319"/>
                  <a:gd name="connsiteY800" fmla="*/ 70183 h 507650"/>
                  <a:gd name="connsiteX801" fmla="*/ 463940 w 867319"/>
                  <a:gd name="connsiteY801" fmla="*/ 71602 h 507650"/>
                  <a:gd name="connsiteX802" fmla="*/ 470803 w 867319"/>
                  <a:gd name="connsiteY802" fmla="*/ 76664 h 507650"/>
                  <a:gd name="connsiteX803" fmla="*/ 470640 w 867319"/>
                  <a:gd name="connsiteY803" fmla="*/ 83231 h 507650"/>
                  <a:gd name="connsiteX804" fmla="*/ 463529 w 867319"/>
                  <a:gd name="connsiteY804" fmla="*/ 88117 h 507650"/>
                  <a:gd name="connsiteX805" fmla="*/ 454303 w 867319"/>
                  <a:gd name="connsiteY805" fmla="*/ 88001 h 507650"/>
                  <a:gd name="connsiteX806" fmla="*/ 447439 w 867319"/>
                  <a:gd name="connsiteY806" fmla="*/ 82938 h 507650"/>
                  <a:gd name="connsiteX807" fmla="*/ 447603 w 867319"/>
                  <a:gd name="connsiteY807" fmla="*/ 76371 h 507650"/>
                  <a:gd name="connsiteX808" fmla="*/ 454714 w 867319"/>
                  <a:gd name="connsiteY808" fmla="*/ 71486 h 507650"/>
                  <a:gd name="connsiteX809" fmla="*/ 459361 w 867319"/>
                  <a:gd name="connsiteY809" fmla="*/ 70183 h 507650"/>
                  <a:gd name="connsiteX810" fmla="*/ 136804 w 867319"/>
                  <a:gd name="connsiteY810" fmla="*/ 69809 h 507650"/>
                  <a:gd name="connsiteX811" fmla="*/ 141797 w 867319"/>
                  <a:gd name="connsiteY811" fmla="*/ 71469 h 507650"/>
                  <a:gd name="connsiteX812" fmla="*/ 147557 w 867319"/>
                  <a:gd name="connsiteY812" fmla="*/ 75950 h 507650"/>
                  <a:gd name="connsiteX813" fmla="*/ 147106 w 867319"/>
                  <a:gd name="connsiteY813" fmla="*/ 83191 h 507650"/>
                  <a:gd name="connsiteX814" fmla="*/ 140810 w 867319"/>
                  <a:gd name="connsiteY814" fmla="*/ 87291 h 507650"/>
                  <a:gd name="connsiteX815" fmla="*/ 130639 w 867319"/>
                  <a:gd name="connsiteY815" fmla="*/ 86970 h 507650"/>
                  <a:gd name="connsiteX816" fmla="*/ 124878 w 867319"/>
                  <a:gd name="connsiteY816" fmla="*/ 82489 h 507650"/>
                  <a:gd name="connsiteX817" fmla="*/ 125329 w 867319"/>
                  <a:gd name="connsiteY817" fmla="*/ 75249 h 507650"/>
                  <a:gd name="connsiteX818" fmla="*/ 131625 w 867319"/>
                  <a:gd name="connsiteY818" fmla="*/ 71148 h 507650"/>
                  <a:gd name="connsiteX819" fmla="*/ 136804 w 867319"/>
                  <a:gd name="connsiteY819" fmla="*/ 69809 h 507650"/>
                  <a:gd name="connsiteX820" fmla="*/ 521468 w 867319"/>
                  <a:gd name="connsiteY820" fmla="*/ 60831 h 507650"/>
                  <a:gd name="connsiteX821" fmla="*/ 526047 w 867319"/>
                  <a:gd name="connsiteY821" fmla="*/ 62249 h 507650"/>
                  <a:gd name="connsiteX822" fmla="*/ 532911 w 867319"/>
                  <a:gd name="connsiteY822" fmla="*/ 67311 h 507650"/>
                  <a:gd name="connsiteX823" fmla="*/ 532747 w 867319"/>
                  <a:gd name="connsiteY823" fmla="*/ 73879 h 507650"/>
                  <a:gd name="connsiteX824" fmla="*/ 525636 w 867319"/>
                  <a:gd name="connsiteY824" fmla="*/ 78764 h 507650"/>
                  <a:gd name="connsiteX825" fmla="*/ 516410 w 867319"/>
                  <a:gd name="connsiteY825" fmla="*/ 78648 h 507650"/>
                  <a:gd name="connsiteX826" fmla="*/ 509547 w 867319"/>
                  <a:gd name="connsiteY826" fmla="*/ 73586 h 507650"/>
                  <a:gd name="connsiteX827" fmla="*/ 509711 w 867319"/>
                  <a:gd name="connsiteY827" fmla="*/ 67019 h 507650"/>
                  <a:gd name="connsiteX828" fmla="*/ 516821 w 867319"/>
                  <a:gd name="connsiteY828" fmla="*/ 62132 h 507650"/>
                  <a:gd name="connsiteX829" fmla="*/ 521468 w 867319"/>
                  <a:gd name="connsiteY829" fmla="*/ 60831 h 507650"/>
                  <a:gd name="connsiteX830" fmla="*/ 299815 w 867319"/>
                  <a:gd name="connsiteY830" fmla="*/ 52477 h 507650"/>
                  <a:gd name="connsiteX831" fmla="*/ 311641 w 867319"/>
                  <a:gd name="connsiteY831" fmla="*/ 55964 h 507650"/>
                  <a:gd name="connsiteX832" fmla="*/ 329554 w 867319"/>
                  <a:gd name="connsiteY832" fmla="*/ 68715 h 507650"/>
                  <a:gd name="connsiteX833" fmla="*/ 329554 w 867319"/>
                  <a:gd name="connsiteY833" fmla="*/ 85553 h 507650"/>
                  <a:gd name="connsiteX834" fmla="*/ 310727 w 867319"/>
                  <a:gd name="connsiteY834" fmla="*/ 98955 h 507650"/>
                  <a:gd name="connsiteX835" fmla="*/ 287075 w 867319"/>
                  <a:gd name="connsiteY835" fmla="*/ 98955 h 507650"/>
                  <a:gd name="connsiteX836" fmla="*/ 269163 w 867319"/>
                  <a:gd name="connsiteY836" fmla="*/ 86203 h 507650"/>
                  <a:gd name="connsiteX837" fmla="*/ 269163 w 867319"/>
                  <a:gd name="connsiteY837" fmla="*/ 69366 h 507650"/>
                  <a:gd name="connsiteX838" fmla="*/ 287990 w 867319"/>
                  <a:gd name="connsiteY838" fmla="*/ 55964 h 507650"/>
                  <a:gd name="connsiteX839" fmla="*/ 299815 w 867319"/>
                  <a:gd name="connsiteY839" fmla="*/ 52477 h 507650"/>
                  <a:gd name="connsiteX840" fmla="*/ 622729 w 867319"/>
                  <a:gd name="connsiteY840" fmla="*/ 50921 h 507650"/>
                  <a:gd name="connsiteX841" fmla="*/ 667760 w 867319"/>
                  <a:gd name="connsiteY841" fmla="*/ 50921 h 507650"/>
                  <a:gd name="connsiteX842" fmla="*/ 667760 w 867319"/>
                  <a:gd name="connsiteY842" fmla="*/ 50922 h 507650"/>
                  <a:gd name="connsiteX843" fmla="*/ 712666 w 867319"/>
                  <a:gd name="connsiteY843" fmla="*/ 50922 h 507650"/>
                  <a:gd name="connsiteX844" fmla="*/ 735255 w 867319"/>
                  <a:gd name="connsiteY844" fmla="*/ 57582 h 507650"/>
                  <a:gd name="connsiteX845" fmla="*/ 739920 w 867319"/>
                  <a:gd name="connsiteY845" fmla="*/ 65601 h 507650"/>
                  <a:gd name="connsiteX846" fmla="*/ 744611 w 867319"/>
                  <a:gd name="connsiteY846" fmla="*/ 81877 h 507650"/>
                  <a:gd name="connsiteX847" fmla="*/ 744611 w 867319"/>
                  <a:gd name="connsiteY847" fmla="*/ 108109 h 507650"/>
                  <a:gd name="connsiteX848" fmla="*/ 712666 w 867319"/>
                  <a:gd name="connsiteY848" fmla="*/ 130851 h 507650"/>
                  <a:gd name="connsiteX849" fmla="*/ 667760 w 867319"/>
                  <a:gd name="connsiteY849" fmla="*/ 130851 h 507650"/>
                  <a:gd name="connsiteX850" fmla="*/ 667633 w 867319"/>
                  <a:gd name="connsiteY850" fmla="*/ 130851 h 507650"/>
                  <a:gd name="connsiteX851" fmla="*/ 622729 w 867319"/>
                  <a:gd name="connsiteY851" fmla="*/ 130851 h 507650"/>
                  <a:gd name="connsiteX852" fmla="*/ 590782 w 867319"/>
                  <a:gd name="connsiteY852" fmla="*/ 108109 h 507650"/>
                  <a:gd name="connsiteX853" fmla="*/ 590783 w 867319"/>
                  <a:gd name="connsiteY853" fmla="*/ 73663 h 507650"/>
                  <a:gd name="connsiteX854" fmla="*/ 622729 w 867319"/>
                  <a:gd name="connsiteY854" fmla="*/ 50921 h 507650"/>
                  <a:gd name="connsiteX855" fmla="*/ 409253 w 867319"/>
                  <a:gd name="connsiteY855" fmla="*/ 47763 h 507650"/>
                  <a:gd name="connsiteX856" fmla="*/ 419605 w 867319"/>
                  <a:gd name="connsiteY856" fmla="*/ 50815 h 507650"/>
                  <a:gd name="connsiteX857" fmla="*/ 435285 w 867319"/>
                  <a:gd name="connsiteY857" fmla="*/ 61977 h 507650"/>
                  <a:gd name="connsiteX858" fmla="*/ 435285 w 867319"/>
                  <a:gd name="connsiteY858" fmla="*/ 76717 h 507650"/>
                  <a:gd name="connsiteX859" fmla="*/ 415381 w 867319"/>
                  <a:gd name="connsiteY859" fmla="*/ 90885 h 507650"/>
                  <a:gd name="connsiteX860" fmla="*/ 394677 w 867319"/>
                  <a:gd name="connsiteY860" fmla="*/ 90885 h 507650"/>
                  <a:gd name="connsiteX861" fmla="*/ 378997 w 867319"/>
                  <a:gd name="connsiteY861" fmla="*/ 79723 h 507650"/>
                  <a:gd name="connsiteX862" fmla="*/ 378997 w 867319"/>
                  <a:gd name="connsiteY862" fmla="*/ 64984 h 507650"/>
                  <a:gd name="connsiteX863" fmla="*/ 398900 w 867319"/>
                  <a:gd name="connsiteY863" fmla="*/ 50815 h 507650"/>
                  <a:gd name="connsiteX864" fmla="*/ 409253 w 867319"/>
                  <a:gd name="connsiteY864" fmla="*/ 47763 h 507650"/>
                  <a:gd name="connsiteX865" fmla="*/ 562345 w 867319"/>
                  <a:gd name="connsiteY865" fmla="*/ 33100 h 507650"/>
                  <a:gd name="connsiteX866" fmla="*/ 571222 w 867319"/>
                  <a:gd name="connsiteY866" fmla="*/ 34678 h 507650"/>
                  <a:gd name="connsiteX867" fmla="*/ 585774 w 867319"/>
                  <a:gd name="connsiteY867" fmla="*/ 42347 h 507650"/>
                  <a:gd name="connsiteX868" fmla="*/ 588269 w 867319"/>
                  <a:gd name="connsiteY868" fmla="*/ 54249 h 507650"/>
                  <a:gd name="connsiteX869" fmla="*/ 572019 w 867319"/>
                  <a:gd name="connsiteY869" fmla="*/ 69873 h 507650"/>
                  <a:gd name="connsiteX870" fmla="*/ 555299 w 867319"/>
                  <a:gd name="connsiteY870" fmla="*/ 71650 h 507650"/>
                  <a:gd name="connsiteX871" fmla="*/ 540747 w 867319"/>
                  <a:gd name="connsiteY871" fmla="*/ 63980 h 507650"/>
                  <a:gd name="connsiteX872" fmla="*/ 538253 w 867319"/>
                  <a:gd name="connsiteY872" fmla="*/ 52078 h 507650"/>
                  <a:gd name="connsiteX873" fmla="*/ 554502 w 867319"/>
                  <a:gd name="connsiteY873" fmla="*/ 36453 h 507650"/>
                  <a:gd name="connsiteX874" fmla="*/ 562345 w 867319"/>
                  <a:gd name="connsiteY874" fmla="*/ 33100 h 507650"/>
                  <a:gd name="connsiteX875" fmla="*/ 632471 w 867319"/>
                  <a:gd name="connsiteY875" fmla="*/ 28148 h 507650"/>
                  <a:gd name="connsiteX876" fmla="*/ 637463 w 867319"/>
                  <a:gd name="connsiteY876" fmla="*/ 29808 h 507650"/>
                  <a:gd name="connsiteX877" fmla="*/ 643223 w 867319"/>
                  <a:gd name="connsiteY877" fmla="*/ 34289 h 507650"/>
                  <a:gd name="connsiteX878" fmla="*/ 642772 w 867319"/>
                  <a:gd name="connsiteY878" fmla="*/ 41530 h 507650"/>
                  <a:gd name="connsiteX879" fmla="*/ 636477 w 867319"/>
                  <a:gd name="connsiteY879" fmla="*/ 45631 h 507650"/>
                  <a:gd name="connsiteX880" fmla="*/ 626305 w 867319"/>
                  <a:gd name="connsiteY880" fmla="*/ 45309 h 507650"/>
                  <a:gd name="connsiteX881" fmla="*/ 620545 w 867319"/>
                  <a:gd name="connsiteY881" fmla="*/ 40828 h 507650"/>
                  <a:gd name="connsiteX882" fmla="*/ 620996 w 867319"/>
                  <a:gd name="connsiteY882" fmla="*/ 33587 h 507650"/>
                  <a:gd name="connsiteX883" fmla="*/ 627292 w 867319"/>
                  <a:gd name="connsiteY883" fmla="*/ 29486 h 507650"/>
                  <a:gd name="connsiteX884" fmla="*/ 632471 w 867319"/>
                  <a:gd name="connsiteY884" fmla="*/ 28148 h 507650"/>
                  <a:gd name="connsiteX885" fmla="*/ 709977 w 867319"/>
                  <a:gd name="connsiteY885" fmla="*/ 28147 h 507650"/>
                  <a:gd name="connsiteX886" fmla="*/ 714970 w 867319"/>
                  <a:gd name="connsiteY886" fmla="*/ 29807 h 507650"/>
                  <a:gd name="connsiteX887" fmla="*/ 720730 w 867319"/>
                  <a:gd name="connsiteY887" fmla="*/ 34289 h 507650"/>
                  <a:gd name="connsiteX888" fmla="*/ 720278 w 867319"/>
                  <a:gd name="connsiteY888" fmla="*/ 41529 h 507650"/>
                  <a:gd name="connsiteX889" fmla="*/ 713983 w 867319"/>
                  <a:gd name="connsiteY889" fmla="*/ 45630 h 507650"/>
                  <a:gd name="connsiteX890" fmla="*/ 703812 w 867319"/>
                  <a:gd name="connsiteY890" fmla="*/ 45309 h 507650"/>
                  <a:gd name="connsiteX891" fmla="*/ 698051 w 867319"/>
                  <a:gd name="connsiteY891" fmla="*/ 40827 h 507650"/>
                  <a:gd name="connsiteX892" fmla="*/ 698503 w 867319"/>
                  <a:gd name="connsiteY892" fmla="*/ 33587 h 507650"/>
                  <a:gd name="connsiteX893" fmla="*/ 704798 w 867319"/>
                  <a:gd name="connsiteY893" fmla="*/ 29486 h 507650"/>
                  <a:gd name="connsiteX894" fmla="*/ 709977 w 867319"/>
                  <a:gd name="connsiteY894" fmla="*/ 28147 h 507650"/>
                  <a:gd name="connsiteX895" fmla="*/ 344653 w 867319"/>
                  <a:gd name="connsiteY895" fmla="*/ 26156 h 507650"/>
                  <a:gd name="connsiteX896" fmla="*/ 353722 w 867319"/>
                  <a:gd name="connsiteY896" fmla="*/ 28965 h 507650"/>
                  <a:gd name="connsiteX897" fmla="*/ 375270 w 867319"/>
                  <a:gd name="connsiteY897" fmla="*/ 44858 h 507650"/>
                  <a:gd name="connsiteX898" fmla="*/ 374946 w 867319"/>
                  <a:gd name="connsiteY898" fmla="*/ 57863 h 507650"/>
                  <a:gd name="connsiteX899" fmla="*/ 360863 w 867319"/>
                  <a:gd name="connsiteY899" fmla="*/ 67539 h 507650"/>
                  <a:gd name="connsiteX900" fmla="*/ 342593 w 867319"/>
                  <a:gd name="connsiteY900" fmla="*/ 67309 h 507650"/>
                  <a:gd name="connsiteX901" fmla="*/ 321045 w 867319"/>
                  <a:gd name="connsiteY901" fmla="*/ 51416 h 507650"/>
                  <a:gd name="connsiteX902" fmla="*/ 321369 w 867319"/>
                  <a:gd name="connsiteY902" fmla="*/ 38410 h 507650"/>
                  <a:gd name="connsiteX903" fmla="*/ 335451 w 867319"/>
                  <a:gd name="connsiteY903" fmla="*/ 28734 h 507650"/>
                  <a:gd name="connsiteX904" fmla="*/ 344653 w 867319"/>
                  <a:gd name="connsiteY904" fmla="*/ 26156 h 507650"/>
                  <a:gd name="connsiteX905" fmla="*/ 664254 w 867319"/>
                  <a:gd name="connsiteY905" fmla="*/ 17370 h 507650"/>
                  <a:gd name="connsiteX906" fmla="*/ 667633 w 867319"/>
                  <a:gd name="connsiteY906" fmla="*/ 17370 h 507650"/>
                  <a:gd name="connsiteX907" fmla="*/ 674695 w 867319"/>
                  <a:gd name="connsiteY907" fmla="*/ 17370 h 507650"/>
                  <a:gd name="connsiteX908" fmla="*/ 685659 w 867319"/>
                  <a:gd name="connsiteY908" fmla="*/ 25176 h 507650"/>
                  <a:gd name="connsiteX909" fmla="*/ 685660 w 867319"/>
                  <a:gd name="connsiteY909" fmla="*/ 34921 h 507650"/>
                  <a:gd name="connsiteX910" fmla="*/ 674696 w 867319"/>
                  <a:gd name="connsiteY910" fmla="*/ 42726 h 507650"/>
                  <a:gd name="connsiteX911" fmla="*/ 667633 w 867319"/>
                  <a:gd name="connsiteY911" fmla="*/ 42726 h 507650"/>
                  <a:gd name="connsiteX912" fmla="*/ 664255 w 867319"/>
                  <a:gd name="connsiteY912" fmla="*/ 42726 h 507650"/>
                  <a:gd name="connsiteX913" fmla="*/ 653291 w 867319"/>
                  <a:gd name="connsiteY913" fmla="*/ 34921 h 507650"/>
                  <a:gd name="connsiteX914" fmla="*/ 653291 w 867319"/>
                  <a:gd name="connsiteY914" fmla="*/ 25175 h 507650"/>
                  <a:gd name="connsiteX915" fmla="*/ 664254 w 867319"/>
                  <a:gd name="connsiteY915" fmla="*/ 17370 h 507650"/>
                  <a:gd name="connsiteX916" fmla="*/ 368514 w 867319"/>
                  <a:gd name="connsiteY916" fmla="*/ 7742 h 507650"/>
                  <a:gd name="connsiteX917" fmla="*/ 373506 w 867319"/>
                  <a:gd name="connsiteY917" fmla="*/ 9402 h 507650"/>
                  <a:gd name="connsiteX918" fmla="*/ 379266 w 867319"/>
                  <a:gd name="connsiteY918" fmla="*/ 13883 h 507650"/>
                  <a:gd name="connsiteX919" fmla="*/ 378815 w 867319"/>
                  <a:gd name="connsiteY919" fmla="*/ 21124 h 507650"/>
                  <a:gd name="connsiteX920" fmla="*/ 372520 w 867319"/>
                  <a:gd name="connsiteY920" fmla="*/ 25225 h 507650"/>
                  <a:gd name="connsiteX921" fmla="*/ 362349 w 867319"/>
                  <a:gd name="connsiteY921" fmla="*/ 24903 h 507650"/>
                  <a:gd name="connsiteX922" fmla="*/ 356588 w 867319"/>
                  <a:gd name="connsiteY922" fmla="*/ 20422 h 507650"/>
                  <a:gd name="connsiteX923" fmla="*/ 357040 w 867319"/>
                  <a:gd name="connsiteY923" fmla="*/ 13182 h 507650"/>
                  <a:gd name="connsiteX924" fmla="*/ 363335 w 867319"/>
                  <a:gd name="connsiteY924" fmla="*/ 9081 h 507650"/>
                  <a:gd name="connsiteX925" fmla="*/ 368514 w 867319"/>
                  <a:gd name="connsiteY925" fmla="*/ 7742 h 507650"/>
                  <a:gd name="connsiteX926" fmla="*/ 694068 w 867319"/>
                  <a:gd name="connsiteY926" fmla="*/ 0 h 507650"/>
                  <a:gd name="connsiteX927" fmla="*/ 721014 w 867319"/>
                  <a:gd name="connsiteY927" fmla="*/ 0 h 507650"/>
                  <a:gd name="connsiteX928" fmla="*/ 728471 w 867319"/>
                  <a:gd name="connsiteY928" fmla="*/ 25875 h 507650"/>
                  <a:gd name="connsiteX929" fmla="*/ 725051 w 867319"/>
                  <a:gd name="connsiteY929" fmla="*/ 25875 h 507650"/>
                  <a:gd name="connsiteX930" fmla="*/ 694068 w 867319"/>
                  <a:gd name="connsiteY930" fmla="*/ 3820 h 507650"/>
                  <a:gd name="connsiteX931" fmla="*/ 535461 w 867319"/>
                  <a:gd name="connsiteY931" fmla="*/ 0 h 507650"/>
                  <a:gd name="connsiteX932" fmla="*/ 640211 w 867319"/>
                  <a:gd name="connsiteY932" fmla="*/ 0 h 507650"/>
                  <a:gd name="connsiteX933" fmla="*/ 640763 w 867319"/>
                  <a:gd name="connsiteY933" fmla="*/ 10209 h 507650"/>
                  <a:gd name="connsiteX934" fmla="*/ 615795 w 867319"/>
                  <a:gd name="connsiteY934" fmla="*/ 29406 h 507650"/>
                  <a:gd name="connsiteX935" fmla="*/ 581506 w 867319"/>
                  <a:gd name="connsiteY935" fmla="*/ 30346 h 507650"/>
                  <a:gd name="connsiteX936" fmla="*/ 403964 w 867319"/>
                  <a:gd name="connsiteY936" fmla="*/ 0 h 507650"/>
                  <a:gd name="connsiteX937" fmla="*/ 511762 w 867319"/>
                  <a:gd name="connsiteY937" fmla="*/ 0 h 507650"/>
                  <a:gd name="connsiteX938" fmla="*/ 520528 w 867319"/>
                  <a:gd name="connsiteY938" fmla="*/ 3821 h 507650"/>
                  <a:gd name="connsiteX939" fmla="*/ 529753 w 867319"/>
                  <a:gd name="connsiteY939" fmla="*/ 31129 h 507650"/>
                  <a:gd name="connsiteX940" fmla="*/ 507686 w 867319"/>
                  <a:gd name="connsiteY940" fmla="*/ 56784 h 507650"/>
                  <a:gd name="connsiteX941" fmla="*/ 469324 w 867319"/>
                  <a:gd name="connsiteY941" fmla="*/ 63350 h 507650"/>
                  <a:gd name="connsiteX942" fmla="*/ 405948 w 867319"/>
                  <a:gd name="connsiteY942" fmla="*/ 35726 h 507650"/>
                  <a:gd name="connsiteX943" fmla="*/ 396723 w 867319"/>
                  <a:gd name="connsiteY943" fmla="*/ 8418 h 507650"/>
                  <a:gd name="connsiteX944" fmla="*/ 268283 w 867319"/>
                  <a:gd name="connsiteY944" fmla="*/ 0 h 507650"/>
                  <a:gd name="connsiteX945" fmla="*/ 348422 w 867319"/>
                  <a:gd name="connsiteY945" fmla="*/ 0 h 507650"/>
                  <a:gd name="connsiteX946" fmla="*/ 346782 w 867319"/>
                  <a:gd name="connsiteY946" fmla="*/ 9553 h 507650"/>
                  <a:gd name="connsiteX947" fmla="*/ 312716 w 867319"/>
                  <a:gd name="connsiteY947" fmla="*/ 28522 h 507650"/>
                  <a:gd name="connsiteX948" fmla="*/ 282198 w 867319"/>
                  <a:gd name="connsiteY948" fmla="*/ 25868 h 507650"/>
                  <a:gd name="connsiteX949" fmla="*/ 266323 w 867319"/>
                  <a:gd name="connsiteY949" fmla="*/ 11421 h 507650"/>
                  <a:gd name="connsiteX950" fmla="*/ 165736 w 867319"/>
                  <a:gd name="connsiteY950" fmla="*/ 0 h 507650"/>
                  <a:gd name="connsiteX951" fmla="*/ 228995 w 867319"/>
                  <a:gd name="connsiteY951" fmla="*/ 0 h 507650"/>
                  <a:gd name="connsiteX952" fmla="*/ 275206 w 867319"/>
                  <a:gd name="connsiteY952" fmla="*/ 32897 h 507650"/>
                  <a:gd name="connsiteX953" fmla="*/ 275206 w 867319"/>
                  <a:gd name="connsiteY953" fmla="*/ 53419 h 507650"/>
                  <a:gd name="connsiteX954" fmla="*/ 217444 w 867319"/>
                  <a:gd name="connsiteY954" fmla="*/ 94538 h 507650"/>
                  <a:gd name="connsiteX955" fmla="*/ 188614 w 867319"/>
                  <a:gd name="connsiteY955" fmla="*/ 94538 h 507650"/>
                  <a:gd name="connsiteX956" fmla="*/ 130900 w 867319"/>
                  <a:gd name="connsiteY956" fmla="*/ 53453 h 507650"/>
                  <a:gd name="connsiteX957" fmla="*/ 141290 w 867319"/>
                  <a:gd name="connsiteY957" fmla="*/ 17403 h 507650"/>
                  <a:gd name="connsiteX958" fmla="*/ 146305 w 867319"/>
                  <a:gd name="connsiteY958" fmla="*/ 0 h 507650"/>
                  <a:gd name="connsiteX959" fmla="*/ 146360 w 867319"/>
                  <a:gd name="connsiteY959" fmla="*/ 0 h 507650"/>
                  <a:gd name="connsiteX960" fmla="*/ 146291 w 867319"/>
                  <a:gd name="connsiteY960" fmla="*/ 49 h 50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</a:cxnLst>
                <a:rect l="l" t="t" r="r" b="b"/>
                <a:pathLst>
                  <a:path w="867319" h="507650">
                    <a:moveTo>
                      <a:pt x="521468" y="507515"/>
                    </a:moveTo>
                    <a:lnTo>
                      <a:pt x="521904" y="507650"/>
                    </a:lnTo>
                    <a:lnTo>
                      <a:pt x="520986" y="507650"/>
                    </a:lnTo>
                    <a:close/>
                    <a:moveTo>
                      <a:pt x="299815" y="499161"/>
                    </a:moveTo>
                    <a:cubicBezTo>
                      <a:pt x="304096" y="499161"/>
                      <a:pt x="308376" y="500324"/>
                      <a:pt x="311641" y="502648"/>
                    </a:cubicBezTo>
                    <a:lnTo>
                      <a:pt x="318668" y="507650"/>
                    </a:lnTo>
                    <a:lnTo>
                      <a:pt x="280964" y="507650"/>
                    </a:lnTo>
                    <a:lnTo>
                      <a:pt x="287990" y="502648"/>
                    </a:lnTo>
                    <a:cubicBezTo>
                      <a:pt x="291255" y="500323"/>
                      <a:pt x="295535" y="499161"/>
                      <a:pt x="299815" y="499161"/>
                    </a:cubicBezTo>
                    <a:close/>
                    <a:moveTo>
                      <a:pt x="622729" y="497606"/>
                    </a:moveTo>
                    <a:lnTo>
                      <a:pt x="667760" y="497606"/>
                    </a:lnTo>
                    <a:lnTo>
                      <a:pt x="712666" y="497606"/>
                    </a:lnTo>
                    <a:cubicBezTo>
                      <a:pt x="721488" y="497606"/>
                      <a:pt x="729474" y="500152"/>
                      <a:pt x="735255" y="504267"/>
                    </a:cubicBezTo>
                    <a:lnTo>
                      <a:pt x="737224" y="507650"/>
                    </a:lnTo>
                    <a:lnTo>
                      <a:pt x="598171" y="507650"/>
                    </a:lnTo>
                    <a:lnTo>
                      <a:pt x="600140" y="504267"/>
                    </a:lnTo>
                    <a:cubicBezTo>
                      <a:pt x="605921" y="500152"/>
                      <a:pt x="613908" y="497606"/>
                      <a:pt x="622729" y="497606"/>
                    </a:cubicBezTo>
                    <a:close/>
                    <a:moveTo>
                      <a:pt x="2895" y="497606"/>
                    </a:moveTo>
                    <a:lnTo>
                      <a:pt x="38450" y="497606"/>
                    </a:lnTo>
                    <a:lnTo>
                      <a:pt x="82162" y="497606"/>
                    </a:lnTo>
                    <a:cubicBezTo>
                      <a:pt x="90984" y="497606"/>
                      <a:pt x="98970" y="500152"/>
                      <a:pt x="104751" y="504267"/>
                    </a:cubicBezTo>
                    <a:lnTo>
                      <a:pt x="106720" y="507650"/>
                    </a:lnTo>
                    <a:lnTo>
                      <a:pt x="0" y="507650"/>
                    </a:lnTo>
                    <a:close/>
                    <a:moveTo>
                      <a:pt x="409253" y="494447"/>
                    </a:moveTo>
                    <a:cubicBezTo>
                      <a:pt x="412999" y="494447"/>
                      <a:pt x="416746" y="495465"/>
                      <a:pt x="419605" y="497499"/>
                    </a:cubicBezTo>
                    <a:lnTo>
                      <a:pt x="433864" y="507650"/>
                    </a:lnTo>
                    <a:lnTo>
                      <a:pt x="384641" y="507650"/>
                    </a:lnTo>
                    <a:lnTo>
                      <a:pt x="398900" y="497499"/>
                    </a:lnTo>
                    <a:cubicBezTo>
                      <a:pt x="401759" y="495464"/>
                      <a:pt x="405506" y="494447"/>
                      <a:pt x="409253" y="494447"/>
                    </a:cubicBezTo>
                    <a:close/>
                    <a:moveTo>
                      <a:pt x="562345" y="479784"/>
                    </a:moveTo>
                    <a:cubicBezTo>
                      <a:pt x="565372" y="479463"/>
                      <a:pt x="568569" y="479964"/>
                      <a:pt x="571222" y="481362"/>
                    </a:cubicBezTo>
                    <a:lnTo>
                      <a:pt x="585774" y="489031"/>
                    </a:lnTo>
                    <a:cubicBezTo>
                      <a:pt x="591080" y="491827"/>
                      <a:pt x="592197" y="497156"/>
                      <a:pt x="588269" y="500933"/>
                    </a:cubicBezTo>
                    <a:lnTo>
                      <a:pt x="581284" y="507650"/>
                    </a:lnTo>
                    <a:lnTo>
                      <a:pt x="540116" y="507650"/>
                    </a:lnTo>
                    <a:lnTo>
                      <a:pt x="538253" y="498762"/>
                    </a:lnTo>
                    <a:lnTo>
                      <a:pt x="554502" y="483138"/>
                    </a:lnTo>
                    <a:cubicBezTo>
                      <a:pt x="556466" y="481249"/>
                      <a:pt x="559320" y="480106"/>
                      <a:pt x="562345" y="479784"/>
                    </a:cubicBezTo>
                    <a:close/>
                    <a:moveTo>
                      <a:pt x="8829" y="477017"/>
                    </a:moveTo>
                    <a:lnTo>
                      <a:pt x="13913" y="480973"/>
                    </a:lnTo>
                    <a:cubicBezTo>
                      <a:pt x="16598" y="483062"/>
                      <a:pt x="16396" y="486304"/>
                      <a:pt x="13463" y="488214"/>
                    </a:cubicBezTo>
                    <a:lnTo>
                      <a:pt x="7167" y="492315"/>
                    </a:lnTo>
                    <a:lnTo>
                      <a:pt x="4445" y="492229"/>
                    </a:lnTo>
                    <a:close/>
                    <a:moveTo>
                      <a:pt x="632471" y="474832"/>
                    </a:moveTo>
                    <a:cubicBezTo>
                      <a:pt x="634312" y="474890"/>
                      <a:pt x="636121" y="475448"/>
                      <a:pt x="637463" y="476492"/>
                    </a:cubicBezTo>
                    <a:lnTo>
                      <a:pt x="643223" y="480973"/>
                    </a:lnTo>
                    <a:cubicBezTo>
                      <a:pt x="645908" y="483062"/>
                      <a:pt x="645705" y="486304"/>
                      <a:pt x="642772" y="488214"/>
                    </a:cubicBezTo>
                    <a:lnTo>
                      <a:pt x="636477" y="492315"/>
                    </a:lnTo>
                    <a:cubicBezTo>
                      <a:pt x="633544" y="494226"/>
                      <a:pt x="628989" y="494082"/>
                      <a:pt x="626305" y="491994"/>
                    </a:cubicBezTo>
                    <a:lnTo>
                      <a:pt x="620545" y="487512"/>
                    </a:lnTo>
                    <a:cubicBezTo>
                      <a:pt x="617861" y="485424"/>
                      <a:pt x="618063" y="482182"/>
                      <a:pt x="620996" y="480271"/>
                    </a:cubicBezTo>
                    <a:lnTo>
                      <a:pt x="627292" y="476171"/>
                    </a:lnTo>
                    <a:cubicBezTo>
                      <a:pt x="628758" y="475216"/>
                      <a:pt x="630630" y="474774"/>
                      <a:pt x="632471" y="474832"/>
                    </a:cubicBezTo>
                    <a:close/>
                    <a:moveTo>
                      <a:pt x="709977" y="474831"/>
                    </a:moveTo>
                    <a:cubicBezTo>
                      <a:pt x="711818" y="474889"/>
                      <a:pt x="713628" y="475447"/>
                      <a:pt x="714970" y="476491"/>
                    </a:cubicBezTo>
                    <a:lnTo>
                      <a:pt x="720730" y="480973"/>
                    </a:lnTo>
                    <a:cubicBezTo>
                      <a:pt x="723414" y="483061"/>
                      <a:pt x="723211" y="486303"/>
                      <a:pt x="720278" y="488213"/>
                    </a:cubicBezTo>
                    <a:lnTo>
                      <a:pt x="713983" y="492314"/>
                    </a:lnTo>
                    <a:cubicBezTo>
                      <a:pt x="711049" y="494225"/>
                      <a:pt x="706496" y="494080"/>
                      <a:pt x="703812" y="491993"/>
                    </a:cubicBezTo>
                    <a:lnTo>
                      <a:pt x="698051" y="487512"/>
                    </a:lnTo>
                    <a:cubicBezTo>
                      <a:pt x="695368" y="485423"/>
                      <a:pt x="695569" y="482182"/>
                      <a:pt x="698503" y="480271"/>
                    </a:cubicBezTo>
                    <a:lnTo>
                      <a:pt x="704798" y="476170"/>
                    </a:lnTo>
                    <a:cubicBezTo>
                      <a:pt x="706265" y="475215"/>
                      <a:pt x="708137" y="474773"/>
                      <a:pt x="709977" y="474831"/>
                    </a:cubicBezTo>
                    <a:close/>
                    <a:moveTo>
                      <a:pt x="79474" y="474831"/>
                    </a:moveTo>
                    <a:cubicBezTo>
                      <a:pt x="81314" y="474889"/>
                      <a:pt x="83124" y="475447"/>
                      <a:pt x="84466" y="476491"/>
                    </a:cubicBezTo>
                    <a:lnTo>
                      <a:pt x="90226" y="480973"/>
                    </a:lnTo>
                    <a:cubicBezTo>
                      <a:pt x="92911" y="483061"/>
                      <a:pt x="92708" y="486303"/>
                      <a:pt x="89775" y="488213"/>
                    </a:cubicBezTo>
                    <a:lnTo>
                      <a:pt x="83480" y="492314"/>
                    </a:lnTo>
                    <a:cubicBezTo>
                      <a:pt x="80546" y="494225"/>
                      <a:pt x="75993" y="494080"/>
                      <a:pt x="73308" y="491993"/>
                    </a:cubicBezTo>
                    <a:lnTo>
                      <a:pt x="67548" y="487512"/>
                    </a:lnTo>
                    <a:cubicBezTo>
                      <a:pt x="64864" y="485423"/>
                      <a:pt x="65066" y="482182"/>
                      <a:pt x="67999" y="480271"/>
                    </a:cubicBezTo>
                    <a:lnTo>
                      <a:pt x="74294" y="476170"/>
                    </a:lnTo>
                    <a:cubicBezTo>
                      <a:pt x="75761" y="475215"/>
                      <a:pt x="77633" y="474773"/>
                      <a:pt x="79474" y="474831"/>
                    </a:cubicBezTo>
                    <a:close/>
                    <a:moveTo>
                      <a:pt x="344653" y="472840"/>
                    </a:moveTo>
                    <a:cubicBezTo>
                      <a:pt x="347960" y="472882"/>
                      <a:pt x="351244" y="473822"/>
                      <a:pt x="353722" y="475649"/>
                    </a:cubicBezTo>
                    <a:lnTo>
                      <a:pt x="375270" y="491542"/>
                    </a:lnTo>
                    <a:cubicBezTo>
                      <a:pt x="380225" y="495197"/>
                      <a:pt x="380080" y="501020"/>
                      <a:pt x="374946" y="504548"/>
                    </a:cubicBezTo>
                    <a:lnTo>
                      <a:pt x="370431" y="507650"/>
                    </a:lnTo>
                    <a:lnTo>
                      <a:pt x="333993" y="507650"/>
                    </a:lnTo>
                    <a:lnTo>
                      <a:pt x="321045" y="498100"/>
                    </a:lnTo>
                    <a:cubicBezTo>
                      <a:pt x="316089" y="494445"/>
                      <a:pt x="316234" y="488622"/>
                      <a:pt x="321369" y="485094"/>
                    </a:cubicBezTo>
                    <a:lnTo>
                      <a:pt x="335451" y="475419"/>
                    </a:lnTo>
                    <a:cubicBezTo>
                      <a:pt x="338018" y="473655"/>
                      <a:pt x="341347" y="472799"/>
                      <a:pt x="344653" y="472840"/>
                    </a:cubicBezTo>
                    <a:close/>
                    <a:moveTo>
                      <a:pt x="664254" y="464055"/>
                    </a:moveTo>
                    <a:lnTo>
                      <a:pt x="667633" y="464055"/>
                    </a:lnTo>
                    <a:lnTo>
                      <a:pt x="674695" y="464055"/>
                    </a:lnTo>
                    <a:cubicBezTo>
                      <a:pt x="680750" y="464055"/>
                      <a:pt x="685659" y="467549"/>
                      <a:pt x="685659" y="471860"/>
                    </a:cubicBezTo>
                    <a:cubicBezTo>
                      <a:pt x="685660" y="475108"/>
                      <a:pt x="685660" y="478357"/>
                      <a:pt x="685660" y="481605"/>
                    </a:cubicBezTo>
                    <a:cubicBezTo>
                      <a:pt x="685659" y="485916"/>
                      <a:pt x="680750" y="489410"/>
                      <a:pt x="674696" y="489410"/>
                    </a:cubicBezTo>
                    <a:lnTo>
                      <a:pt x="667633" y="489410"/>
                    </a:lnTo>
                    <a:lnTo>
                      <a:pt x="664255" y="489410"/>
                    </a:lnTo>
                    <a:cubicBezTo>
                      <a:pt x="658200" y="489410"/>
                      <a:pt x="653291" y="485916"/>
                      <a:pt x="653291" y="481605"/>
                    </a:cubicBezTo>
                    <a:lnTo>
                      <a:pt x="653291" y="471860"/>
                    </a:lnTo>
                    <a:cubicBezTo>
                      <a:pt x="653291" y="467549"/>
                      <a:pt x="658200" y="464055"/>
                      <a:pt x="664254" y="464055"/>
                    </a:cubicBezTo>
                    <a:close/>
                    <a:moveTo>
                      <a:pt x="34945" y="464055"/>
                    </a:moveTo>
                    <a:lnTo>
                      <a:pt x="37129" y="464055"/>
                    </a:lnTo>
                    <a:lnTo>
                      <a:pt x="44192" y="464055"/>
                    </a:lnTo>
                    <a:cubicBezTo>
                      <a:pt x="50247" y="464055"/>
                      <a:pt x="55156" y="467549"/>
                      <a:pt x="55156" y="471860"/>
                    </a:cubicBezTo>
                    <a:cubicBezTo>
                      <a:pt x="55156" y="475108"/>
                      <a:pt x="55156" y="478357"/>
                      <a:pt x="55157" y="481605"/>
                    </a:cubicBezTo>
                    <a:cubicBezTo>
                      <a:pt x="55156" y="485916"/>
                      <a:pt x="50247" y="489410"/>
                      <a:pt x="44192" y="489410"/>
                    </a:cubicBezTo>
                    <a:lnTo>
                      <a:pt x="37129" y="489410"/>
                    </a:lnTo>
                    <a:lnTo>
                      <a:pt x="34946" y="489410"/>
                    </a:lnTo>
                    <a:cubicBezTo>
                      <a:pt x="28890" y="489410"/>
                      <a:pt x="23981" y="485916"/>
                      <a:pt x="23981" y="481605"/>
                    </a:cubicBezTo>
                    <a:lnTo>
                      <a:pt x="23981" y="471860"/>
                    </a:lnTo>
                    <a:cubicBezTo>
                      <a:pt x="23981" y="467549"/>
                      <a:pt x="28890" y="464055"/>
                      <a:pt x="34945" y="464055"/>
                    </a:cubicBezTo>
                    <a:close/>
                    <a:moveTo>
                      <a:pt x="368514" y="454426"/>
                    </a:moveTo>
                    <a:cubicBezTo>
                      <a:pt x="370354" y="454485"/>
                      <a:pt x="372164" y="455042"/>
                      <a:pt x="373506" y="456086"/>
                    </a:cubicBezTo>
                    <a:lnTo>
                      <a:pt x="379266" y="460568"/>
                    </a:lnTo>
                    <a:cubicBezTo>
                      <a:pt x="381951" y="462656"/>
                      <a:pt x="381748" y="465898"/>
                      <a:pt x="378815" y="467808"/>
                    </a:cubicBezTo>
                    <a:lnTo>
                      <a:pt x="372520" y="471909"/>
                    </a:lnTo>
                    <a:cubicBezTo>
                      <a:pt x="369586" y="473820"/>
                      <a:pt x="365032" y="473676"/>
                      <a:pt x="362349" y="471588"/>
                    </a:cubicBezTo>
                    <a:lnTo>
                      <a:pt x="356588" y="467107"/>
                    </a:lnTo>
                    <a:cubicBezTo>
                      <a:pt x="353904" y="465018"/>
                      <a:pt x="354106" y="461777"/>
                      <a:pt x="357040" y="459866"/>
                    </a:cubicBezTo>
                    <a:lnTo>
                      <a:pt x="363335" y="455765"/>
                    </a:lnTo>
                    <a:cubicBezTo>
                      <a:pt x="364801" y="454810"/>
                      <a:pt x="366673" y="454368"/>
                      <a:pt x="368514" y="454426"/>
                    </a:cubicBezTo>
                    <a:close/>
                    <a:moveTo>
                      <a:pt x="827870" y="430180"/>
                    </a:moveTo>
                    <a:cubicBezTo>
                      <a:pt x="833087" y="430180"/>
                      <a:pt x="838304" y="431597"/>
                      <a:pt x="842284" y="434430"/>
                    </a:cubicBezTo>
                    <a:lnTo>
                      <a:pt x="847232" y="437953"/>
                    </a:lnTo>
                    <a:lnTo>
                      <a:pt x="867319" y="507650"/>
                    </a:lnTo>
                    <a:lnTo>
                      <a:pt x="771957" y="507650"/>
                    </a:lnTo>
                    <a:lnTo>
                      <a:pt x="755692" y="496072"/>
                    </a:lnTo>
                    <a:cubicBezTo>
                      <a:pt x="747731" y="490404"/>
                      <a:pt x="747731" y="481216"/>
                      <a:pt x="755692" y="475549"/>
                    </a:cubicBezTo>
                    <a:lnTo>
                      <a:pt x="813454" y="434430"/>
                    </a:lnTo>
                    <a:cubicBezTo>
                      <a:pt x="817434" y="431597"/>
                      <a:pt x="822652" y="430180"/>
                      <a:pt x="827870" y="430180"/>
                    </a:cubicBezTo>
                    <a:close/>
                    <a:moveTo>
                      <a:pt x="197366" y="430180"/>
                    </a:moveTo>
                    <a:cubicBezTo>
                      <a:pt x="202583" y="430180"/>
                      <a:pt x="207800" y="431597"/>
                      <a:pt x="211781" y="434430"/>
                    </a:cubicBezTo>
                    <a:lnTo>
                      <a:pt x="275206" y="479581"/>
                    </a:lnTo>
                    <a:cubicBezTo>
                      <a:pt x="283168" y="485248"/>
                      <a:pt x="283168" y="494437"/>
                      <a:pt x="275206" y="500104"/>
                    </a:cubicBezTo>
                    <a:lnTo>
                      <a:pt x="264606" y="507650"/>
                    </a:lnTo>
                    <a:lnTo>
                      <a:pt x="141454" y="507650"/>
                    </a:lnTo>
                    <a:lnTo>
                      <a:pt x="125189" y="496072"/>
                    </a:lnTo>
                    <a:cubicBezTo>
                      <a:pt x="117228" y="490404"/>
                      <a:pt x="117228" y="481216"/>
                      <a:pt x="125188" y="475549"/>
                    </a:cubicBezTo>
                    <a:lnTo>
                      <a:pt x="182950" y="434430"/>
                    </a:lnTo>
                    <a:cubicBezTo>
                      <a:pt x="186931" y="431597"/>
                      <a:pt x="192149" y="430180"/>
                      <a:pt x="197366" y="430180"/>
                    </a:cubicBezTo>
                    <a:close/>
                    <a:moveTo>
                      <a:pt x="438689" y="420152"/>
                    </a:moveTo>
                    <a:cubicBezTo>
                      <a:pt x="441343" y="419885"/>
                      <a:pt x="444056" y="419888"/>
                      <a:pt x="446744" y="420176"/>
                    </a:cubicBezTo>
                    <a:cubicBezTo>
                      <a:pt x="450328" y="420559"/>
                      <a:pt x="453865" y="421450"/>
                      <a:pt x="457150" y="422881"/>
                    </a:cubicBezTo>
                    <a:lnTo>
                      <a:pt x="520528" y="450505"/>
                    </a:lnTo>
                    <a:cubicBezTo>
                      <a:pt x="533668" y="456233"/>
                      <a:pt x="537798" y="468459"/>
                      <a:pt x="529753" y="477813"/>
                    </a:cubicBezTo>
                    <a:lnTo>
                      <a:pt x="507686" y="503468"/>
                    </a:lnTo>
                    <a:lnTo>
                      <a:pt x="499606" y="507650"/>
                    </a:lnTo>
                    <a:lnTo>
                      <a:pt x="463853" y="507650"/>
                    </a:lnTo>
                    <a:lnTo>
                      <a:pt x="405948" y="482411"/>
                    </a:lnTo>
                    <a:cubicBezTo>
                      <a:pt x="392807" y="476683"/>
                      <a:pt x="388677" y="464457"/>
                      <a:pt x="396723" y="455103"/>
                    </a:cubicBezTo>
                    <a:lnTo>
                      <a:pt x="418789" y="429448"/>
                    </a:lnTo>
                    <a:cubicBezTo>
                      <a:pt x="423315" y="424186"/>
                      <a:pt x="430729" y="420954"/>
                      <a:pt x="438689" y="420152"/>
                    </a:cubicBezTo>
                    <a:close/>
                    <a:moveTo>
                      <a:pt x="387975" y="414272"/>
                    </a:moveTo>
                    <a:cubicBezTo>
                      <a:pt x="390761" y="414514"/>
                      <a:pt x="393416" y="415513"/>
                      <a:pt x="395281" y="417211"/>
                    </a:cubicBezTo>
                    <a:lnTo>
                      <a:pt x="403288" y="424497"/>
                    </a:lnTo>
                    <a:cubicBezTo>
                      <a:pt x="407020" y="427892"/>
                      <a:pt x="406177" y="432797"/>
                      <a:pt x="401407" y="435453"/>
                    </a:cubicBezTo>
                    <a:lnTo>
                      <a:pt x="390624" y="441458"/>
                    </a:lnTo>
                    <a:cubicBezTo>
                      <a:pt x="385855" y="444114"/>
                      <a:pt x="378964" y="443515"/>
                      <a:pt x="375233" y="440119"/>
                    </a:cubicBezTo>
                    <a:lnTo>
                      <a:pt x="367227" y="432833"/>
                    </a:lnTo>
                    <a:cubicBezTo>
                      <a:pt x="363496" y="429438"/>
                      <a:pt x="364338" y="424532"/>
                      <a:pt x="369108" y="421876"/>
                    </a:cubicBezTo>
                    <a:lnTo>
                      <a:pt x="379890" y="415872"/>
                    </a:lnTo>
                    <a:cubicBezTo>
                      <a:pt x="382275" y="414544"/>
                      <a:pt x="385190" y="414030"/>
                      <a:pt x="387975" y="414272"/>
                    </a:cubicBezTo>
                    <a:close/>
                    <a:moveTo>
                      <a:pt x="320148" y="414240"/>
                    </a:moveTo>
                    <a:cubicBezTo>
                      <a:pt x="325671" y="414720"/>
                      <a:pt x="330936" y="416700"/>
                      <a:pt x="334635" y="420066"/>
                    </a:cubicBezTo>
                    <a:lnTo>
                      <a:pt x="350510" y="434513"/>
                    </a:lnTo>
                    <a:cubicBezTo>
                      <a:pt x="357908" y="441245"/>
                      <a:pt x="356239" y="450971"/>
                      <a:pt x="346782" y="456237"/>
                    </a:cubicBezTo>
                    <a:lnTo>
                      <a:pt x="312716" y="475207"/>
                    </a:lnTo>
                    <a:cubicBezTo>
                      <a:pt x="303259" y="480473"/>
                      <a:pt x="289596" y="479284"/>
                      <a:pt x="282198" y="472552"/>
                    </a:cubicBezTo>
                    <a:lnTo>
                      <a:pt x="266323" y="458106"/>
                    </a:lnTo>
                    <a:cubicBezTo>
                      <a:pt x="258926" y="451373"/>
                      <a:pt x="260595" y="441647"/>
                      <a:pt x="270051" y="436381"/>
                    </a:cubicBezTo>
                    <a:lnTo>
                      <a:pt x="304117" y="417411"/>
                    </a:lnTo>
                    <a:cubicBezTo>
                      <a:pt x="308846" y="414779"/>
                      <a:pt x="314626" y="413759"/>
                      <a:pt x="320148" y="414240"/>
                    </a:cubicBezTo>
                    <a:close/>
                    <a:moveTo>
                      <a:pt x="745008" y="406458"/>
                    </a:moveTo>
                    <a:cubicBezTo>
                      <a:pt x="747807" y="406458"/>
                      <a:pt x="750605" y="407218"/>
                      <a:pt x="752740" y="408738"/>
                    </a:cubicBezTo>
                    <a:lnTo>
                      <a:pt x="783723" y="430793"/>
                    </a:lnTo>
                    <a:cubicBezTo>
                      <a:pt x="787993" y="433833"/>
                      <a:pt x="787992" y="438762"/>
                      <a:pt x="783723" y="441801"/>
                    </a:cubicBezTo>
                    <a:lnTo>
                      <a:pt x="740515" y="472559"/>
                    </a:lnTo>
                    <a:cubicBezTo>
                      <a:pt x="736244" y="475599"/>
                      <a:pt x="729321" y="475599"/>
                      <a:pt x="725051" y="472559"/>
                    </a:cubicBezTo>
                    <a:lnTo>
                      <a:pt x="694068" y="450504"/>
                    </a:lnTo>
                    <a:cubicBezTo>
                      <a:pt x="689799" y="447465"/>
                      <a:pt x="689799" y="442536"/>
                      <a:pt x="694068" y="439496"/>
                    </a:cubicBezTo>
                    <a:lnTo>
                      <a:pt x="737276" y="408738"/>
                    </a:lnTo>
                    <a:cubicBezTo>
                      <a:pt x="739411" y="407218"/>
                      <a:pt x="742210" y="406458"/>
                      <a:pt x="745008" y="406458"/>
                    </a:cubicBezTo>
                    <a:close/>
                    <a:moveTo>
                      <a:pt x="114504" y="406458"/>
                    </a:moveTo>
                    <a:cubicBezTo>
                      <a:pt x="117304" y="406458"/>
                      <a:pt x="120102" y="407218"/>
                      <a:pt x="122237" y="408738"/>
                    </a:cubicBezTo>
                    <a:lnTo>
                      <a:pt x="153219" y="430793"/>
                    </a:lnTo>
                    <a:cubicBezTo>
                      <a:pt x="157490" y="433833"/>
                      <a:pt x="157489" y="438762"/>
                      <a:pt x="153219" y="441801"/>
                    </a:cubicBezTo>
                    <a:lnTo>
                      <a:pt x="110011" y="472559"/>
                    </a:lnTo>
                    <a:cubicBezTo>
                      <a:pt x="105741" y="475599"/>
                      <a:pt x="98818" y="475599"/>
                      <a:pt x="94547" y="472559"/>
                    </a:cubicBezTo>
                    <a:lnTo>
                      <a:pt x="63565" y="450504"/>
                    </a:lnTo>
                    <a:cubicBezTo>
                      <a:pt x="59295" y="447465"/>
                      <a:pt x="59295" y="442536"/>
                      <a:pt x="63565" y="439496"/>
                    </a:cubicBezTo>
                    <a:lnTo>
                      <a:pt x="106772" y="408738"/>
                    </a:lnTo>
                    <a:cubicBezTo>
                      <a:pt x="108908" y="407218"/>
                      <a:pt x="111706" y="406458"/>
                      <a:pt x="114504" y="406458"/>
                    </a:cubicBezTo>
                    <a:close/>
                    <a:moveTo>
                      <a:pt x="505180" y="406405"/>
                    </a:moveTo>
                    <a:cubicBezTo>
                      <a:pt x="507119" y="406786"/>
                      <a:pt x="508855" y="407692"/>
                      <a:pt x="509929" y="409035"/>
                    </a:cubicBezTo>
                    <a:lnTo>
                      <a:pt x="515936" y="416559"/>
                    </a:lnTo>
                    <a:cubicBezTo>
                      <a:pt x="518082" y="419245"/>
                      <a:pt x="516762" y="422661"/>
                      <a:pt x="512988" y="424188"/>
                    </a:cubicBezTo>
                    <a:lnTo>
                      <a:pt x="502637" y="428377"/>
                    </a:lnTo>
                    <a:cubicBezTo>
                      <a:pt x="498863" y="429904"/>
                      <a:pt x="494064" y="428964"/>
                      <a:pt x="491918" y="426278"/>
                    </a:cubicBezTo>
                    <a:lnTo>
                      <a:pt x="485911" y="418755"/>
                    </a:lnTo>
                    <a:cubicBezTo>
                      <a:pt x="483765" y="416069"/>
                      <a:pt x="485085" y="412652"/>
                      <a:pt x="488859" y="411125"/>
                    </a:cubicBezTo>
                    <a:lnTo>
                      <a:pt x="499210" y="406937"/>
                    </a:lnTo>
                    <a:cubicBezTo>
                      <a:pt x="501097" y="406173"/>
                      <a:pt x="503239" y="406026"/>
                      <a:pt x="505180" y="406405"/>
                    </a:cubicBezTo>
                    <a:close/>
                    <a:moveTo>
                      <a:pt x="797859" y="402838"/>
                    </a:moveTo>
                    <a:lnTo>
                      <a:pt x="810854" y="402838"/>
                    </a:lnTo>
                    <a:cubicBezTo>
                      <a:pt x="816910" y="402838"/>
                      <a:pt x="821819" y="406333"/>
                      <a:pt x="821819" y="410643"/>
                    </a:cubicBezTo>
                    <a:cubicBezTo>
                      <a:pt x="821819" y="413892"/>
                      <a:pt x="821819" y="417140"/>
                      <a:pt x="821818" y="420388"/>
                    </a:cubicBezTo>
                    <a:cubicBezTo>
                      <a:pt x="821819" y="424699"/>
                      <a:pt x="816910" y="428194"/>
                      <a:pt x="810854" y="428194"/>
                    </a:cubicBezTo>
                    <a:lnTo>
                      <a:pt x="797860" y="428194"/>
                    </a:lnTo>
                    <a:cubicBezTo>
                      <a:pt x="791804" y="428194"/>
                      <a:pt x="786895" y="424699"/>
                      <a:pt x="786895" y="420388"/>
                    </a:cubicBezTo>
                    <a:lnTo>
                      <a:pt x="786895" y="410643"/>
                    </a:lnTo>
                    <a:cubicBezTo>
                      <a:pt x="786895" y="406333"/>
                      <a:pt x="791804" y="402838"/>
                      <a:pt x="797859" y="402838"/>
                    </a:cubicBezTo>
                    <a:close/>
                    <a:moveTo>
                      <a:pt x="167356" y="402838"/>
                    </a:moveTo>
                    <a:lnTo>
                      <a:pt x="180350" y="402838"/>
                    </a:lnTo>
                    <a:cubicBezTo>
                      <a:pt x="186407" y="402838"/>
                      <a:pt x="191316" y="406333"/>
                      <a:pt x="191316" y="410643"/>
                    </a:cubicBezTo>
                    <a:cubicBezTo>
                      <a:pt x="191316" y="413892"/>
                      <a:pt x="191315" y="417140"/>
                      <a:pt x="191315" y="420388"/>
                    </a:cubicBezTo>
                    <a:cubicBezTo>
                      <a:pt x="191316" y="424699"/>
                      <a:pt x="186407" y="428194"/>
                      <a:pt x="180350" y="428194"/>
                    </a:cubicBezTo>
                    <a:lnTo>
                      <a:pt x="167357" y="428194"/>
                    </a:lnTo>
                    <a:cubicBezTo>
                      <a:pt x="161301" y="428194"/>
                      <a:pt x="156392" y="424699"/>
                      <a:pt x="156392" y="420388"/>
                    </a:cubicBezTo>
                    <a:lnTo>
                      <a:pt x="156392" y="410643"/>
                    </a:lnTo>
                    <a:cubicBezTo>
                      <a:pt x="156392" y="406333"/>
                      <a:pt x="161301" y="402838"/>
                      <a:pt x="167356" y="402838"/>
                    </a:cubicBezTo>
                    <a:close/>
                    <a:moveTo>
                      <a:pt x="572240" y="395089"/>
                    </a:moveTo>
                    <a:cubicBezTo>
                      <a:pt x="578446" y="394919"/>
                      <a:pt x="584741" y="396433"/>
                      <a:pt x="589658" y="399674"/>
                    </a:cubicBezTo>
                    <a:lnTo>
                      <a:pt x="639442" y="432484"/>
                    </a:lnTo>
                    <a:cubicBezTo>
                      <a:pt x="649275" y="438964"/>
                      <a:pt x="649866" y="449893"/>
                      <a:pt x="640763" y="456893"/>
                    </a:cubicBezTo>
                    <a:lnTo>
                      <a:pt x="615795" y="476090"/>
                    </a:lnTo>
                    <a:cubicBezTo>
                      <a:pt x="606691" y="483090"/>
                      <a:pt x="591340" y="483511"/>
                      <a:pt x="581506" y="477030"/>
                    </a:cubicBezTo>
                    <a:lnTo>
                      <a:pt x="531722" y="444220"/>
                    </a:lnTo>
                    <a:cubicBezTo>
                      <a:pt x="521889" y="437740"/>
                      <a:pt x="521298" y="426811"/>
                      <a:pt x="530402" y="419812"/>
                    </a:cubicBezTo>
                    <a:lnTo>
                      <a:pt x="555369" y="400614"/>
                    </a:lnTo>
                    <a:cubicBezTo>
                      <a:pt x="559921" y="397113"/>
                      <a:pt x="566035" y="395258"/>
                      <a:pt x="572240" y="395089"/>
                    </a:cubicBezTo>
                    <a:close/>
                    <a:moveTo>
                      <a:pt x="329099" y="390659"/>
                    </a:moveTo>
                    <a:cubicBezTo>
                      <a:pt x="330940" y="390718"/>
                      <a:pt x="332749" y="391275"/>
                      <a:pt x="334091" y="392319"/>
                    </a:cubicBezTo>
                    <a:lnTo>
                      <a:pt x="339851" y="396801"/>
                    </a:lnTo>
                    <a:cubicBezTo>
                      <a:pt x="342535" y="398889"/>
                      <a:pt x="342333" y="402131"/>
                      <a:pt x="339400" y="404041"/>
                    </a:cubicBezTo>
                    <a:lnTo>
                      <a:pt x="333105" y="408142"/>
                    </a:lnTo>
                    <a:cubicBezTo>
                      <a:pt x="330171" y="410053"/>
                      <a:pt x="325618" y="409909"/>
                      <a:pt x="322934" y="407821"/>
                    </a:cubicBezTo>
                    <a:lnTo>
                      <a:pt x="317173" y="403339"/>
                    </a:lnTo>
                    <a:cubicBezTo>
                      <a:pt x="314489" y="401251"/>
                      <a:pt x="314691" y="398009"/>
                      <a:pt x="317625" y="396099"/>
                    </a:cubicBezTo>
                    <a:lnTo>
                      <a:pt x="323920" y="391998"/>
                    </a:lnTo>
                    <a:cubicBezTo>
                      <a:pt x="325387" y="391042"/>
                      <a:pt x="327259" y="390601"/>
                      <a:pt x="329099" y="390659"/>
                    </a:cubicBezTo>
                    <a:close/>
                    <a:moveTo>
                      <a:pt x="833025" y="388655"/>
                    </a:moveTo>
                    <a:lnTo>
                      <a:pt x="840759" y="415491"/>
                    </a:lnTo>
                    <a:lnTo>
                      <a:pt x="827481" y="406039"/>
                    </a:lnTo>
                    <a:cubicBezTo>
                      <a:pt x="822267" y="402328"/>
                      <a:pt x="822267" y="396312"/>
                      <a:pt x="827480" y="392601"/>
                    </a:cubicBezTo>
                    <a:close/>
                    <a:moveTo>
                      <a:pt x="773279" y="387258"/>
                    </a:moveTo>
                    <a:cubicBezTo>
                      <a:pt x="775120" y="387316"/>
                      <a:pt x="776929" y="387874"/>
                      <a:pt x="778271" y="388919"/>
                    </a:cubicBezTo>
                    <a:lnTo>
                      <a:pt x="784032" y="393400"/>
                    </a:lnTo>
                    <a:cubicBezTo>
                      <a:pt x="786716" y="395488"/>
                      <a:pt x="786514" y="398730"/>
                      <a:pt x="783581" y="400640"/>
                    </a:cubicBezTo>
                    <a:lnTo>
                      <a:pt x="777285" y="404741"/>
                    </a:lnTo>
                    <a:cubicBezTo>
                      <a:pt x="774351" y="406651"/>
                      <a:pt x="769799" y="406508"/>
                      <a:pt x="767114" y="404420"/>
                    </a:cubicBezTo>
                    <a:lnTo>
                      <a:pt x="761353" y="399938"/>
                    </a:lnTo>
                    <a:cubicBezTo>
                      <a:pt x="758670" y="397850"/>
                      <a:pt x="758871" y="394609"/>
                      <a:pt x="761804" y="392698"/>
                    </a:cubicBezTo>
                    <a:lnTo>
                      <a:pt x="768100" y="388597"/>
                    </a:lnTo>
                    <a:cubicBezTo>
                      <a:pt x="769567" y="387642"/>
                      <a:pt x="771439" y="387200"/>
                      <a:pt x="773279" y="387258"/>
                    </a:cubicBezTo>
                    <a:close/>
                    <a:moveTo>
                      <a:pt x="142776" y="387258"/>
                    </a:moveTo>
                    <a:cubicBezTo>
                      <a:pt x="144617" y="387316"/>
                      <a:pt x="146426" y="387874"/>
                      <a:pt x="147768" y="388919"/>
                    </a:cubicBezTo>
                    <a:lnTo>
                      <a:pt x="153528" y="393400"/>
                    </a:lnTo>
                    <a:cubicBezTo>
                      <a:pt x="156213" y="395488"/>
                      <a:pt x="156010" y="398730"/>
                      <a:pt x="153078" y="400640"/>
                    </a:cubicBezTo>
                    <a:lnTo>
                      <a:pt x="146782" y="404741"/>
                    </a:lnTo>
                    <a:cubicBezTo>
                      <a:pt x="143848" y="406651"/>
                      <a:pt x="139295" y="406508"/>
                      <a:pt x="136611" y="404420"/>
                    </a:cubicBezTo>
                    <a:lnTo>
                      <a:pt x="130850" y="399938"/>
                    </a:lnTo>
                    <a:cubicBezTo>
                      <a:pt x="128166" y="397850"/>
                      <a:pt x="128368" y="394609"/>
                      <a:pt x="131301" y="392698"/>
                    </a:cubicBezTo>
                    <a:lnTo>
                      <a:pt x="137597" y="388597"/>
                    </a:lnTo>
                    <a:cubicBezTo>
                      <a:pt x="139064" y="387642"/>
                      <a:pt x="140935" y="387200"/>
                      <a:pt x="142776" y="387258"/>
                    </a:cubicBezTo>
                    <a:close/>
                    <a:moveTo>
                      <a:pt x="469132" y="379092"/>
                    </a:moveTo>
                    <a:cubicBezTo>
                      <a:pt x="471860" y="379221"/>
                      <a:pt x="474518" y="380090"/>
                      <a:pt x="476461" y="381670"/>
                    </a:cubicBezTo>
                    <a:lnTo>
                      <a:pt x="487118" y="390337"/>
                    </a:lnTo>
                    <a:cubicBezTo>
                      <a:pt x="491003" y="393497"/>
                      <a:pt x="490554" y="398301"/>
                      <a:pt x="486116" y="401067"/>
                    </a:cubicBezTo>
                    <a:lnTo>
                      <a:pt x="470774" y="410626"/>
                    </a:lnTo>
                    <a:cubicBezTo>
                      <a:pt x="466336" y="413392"/>
                      <a:pt x="459587" y="413073"/>
                      <a:pt x="455700" y="409913"/>
                    </a:cubicBezTo>
                    <a:lnTo>
                      <a:pt x="445044" y="401246"/>
                    </a:lnTo>
                    <a:cubicBezTo>
                      <a:pt x="441159" y="398086"/>
                      <a:pt x="441608" y="393282"/>
                      <a:pt x="446046" y="390517"/>
                    </a:cubicBezTo>
                    <a:lnTo>
                      <a:pt x="461388" y="380957"/>
                    </a:lnTo>
                    <a:cubicBezTo>
                      <a:pt x="463608" y="379574"/>
                      <a:pt x="466405" y="378963"/>
                      <a:pt x="469132" y="379092"/>
                    </a:cubicBezTo>
                    <a:close/>
                    <a:moveTo>
                      <a:pt x="793852" y="358943"/>
                    </a:moveTo>
                    <a:cubicBezTo>
                      <a:pt x="796714" y="358943"/>
                      <a:pt x="799576" y="359720"/>
                      <a:pt x="801760" y="361275"/>
                    </a:cubicBezTo>
                    <a:lnTo>
                      <a:pt x="822962" y="376368"/>
                    </a:lnTo>
                    <a:cubicBezTo>
                      <a:pt x="827330" y="379477"/>
                      <a:pt x="827330" y="384517"/>
                      <a:pt x="822962" y="387626"/>
                    </a:cubicBezTo>
                    <a:lnTo>
                      <a:pt x="813590" y="394297"/>
                    </a:lnTo>
                    <a:cubicBezTo>
                      <a:pt x="809224" y="397406"/>
                      <a:pt x="802143" y="397406"/>
                      <a:pt x="797776" y="394297"/>
                    </a:cubicBezTo>
                    <a:lnTo>
                      <a:pt x="776573" y="379204"/>
                    </a:lnTo>
                    <a:cubicBezTo>
                      <a:pt x="772206" y="376095"/>
                      <a:pt x="772206" y="371054"/>
                      <a:pt x="776573" y="367946"/>
                    </a:cubicBezTo>
                    <a:lnTo>
                      <a:pt x="785945" y="361275"/>
                    </a:lnTo>
                    <a:cubicBezTo>
                      <a:pt x="788128" y="359720"/>
                      <a:pt x="790990" y="358943"/>
                      <a:pt x="793852" y="358943"/>
                    </a:cubicBezTo>
                    <a:close/>
                    <a:moveTo>
                      <a:pt x="163349" y="358943"/>
                    </a:moveTo>
                    <a:cubicBezTo>
                      <a:pt x="166210" y="358943"/>
                      <a:pt x="169073" y="359720"/>
                      <a:pt x="171256" y="361275"/>
                    </a:cubicBezTo>
                    <a:lnTo>
                      <a:pt x="192459" y="376368"/>
                    </a:lnTo>
                    <a:cubicBezTo>
                      <a:pt x="196827" y="379477"/>
                      <a:pt x="196827" y="384517"/>
                      <a:pt x="192459" y="387626"/>
                    </a:cubicBezTo>
                    <a:lnTo>
                      <a:pt x="183088" y="394297"/>
                    </a:lnTo>
                    <a:cubicBezTo>
                      <a:pt x="178721" y="397406"/>
                      <a:pt x="171640" y="397406"/>
                      <a:pt x="167273" y="394297"/>
                    </a:cubicBezTo>
                    <a:lnTo>
                      <a:pt x="146070" y="379204"/>
                    </a:lnTo>
                    <a:cubicBezTo>
                      <a:pt x="141703" y="376095"/>
                      <a:pt x="141703" y="371054"/>
                      <a:pt x="146070" y="367946"/>
                    </a:cubicBezTo>
                    <a:lnTo>
                      <a:pt x="155442" y="361275"/>
                    </a:lnTo>
                    <a:cubicBezTo>
                      <a:pt x="157625" y="359720"/>
                      <a:pt x="160487" y="358943"/>
                      <a:pt x="163349" y="358943"/>
                    </a:cubicBezTo>
                    <a:close/>
                    <a:moveTo>
                      <a:pt x="261590" y="350540"/>
                    </a:moveTo>
                    <a:cubicBezTo>
                      <a:pt x="265007" y="350540"/>
                      <a:pt x="268423" y="351468"/>
                      <a:pt x="271029" y="353324"/>
                    </a:cubicBezTo>
                    <a:lnTo>
                      <a:pt x="308849" y="380246"/>
                    </a:lnTo>
                    <a:cubicBezTo>
                      <a:pt x="314062" y="383957"/>
                      <a:pt x="314062" y="389974"/>
                      <a:pt x="308849" y="393684"/>
                    </a:cubicBezTo>
                    <a:lnTo>
                      <a:pt x="253674" y="432962"/>
                    </a:lnTo>
                    <a:cubicBezTo>
                      <a:pt x="248461" y="436672"/>
                      <a:pt x="240010" y="436671"/>
                      <a:pt x="234797" y="432961"/>
                    </a:cubicBezTo>
                    <a:lnTo>
                      <a:pt x="196977" y="406039"/>
                    </a:lnTo>
                    <a:cubicBezTo>
                      <a:pt x="191764" y="402328"/>
                      <a:pt x="191764" y="396312"/>
                      <a:pt x="196976" y="392601"/>
                    </a:cubicBezTo>
                    <a:lnTo>
                      <a:pt x="252152" y="353324"/>
                    </a:lnTo>
                    <a:cubicBezTo>
                      <a:pt x="254758" y="351469"/>
                      <a:pt x="258174" y="350540"/>
                      <a:pt x="261590" y="350540"/>
                    </a:cubicBezTo>
                    <a:close/>
                    <a:moveTo>
                      <a:pt x="469348" y="350290"/>
                    </a:moveTo>
                    <a:cubicBezTo>
                      <a:pt x="471288" y="350670"/>
                      <a:pt x="473024" y="351577"/>
                      <a:pt x="474097" y="352920"/>
                    </a:cubicBezTo>
                    <a:lnTo>
                      <a:pt x="480105" y="360443"/>
                    </a:lnTo>
                    <a:cubicBezTo>
                      <a:pt x="482250" y="363130"/>
                      <a:pt x="480930" y="366546"/>
                      <a:pt x="477156" y="368073"/>
                    </a:cubicBezTo>
                    <a:lnTo>
                      <a:pt x="466806" y="372262"/>
                    </a:lnTo>
                    <a:cubicBezTo>
                      <a:pt x="463031" y="373789"/>
                      <a:pt x="458232" y="372850"/>
                      <a:pt x="456087" y="370163"/>
                    </a:cubicBezTo>
                    <a:lnTo>
                      <a:pt x="450079" y="362639"/>
                    </a:lnTo>
                    <a:cubicBezTo>
                      <a:pt x="447933" y="359953"/>
                      <a:pt x="449254" y="356537"/>
                      <a:pt x="453028" y="355010"/>
                    </a:cubicBezTo>
                    <a:lnTo>
                      <a:pt x="463378" y="350821"/>
                    </a:lnTo>
                    <a:cubicBezTo>
                      <a:pt x="465265" y="350057"/>
                      <a:pt x="467409" y="349911"/>
                      <a:pt x="469348" y="350290"/>
                    </a:cubicBezTo>
                    <a:close/>
                    <a:moveTo>
                      <a:pt x="525444" y="345035"/>
                    </a:moveTo>
                    <a:cubicBezTo>
                      <a:pt x="527810" y="344837"/>
                      <a:pt x="530191" y="344973"/>
                      <a:pt x="532453" y="345416"/>
                    </a:cubicBezTo>
                    <a:cubicBezTo>
                      <a:pt x="536978" y="346302"/>
                      <a:pt x="541028" y="348417"/>
                      <a:pt x="543530" y="351551"/>
                    </a:cubicBezTo>
                    <a:lnTo>
                      <a:pt x="557545" y="369099"/>
                    </a:lnTo>
                    <a:cubicBezTo>
                      <a:pt x="562549" y="375366"/>
                      <a:pt x="559470" y="383335"/>
                      <a:pt x="550666" y="386898"/>
                    </a:cubicBezTo>
                    <a:lnTo>
                      <a:pt x="526522" y="396669"/>
                    </a:lnTo>
                    <a:cubicBezTo>
                      <a:pt x="517717" y="400232"/>
                      <a:pt x="506524" y="398039"/>
                      <a:pt x="501519" y="391773"/>
                    </a:cubicBezTo>
                    <a:lnTo>
                      <a:pt x="487504" y="374224"/>
                    </a:lnTo>
                    <a:cubicBezTo>
                      <a:pt x="482499" y="367957"/>
                      <a:pt x="485579" y="359988"/>
                      <a:pt x="494382" y="356425"/>
                    </a:cubicBezTo>
                    <a:lnTo>
                      <a:pt x="518528" y="346654"/>
                    </a:lnTo>
                    <a:cubicBezTo>
                      <a:pt x="520729" y="345763"/>
                      <a:pt x="523079" y="345232"/>
                      <a:pt x="525444" y="345035"/>
                    </a:cubicBezTo>
                    <a:close/>
                    <a:moveTo>
                      <a:pt x="535726" y="319240"/>
                    </a:moveTo>
                    <a:cubicBezTo>
                      <a:pt x="537568" y="319298"/>
                      <a:pt x="539377" y="319856"/>
                      <a:pt x="540719" y="320900"/>
                    </a:cubicBezTo>
                    <a:lnTo>
                      <a:pt x="546479" y="325382"/>
                    </a:lnTo>
                    <a:cubicBezTo>
                      <a:pt x="549163" y="327470"/>
                      <a:pt x="548961" y="330711"/>
                      <a:pt x="546028" y="332622"/>
                    </a:cubicBezTo>
                    <a:lnTo>
                      <a:pt x="539732" y="336723"/>
                    </a:lnTo>
                    <a:cubicBezTo>
                      <a:pt x="536799" y="338633"/>
                      <a:pt x="532245" y="338489"/>
                      <a:pt x="529561" y="336401"/>
                    </a:cubicBezTo>
                    <a:lnTo>
                      <a:pt x="523800" y="331920"/>
                    </a:lnTo>
                    <a:cubicBezTo>
                      <a:pt x="521116" y="329832"/>
                      <a:pt x="521319" y="326590"/>
                      <a:pt x="524252" y="324679"/>
                    </a:cubicBezTo>
                    <a:lnTo>
                      <a:pt x="530547" y="320579"/>
                    </a:lnTo>
                    <a:cubicBezTo>
                      <a:pt x="532015" y="319623"/>
                      <a:pt x="533885" y="319182"/>
                      <a:pt x="535726" y="319240"/>
                    </a:cubicBezTo>
                    <a:close/>
                    <a:moveTo>
                      <a:pt x="494215" y="318725"/>
                    </a:moveTo>
                    <a:cubicBezTo>
                      <a:pt x="496942" y="318854"/>
                      <a:pt x="499600" y="319724"/>
                      <a:pt x="501543" y="321304"/>
                    </a:cubicBezTo>
                    <a:lnTo>
                      <a:pt x="512200" y="329971"/>
                    </a:lnTo>
                    <a:cubicBezTo>
                      <a:pt x="516085" y="333130"/>
                      <a:pt x="515636" y="337934"/>
                      <a:pt x="511198" y="340700"/>
                    </a:cubicBezTo>
                    <a:lnTo>
                      <a:pt x="495856" y="350260"/>
                    </a:lnTo>
                    <a:cubicBezTo>
                      <a:pt x="491418" y="353026"/>
                      <a:pt x="484669" y="352706"/>
                      <a:pt x="480784" y="349547"/>
                    </a:cubicBezTo>
                    <a:lnTo>
                      <a:pt x="470126" y="340880"/>
                    </a:lnTo>
                    <a:cubicBezTo>
                      <a:pt x="466241" y="337720"/>
                      <a:pt x="466690" y="332916"/>
                      <a:pt x="471129" y="330150"/>
                    </a:cubicBezTo>
                    <a:lnTo>
                      <a:pt x="486471" y="320591"/>
                    </a:lnTo>
                    <a:cubicBezTo>
                      <a:pt x="488690" y="319208"/>
                      <a:pt x="491487" y="318596"/>
                      <a:pt x="494215" y="318725"/>
                    </a:cubicBezTo>
                    <a:close/>
                    <a:moveTo>
                      <a:pt x="345688" y="299409"/>
                    </a:moveTo>
                    <a:cubicBezTo>
                      <a:pt x="352994" y="299409"/>
                      <a:pt x="360302" y="301393"/>
                      <a:pt x="365877" y="305362"/>
                    </a:cubicBezTo>
                    <a:lnTo>
                      <a:pt x="434747" y="354388"/>
                    </a:lnTo>
                    <a:cubicBezTo>
                      <a:pt x="445898" y="362325"/>
                      <a:pt x="445898" y="375196"/>
                      <a:pt x="434747" y="383133"/>
                    </a:cubicBezTo>
                    <a:lnTo>
                      <a:pt x="404167" y="404901"/>
                    </a:lnTo>
                    <a:cubicBezTo>
                      <a:pt x="393017" y="412840"/>
                      <a:pt x="374938" y="412840"/>
                      <a:pt x="363788" y="404901"/>
                    </a:cubicBezTo>
                    <a:lnTo>
                      <a:pt x="294918" y="355876"/>
                    </a:lnTo>
                    <a:cubicBezTo>
                      <a:pt x="283766" y="347938"/>
                      <a:pt x="283767" y="335069"/>
                      <a:pt x="294918" y="327131"/>
                    </a:cubicBezTo>
                    <a:lnTo>
                      <a:pt x="325497" y="305362"/>
                    </a:lnTo>
                    <a:cubicBezTo>
                      <a:pt x="331073" y="301393"/>
                      <a:pt x="338380" y="299409"/>
                      <a:pt x="345688" y="299409"/>
                    </a:cubicBezTo>
                    <a:close/>
                    <a:moveTo>
                      <a:pt x="60602" y="297373"/>
                    </a:moveTo>
                    <a:lnTo>
                      <a:pt x="70505" y="302054"/>
                    </a:lnTo>
                    <a:lnTo>
                      <a:pt x="121058" y="338041"/>
                    </a:lnTo>
                    <a:cubicBezTo>
                      <a:pt x="139490" y="351162"/>
                      <a:pt x="139490" y="372436"/>
                      <a:pt x="121058" y="385557"/>
                    </a:cubicBezTo>
                    <a:lnTo>
                      <a:pt x="70505" y="421543"/>
                    </a:lnTo>
                    <a:cubicBezTo>
                      <a:pt x="65897" y="424824"/>
                      <a:pt x="60573" y="427284"/>
                      <a:pt x="54891" y="428924"/>
                    </a:cubicBezTo>
                    <a:lnTo>
                      <a:pt x="38450" y="431201"/>
                    </a:lnTo>
                    <a:lnTo>
                      <a:pt x="38450" y="431354"/>
                    </a:lnTo>
                    <a:lnTo>
                      <a:pt x="38227" y="431385"/>
                    </a:lnTo>
                    <a:lnTo>
                      <a:pt x="37678" y="431308"/>
                    </a:lnTo>
                    <a:lnTo>
                      <a:pt x="37130" y="431384"/>
                    </a:lnTo>
                    <a:lnTo>
                      <a:pt x="37129" y="431384"/>
                    </a:lnTo>
                    <a:lnTo>
                      <a:pt x="37129" y="431232"/>
                    </a:lnTo>
                    <a:lnTo>
                      <a:pt x="22604" y="429220"/>
                    </a:lnTo>
                    <a:close/>
                    <a:moveTo>
                      <a:pt x="667537" y="292213"/>
                    </a:moveTo>
                    <a:lnTo>
                      <a:pt x="667633" y="292227"/>
                    </a:lnTo>
                    <a:lnTo>
                      <a:pt x="667633" y="292213"/>
                    </a:lnTo>
                    <a:lnTo>
                      <a:pt x="667634" y="292213"/>
                    </a:lnTo>
                    <a:cubicBezTo>
                      <a:pt x="679713" y="292213"/>
                      <a:pt x="691793" y="295494"/>
                      <a:pt x="701009" y="302054"/>
                    </a:cubicBezTo>
                    <a:lnTo>
                      <a:pt x="751561" y="338041"/>
                    </a:lnTo>
                    <a:cubicBezTo>
                      <a:pt x="769993" y="351162"/>
                      <a:pt x="769993" y="372436"/>
                      <a:pt x="751561" y="385557"/>
                    </a:cubicBezTo>
                    <a:lnTo>
                      <a:pt x="701008" y="421543"/>
                    </a:lnTo>
                    <a:cubicBezTo>
                      <a:pt x="691792" y="428104"/>
                      <a:pt x="679713" y="431384"/>
                      <a:pt x="667634" y="431384"/>
                    </a:cubicBezTo>
                    <a:lnTo>
                      <a:pt x="667633" y="431384"/>
                    </a:lnTo>
                    <a:lnTo>
                      <a:pt x="667633" y="431371"/>
                    </a:lnTo>
                    <a:lnTo>
                      <a:pt x="667537" y="431385"/>
                    </a:lnTo>
                    <a:cubicBezTo>
                      <a:pt x="655458" y="431385"/>
                      <a:pt x="643379" y="428104"/>
                      <a:pt x="634162" y="421543"/>
                    </a:cubicBezTo>
                    <a:lnTo>
                      <a:pt x="583610" y="385557"/>
                    </a:lnTo>
                    <a:cubicBezTo>
                      <a:pt x="565178" y="372436"/>
                      <a:pt x="565178" y="351162"/>
                      <a:pt x="583610" y="338041"/>
                    </a:cubicBezTo>
                    <a:lnTo>
                      <a:pt x="634162" y="302055"/>
                    </a:lnTo>
                    <a:cubicBezTo>
                      <a:pt x="643379" y="295494"/>
                      <a:pt x="655458" y="292213"/>
                      <a:pt x="667537" y="292213"/>
                    </a:cubicBezTo>
                    <a:close/>
                    <a:moveTo>
                      <a:pt x="804750" y="290549"/>
                    </a:moveTo>
                    <a:lnTo>
                      <a:pt x="826665" y="366588"/>
                    </a:lnTo>
                    <a:lnTo>
                      <a:pt x="814885" y="363114"/>
                    </a:lnTo>
                    <a:lnTo>
                      <a:pt x="776626" y="335879"/>
                    </a:lnTo>
                    <a:cubicBezTo>
                      <a:pt x="766807" y="328890"/>
                      <a:pt x="766807" y="317558"/>
                      <a:pt x="776626" y="310569"/>
                    </a:cubicBezTo>
                    <a:close/>
                    <a:moveTo>
                      <a:pt x="198849" y="280448"/>
                    </a:moveTo>
                    <a:cubicBezTo>
                      <a:pt x="205283" y="280448"/>
                      <a:pt x="211718" y="282195"/>
                      <a:pt x="216627" y="285690"/>
                    </a:cubicBezTo>
                    <a:lnTo>
                      <a:pt x="254886" y="312925"/>
                    </a:lnTo>
                    <a:cubicBezTo>
                      <a:pt x="264704" y="319914"/>
                      <a:pt x="264704" y="331247"/>
                      <a:pt x="254886" y="338236"/>
                    </a:cubicBezTo>
                    <a:lnTo>
                      <a:pt x="219936" y="363114"/>
                    </a:lnTo>
                    <a:cubicBezTo>
                      <a:pt x="210119" y="370104"/>
                      <a:pt x="194200" y="370104"/>
                      <a:pt x="184381" y="363114"/>
                    </a:cubicBezTo>
                    <a:lnTo>
                      <a:pt x="146122" y="335879"/>
                    </a:lnTo>
                    <a:cubicBezTo>
                      <a:pt x="136304" y="328890"/>
                      <a:pt x="136304" y="317558"/>
                      <a:pt x="146122" y="310569"/>
                    </a:cubicBezTo>
                    <a:lnTo>
                      <a:pt x="181071" y="285690"/>
                    </a:lnTo>
                    <a:cubicBezTo>
                      <a:pt x="185980" y="282196"/>
                      <a:pt x="192415" y="280448"/>
                      <a:pt x="198849" y="280448"/>
                    </a:cubicBezTo>
                    <a:close/>
                    <a:moveTo>
                      <a:pt x="737986" y="279937"/>
                    </a:moveTo>
                    <a:cubicBezTo>
                      <a:pt x="741215" y="279847"/>
                      <a:pt x="744493" y="280634"/>
                      <a:pt x="747053" y="282319"/>
                    </a:cubicBezTo>
                    <a:lnTo>
                      <a:pt x="764010" y="293476"/>
                    </a:lnTo>
                    <a:cubicBezTo>
                      <a:pt x="769131" y="296846"/>
                      <a:pt x="769445" y="302533"/>
                      <a:pt x="764711" y="306179"/>
                    </a:cubicBezTo>
                    <a:lnTo>
                      <a:pt x="754552" y="314003"/>
                    </a:lnTo>
                    <a:cubicBezTo>
                      <a:pt x="749819" y="317649"/>
                      <a:pt x="741829" y="317872"/>
                      <a:pt x="736707" y="314502"/>
                    </a:cubicBezTo>
                    <a:lnTo>
                      <a:pt x="719751" y="303345"/>
                    </a:lnTo>
                    <a:cubicBezTo>
                      <a:pt x="714630" y="299975"/>
                      <a:pt x="714315" y="294288"/>
                      <a:pt x="719049" y="290642"/>
                    </a:cubicBezTo>
                    <a:lnTo>
                      <a:pt x="729209" y="282818"/>
                    </a:lnTo>
                    <a:cubicBezTo>
                      <a:pt x="731576" y="280996"/>
                      <a:pt x="734757" y="280028"/>
                      <a:pt x="737986" y="279937"/>
                    </a:cubicBezTo>
                    <a:close/>
                    <a:moveTo>
                      <a:pt x="107482" y="279937"/>
                    </a:moveTo>
                    <a:cubicBezTo>
                      <a:pt x="110712" y="279847"/>
                      <a:pt x="113989" y="280634"/>
                      <a:pt x="116550" y="282319"/>
                    </a:cubicBezTo>
                    <a:lnTo>
                      <a:pt x="133507" y="293476"/>
                    </a:lnTo>
                    <a:cubicBezTo>
                      <a:pt x="138627" y="296846"/>
                      <a:pt x="138942" y="302533"/>
                      <a:pt x="134208" y="306179"/>
                    </a:cubicBezTo>
                    <a:lnTo>
                      <a:pt x="124048" y="314003"/>
                    </a:lnTo>
                    <a:cubicBezTo>
                      <a:pt x="119315" y="317649"/>
                      <a:pt x="111325" y="317872"/>
                      <a:pt x="106204" y="314502"/>
                    </a:cubicBezTo>
                    <a:lnTo>
                      <a:pt x="89247" y="303345"/>
                    </a:lnTo>
                    <a:cubicBezTo>
                      <a:pt x="84126" y="299975"/>
                      <a:pt x="83812" y="294288"/>
                      <a:pt x="88546" y="290642"/>
                    </a:cubicBezTo>
                    <a:lnTo>
                      <a:pt x="98705" y="282818"/>
                    </a:lnTo>
                    <a:cubicBezTo>
                      <a:pt x="101072" y="280996"/>
                      <a:pt x="104254" y="280028"/>
                      <a:pt x="107482" y="279937"/>
                    </a:cubicBezTo>
                    <a:close/>
                    <a:moveTo>
                      <a:pt x="355376" y="277578"/>
                    </a:moveTo>
                    <a:cubicBezTo>
                      <a:pt x="357216" y="277637"/>
                      <a:pt x="359026" y="278195"/>
                      <a:pt x="360368" y="279238"/>
                    </a:cubicBezTo>
                    <a:lnTo>
                      <a:pt x="366129" y="283720"/>
                    </a:lnTo>
                    <a:cubicBezTo>
                      <a:pt x="368813" y="285808"/>
                      <a:pt x="368611" y="289050"/>
                      <a:pt x="365677" y="290960"/>
                    </a:cubicBezTo>
                    <a:lnTo>
                      <a:pt x="359382" y="295061"/>
                    </a:lnTo>
                    <a:cubicBezTo>
                      <a:pt x="356448" y="296972"/>
                      <a:pt x="351895" y="296828"/>
                      <a:pt x="349211" y="294740"/>
                    </a:cubicBezTo>
                    <a:lnTo>
                      <a:pt x="343450" y="290258"/>
                    </a:lnTo>
                    <a:cubicBezTo>
                      <a:pt x="340766" y="288170"/>
                      <a:pt x="340968" y="284928"/>
                      <a:pt x="343901" y="283018"/>
                    </a:cubicBezTo>
                    <a:lnTo>
                      <a:pt x="350197" y="278917"/>
                    </a:lnTo>
                    <a:cubicBezTo>
                      <a:pt x="351664" y="277962"/>
                      <a:pt x="353535" y="277520"/>
                      <a:pt x="355376" y="277578"/>
                    </a:cubicBezTo>
                    <a:close/>
                    <a:moveTo>
                      <a:pt x="708177" y="263087"/>
                    </a:moveTo>
                    <a:cubicBezTo>
                      <a:pt x="710266" y="263028"/>
                      <a:pt x="712385" y="263537"/>
                      <a:pt x="714042" y="264627"/>
                    </a:cubicBezTo>
                    <a:lnTo>
                      <a:pt x="721149" y="269303"/>
                    </a:lnTo>
                    <a:cubicBezTo>
                      <a:pt x="724462" y="271483"/>
                      <a:pt x="724665" y="275161"/>
                      <a:pt x="721603" y="277520"/>
                    </a:cubicBezTo>
                    <a:lnTo>
                      <a:pt x="713070" y="284091"/>
                    </a:lnTo>
                    <a:cubicBezTo>
                      <a:pt x="710009" y="286449"/>
                      <a:pt x="704841" y="286593"/>
                      <a:pt x="701529" y="284414"/>
                    </a:cubicBezTo>
                    <a:lnTo>
                      <a:pt x="694421" y="279737"/>
                    </a:lnTo>
                    <a:cubicBezTo>
                      <a:pt x="691109" y="277557"/>
                      <a:pt x="690905" y="273879"/>
                      <a:pt x="693968" y="271521"/>
                    </a:cubicBezTo>
                    <a:lnTo>
                      <a:pt x="702500" y="264950"/>
                    </a:lnTo>
                    <a:cubicBezTo>
                      <a:pt x="704031" y="263771"/>
                      <a:pt x="706088" y="263145"/>
                      <a:pt x="708177" y="263087"/>
                    </a:cubicBezTo>
                    <a:close/>
                    <a:moveTo>
                      <a:pt x="77674" y="263087"/>
                    </a:moveTo>
                    <a:cubicBezTo>
                      <a:pt x="79762" y="263028"/>
                      <a:pt x="81882" y="263537"/>
                      <a:pt x="83539" y="264627"/>
                    </a:cubicBezTo>
                    <a:lnTo>
                      <a:pt x="90646" y="269303"/>
                    </a:lnTo>
                    <a:cubicBezTo>
                      <a:pt x="93958" y="271483"/>
                      <a:pt x="94162" y="275161"/>
                      <a:pt x="91100" y="277520"/>
                    </a:cubicBezTo>
                    <a:lnTo>
                      <a:pt x="82567" y="284091"/>
                    </a:lnTo>
                    <a:cubicBezTo>
                      <a:pt x="79505" y="286449"/>
                      <a:pt x="74338" y="286593"/>
                      <a:pt x="71025" y="284414"/>
                    </a:cubicBezTo>
                    <a:lnTo>
                      <a:pt x="65403" y="280715"/>
                    </a:lnTo>
                    <a:lnTo>
                      <a:pt x="69362" y="266980"/>
                    </a:lnTo>
                    <a:lnTo>
                      <a:pt x="71997" y="264950"/>
                    </a:lnTo>
                    <a:cubicBezTo>
                      <a:pt x="73528" y="263771"/>
                      <a:pt x="75584" y="263145"/>
                      <a:pt x="77674" y="263087"/>
                    </a:cubicBezTo>
                    <a:close/>
                    <a:moveTo>
                      <a:pt x="365226" y="255909"/>
                    </a:moveTo>
                    <a:cubicBezTo>
                      <a:pt x="369116" y="254976"/>
                      <a:pt x="373331" y="256464"/>
                      <a:pt x="374642" y="259233"/>
                    </a:cubicBezTo>
                    <a:lnTo>
                      <a:pt x="377454" y="265174"/>
                    </a:lnTo>
                    <a:cubicBezTo>
                      <a:pt x="378764" y="267943"/>
                      <a:pt x="376673" y="270944"/>
                      <a:pt x="372783" y="271877"/>
                    </a:cubicBezTo>
                    <a:lnTo>
                      <a:pt x="362300" y="274392"/>
                    </a:lnTo>
                    <a:cubicBezTo>
                      <a:pt x="358410" y="275325"/>
                      <a:pt x="354194" y="273836"/>
                      <a:pt x="352884" y="271067"/>
                    </a:cubicBezTo>
                    <a:lnTo>
                      <a:pt x="350072" y="265126"/>
                    </a:lnTo>
                    <a:cubicBezTo>
                      <a:pt x="348762" y="262357"/>
                      <a:pt x="350853" y="259356"/>
                      <a:pt x="354742" y="258423"/>
                    </a:cubicBezTo>
                    <a:close/>
                    <a:moveTo>
                      <a:pt x="586186" y="253558"/>
                    </a:moveTo>
                    <a:cubicBezTo>
                      <a:pt x="591197" y="253558"/>
                      <a:pt x="596209" y="254919"/>
                      <a:pt x="600033" y="257641"/>
                    </a:cubicBezTo>
                    <a:lnTo>
                      <a:pt x="621006" y="272571"/>
                    </a:lnTo>
                    <a:cubicBezTo>
                      <a:pt x="628654" y="278015"/>
                      <a:pt x="628655" y="286843"/>
                      <a:pt x="621007" y="292286"/>
                    </a:cubicBezTo>
                    <a:lnTo>
                      <a:pt x="584205" y="318484"/>
                    </a:lnTo>
                    <a:cubicBezTo>
                      <a:pt x="576558" y="323928"/>
                      <a:pt x="564158" y="323928"/>
                      <a:pt x="556510" y="318484"/>
                    </a:cubicBezTo>
                    <a:lnTo>
                      <a:pt x="535537" y="303554"/>
                    </a:lnTo>
                    <a:cubicBezTo>
                      <a:pt x="527889" y="298109"/>
                      <a:pt x="527889" y="289282"/>
                      <a:pt x="535537" y="283839"/>
                    </a:cubicBezTo>
                    <a:lnTo>
                      <a:pt x="572339" y="257641"/>
                    </a:lnTo>
                    <a:cubicBezTo>
                      <a:pt x="576163" y="254919"/>
                      <a:pt x="581174" y="253558"/>
                      <a:pt x="586186" y="253558"/>
                    </a:cubicBezTo>
                    <a:close/>
                    <a:moveTo>
                      <a:pt x="433053" y="244165"/>
                    </a:moveTo>
                    <a:cubicBezTo>
                      <a:pt x="435833" y="244165"/>
                      <a:pt x="438614" y="244919"/>
                      <a:pt x="440735" y="246429"/>
                    </a:cubicBezTo>
                    <a:lnTo>
                      <a:pt x="500965" y="289305"/>
                    </a:lnTo>
                    <a:cubicBezTo>
                      <a:pt x="505207" y="292326"/>
                      <a:pt x="505207" y="297223"/>
                      <a:pt x="500965" y="300243"/>
                    </a:cubicBezTo>
                    <a:lnTo>
                      <a:pt x="449451" y="336914"/>
                    </a:lnTo>
                    <a:cubicBezTo>
                      <a:pt x="445209" y="339934"/>
                      <a:pt x="438330" y="339934"/>
                      <a:pt x="434087" y="336914"/>
                    </a:cubicBezTo>
                    <a:lnTo>
                      <a:pt x="373856" y="294037"/>
                    </a:lnTo>
                    <a:cubicBezTo>
                      <a:pt x="369614" y="291017"/>
                      <a:pt x="369614" y="286120"/>
                      <a:pt x="373856" y="283101"/>
                    </a:cubicBezTo>
                    <a:lnTo>
                      <a:pt x="425370" y="246429"/>
                    </a:lnTo>
                    <a:cubicBezTo>
                      <a:pt x="427491" y="244920"/>
                      <a:pt x="430272" y="244165"/>
                      <a:pt x="433053" y="244165"/>
                    </a:cubicBezTo>
                    <a:close/>
                    <a:moveTo>
                      <a:pt x="349404" y="234217"/>
                    </a:moveTo>
                    <a:cubicBezTo>
                      <a:pt x="351244" y="234275"/>
                      <a:pt x="353053" y="234833"/>
                      <a:pt x="354395" y="235876"/>
                    </a:cubicBezTo>
                    <a:lnTo>
                      <a:pt x="360156" y="240359"/>
                    </a:lnTo>
                    <a:cubicBezTo>
                      <a:pt x="362840" y="242447"/>
                      <a:pt x="362638" y="245688"/>
                      <a:pt x="359704" y="247599"/>
                    </a:cubicBezTo>
                    <a:lnTo>
                      <a:pt x="353409" y="251699"/>
                    </a:lnTo>
                    <a:cubicBezTo>
                      <a:pt x="350476" y="253610"/>
                      <a:pt x="345922" y="253466"/>
                      <a:pt x="343238" y="251378"/>
                    </a:cubicBezTo>
                    <a:lnTo>
                      <a:pt x="337478" y="246897"/>
                    </a:lnTo>
                    <a:cubicBezTo>
                      <a:pt x="334793" y="244808"/>
                      <a:pt x="334996" y="241567"/>
                      <a:pt x="337929" y="239656"/>
                    </a:cubicBezTo>
                    <a:lnTo>
                      <a:pt x="344225" y="235556"/>
                    </a:lnTo>
                    <a:cubicBezTo>
                      <a:pt x="345691" y="234600"/>
                      <a:pt x="347563" y="234158"/>
                      <a:pt x="349404" y="234217"/>
                    </a:cubicBezTo>
                    <a:close/>
                    <a:moveTo>
                      <a:pt x="607389" y="229966"/>
                    </a:moveTo>
                    <a:cubicBezTo>
                      <a:pt x="609230" y="230024"/>
                      <a:pt x="611040" y="230582"/>
                      <a:pt x="612381" y="231626"/>
                    </a:cubicBezTo>
                    <a:lnTo>
                      <a:pt x="618142" y="236108"/>
                    </a:lnTo>
                    <a:cubicBezTo>
                      <a:pt x="620826" y="238196"/>
                      <a:pt x="620624" y="241437"/>
                      <a:pt x="617691" y="243348"/>
                    </a:cubicBezTo>
                    <a:lnTo>
                      <a:pt x="611396" y="247449"/>
                    </a:lnTo>
                    <a:cubicBezTo>
                      <a:pt x="608461" y="249359"/>
                      <a:pt x="603909" y="249215"/>
                      <a:pt x="601224" y="247127"/>
                    </a:cubicBezTo>
                    <a:lnTo>
                      <a:pt x="595464" y="242646"/>
                    </a:lnTo>
                    <a:cubicBezTo>
                      <a:pt x="592779" y="240558"/>
                      <a:pt x="592981" y="237316"/>
                      <a:pt x="595915" y="235405"/>
                    </a:cubicBezTo>
                    <a:lnTo>
                      <a:pt x="602210" y="231305"/>
                    </a:lnTo>
                    <a:cubicBezTo>
                      <a:pt x="603678" y="230349"/>
                      <a:pt x="605549" y="229907"/>
                      <a:pt x="607389" y="229966"/>
                    </a:cubicBezTo>
                    <a:close/>
                    <a:moveTo>
                      <a:pt x="667633" y="227109"/>
                    </a:moveTo>
                    <a:lnTo>
                      <a:pt x="699045" y="247851"/>
                    </a:lnTo>
                    <a:cubicBezTo>
                      <a:pt x="702640" y="250410"/>
                      <a:pt x="702640" y="254559"/>
                      <a:pt x="699045" y="257118"/>
                    </a:cubicBezTo>
                    <a:lnTo>
                      <a:pt x="667633" y="279478"/>
                    </a:lnTo>
                    <a:lnTo>
                      <a:pt x="638495" y="257118"/>
                    </a:lnTo>
                    <a:cubicBezTo>
                      <a:pt x="634900" y="254559"/>
                      <a:pt x="634900" y="250410"/>
                      <a:pt x="638495" y="247851"/>
                    </a:cubicBezTo>
                    <a:close/>
                    <a:moveTo>
                      <a:pt x="272899" y="226727"/>
                    </a:moveTo>
                    <a:cubicBezTo>
                      <a:pt x="278458" y="226726"/>
                      <a:pt x="284017" y="228236"/>
                      <a:pt x="288258" y="231255"/>
                    </a:cubicBezTo>
                    <a:lnTo>
                      <a:pt x="331249" y="261859"/>
                    </a:lnTo>
                    <a:cubicBezTo>
                      <a:pt x="339732" y="267897"/>
                      <a:pt x="339732" y="277687"/>
                      <a:pt x="331249" y="283726"/>
                    </a:cubicBezTo>
                    <a:lnTo>
                      <a:pt x="301055" y="305220"/>
                    </a:lnTo>
                    <a:cubicBezTo>
                      <a:pt x="292572" y="311258"/>
                      <a:pt x="278819" y="311258"/>
                      <a:pt x="270336" y="305220"/>
                    </a:cubicBezTo>
                    <a:lnTo>
                      <a:pt x="227345" y="274617"/>
                    </a:lnTo>
                    <a:cubicBezTo>
                      <a:pt x="218863" y="268578"/>
                      <a:pt x="218863" y="258788"/>
                      <a:pt x="227345" y="252749"/>
                    </a:cubicBezTo>
                    <a:lnTo>
                      <a:pt x="257540" y="231255"/>
                    </a:lnTo>
                    <a:cubicBezTo>
                      <a:pt x="261782" y="228236"/>
                      <a:pt x="267340" y="226727"/>
                      <a:pt x="272899" y="226727"/>
                    </a:cubicBezTo>
                    <a:close/>
                    <a:moveTo>
                      <a:pt x="377652" y="224043"/>
                    </a:moveTo>
                    <a:cubicBezTo>
                      <a:pt x="379721" y="224108"/>
                      <a:pt x="381755" y="224735"/>
                      <a:pt x="383264" y="225910"/>
                    </a:cubicBezTo>
                    <a:lnTo>
                      <a:pt x="402504" y="240878"/>
                    </a:lnTo>
                    <a:cubicBezTo>
                      <a:pt x="405522" y="243225"/>
                      <a:pt x="405295" y="246870"/>
                      <a:pt x="401997" y="249018"/>
                    </a:cubicBezTo>
                    <a:lnTo>
                      <a:pt x="394920" y="253627"/>
                    </a:lnTo>
                    <a:cubicBezTo>
                      <a:pt x="391623" y="255775"/>
                      <a:pt x="386503" y="255614"/>
                      <a:pt x="383486" y="253266"/>
                    </a:cubicBezTo>
                    <a:lnTo>
                      <a:pt x="364246" y="238297"/>
                    </a:lnTo>
                    <a:cubicBezTo>
                      <a:pt x="361228" y="235950"/>
                      <a:pt x="361455" y="232306"/>
                      <a:pt x="364753" y="230158"/>
                    </a:cubicBezTo>
                    <a:lnTo>
                      <a:pt x="371830" y="225548"/>
                    </a:lnTo>
                    <a:cubicBezTo>
                      <a:pt x="373479" y="224474"/>
                      <a:pt x="375583" y="223977"/>
                      <a:pt x="377652" y="224043"/>
                    </a:cubicBezTo>
                    <a:close/>
                    <a:moveTo>
                      <a:pt x="435400" y="221463"/>
                    </a:moveTo>
                    <a:cubicBezTo>
                      <a:pt x="437241" y="221522"/>
                      <a:pt x="439050" y="222079"/>
                      <a:pt x="440392" y="223123"/>
                    </a:cubicBezTo>
                    <a:lnTo>
                      <a:pt x="446152" y="227605"/>
                    </a:lnTo>
                    <a:cubicBezTo>
                      <a:pt x="448836" y="229693"/>
                      <a:pt x="448635" y="232935"/>
                      <a:pt x="445701" y="234846"/>
                    </a:cubicBezTo>
                    <a:lnTo>
                      <a:pt x="439405" y="238946"/>
                    </a:lnTo>
                    <a:cubicBezTo>
                      <a:pt x="436472" y="240856"/>
                      <a:pt x="431918" y="240713"/>
                      <a:pt x="429234" y="238625"/>
                    </a:cubicBezTo>
                    <a:lnTo>
                      <a:pt x="423474" y="234143"/>
                    </a:lnTo>
                    <a:cubicBezTo>
                      <a:pt x="420790" y="232055"/>
                      <a:pt x="420992" y="228813"/>
                      <a:pt x="423925" y="226902"/>
                    </a:cubicBezTo>
                    <a:lnTo>
                      <a:pt x="430221" y="222802"/>
                    </a:lnTo>
                    <a:cubicBezTo>
                      <a:pt x="431687" y="221847"/>
                      <a:pt x="433559" y="221405"/>
                      <a:pt x="435400" y="221463"/>
                    </a:cubicBezTo>
                    <a:close/>
                    <a:moveTo>
                      <a:pt x="782003" y="211621"/>
                    </a:moveTo>
                    <a:lnTo>
                      <a:pt x="801294" y="278554"/>
                    </a:lnTo>
                    <a:lnTo>
                      <a:pt x="790281" y="286393"/>
                    </a:lnTo>
                    <a:cubicBezTo>
                      <a:pt x="784815" y="290285"/>
                      <a:pt x="775951" y="290285"/>
                      <a:pt x="770484" y="286393"/>
                    </a:cubicBezTo>
                    <a:lnTo>
                      <a:pt x="730818" y="258157"/>
                    </a:lnTo>
                    <a:cubicBezTo>
                      <a:pt x="725351" y="254266"/>
                      <a:pt x="725351" y="247956"/>
                      <a:pt x="730818" y="244064"/>
                    </a:cubicBezTo>
                    <a:lnTo>
                      <a:pt x="772426" y="214445"/>
                    </a:lnTo>
                    <a:close/>
                    <a:moveTo>
                      <a:pt x="151821" y="211526"/>
                    </a:moveTo>
                    <a:cubicBezTo>
                      <a:pt x="155404" y="211526"/>
                      <a:pt x="158986" y="212499"/>
                      <a:pt x="161720" y="214445"/>
                    </a:cubicBezTo>
                    <a:lnTo>
                      <a:pt x="201385" y="242681"/>
                    </a:lnTo>
                    <a:cubicBezTo>
                      <a:pt x="206853" y="246573"/>
                      <a:pt x="206853" y="252883"/>
                      <a:pt x="201385" y="256774"/>
                    </a:cubicBezTo>
                    <a:lnTo>
                      <a:pt x="159778" y="286393"/>
                    </a:lnTo>
                    <a:cubicBezTo>
                      <a:pt x="154311" y="290285"/>
                      <a:pt x="145447" y="290285"/>
                      <a:pt x="139980" y="286393"/>
                    </a:cubicBezTo>
                    <a:lnTo>
                      <a:pt x="100314" y="258157"/>
                    </a:lnTo>
                    <a:cubicBezTo>
                      <a:pt x="94848" y="254266"/>
                      <a:pt x="94848" y="247956"/>
                      <a:pt x="100314" y="244064"/>
                    </a:cubicBezTo>
                    <a:lnTo>
                      <a:pt x="141923" y="214445"/>
                    </a:lnTo>
                    <a:cubicBezTo>
                      <a:pt x="144655" y="212499"/>
                      <a:pt x="148238" y="211526"/>
                      <a:pt x="151821" y="211526"/>
                    </a:cubicBezTo>
                    <a:close/>
                    <a:moveTo>
                      <a:pt x="633769" y="201912"/>
                    </a:moveTo>
                    <a:cubicBezTo>
                      <a:pt x="635220" y="201912"/>
                      <a:pt x="636671" y="202306"/>
                      <a:pt x="637778" y="203094"/>
                    </a:cubicBezTo>
                    <a:lnTo>
                      <a:pt x="655553" y="215747"/>
                    </a:lnTo>
                    <a:cubicBezTo>
                      <a:pt x="657766" y="217323"/>
                      <a:pt x="657766" y="219878"/>
                      <a:pt x="655553" y="221454"/>
                    </a:cubicBezTo>
                    <a:lnTo>
                      <a:pt x="639742" y="232709"/>
                    </a:lnTo>
                    <a:cubicBezTo>
                      <a:pt x="637528" y="234285"/>
                      <a:pt x="633938" y="234285"/>
                      <a:pt x="631725" y="232709"/>
                    </a:cubicBezTo>
                    <a:lnTo>
                      <a:pt x="613950" y="220056"/>
                    </a:lnTo>
                    <a:cubicBezTo>
                      <a:pt x="611736" y="218481"/>
                      <a:pt x="611736" y="215925"/>
                      <a:pt x="613950" y="214349"/>
                    </a:cubicBezTo>
                    <a:lnTo>
                      <a:pt x="629761" y="203094"/>
                    </a:lnTo>
                    <a:cubicBezTo>
                      <a:pt x="630867" y="202306"/>
                      <a:pt x="632318" y="201912"/>
                      <a:pt x="633769" y="201912"/>
                    </a:cubicBezTo>
                    <a:close/>
                    <a:moveTo>
                      <a:pt x="513523" y="192133"/>
                    </a:moveTo>
                    <a:cubicBezTo>
                      <a:pt x="518669" y="192100"/>
                      <a:pt x="523834" y="193466"/>
                      <a:pt x="527796" y="196236"/>
                    </a:cubicBezTo>
                    <a:lnTo>
                      <a:pt x="568889" y="224970"/>
                    </a:lnTo>
                    <a:cubicBezTo>
                      <a:pt x="576813" y="230512"/>
                      <a:pt x="576928" y="239576"/>
                      <a:pt x="569143" y="245218"/>
                    </a:cubicBezTo>
                    <a:lnTo>
                      <a:pt x="531079" y="272803"/>
                    </a:lnTo>
                    <a:cubicBezTo>
                      <a:pt x="523294" y="278444"/>
                      <a:pt x="510561" y="278525"/>
                      <a:pt x="502636" y="272983"/>
                    </a:cubicBezTo>
                    <a:lnTo>
                      <a:pt x="461544" y="244250"/>
                    </a:lnTo>
                    <a:cubicBezTo>
                      <a:pt x="453619" y="238707"/>
                      <a:pt x="453505" y="229643"/>
                      <a:pt x="461290" y="224002"/>
                    </a:cubicBezTo>
                    <a:lnTo>
                      <a:pt x="499354" y="196417"/>
                    </a:lnTo>
                    <a:cubicBezTo>
                      <a:pt x="503246" y="193596"/>
                      <a:pt x="508375" y="192166"/>
                      <a:pt x="513523" y="192133"/>
                    </a:cubicBezTo>
                    <a:close/>
                    <a:moveTo>
                      <a:pt x="230650" y="190496"/>
                    </a:moveTo>
                    <a:cubicBezTo>
                      <a:pt x="232953" y="190496"/>
                      <a:pt x="235256" y="191121"/>
                      <a:pt x="237013" y="192372"/>
                    </a:cubicBezTo>
                    <a:lnTo>
                      <a:pt x="262508" y="210521"/>
                    </a:lnTo>
                    <a:cubicBezTo>
                      <a:pt x="266022" y="213022"/>
                      <a:pt x="266022" y="217078"/>
                      <a:pt x="262508" y="219580"/>
                    </a:cubicBezTo>
                    <a:lnTo>
                      <a:pt x="232671" y="240819"/>
                    </a:lnTo>
                    <a:cubicBezTo>
                      <a:pt x="229158" y="243320"/>
                      <a:pt x="223460" y="243320"/>
                      <a:pt x="219947" y="240819"/>
                    </a:cubicBezTo>
                    <a:lnTo>
                      <a:pt x="194451" y="222670"/>
                    </a:lnTo>
                    <a:cubicBezTo>
                      <a:pt x="190937" y="220168"/>
                      <a:pt x="190937" y="216112"/>
                      <a:pt x="194451" y="213611"/>
                    </a:cubicBezTo>
                    <a:lnTo>
                      <a:pt x="224288" y="192372"/>
                    </a:lnTo>
                    <a:cubicBezTo>
                      <a:pt x="226044" y="191122"/>
                      <a:pt x="228347" y="190496"/>
                      <a:pt x="230650" y="190496"/>
                    </a:cubicBezTo>
                    <a:close/>
                    <a:moveTo>
                      <a:pt x="425615" y="185802"/>
                    </a:moveTo>
                    <a:cubicBezTo>
                      <a:pt x="428611" y="185827"/>
                      <a:pt x="431593" y="186666"/>
                      <a:pt x="433852" y="188313"/>
                    </a:cubicBezTo>
                    <a:lnTo>
                      <a:pt x="443546" y="195378"/>
                    </a:lnTo>
                    <a:cubicBezTo>
                      <a:pt x="448063" y="198671"/>
                      <a:pt x="447976" y="203947"/>
                      <a:pt x="443351" y="207162"/>
                    </a:cubicBezTo>
                    <a:lnTo>
                      <a:pt x="418084" y="224730"/>
                    </a:lnTo>
                    <a:cubicBezTo>
                      <a:pt x="413459" y="227945"/>
                      <a:pt x="406047" y="227884"/>
                      <a:pt x="401530" y="224591"/>
                    </a:cubicBezTo>
                    <a:lnTo>
                      <a:pt x="391835" y="217525"/>
                    </a:lnTo>
                    <a:cubicBezTo>
                      <a:pt x="387318" y="214233"/>
                      <a:pt x="387406" y="208956"/>
                      <a:pt x="392031" y="205740"/>
                    </a:cubicBezTo>
                    <a:lnTo>
                      <a:pt x="417297" y="188174"/>
                    </a:lnTo>
                    <a:cubicBezTo>
                      <a:pt x="419609" y="186565"/>
                      <a:pt x="422619" y="185777"/>
                      <a:pt x="425615" y="185802"/>
                    </a:cubicBezTo>
                    <a:close/>
                    <a:moveTo>
                      <a:pt x="647997" y="180652"/>
                    </a:moveTo>
                    <a:cubicBezTo>
                      <a:pt x="649838" y="180711"/>
                      <a:pt x="651647" y="181268"/>
                      <a:pt x="652990" y="182312"/>
                    </a:cubicBezTo>
                    <a:lnTo>
                      <a:pt x="658750" y="186794"/>
                    </a:lnTo>
                    <a:cubicBezTo>
                      <a:pt x="661434" y="188882"/>
                      <a:pt x="661232" y="192123"/>
                      <a:pt x="658299" y="194035"/>
                    </a:cubicBezTo>
                    <a:lnTo>
                      <a:pt x="652003" y="198135"/>
                    </a:lnTo>
                    <a:cubicBezTo>
                      <a:pt x="649069" y="200046"/>
                      <a:pt x="644516" y="199902"/>
                      <a:pt x="641832" y="197813"/>
                    </a:cubicBezTo>
                    <a:lnTo>
                      <a:pt x="636072" y="193332"/>
                    </a:lnTo>
                    <a:cubicBezTo>
                      <a:pt x="633388" y="191244"/>
                      <a:pt x="633589" y="188002"/>
                      <a:pt x="636523" y="186092"/>
                    </a:cubicBezTo>
                    <a:lnTo>
                      <a:pt x="642819" y="181991"/>
                    </a:lnTo>
                    <a:cubicBezTo>
                      <a:pt x="644285" y="181036"/>
                      <a:pt x="646157" y="180594"/>
                      <a:pt x="647997" y="180652"/>
                    </a:cubicBezTo>
                    <a:close/>
                    <a:moveTo>
                      <a:pt x="726787" y="176074"/>
                    </a:moveTo>
                    <a:cubicBezTo>
                      <a:pt x="729485" y="176074"/>
                      <a:pt x="732184" y="176807"/>
                      <a:pt x="734243" y="178273"/>
                    </a:cubicBezTo>
                    <a:lnTo>
                      <a:pt x="764119" y="199540"/>
                    </a:lnTo>
                    <a:cubicBezTo>
                      <a:pt x="768237" y="202472"/>
                      <a:pt x="768237" y="207224"/>
                      <a:pt x="764119" y="210156"/>
                    </a:cubicBezTo>
                    <a:lnTo>
                      <a:pt x="724195" y="238576"/>
                    </a:lnTo>
                    <a:cubicBezTo>
                      <a:pt x="720077" y="241507"/>
                      <a:pt x="713401" y="241507"/>
                      <a:pt x="709283" y="238576"/>
                    </a:cubicBezTo>
                    <a:lnTo>
                      <a:pt x="679407" y="217308"/>
                    </a:lnTo>
                    <a:cubicBezTo>
                      <a:pt x="675290" y="214377"/>
                      <a:pt x="675290" y="209624"/>
                      <a:pt x="679407" y="206693"/>
                    </a:cubicBezTo>
                    <a:lnTo>
                      <a:pt x="719331" y="178273"/>
                    </a:lnTo>
                    <a:cubicBezTo>
                      <a:pt x="721390" y="176807"/>
                      <a:pt x="724089" y="176074"/>
                      <a:pt x="726787" y="176074"/>
                    </a:cubicBezTo>
                    <a:close/>
                    <a:moveTo>
                      <a:pt x="96284" y="176074"/>
                    </a:moveTo>
                    <a:cubicBezTo>
                      <a:pt x="98982" y="176074"/>
                      <a:pt x="101681" y="176807"/>
                      <a:pt x="103740" y="178273"/>
                    </a:cubicBezTo>
                    <a:lnTo>
                      <a:pt x="133615" y="199540"/>
                    </a:lnTo>
                    <a:cubicBezTo>
                      <a:pt x="137733" y="202472"/>
                      <a:pt x="137733" y="207224"/>
                      <a:pt x="133615" y="210156"/>
                    </a:cubicBezTo>
                    <a:lnTo>
                      <a:pt x="93691" y="238576"/>
                    </a:lnTo>
                    <a:cubicBezTo>
                      <a:pt x="89574" y="241507"/>
                      <a:pt x="82898" y="241507"/>
                      <a:pt x="78779" y="238576"/>
                    </a:cubicBezTo>
                    <a:lnTo>
                      <a:pt x="77757" y="237849"/>
                    </a:lnTo>
                    <a:lnTo>
                      <a:pt x="95493" y="176308"/>
                    </a:lnTo>
                    <a:close/>
                    <a:moveTo>
                      <a:pt x="542893" y="175551"/>
                    </a:moveTo>
                    <a:cubicBezTo>
                      <a:pt x="544734" y="175609"/>
                      <a:pt x="546544" y="176167"/>
                      <a:pt x="547885" y="177211"/>
                    </a:cubicBezTo>
                    <a:lnTo>
                      <a:pt x="553646" y="181692"/>
                    </a:lnTo>
                    <a:cubicBezTo>
                      <a:pt x="556330" y="183781"/>
                      <a:pt x="556128" y="187022"/>
                      <a:pt x="553195" y="188933"/>
                    </a:cubicBezTo>
                    <a:lnTo>
                      <a:pt x="546899" y="193034"/>
                    </a:lnTo>
                    <a:cubicBezTo>
                      <a:pt x="543966" y="194945"/>
                      <a:pt x="539412" y="194800"/>
                      <a:pt x="536728" y="192712"/>
                    </a:cubicBezTo>
                    <a:lnTo>
                      <a:pt x="530968" y="188231"/>
                    </a:lnTo>
                    <a:cubicBezTo>
                      <a:pt x="528284" y="186143"/>
                      <a:pt x="528486" y="182901"/>
                      <a:pt x="531419" y="180991"/>
                    </a:cubicBezTo>
                    <a:lnTo>
                      <a:pt x="537715" y="176890"/>
                    </a:lnTo>
                    <a:cubicBezTo>
                      <a:pt x="539181" y="175934"/>
                      <a:pt x="541053" y="175493"/>
                      <a:pt x="542893" y="175551"/>
                    </a:cubicBezTo>
                    <a:close/>
                    <a:moveTo>
                      <a:pt x="590318" y="174660"/>
                    </a:moveTo>
                    <a:cubicBezTo>
                      <a:pt x="592202" y="174660"/>
                      <a:pt x="594087" y="175172"/>
                      <a:pt x="595526" y="176196"/>
                    </a:cubicBezTo>
                    <a:lnTo>
                      <a:pt x="616066" y="190818"/>
                    </a:lnTo>
                    <a:cubicBezTo>
                      <a:pt x="618942" y="192866"/>
                      <a:pt x="618942" y="196186"/>
                      <a:pt x="616066" y="198233"/>
                    </a:cubicBezTo>
                    <a:lnTo>
                      <a:pt x="586262" y="219449"/>
                    </a:lnTo>
                    <a:cubicBezTo>
                      <a:pt x="583386" y="221497"/>
                      <a:pt x="578722" y="221497"/>
                      <a:pt x="575846" y="219449"/>
                    </a:cubicBezTo>
                    <a:lnTo>
                      <a:pt x="555305" y="204827"/>
                    </a:lnTo>
                    <a:cubicBezTo>
                      <a:pt x="552429" y="202780"/>
                      <a:pt x="552429" y="199459"/>
                      <a:pt x="555305" y="197412"/>
                    </a:cubicBezTo>
                    <a:lnTo>
                      <a:pt x="585108" y="176196"/>
                    </a:lnTo>
                    <a:cubicBezTo>
                      <a:pt x="586547" y="175172"/>
                      <a:pt x="588432" y="174660"/>
                      <a:pt x="590318" y="174660"/>
                    </a:cubicBezTo>
                    <a:close/>
                    <a:moveTo>
                      <a:pt x="687286" y="169599"/>
                    </a:moveTo>
                    <a:cubicBezTo>
                      <a:pt x="689127" y="169658"/>
                      <a:pt x="690936" y="170215"/>
                      <a:pt x="692278" y="171260"/>
                    </a:cubicBezTo>
                    <a:lnTo>
                      <a:pt x="698039" y="175741"/>
                    </a:lnTo>
                    <a:cubicBezTo>
                      <a:pt x="700722" y="177829"/>
                      <a:pt x="700521" y="181071"/>
                      <a:pt x="697587" y="182981"/>
                    </a:cubicBezTo>
                    <a:lnTo>
                      <a:pt x="691291" y="187082"/>
                    </a:lnTo>
                    <a:cubicBezTo>
                      <a:pt x="688359" y="188993"/>
                      <a:pt x="683804" y="188849"/>
                      <a:pt x="681120" y="186761"/>
                    </a:cubicBezTo>
                    <a:lnTo>
                      <a:pt x="675360" y="182279"/>
                    </a:lnTo>
                    <a:cubicBezTo>
                      <a:pt x="672676" y="180191"/>
                      <a:pt x="672879" y="176950"/>
                      <a:pt x="675811" y="175039"/>
                    </a:cubicBezTo>
                    <a:lnTo>
                      <a:pt x="682107" y="170938"/>
                    </a:lnTo>
                    <a:cubicBezTo>
                      <a:pt x="683574" y="169983"/>
                      <a:pt x="685445" y="169541"/>
                      <a:pt x="687286" y="169599"/>
                    </a:cubicBezTo>
                    <a:close/>
                    <a:moveTo>
                      <a:pt x="494907" y="165988"/>
                    </a:moveTo>
                    <a:cubicBezTo>
                      <a:pt x="496940" y="166006"/>
                      <a:pt x="498966" y="166575"/>
                      <a:pt x="500499" y="167692"/>
                    </a:cubicBezTo>
                    <a:lnTo>
                      <a:pt x="507080" y="172489"/>
                    </a:lnTo>
                    <a:cubicBezTo>
                      <a:pt x="510147" y="174725"/>
                      <a:pt x="510088" y="178306"/>
                      <a:pt x="506947" y="180490"/>
                    </a:cubicBezTo>
                    <a:lnTo>
                      <a:pt x="477600" y="200894"/>
                    </a:lnTo>
                    <a:cubicBezTo>
                      <a:pt x="474459" y="203078"/>
                      <a:pt x="469428" y="203035"/>
                      <a:pt x="466360" y="200801"/>
                    </a:cubicBezTo>
                    <a:lnTo>
                      <a:pt x="459780" y="196004"/>
                    </a:lnTo>
                    <a:cubicBezTo>
                      <a:pt x="456713" y="193768"/>
                      <a:pt x="456772" y="190186"/>
                      <a:pt x="459912" y="188003"/>
                    </a:cubicBezTo>
                    <a:lnTo>
                      <a:pt x="489260" y="167598"/>
                    </a:lnTo>
                    <a:cubicBezTo>
                      <a:pt x="490831" y="166507"/>
                      <a:pt x="492874" y="165971"/>
                      <a:pt x="494907" y="165988"/>
                    </a:cubicBezTo>
                    <a:close/>
                    <a:moveTo>
                      <a:pt x="766206" y="156807"/>
                    </a:moveTo>
                    <a:lnTo>
                      <a:pt x="776074" y="191046"/>
                    </a:lnTo>
                    <a:lnTo>
                      <a:pt x="754746" y="175863"/>
                    </a:lnTo>
                    <a:cubicBezTo>
                      <a:pt x="750518" y="172854"/>
                      <a:pt x="750518" y="167975"/>
                      <a:pt x="754746" y="164965"/>
                    </a:cubicBezTo>
                    <a:close/>
                    <a:moveTo>
                      <a:pt x="104455" y="145213"/>
                    </a:moveTo>
                    <a:lnTo>
                      <a:pt x="106648" y="146726"/>
                    </a:lnTo>
                    <a:cubicBezTo>
                      <a:pt x="110210" y="149183"/>
                      <a:pt x="110300" y="153233"/>
                      <a:pt x="106846" y="155769"/>
                    </a:cubicBezTo>
                    <a:lnTo>
                      <a:pt x="99954" y="160832"/>
                    </a:lnTo>
                    <a:close/>
                    <a:moveTo>
                      <a:pt x="338910" y="142567"/>
                    </a:moveTo>
                    <a:cubicBezTo>
                      <a:pt x="341681" y="142568"/>
                      <a:pt x="344453" y="143320"/>
                      <a:pt x="346568" y="144825"/>
                    </a:cubicBezTo>
                    <a:lnTo>
                      <a:pt x="398355" y="181691"/>
                    </a:lnTo>
                    <a:cubicBezTo>
                      <a:pt x="402585" y="184702"/>
                      <a:pt x="402585" y="189583"/>
                      <a:pt x="398355" y="192595"/>
                    </a:cubicBezTo>
                    <a:lnTo>
                      <a:pt x="333640" y="238662"/>
                    </a:lnTo>
                    <a:cubicBezTo>
                      <a:pt x="329410" y="241673"/>
                      <a:pt x="322553" y="241673"/>
                      <a:pt x="318323" y="238662"/>
                    </a:cubicBezTo>
                    <a:lnTo>
                      <a:pt x="266536" y="201797"/>
                    </a:lnTo>
                    <a:cubicBezTo>
                      <a:pt x="262306" y="198786"/>
                      <a:pt x="262306" y="193904"/>
                      <a:pt x="266536" y="190893"/>
                    </a:cubicBezTo>
                    <a:lnTo>
                      <a:pt x="331251" y="144825"/>
                    </a:lnTo>
                    <a:cubicBezTo>
                      <a:pt x="333366" y="143320"/>
                      <a:pt x="336137" y="142567"/>
                      <a:pt x="338910" y="142567"/>
                    </a:cubicBezTo>
                    <a:close/>
                    <a:moveTo>
                      <a:pt x="162571" y="140872"/>
                    </a:moveTo>
                    <a:cubicBezTo>
                      <a:pt x="165342" y="140872"/>
                      <a:pt x="168112" y="141625"/>
                      <a:pt x="170226" y="143129"/>
                    </a:cubicBezTo>
                    <a:lnTo>
                      <a:pt x="215231" y="175167"/>
                    </a:lnTo>
                    <a:cubicBezTo>
                      <a:pt x="219459" y="178177"/>
                      <a:pt x="219459" y="183056"/>
                      <a:pt x="215231" y="186065"/>
                    </a:cubicBezTo>
                    <a:lnTo>
                      <a:pt x="184558" y="207901"/>
                    </a:lnTo>
                    <a:cubicBezTo>
                      <a:pt x="180329" y="210910"/>
                      <a:pt x="173475" y="210910"/>
                      <a:pt x="169248" y="207901"/>
                    </a:cubicBezTo>
                    <a:lnTo>
                      <a:pt x="124242" y="175863"/>
                    </a:lnTo>
                    <a:cubicBezTo>
                      <a:pt x="120014" y="172854"/>
                      <a:pt x="120014" y="167975"/>
                      <a:pt x="124242" y="164965"/>
                    </a:cubicBezTo>
                    <a:lnTo>
                      <a:pt x="154916" y="143129"/>
                    </a:lnTo>
                    <a:cubicBezTo>
                      <a:pt x="157030" y="141625"/>
                      <a:pt x="159800" y="140872"/>
                      <a:pt x="162571" y="140872"/>
                    </a:cubicBezTo>
                    <a:close/>
                    <a:moveTo>
                      <a:pt x="723110" y="139647"/>
                    </a:moveTo>
                    <a:cubicBezTo>
                      <a:pt x="725410" y="139621"/>
                      <a:pt x="727723" y="140220"/>
                      <a:pt x="729504" y="141450"/>
                    </a:cubicBezTo>
                    <a:lnTo>
                      <a:pt x="737151" y="146726"/>
                    </a:lnTo>
                    <a:cubicBezTo>
                      <a:pt x="740714" y="149183"/>
                      <a:pt x="740803" y="153233"/>
                      <a:pt x="737349" y="155769"/>
                    </a:cubicBezTo>
                    <a:lnTo>
                      <a:pt x="716522" y="171066"/>
                    </a:lnTo>
                    <a:cubicBezTo>
                      <a:pt x="713069" y="173603"/>
                      <a:pt x="707380" y="173666"/>
                      <a:pt x="703817" y="171207"/>
                    </a:cubicBezTo>
                    <a:lnTo>
                      <a:pt x="696171" y="165932"/>
                    </a:lnTo>
                    <a:cubicBezTo>
                      <a:pt x="692608" y="163473"/>
                      <a:pt x="692519" y="159424"/>
                      <a:pt x="695973" y="156888"/>
                    </a:cubicBezTo>
                    <a:lnTo>
                      <a:pt x="716799" y="141591"/>
                    </a:lnTo>
                    <a:cubicBezTo>
                      <a:pt x="718526" y="140323"/>
                      <a:pt x="720812" y="139673"/>
                      <a:pt x="723110" y="139647"/>
                    </a:cubicBezTo>
                    <a:close/>
                    <a:moveTo>
                      <a:pt x="616793" y="139455"/>
                    </a:moveTo>
                    <a:lnTo>
                      <a:pt x="645165" y="139456"/>
                    </a:lnTo>
                    <a:cubicBezTo>
                      <a:pt x="653935" y="139456"/>
                      <a:pt x="661044" y="144516"/>
                      <a:pt x="661044" y="150759"/>
                    </a:cubicBezTo>
                    <a:lnTo>
                      <a:pt x="661044" y="164155"/>
                    </a:lnTo>
                    <a:cubicBezTo>
                      <a:pt x="661044" y="170397"/>
                      <a:pt x="653935" y="175458"/>
                      <a:pt x="645166" y="175457"/>
                    </a:cubicBezTo>
                    <a:lnTo>
                      <a:pt x="616793" y="175457"/>
                    </a:lnTo>
                    <a:cubicBezTo>
                      <a:pt x="608024" y="175458"/>
                      <a:pt x="600915" y="170397"/>
                      <a:pt x="600915" y="164155"/>
                    </a:cubicBezTo>
                    <a:lnTo>
                      <a:pt x="600915" y="150758"/>
                    </a:lnTo>
                    <a:cubicBezTo>
                      <a:pt x="600915" y="144516"/>
                      <a:pt x="608024" y="139456"/>
                      <a:pt x="616793" y="139455"/>
                    </a:cubicBezTo>
                    <a:close/>
                    <a:moveTo>
                      <a:pt x="323201" y="105043"/>
                    </a:moveTo>
                    <a:cubicBezTo>
                      <a:pt x="324871" y="105064"/>
                      <a:pt x="326529" y="105538"/>
                      <a:pt x="327780" y="106461"/>
                    </a:cubicBezTo>
                    <a:lnTo>
                      <a:pt x="348498" y="121741"/>
                    </a:lnTo>
                    <a:cubicBezTo>
                      <a:pt x="351000" y="123587"/>
                      <a:pt x="350927" y="126527"/>
                      <a:pt x="348334" y="128308"/>
                    </a:cubicBezTo>
                    <a:lnTo>
                      <a:pt x="341223" y="133194"/>
                    </a:lnTo>
                    <a:cubicBezTo>
                      <a:pt x="338631" y="134975"/>
                      <a:pt x="334500" y="134923"/>
                      <a:pt x="331998" y="133077"/>
                    </a:cubicBezTo>
                    <a:lnTo>
                      <a:pt x="311281" y="117797"/>
                    </a:lnTo>
                    <a:cubicBezTo>
                      <a:pt x="308778" y="115952"/>
                      <a:pt x="308851" y="113012"/>
                      <a:pt x="311444" y="111230"/>
                    </a:cubicBezTo>
                    <a:lnTo>
                      <a:pt x="318555" y="106345"/>
                    </a:lnTo>
                    <a:cubicBezTo>
                      <a:pt x="319851" y="105454"/>
                      <a:pt x="321532" y="105022"/>
                      <a:pt x="323201" y="105043"/>
                    </a:cubicBezTo>
                    <a:close/>
                    <a:moveTo>
                      <a:pt x="146778" y="92697"/>
                    </a:moveTo>
                    <a:cubicBezTo>
                      <a:pt x="148586" y="92624"/>
                      <a:pt x="150444" y="92802"/>
                      <a:pt x="152257" y="93263"/>
                    </a:cubicBezTo>
                    <a:lnTo>
                      <a:pt x="174423" y="98907"/>
                    </a:lnTo>
                    <a:cubicBezTo>
                      <a:pt x="181672" y="100752"/>
                      <a:pt x="185447" y="106432"/>
                      <a:pt x="182855" y="111592"/>
                    </a:cubicBezTo>
                    <a:lnTo>
                      <a:pt x="175744" y="125746"/>
                    </a:lnTo>
                    <a:cubicBezTo>
                      <a:pt x="173151" y="130906"/>
                      <a:pt x="165173" y="133594"/>
                      <a:pt x="157923" y="131748"/>
                    </a:cubicBezTo>
                    <a:lnTo>
                      <a:pt x="135757" y="126105"/>
                    </a:lnTo>
                    <a:cubicBezTo>
                      <a:pt x="128507" y="124259"/>
                      <a:pt x="124732" y="118579"/>
                      <a:pt x="127325" y="113419"/>
                    </a:cubicBezTo>
                    <a:lnTo>
                      <a:pt x="134436" y="99265"/>
                    </a:lnTo>
                    <a:cubicBezTo>
                      <a:pt x="136381" y="95395"/>
                      <a:pt x="141355" y="92916"/>
                      <a:pt x="146778" y="92697"/>
                    </a:cubicBezTo>
                    <a:close/>
                    <a:moveTo>
                      <a:pt x="441089" y="92134"/>
                    </a:moveTo>
                    <a:cubicBezTo>
                      <a:pt x="449028" y="92134"/>
                      <a:pt x="456968" y="94291"/>
                      <a:pt x="463027" y="98602"/>
                    </a:cubicBezTo>
                    <a:lnTo>
                      <a:pt x="496257" y="122258"/>
                    </a:lnTo>
                    <a:cubicBezTo>
                      <a:pt x="499285" y="124414"/>
                      <a:pt x="501557" y="126905"/>
                      <a:pt x="503072" y="129564"/>
                    </a:cubicBezTo>
                    <a:lnTo>
                      <a:pt x="504732" y="135638"/>
                    </a:lnTo>
                    <a:lnTo>
                      <a:pt x="505251" y="135638"/>
                    </a:lnTo>
                    <a:cubicBezTo>
                      <a:pt x="505282" y="135751"/>
                      <a:pt x="505313" y="135865"/>
                      <a:pt x="505343" y="135978"/>
                    </a:cubicBezTo>
                    <a:lnTo>
                      <a:pt x="504991" y="136584"/>
                    </a:lnTo>
                    <a:lnTo>
                      <a:pt x="505343" y="137875"/>
                    </a:lnTo>
                    <a:lnTo>
                      <a:pt x="504240" y="137875"/>
                    </a:lnTo>
                    <a:lnTo>
                      <a:pt x="496257" y="151595"/>
                    </a:lnTo>
                    <a:lnTo>
                      <a:pt x="463027" y="175251"/>
                    </a:lnTo>
                    <a:cubicBezTo>
                      <a:pt x="450910" y="183876"/>
                      <a:pt x="431266" y="183876"/>
                      <a:pt x="419150" y="175251"/>
                    </a:cubicBezTo>
                    <a:lnTo>
                      <a:pt x="385920" y="151595"/>
                    </a:lnTo>
                    <a:lnTo>
                      <a:pt x="377936" y="137875"/>
                    </a:lnTo>
                    <a:lnTo>
                      <a:pt x="376833" y="137875"/>
                    </a:lnTo>
                    <a:lnTo>
                      <a:pt x="377186" y="136584"/>
                    </a:lnTo>
                    <a:lnTo>
                      <a:pt x="376833" y="135978"/>
                    </a:lnTo>
                    <a:lnTo>
                      <a:pt x="376926" y="135638"/>
                    </a:lnTo>
                    <a:lnTo>
                      <a:pt x="377445" y="135638"/>
                    </a:lnTo>
                    <a:lnTo>
                      <a:pt x="379104" y="129564"/>
                    </a:lnTo>
                    <a:cubicBezTo>
                      <a:pt x="380619" y="126905"/>
                      <a:pt x="382891" y="124414"/>
                      <a:pt x="385920" y="122258"/>
                    </a:cubicBezTo>
                    <a:lnTo>
                      <a:pt x="419150" y="98603"/>
                    </a:lnTo>
                    <a:cubicBezTo>
                      <a:pt x="425208" y="94291"/>
                      <a:pt x="433148" y="92134"/>
                      <a:pt x="441089" y="92134"/>
                    </a:cubicBezTo>
                    <a:close/>
                    <a:moveTo>
                      <a:pt x="251183" y="92134"/>
                    </a:moveTo>
                    <a:cubicBezTo>
                      <a:pt x="259122" y="92134"/>
                      <a:pt x="267063" y="94290"/>
                      <a:pt x="273121" y="98602"/>
                    </a:cubicBezTo>
                    <a:lnTo>
                      <a:pt x="306352" y="122257"/>
                    </a:lnTo>
                    <a:lnTo>
                      <a:pt x="314137" y="135638"/>
                    </a:lnTo>
                    <a:lnTo>
                      <a:pt x="315346" y="135638"/>
                    </a:lnTo>
                    <a:cubicBezTo>
                      <a:pt x="315376" y="135751"/>
                      <a:pt x="315407" y="135865"/>
                      <a:pt x="315438" y="135978"/>
                    </a:cubicBezTo>
                    <a:lnTo>
                      <a:pt x="314887" y="136927"/>
                    </a:lnTo>
                    <a:lnTo>
                      <a:pt x="315438" y="137875"/>
                    </a:lnTo>
                    <a:lnTo>
                      <a:pt x="314335" y="137875"/>
                    </a:lnTo>
                    <a:lnTo>
                      <a:pt x="306352" y="151595"/>
                    </a:lnTo>
                    <a:lnTo>
                      <a:pt x="273121" y="175250"/>
                    </a:lnTo>
                    <a:cubicBezTo>
                      <a:pt x="261005" y="183875"/>
                      <a:pt x="241361" y="183875"/>
                      <a:pt x="229245" y="175250"/>
                    </a:cubicBezTo>
                    <a:lnTo>
                      <a:pt x="196014" y="151595"/>
                    </a:lnTo>
                    <a:lnTo>
                      <a:pt x="188030" y="137875"/>
                    </a:lnTo>
                    <a:lnTo>
                      <a:pt x="186927" y="137875"/>
                    </a:lnTo>
                    <a:lnTo>
                      <a:pt x="187479" y="136927"/>
                    </a:lnTo>
                    <a:lnTo>
                      <a:pt x="186927" y="135978"/>
                    </a:lnTo>
                    <a:cubicBezTo>
                      <a:pt x="186959" y="135865"/>
                      <a:pt x="186989" y="135751"/>
                      <a:pt x="187020" y="135638"/>
                    </a:cubicBezTo>
                    <a:lnTo>
                      <a:pt x="188228" y="135638"/>
                    </a:lnTo>
                    <a:lnTo>
                      <a:pt x="196014" y="122257"/>
                    </a:lnTo>
                    <a:lnTo>
                      <a:pt x="229245" y="98602"/>
                    </a:lnTo>
                    <a:cubicBezTo>
                      <a:pt x="235303" y="94290"/>
                      <a:pt x="243243" y="92134"/>
                      <a:pt x="251183" y="92134"/>
                    </a:cubicBezTo>
                    <a:close/>
                    <a:moveTo>
                      <a:pt x="499279" y="85547"/>
                    </a:moveTo>
                    <a:cubicBezTo>
                      <a:pt x="501219" y="85926"/>
                      <a:pt x="502955" y="86833"/>
                      <a:pt x="504028" y="88176"/>
                    </a:cubicBezTo>
                    <a:lnTo>
                      <a:pt x="510036" y="95699"/>
                    </a:lnTo>
                    <a:cubicBezTo>
                      <a:pt x="512181" y="98386"/>
                      <a:pt x="510861" y="101801"/>
                      <a:pt x="507087" y="103329"/>
                    </a:cubicBezTo>
                    <a:lnTo>
                      <a:pt x="496736" y="107518"/>
                    </a:lnTo>
                    <a:cubicBezTo>
                      <a:pt x="492962" y="109045"/>
                      <a:pt x="488163" y="108105"/>
                      <a:pt x="486018" y="105419"/>
                    </a:cubicBezTo>
                    <a:lnTo>
                      <a:pt x="480010" y="97896"/>
                    </a:lnTo>
                    <a:cubicBezTo>
                      <a:pt x="477865" y="95210"/>
                      <a:pt x="479185" y="91793"/>
                      <a:pt x="482958" y="90266"/>
                    </a:cubicBezTo>
                    <a:lnTo>
                      <a:pt x="493309" y="86077"/>
                    </a:lnTo>
                    <a:cubicBezTo>
                      <a:pt x="495196" y="85313"/>
                      <a:pt x="497340" y="85166"/>
                      <a:pt x="499279" y="85547"/>
                    </a:cubicBezTo>
                    <a:close/>
                    <a:moveTo>
                      <a:pt x="536150" y="83283"/>
                    </a:moveTo>
                    <a:lnTo>
                      <a:pt x="563923" y="83283"/>
                    </a:lnTo>
                    <a:cubicBezTo>
                      <a:pt x="574050" y="83283"/>
                      <a:pt x="582260" y="89127"/>
                      <a:pt x="582260" y="96336"/>
                    </a:cubicBezTo>
                    <a:lnTo>
                      <a:pt x="582260" y="135638"/>
                    </a:lnTo>
                    <a:lnTo>
                      <a:pt x="582260" y="137875"/>
                    </a:lnTo>
                    <a:lnTo>
                      <a:pt x="582260" y="159827"/>
                    </a:lnTo>
                    <a:cubicBezTo>
                      <a:pt x="582260" y="167035"/>
                      <a:pt x="574050" y="172880"/>
                      <a:pt x="563923" y="172880"/>
                    </a:cubicBezTo>
                    <a:lnTo>
                      <a:pt x="536150" y="172880"/>
                    </a:lnTo>
                    <a:cubicBezTo>
                      <a:pt x="526023" y="172880"/>
                      <a:pt x="517813" y="167035"/>
                      <a:pt x="517813" y="159827"/>
                    </a:cubicBezTo>
                    <a:lnTo>
                      <a:pt x="517813" y="137875"/>
                    </a:lnTo>
                    <a:lnTo>
                      <a:pt x="517813" y="135638"/>
                    </a:lnTo>
                    <a:lnTo>
                      <a:pt x="517813" y="96336"/>
                    </a:lnTo>
                    <a:cubicBezTo>
                      <a:pt x="517813" y="89127"/>
                      <a:pt x="526023" y="83283"/>
                      <a:pt x="536150" y="83283"/>
                    </a:cubicBezTo>
                    <a:close/>
                    <a:moveTo>
                      <a:pt x="361477" y="80927"/>
                    </a:moveTo>
                    <a:cubicBezTo>
                      <a:pt x="364491" y="80927"/>
                      <a:pt x="367504" y="81745"/>
                      <a:pt x="369803" y="83383"/>
                    </a:cubicBezTo>
                    <a:lnTo>
                      <a:pt x="389536" y="97430"/>
                    </a:lnTo>
                    <a:cubicBezTo>
                      <a:pt x="394135" y="100703"/>
                      <a:pt x="394135" y="106010"/>
                      <a:pt x="389536" y="109284"/>
                    </a:cubicBezTo>
                    <a:lnTo>
                      <a:pt x="376926" y="118260"/>
                    </a:lnTo>
                    <a:cubicBezTo>
                      <a:pt x="372327" y="121534"/>
                      <a:pt x="364872" y="121534"/>
                      <a:pt x="360274" y="118260"/>
                    </a:cubicBezTo>
                    <a:lnTo>
                      <a:pt x="340541" y="104213"/>
                    </a:lnTo>
                    <a:cubicBezTo>
                      <a:pt x="335943" y="100940"/>
                      <a:pt x="335943" y="95633"/>
                      <a:pt x="340541" y="92359"/>
                    </a:cubicBezTo>
                    <a:lnTo>
                      <a:pt x="353152" y="83383"/>
                    </a:lnTo>
                    <a:cubicBezTo>
                      <a:pt x="355450" y="81746"/>
                      <a:pt x="358464" y="80927"/>
                      <a:pt x="361477" y="80927"/>
                    </a:cubicBezTo>
                    <a:close/>
                    <a:moveTo>
                      <a:pt x="459361" y="70183"/>
                    </a:moveTo>
                    <a:cubicBezTo>
                      <a:pt x="461030" y="70204"/>
                      <a:pt x="462689" y="70679"/>
                      <a:pt x="463940" y="71602"/>
                    </a:cubicBezTo>
                    <a:lnTo>
                      <a:pt x="470803" y="76664"/>
                    </a:lnTo>
                    <a:cubicBezTo>
                      <a:pt x="473306" y="78510"/>
                      <a:pt x="473233" y="81450"/>
                      <a:pt x="470640" y="83231"/>
                    </a:cubicBezTo>
                    <a:lnTo>
                      <a:pt x="463529" y="88117"/>
                    </a:lnTo>
                    <a:cubicBezTo>
                      <a:pt x="460936" y="89898"/>
                      <a:pt x="456805" y="89846"/>
                      <a:pt x="454303" y="88001"/>
                    </a:cubicBezTo>
                    <a:lnTo>
                      <a:pt x="447439" y="82938"/>
                    </a:lnTo>
                    <a:cubicBezTo>
                      <a:pt x="444938" y="81093"/>
                      <a:pt x="445011" y="78152"/>
                      <a:pt x="447603" y="76371"/>
                    </a:cubicBezTo>
                    <a:lnTo>
                      <a:pt x="454714" y="71486"/>
                    </a:lnTo>
                    <a:cubicBezTo>
                      <a:pt x="456010" y="70595"/>
                      <a:pt x="457691" y="70162"/>
                      <a:pt x="459361" y="70183"/>
                    </a:cubicBezTo>
                    <a:close/>
                    <a:moveTo>
                      <a:pt x="136804" y="69809"/>
                    </a:moveTo>
                    <a:cubicBezTo>
                      <a:pt x="138645" y="69867"/>
                      <a:pt x="140455" y="70425"/>
                      <a:pt x="141797" y="71469"/>
                    </a:cubicBezTo>
                    <a:lnTo>
                      <a:pt x="147557" y="75950"/>
                    </a:lnTo>
                    <a:cubicBezTo>
                      <a:pt x="150241" y="78039"/>
                      <a:pt x="150039" y="81280"/>
                      <a:pt x="147106" y="83191"/>
                    </a:cubicBezTo>
                    <a:lnTo>
                      <a:pt x="140810" y="87291"/>
                    </a:lnTo>
                    <a:cubicBezTo>
                      <a:pt x="137877" y="89202"/>
                      <a:pt x="133323" y="89058"/>
                      <a:pt x="130639" y="86970"/>
                    </a:cubicBezTo>
                    <a:lnTo>
                      <a:pt x="124878" y="82489"/>
                    </a:lnTo>
                    <a:cubicBezTo>
                      <a:pt x="122194" y="80400"/>
                      <a:pt x="122397" y="77159"/>
                      <a:pt x="125329" y="75249"/>
                    </a:cubicBezTo>
                    <a:lnTo>
                      <a:pt x="131625" y="71148"/>
                    </a:lnTo>
                    <a:cubicBezTo>
                      <a:pt x="133092" y="70193"/>
                      <a:pt x="134964" y="69751"/>
                      <a:pt x="136804" y="69809"/>
                    </a:cubicBezTo>
                    <a:close/>
                    <a:moveTo>
                      <a:pt x="521468" y="60831"/>
                    </a:moveTo>
                    <a:cubicBezTo>
                      <a:pt x="523138" y="60852"/>
                      <a:pt x="524796" y="61326"/>
                      <a:pt x="526047" y="62249"/>
                    </a:cubicBezTo>
                    <a:lnTo>
                      <a:pt x="532911" y="67311"/>
                    </a:lnTo>
                    <a:cubicBezTo>
                      <a:pt x="535413" y="69157"/>
                      <a:pt x="535339" y="72097"/>
                      <a:pt x="532747" y="73879"/>
                    </a:cubicBezTo>
                    <a:lnTo>
                      <a:pt x="525636" y="78764"/>
                    </a:lnTo>
                    <a:cubicBezTo>
                      <a:pt x="523044" y="80545"/>
                      <a:pt x="518913" y="80494"/>
                      <a:pt x="516410" y="78648"/>
                    </a:cubicBezTo>
                    <a:lnTo>
                      <a:pt x="509547" y="73586"/>
                    </a:lnTo>
                    <a:cubicBezTo>
                      <a:pt x="507045" y="71740"/>
                      <a:pt x="507118" y="68800"/>
                      <a:pt x="509711" y="67019"/>
                    </a:cubicBezTo>
                    <a:lnTo>
                      <a:pt x="516821" y="62132"/>
                    </a:lnTo>
                    <a:cubicBezTo>
                      <a:pt x="518118" y="61242"/>
                      <a:pt x="519799" y="60810"/>
                      <a:pt x="521468" y="60831"/>
                    </a:cubicBezTo>
                    <a:close/>
                    <a:moveTo>
                      <a:pt x="299815" y="52477"/>
                    </a:moveTo>
                    <a:cubicBezTo>
                      <a:pt x="304096" y="52477"/>
                      <a:pt x="308376" y="53640"/>
                      <a:pt x="311641" y="55964"/>
                    </a:cubicBezTo>
                    <a:lnTo>
                      <a:pt x="329554" y="68715"/>
                    </a:lnTo>
                    <a:cubicBezTo>
                      <a:pt x="336086" y="73365"/>
                      <a:pt x="336086" y="80904"/>
                      <a:pt x="329554" y="85553"/>
                    </a:cubicBezTo>
                    <a:lnTo>
                      <a:pt x="310727" y="98955"/>
                    </a:lnTo>
                    <a:cubicBezTo>
                      <a:pt x="304196" y="103604"/>
                      <a:pt x="293606" y="103604"/>
                      <a:pt x="287075" y="98955"/>
                    </a:cubicBezTo>
                    <a:lnTo>
                      <a:pt x="269163" y="86203"/>
                    </a:lnTo>
                    <a:cubicBezTo>
                      <a:pt x="262631" y="81554"/>
                      <a:pt x="262631" y="74016"/>
                      <a:pt x="269163" y="69366"/>
                    </a:cubicBezTo>
                    <a:lnTo>
                      <a:pt x="287990" y="55964"/>
                    </a:lnTo>
                    <a:cubicBezTo>
                      <a:pt x="291255" y="53639"/>
                      <a:pt x="295535" y="52477"/>
                      <a:pt x="299815" y="52477"/>
                    </a:cubicBezTo>
                    <a:close/>
                    <a:moveTo>
                      <a:pt x="622729" y="50921"/>
                    </a:moveTo>
                    <a:lnTo>
                      <a:pt x="667760" y="50921"/>
                    </a:lnTo>
                    <a:lnTo>
                      <a:pt x="667760" y="50922"/>
                    </a:lnTo>
                    <a:lnTo>
                      <a:pt x="712666" y="50922"/>
                    </a:lnTo>
                    <a:cubicBezTo>
                      <a:pt x="721488" y="50922"/>
                      <a:pt x="729474" y="53467"/>
                      <a:pt x="735255" y="57582"/>
                    </a:cubicBezTo>
                    <a:lnTo>
                      <a:pt x="739920" y="65601"/>
                    </a:lnTo>
                    <a:lnTo>
                      <a:pt x="744611" y="81877"/>
                    </a:lnTo>
                    <a:lnTo>
                      <a:pt x="744611" y="108109"/>
                    </a:lnTo>
                    <a:cubicBezTo>
                      <a:pt x="744611" y="120669"/>
                      <a:pt x="730308" y="130851"/>
                      <a:pt x="712666" y="130851"/>
                    </a:cubicBezTo>
                    <a:lnTo>
                      <a:pt x="667760" y="130851"/>
                    </a:lnTo>
                    <a:lnTo>
                      <a:pt x="667633" y="130851"/>
                    </a:lnTo>
                    <a:lnTo>
                      <a:pt x="622729" y="130851"/>
                    </a:lnTo>
                    <a:cubicBezTo>
                      <a:pt x="605086" y="130851"/>
                      <a:pt x="590782" y="120669"/>
                      <a:pt x="590782" y="108109"/>
                    </a:cubicBezTo>
                    <a:cubicBezTo>
                      <a:pt x="590783" y="96627"/>
                      <a:pt x="590783" y="85145"/>
                      <a:pt x="590783" y="73663"/>
                    </a:cubicBezTo>
                    <a:cubicBezTo>
                      <a:pt x="590783" y="61103"/>
                      <a:pt x="605086" y="50922"/>
                      <a:pt x="622729" y="50921"/>
                    </a:cubicBezTo>
                    <a:close/>
                    <a:moveTo>
                      <a:pt x="409253" y="47763"/>
                    </a:moveTo>
                    <a:cubicBezTo>
                      <a:pt x="412999" y="47763"/>
                      <a:pt x="416746" y="48781"/>
                      <a:pt x="419605" y="50815"/>
                    </a:cubicBezTo>
                    <a:lnTo>
                      <a:pt x="435285" y="61977"/>
                    </a:lnTo>
                    <a:cubicBezTo>
                      <a:pt x="441003" y="66048"/>
                      <a:pt x="441003" y="72646"/>
                      <a:pt x="435285" y="76717"/>
                    </a:cubicBezTo>
                    <a:lnTo>
                      <a:pt x="415381" y="90885"/>
                    </a:lnTo>
                    <a:cubicBezTo>
                      <a:pt x="409664" y="94955"/>
                      <a:pt x="400395" y="94955"/>
                      <a:pt x="394677" y="90885"/>
                    </a:cubicBezTo>
                    <a:lnTo>
                      <a:pt x="378997" y="79723"/>
                    </a:lnTo>
                    <a:cubicBezTo>
                      <a:pt x="373279" y="75653"/>
                      <a:pt x="373279" y="69054"/>
                      <a:pt x="378997" y="64984"/>
                    </a:cubicBezTo>
                    <a:lnTo>
                      <a:pt x="398900" y="50815"/>
                    </a:lnTo>
                    <a:cubicBezTo>
                      <a:pt x="401759" y="48780"/>
                      <a:pt x="405506" y="47763"/>
                      <a:pt x="409253" y="47763"/>
                    </a:cubicBezTo>
                    <a:close/>
                    <a:moveTo>
                      <a:pt x="562345" y="33100"/>
                    </a:moveTo>
                    <a:cubicBezTo>
                      <a:pt x="565372" y="32779"/>
                      <a:pt x="568569" y="33280"/>
                      <a:pt x="571222" y="34678"/>
                    </a:cubicBezTo>
                    <a:lnTo>
                      <a:pt x="585774" y="42347"/>
                    </a:lnTo>
                    <a:cubicBezTo>
                      <a:pt x="591080" y="45143"/>
                      <a:pt x="592197" y="50472"/>
                      <a:pt x="588269" y="54249"/>
                    </a:cubicBezTo>
                    <a:lnTo>
                      <a:pt x="572019" y="69873"/>
                    </a:lnTo>
                    <a:cubicBezTo>
                      <a:pt x="568091" y="73651"/>
                      <a:pt x="560605" y="74446"/>
                      <a:pt x="555299" y="71650"/>
                    </a:cubicBezTo>
                    <a:lnTo>
                      <a:pt x="540747" y="63980"/>
                    </a:lnTo>
                    <a:cubicBezTo>
                      <a:pt x="535442" y="61184"/>
                      <a:pt x="534324" y="55855"/>
                      <a:pt x="538253" y="52078"/>
                    </a:cubicBezTo>
                    <a:lnTo>
                      <a:pt x="554502" y="36453"/>
                    </a:lnTo>
                    <a:cubicBezTo>
                      <a:pt x="556466" y="34565"/>
                      <a:pt x="559320" y="33422"/>
                      <a:pt x="562345" y="33100"/>
                    </a:cubicBezTo>
                    <a:close/>
                    <a:moveTo>
                      <a:pt x="632471" y="28148"/>
                    </a:moveTo>
                    <a:cubicBezTo>
                      <a:pt x="634312" y="28206"/>
                      <a:pt x="636121" y="28764"/>
                      <a:pt x="637463" y="29808"/>
                    </a:cubicBezTo>
                    <a:lnTo>
                      <a:pt x="643223" y="34289"/>
                    </a:lnTo>
                    <a:cubicBezTo>
                      <a:pt x="645908" y="36378"/>
                      <a:pt x="645705" y="39619"/>
                      <a:pt x="642772" y="41530"/>
                    </a:cubicBezTo>
                    <a:lnTo>
                      <a:pt x="636477" y="45631"/>
                    </a:lnTo>
                    <a:cubicBezTo>
                      <a:pt x="633544" y="47541"/>
                      <a:pt x="628989" y="47398"/>
                      <a:pt x="626305" y="45309"/>
                    </a:cubicBezTo>
                    <a:lnTo>
                      <a:pt x="620545" y="40828"/>
                    </a:lnTo>
                    <a:cubicBezTo>
                      <a:pt x="617861" y="38740"/>
                      <a:pt x="618063" y="35498"/>
                      <a:pt x="620996" y="33587"/>
                    </a:cubicBezTo>
                    <a:lnTo>
                      <a:pt x="627292" y="29486"/>
                    </a:lnTo>
                    <a:cubicBezTo>
                      <a:pt x="628758" y="28531"/>
                      <a:pt x="630630" y="28090"/>
                      <a:pt x="632471" y="28148"/>
                    </a:cubicBezTo>
                    <a:close/>
                    <a:moveTo>
                      <a:pt x="709977" y="28147"/>
                    </a:moveTo>
                    <a:cubicBezTo>
                      <a:pt x="711818" y="28205"/>
                      <a:pt x="713628" y="28763"/>
                      <a:pt x="714970" y="29807"/>
                    </a:cubicBezTo>
                    <a:lnTo>
                      <a:pt x="720730" y="34289"/>
                    </a:lnTo>
                    <a:cubicBezTo>
                      <a:pt x="723414" y="36377"/>
                      <a:pt x="723211" y="39618"/>
                      <a:pt x="720278" y="41529"/>
                    </a:cubicBezTo>
                    <a:lnTo>
                      <a:pt x="713983" y="45630"/>
                    </a:lnTo>
                    <a:cubicBezTo>
                      <a:pt x="711049" y="47540"/>
                      <a:pt x="706496" y="47397"/>
                      <a:pt x="703812" y="45309"/>
                    </a:cubicBezTo>
                    <a:lnTo>
                      <a:pt x="698051" y="40827"/>
                    </a:lnTo>
                    <a:cubicBezTo>
                      <a:pt x="695368" y="38739"/>
                      <a:pt x="695569" y="35497"/>
                      <a:pt x="698503" y="33587"/>
                    </a:cubicBezTo>
                    <a:lnTo>
                      <a:pt x="704798" y="29486"/>
                    </a:lnTo>
                    <a:cubicBezTo>
                      <a:pt x="706265" y="28531"/>
                      <a:pt x="708137" y="28089"/>
                      <a:pt x="709977" y="28147"/>
                    </a:cubicBezTo>
                    <a:close/>
                    <a:moveTo>
                      <a:pt x="344653" y="26156"/>
                    </a:moveTo>
                    <a:cubicBezTo>
                      <a:pt x="347960" y="26198"/>
                      <a:pt x="351244" y="27137"/>
                      <a:pt x="353722" y="28965"/>
                    </a:cubicBezTo>
                    <a:lnTo>
                      <a:pt x="375270" y="44858"/>
                    </a:lnTo>
                    <a:cubicBezTo>
                      <a:pt x="380225" y="48513"/>
                      <a:pt x="380080" y="54336"/>
                      <a:pt x="374946" y="57863"/>
                    </a:cubicBezTo>
                    <a:lnTo>
                      <a:pt x="360863" y="67539"/>
                    </a:lnTo>
                    <a:cubicBezTo>
                      <a:pt x="355729" y="71067"/>
                      <a:pt x="347549" y="70964"/>
                      <a:pt x="342593" y="67309"/>
                    </a:cubicBezTo>
                    <a:lnTo>
                      <a:pt x="321045" y="51416"/>
                    </a:lnTo>
                    <a:cubicBezTo>
                      <a:pt x="316089" y="47761"/>
                      <a:pt x="316234" y="41938"/>
                      <a:pt x="321369" y="38410"/>
                    </a:cubicBezTo>
                    <a:lnTo>
                      <a:pt x="335451" y="28734"/>
                    </a:lnTo>
                    <a:cubicBezTo>
                      <a:pt x="338018" y="26970"/>
                      <a:pt x="341347" y="26114"/>
                      <a:pt x="344653" y="26156"/>
                    </a:cubicBezTo>
                    <a:close/>
                    <a:moveTo>
                      <a:pt x="664254" y="17370"/>
                    </a:moveTo>
                    <a:lnTo>
                      <a:pt x="667633" y="17370"/>
                    </a:lnTo>
                    <a:lnTo>
                      <a:pt x="674695" y="17370"/>
                    </a:lnTo>
                    <a:cubicBezTo>
                      <a:pt x="680750" y="17370"/>
                      <a:pt x="685659" y="20865"/>
                      <a:pt x="685659" y="25176"/>
                    </a:cubicBezTo>
                    <a:cubicBezTo>
                      <a:pt x="685660" y="28424"/>
                      <a:pt x="685660" y="31672"/>
                      <a:pt x="685660" y="34921"/>
                    </a:cubicBezTo>
                    <a:cubicBezTo>
                      <a:pt x="685659" y="39231"/>
                      <a:pt x="680750" y="42726"/>
                      <a:pt x="674696" y="42726"/>
                    </a:cubicBezTo>
                    <a:lnTo>
                      <a:pt x="667633" y="42726"/>
                    </a:lnTo>
                    <a:lnTo>
                      <a:pt x="664255" y="42726"/>
                    </a:lnTo>
                    <a:cubicBezTo>
                      <a:pt x="658200" y="42726"/>
                      <a:pt x="653291" y="39232"/>
                      <a:pt x="653291" y="34921"/>
                    </a:cubicBezTo>
                    <a:lnTo>
                      <a:pt x="653291" y="25175"/>
                    </a:lnTo>
                    <a:cubicBezTo>
                      <a:pt x="653291" y="20864"/>
                      <a:pt x="658200" y="17370"/>
                      <a:pt x="664254" y="17370"/>
                    </a:cubicBezTo>
                    <a:close/>
                    <a:moveTo>
                      <a:pt x="368514" y="7742"/>
                    </a:moveTo>
                    <a:cubicBezTo>
                      <a:pt x="370354" y="7800"/>
                      <a:pt x="372164" y="8358"/>
                      <a:pt x="373506" y="9402"/>
                    </a:cubicBezTo>
                    <a:lnTo>
                      <a:pt x="379266" y="13883"/>
                    </a:lnTo>
                    <a:cubicBezTo>
                      <a:pt x="381951" y="15972"/>
                      <a:pt x="381748" y="19213"/>
                      <a:pt x="378815" y="21124"/>
                    </a:cubicBezTo>
                    <a:lnTo>
                      <a:pt x="372520" y="25225"/>
                    </a:lnTo>
                    <a:cubicBezTo>
                      <a:pt x="369586" y="27135"/>
                      <a:pt x="365032" y="26992"/>
                      <a:pt x="362349" y="24903"/>
                    </a:cubicBezTo>
                    <a:lnTo>
                      <a:pt x="356588" y="20422"/>
                    </a:lnTo>
                    <a:cubicBezTo>
                      <a:pt x="353904" y="18334"/>
                      <a:pt x="354106" y="15093"/>
                      <a:pt x="357040" y="13182"/>
                    </a:cubicBezTo>
                    <a:lnTo>
                      <a:pt x="363335" y="9081"/>
                    </a:lnTo>
                    <a:cubicBezTo>
                      <a:pt x="364801" y="8126"/>
                      <a:pt x="366673" y="7684"/>
                      <a:pt x="368514" y="7742"/>
                    </a:cubicBezTo>
                    <a:close/>
                    <a:moveTo>
                      <a:pt x="694068" y="0"/>
                    </a:moveTo>
                    <a:lnTo>
                      <a:pt x="721014" y="0"/>
                    </a:lnTo>
                    <a:lnTo>
                      <a:pt x="728471" y="25875"/>
                    </a:lnTo>
                    <a:lnTo>
                      <a:pt x="725051" y="25875"/>
                    </a:lnTo>
                    <a:lnTo>
                      <a:pt x="694068" y="3820"/>
                    </a:lnTo>
                    <a:close/>
                    <a:moveTo>
                      <a:pt x="535461" y="0"/>
                    </a:moveTo>
                    <a:lnTo>
                      <a:pt x="640211" y="0"/>
                    </a:lnTo>
                    <a:lnTo>
                      <a:pt x="640763" y="10209"/>
                    </a:lnTo>
                    <a:lnTo>
                      <a:pt x="615795" y="29406"/>
                    </a:lnTo>
                    <a:cubicBezTo>
                      <a:pt x="606691" y="36406"/>
                      <a:pt x="591340" y="36827"/>
                      <a:pt x="581506" y="30346"/>
                    </a:cubicBezTo>
                    <a:close/>
                    <a:moveTo>
                      <a:pt x="403964" y="0"/>
                    </a:moveTo>
                    <a:lnTo>
                      <a:pt x="511762" y="0"/>
                    </a:lnTo>
                    <a:lnTo>
                      <a:pt x="520528" y="3821"/>
                    </a:lnTo>
                    <a:cubicBezTo>
                      <a:pt x="533668" y="9548"/>
                      <a:pt x="537798" y="21774"/>
                      <a:pt x="529753" y="31129"/>
                    </a:cubicBezTo>
                    <a:lnTo>
                      <a:pt x="507686" y="56784"/>
                    </a:lnTo>
                    <a:cubicBezTo>
                      <a:pt x="499640" y="66138"/>
                      <a:pt x="482465" y="69078"/>
                      <a:pt x="469324" y="63350"/>
                    </a:cubicBezTo>
                    <a:lnTo>
                      <a:pt x="405948" y="35726"/>
                    </a:lnTo>
                    <a:cubicBezTo>
                      <a:pt x="392807" y="29999"/>
                      <a:pt x="388677" y="17773"/>
                      <a:pt x="396723" y="8418"/>
                    </a:cubicBezTo>
                    <a:close/>
                    <a:moveTo>
                      <a:pt x="268283" y="0"/>
                    </a:moveTo>
                    <a:lnTo>
                      <a:pt x="348422" y="0"/>
                    </a:lnTo>
                    <a:lnTo>
                      <a:pt x="346782" y="9553"/>
                    </a:lnTo>
                    <a:lnTo>
                      <a:pt x="312716" y="28522"/>
                    </a:lnTo>
                    <a:cubicBezTo>
                      <a:pt x="303259" y="33788"/>
                      <a:pt x="289596" y="32600"/>
                      <a:pt x="282198" y="25868"/>
                    </a:cubicBezTo>
                    <a:lnTo>
                      <a:pt x="266323" y="11421"/>
                    </a:lnTo>
                    <a:close/>
                    <a:moveTo>
                      <a:pt x="165736" y="0"/>
                    </a:moveTo>
                    <a:lnTo>
                      <a:pt x="228995" y="0"/>
                    </a:lnTo>
                    <a:lnTo>
                      <a:pt x="275206" y="32897"/>
                    </a:lnTo>
                    <a:cubicBezTo>
                      <a:pt x="283168" y="38564"/>
                      <a:pt x="283168" y="47752"/>
                      <a:pt x="275206" y="53419"/>
                    </a:cubicBezTo>
                    <a:lnTo>
                      <a:pt x="217444" y="94538"/>
                    </a:lnTo>
                    <a:cubicBezTo>
                      <a:pt x="209483" y="100205"/>
                      <a:pt x="196575" y="100205"/>
                      <a:pt x="188614" y="94538"/>
                    </a:cubicBezTo>
                    <a:lnTo>
                      <a:pt x="130900" y="53453"/>
                    </a:lnTo>
                    <a:lnTo>
                      <a:pt x="141290" y="17403"/>
                    </a:lnTo>
                    <a:close/>
                    <a:moveTo>
                      <a:pt x="146305" y="0"/>
                    </a:moveTo>
                    <a:lnTo>
                      <a:pt x="146360" y="0"/>
                    </a:lnTo>
                    <a:lnTo>
                      <a:pt x="146291" y="49"/>
                    </a:lnTo>
                    <a:close/>
                  </a:path>
                </a:pathLst>
              </a:custGeom>
              <a:pattFill prst="lgConfetti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3175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8E0CC393-EC32-49FD-B17B-1F7693FD8009}"/>
                </a:ext>
              </a:extLst>
            </p:cNvPr>
            <p:cNvGrpSpPr/>
            <p:nvPr/>
          </p:nvGrpSpPr>
          <p:grpSpPr>
            <a:xfrm>
              <a:off x="2158043" y="3216067"/>
              <a:ext cx="2576426" cy="821318"/>
              <a:chOff x="2158043" y="4955013"/>
              <a:chExt cx="2576426" cy="821318"/>
            </a:xfrm>
          </p:grpSpPr>
          <p:sp>
            <p:nvSpPr>
              <p:cNvPr id="434" name="台形 433">
                <a:extLst>
                  <a:ext uri="{FF2B5EF4-FFF2-40B4-BE49-F238E27FC236}">
                    <a16:creationId xmlns:a16="http://schemas.microsoft.com/office/drawing/2014/main" id="{62D67B96-2FB1-43C7-A867-D2062FD1FA51}"/>
                  </a:ext>
                </a:extLst>
              </p:cNvPr>
              <p:cNvSpPr/>
              <p:nvPr/>
            </p:nvSpPr>
            <p:spPr>
              <a:xfrm>
                <a:off x="2158043" y="4955013"/>
                <a:ext cx="2576426" cy="819509"/>
              </a:xfrm>
              <a:prstGeom prst="trapezoid">
                <a:avLst>
                  <a:gd name="adj" fmla="val 1756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334C6940-3612-43FE-AD39-82002C61CDB0}"/>
                  </a:ext>
                </a:extLst>
              </p:cNvPr>
              <p:cNvSpPr/>
              <p:nvPr/>
            </p:nvSpPr>
            <p:spPr>
              <a:xfrm>
                <a:off x="2158043" y="4956804"/>
                <a:ext cx="2570530" cy="819527"/>
              </a:xfrm>
              <a:custGeom>
                <a:avLst/>
                <a:gdLst>
                  <a:gd name="connsiteX0" fmla="*/ 2420904 w 2570530"/>
                  <a:gd name="connsiteY0" fmla="*/ 810649 h 819527"/>
                  <a:gd name="connsiteX1" fmla="*/ 2428586 w 2570530"/>
                  <a:gd name="connsiteY1" fmla="*/ 812914 h 819527"/>
                  <a:gd name="connsiteX2" fmla="*/ 2437851 w 2570530"/>
                  <a:gd name="connsiteY2" fmla="*/ 819509 h 819527"/>
                  <a:gd name="connsiteX3" fmla="*/ 2403958 w 2570530"/>
                  <a:gd name="connsiteY3" fmla="*/ 819509 h 819527"/>
                  <a:gd name="connsiteX4" fmla="*/ 2413222 w 2570530"/>
                  <a:gd name="connsiteY4" fmla="*/ 812914 h 819527"/>
                  <a:gd name="connsiteX5" fmla="*/ 2420904 w 2570530"/>
                  <a:gd name="connsiteY5" fmla="*/ 810649 h 819527"/>
                  <a:gd name="connsiteX6" fmla="*/ 1790273 w 2570530"/>
                  <a:gd name="connsiteY6" fmla="*/ 810649 h 819527"/>
                  <a:gd name="connsiteX7" fmla="*/ 1797955 w 2570530"/>
                  <a:gd name="connsiteY7" fmla="*/ 812914 h 819527"/>
                  <a:gd name="connsiteX8" fmla="*/ 1807220 w 2570530"/>
                  <a:gd name="connsiteY8" fmla="*/ 819509 h 819527"/>
                  <a:gd name="connsiteX9" fmla="*/ 1773327 w 2570530"/>
                  <a:gd name="connsiteY9" fmla="*/ 819509 h 819527"/>
                  <a:gd name="connsiteX10" fmla="*/ 1782591 w 2570530"/>
                  <a:gd name="connsiteY10" fmla="*/ 812914 h 819527"/>
                  <a:gd name="connsiteX11" fmla="*/ 1790273 w 2570530"/>
                  <a:gd name="connsiteY11" fmla="*/ 810649 h 819527"/>
                  <a:gd name="connsiteX12" fmla="*/ 1159770 w 2570530"/>
                  <a:gd name="connsiteY12" fmla="*/ 810649 h 819527"/>
                  <a:gd name="connsiteX13" fmla="*/ 1167452 w 2570530"/>
                  <a:gd name="connsiteY13" fmla="*/ 812914 h 819527"/>
                  <a:gd name="connsiteX14" fmla="*/ 1176717 w 2570530"/>
                  <a:gd name="connsiteY14" fmla="*/ 819509 h 819527"/>
                  <a:gd name="connsiteX15" fmla="*/ 1142823 w 2570530"/>
                  <a:gd name="connsiteY15" fmla="*/ 819509 h 819527"/>
                  <a:gd name="connsiteX16" fmla="*/ 1152087 w 2570530"/>
                  <a:gd name="connsiteY16" fmla="*/ 812914 h 819527"/>
                  <a:gd name="connsiteX17" fmla="*/ 1159770 w 2570530"/>
                  <a:gd name="connsiteY17" fmla="*/ 810649 h 819527"/>
                  <a:gd name="connsiteX18" fmla="*/ 530460 w 2570530"/>
                  <a:gd name="connsiteY18" fmla="*/ 810649 h 819527"/>
                  <a:gd name="connsiteX19" fmla="*/ 538142 w 2570530"/>
                  <a:gd name="connsiteY19" fmla="*/ 812914 h 819527"/>
                  <a:gd name="connsiteX20" fmla="*/ 547407 w 2570530"/>
                  <a:gd name="connsiteY20" fmla="*/ 819509 h 819527"/>
                  <a:gd name="connsiteX21" fmla="*/ 513514 w 2570530"/>
                  <a:gd name="connsiteY21" fmla="*/ 819509 h 819527"/>
                  <a:gd name="connsiteX22" fmla="*/ 522778 w 2570530"/>
                  <a:gd name="connsiteY22" fmla="*/ 812914 h 819527"/>
                  <a:gd name="connsiteX23" fmla="*/ 530460 w 2570530"/>
                  <a:gd name="connsiteY23" fmla="*/ 810649 h 819527"/>
                  <a:gd name="connsiteX24" fmla="*/ 2337254 w 2570530"/>
                  <a:gd name="connsiteY24" fmla="*/ 800701 h 819527"/>
                  <a:gd name="connsiteX25" fmla="*/ 2342246 w 2570530"/>
                  <a:gd name="connsiteY25" fmla="*/ 802361 h 819527"/>
                  <a:gd name="connsiteX26" fmla="*/ 2348007 w 2570530"/>
                  <a:gd name="connsiteY26" fmla="*/ 806843 h 819527"/>
                  <a:gd name="connsiteX27" fmla="*/ 2347555 w 2570530"/>
                  <a:gd name="connsiteY27" fmla="*/ 814083 h 819527"/>
                  <a:gd name="connsiteX28" fmla="*/ 2341260 w 2570530"/>
                  <a:gd name="connsiteY28" fmla="*/ 818184 h 819527"/>
                  <a:gd name="connsiteX29" fmla="*/ 2331089 w 2570530"/>
                  <a:gd name="connsiteY29" fmla="*/ 817863 h 819527"/>
                  <a:gd name="connsiteX30" fmla="*/ 2325329 w 2570530"/>
                  <a:gd name="connsiteY30" fmla="*/ 813381 h 819527"/>
                  <a:gd name="connsiteX31" fmla="*/ 2325779 w 2570530"/>
                  <a:gd name="connsiteY31" fmla="*/ 806141 h 819527"/>
                  <a:gd name="connsiteX32" fmla="*/ 2332075 w 2570530"/>
                  <a:gd name="connsiteY32" fmla="*/ 802040 h 819527"/>
                  <a:gd name="connsiteX33" fmla="*/ 2337254 w 2570530"/>
                  <a:gd name="connsiteY33" fmla="*/ 800701 h 819527"/>
                  <a:gd name="connsiteX34" fmla="*/ 1706624 w 2570530"/>
                  <a:gd name="connsiteY34" fmla="*/ 800701 h 819527"/>
                  <a:gd name="connsiteX35" fmla="*/ 1711615 w 2570530"/>
                  <a:gd name="connsiteY35" fmla="*/ 802361 h 819527"/>
                  <a:gd name="connsiteX36" fmla="*/ 1717376 w 2570530"/>
                  <a:gd name="connsiteY36" fmla="*/ 806843 h 819527"/>
                  <a:gd name="connsiteX37" fmla="*/ 1716925 w 2570530"/>
                  <a:gd name="connsiteY37" fmla="*/ 814083 h 819527"/>
                  <a:gd name="connsiteX38" fmla="*/ 1710629 w 2570530"/>
                  <a:gd name="connsiteY38" fmla="*/ 818184 h 819527"/>
                  <a:gd name="connsiteX39" fmla="*/ 1700458 w 2570530"/>
                  <a:gd name="connsiteY39" fmla="*/ 817863 h 819527"/>
                  <a:gd name="connsiteX40" fmla="*/ 1694698 w 2570530"/>
                  <a:gd name="connsiteY40" fmla="*/ 813381 h 819527"/>
                  <a:gd name="connsiteX41" fmla="*/ 1695149 w 2570530"/>
                  <a:gd name="connsiteY41" fmla="*/ 806141 h 819527"/>
                  <a:gd name="connsiteX42" fmla="*/ 1701445 w 2570530"/>
                  <a:gd name="connsiteY42" fmla="*/ 802040 h 819527"/>
                  <a:gd name="connsiteX43" fmla="*/ 1706624 w 2570530"/>
                  <a:gd name="connsiteY43" fmla="*/ 800701 h 819527"/>
                  <a:gd name="connsiteX44" fmla="*/ 1076121 w 2570530"/>
                  <a:gd name="connsiteY44" fmla="*/ 800701 h 819527"/>
                  <a:gd name="connsiteX45" fmla="*/ 1081112 w 2570530"/>
                  <a:gd name="connsiteY45" fmla="*/ 802361 h 819527"/>
                  <a:gd name="connsiteX46" fmla="*/ 1086873 w 2570530"/>
                  <a:gd name="connsiteY46" fmla="*/ 806843 h 819527"/>
                  <a:gd name="connsiteX47" fmla="*/ 1086421 w 2570530"/>
                  <a:gd name="connsiteY47" fmla="*/ 814083 h 819527"/>
                  <a:gd name="connsiteX48" fmla="*/ 1080126 w 2570530"/>
                  <a:gd name="connsiteY48" fmla="*/ 818184 h 819527"/>
                  <a:gd name="connsiteX49" fmla="*/ 1069955 w 2570530"/>
                  <a:gd name="connsiteY49" fmla="*/ 817863 h 819527"/>
                  <a:gd name="connsiteX50" fmla="*/ 1064195 w 2570530"/>
                  <a:gd name="connsiteY50" fmla="*/ 813381 h 819527"/>
                  <a:gd name="connsiteX51" fmla="*/ 1064646 w 2570530"/>
                  <a:gd name="connsiteY51" fmla="*/ 806141 h 819527"/>
                  <a:gd name="connsiteX52" fmla="*/ 1070942 w 2570530"/>
                  <a:gd name="connsiteY52" fmla="*/ 802040 h 819527"/>
                  <a:gd name="connsiteX53" fmla="*/ 1076121 w 2570530"/>
                  <a:gd name="connsiteY53" fmla="*/ 800701 h 819527"/>
                  <a:gd name="connsiteX54" fmla="*/ 446811 w 2570530"/>
                  <a:gd name="connsiteY54" fmla="*/ 800701 h 819527"/>
                  <a:gd name="connsiteX55" fmla="*/ 451803 w 2570530"/>
                  <a:gd name="connsiteY55" fmla="*/ 802361 h 819527"/>
                  <a:gd name="connsiteX56" fmla="*/ 457563 w 2570530"/>
                  <a:gd name="connsiteY56" fmla="*/ 806843 h 819527"/>
                  <a:gd name="connsiteX57" fmla="*/ 457111 w 2570530"/>
                  <a:gd name="connsiteY57" fmla="*/ 814083 h 819527"/>
                  <a:gd name="connsiteX58" fmla="*/ 450817 w 2570530"/>
                  <a:gd name="connsiteY58" fmla="*/ 818184 h 819527"/>
                  <a:gd name="connsiteX59" fmla="*/ 440646 w 2570530"/>
                  <a:gd name="connsiteY59" fmla="*/ 817863 h 819527"/>
                  <a:gd name="connsiteX60" fmla="*/ 434885 w 2570530"/>
                  <a:gd name="connsiteY60" fmla="*/ 813381 h 819527"/>
                  <a:gd name="connsiteX61" fmla="*/ 435336 w 2570530"/>
                  <a:gd name="connsiteY61" fmla="*/ 806141 h 819527"/>
                  <a:gd name="connsiteX62" fmla="*/ 441632 w 2570530"/>
                  <a:gd name="connsiteY62" fmla="*/ 802040 h 819527"/>
                  <a:gd name="connsiteX63" fmla="*/ 446811 w 2570530"/>
                  <a:gd name="connsiteY63" fmla="*/ 800701 h 819527"/>
                  <a:gd name="connsiteX64" fmla="*/ 1964609 w 2570530"/>
                  <a:gd name="connsiteY64" fmla="*/ 796450 h 819527"/>
                  <a:gd name="connsiteX65" fmla="*/ 1969601 w 2570530"/>
                  <a:gd name="connsiteY65" fmla="*/ 798111 h 819527"/>
                  <a:gd name="connsiteX66" fmla="*/ 1975362 w 2570530"/>
                  <a:gd name="connsiteY66" fmla="*/ 802592 h 819527"/>
                  <a:gd name="connsiteX67" fmla="*/ 1974912 w 2570530"/>
                  <a:gd name="connsiteY67" fmla="*/ 809832 h 819527"/>
                  <a:gd name="connsiteX68" fmla="*/ 1968616 w 2570530"/>
                  <a:gd name="connsiteY68" fmla="*/ 813933 h 819527"/>
                  <a:gd name="connsiteX69" fmla="*/ 1958444 w 2570530"/>
                  <a:gd name="connsiteY69" fmla="*/ 813612 h 819527"/>
                  <a:gd name="connsiteX70" fmla="*/ 1952684 w 2570530"/>
                  <a:gd name="connsiteY70" fmla="*/ 809131 h 819527"/>
                  <a:gd name="connsiteX71" fmla="*/ 1953135 w 2570530"/>
                  <a:gd name="connsiteY71" fmla="*/ 801890 h 819527"/>
                  <a:gd name="connsiteX72" fmla="*/ 1959431 w 2570530"/>
                  <a:gd name="connsiteY72" fmla="*/ 797789 h 819527"/>
                  <a:gd name="connsiteX73" fmla="*/ 1964609 w 2570530"/>
                  <a:gd name="connsiteY73" fmla="*/ 796450 h 819527"/>
                  <a:gd name="connsiteX74" fmla="*/ 1334106 w 2570530"/>
                  <a:gd name="connsiteY74" fmla="*/ 796450 h 819527"/>
                  <a:gd name="connsiteX75" fmla="*/ 1339098 w 2570530"/>
                  <a:gd name="connsiteY75" fmla="*/ 798111 h 819527"/>
                  <a:gd name="connsiteX76" fmla="*/ 1344859 w 2570530"/>
                  <a:gd name="connsiteY76" fmla="*/ 802592 h 819527"/>
                  <a:gd name="connsiteX77" fmla="*/ 1344408 w 2570530"/>
                  <a:gd name="connsiteY77" fmla="*/ 809832 h 819527"/>
                  <a:gd name="connsiteX78" fmla="*/ 1338113 w 2570530"/>
                  <a:gd name="connsiteY78" fmla="*/ 813933 h 819527"/>
                  <a:gd name="connsiteX79" fmla="*/ 1327941 w 2570530"/>
                  <a:gd name="connsiteY79" fmla="*/ 813612 h 819527"/>
                  <a:gd name="connsiteX80" fmla="*/ 1322181 w 2570530"/>
                  <a:gd name="connsiteY80" fmla="*/ 809131 h 819527"/>
                  <a:gd name="connsiteX81" fmla="*/ 1322632 w 2570530"/>
                  <a:gd name="connsiteY81" fmla="*/ 801890 h 819527"/>
                  <a:gd name="connsiteX82" fmla="*/ 1328927 w 2570530"/>
                  <a:gd name="connsiteY82" fmla="*/ 797789 h 819527"/>
                  <a:gd name="connsiteX83" fmla="*/ 1334106 w 2570530"/>
                  <a:gd name="connsiteY83" fmla="*/ 796450 h 819527"/>
                  <a:gd name="connsiteX84" fmla="*/ 704797 w 2570530"/>
                  <a:gd name="connsiteY84" fmla="*/ 796450 h 819527"/>
                  <a:gd name="connsiteX85" fmla="*/ 709789 w 2570530"/>
                  <a:gd name="connsiteY85" fmla="*/ 798111 h 819527"/>
                  <a:gd name="connsiteX86" fmla="*/ 715549 w 2570530"/>
                  <a:gd name="connsiteY86" fmla="*/ 802592 h 819527"/>
                  <a:gd name="connsiteX87" fmla="*/ 715098 w 2570530"/>
                  <a:gd name="connsiteY87" fmla="*/ 809832 h 819527"/>
                  <a:gd name="connsiteX88" fmla="*/ 708803 w 2570530"/>
                  <a:gd name="connsiteY88" fmla="*/ 813933 h 819527"/>
                  <a:gd name="connsiteX89" fmla="*/ 698631 w 2570530"/>
                  <a:gd name="connsiteY89" fmla="*/ 813612 h 819527"/>
                  <a:gd name="connsiteX90" fmla="*/ 692871 w 2570530"/>
                  <a:gd name="connsiteY90" fmla="*/ 809131 h 819527"/>
                  <a:gd name="connsiteX91" fmla="*/ 693322 w 2570530"/>
                  <a:gd name="connsiteY91" fmla="*/ 801890 h 819527"/>
                  <a:gd name="connsiteX92" fmla="*/ 699617 w 2570530"/>
                  <a:gd name="connsiteY92" fmla="*/ 797789 h 819527"/>
                  <a:gd name="connsiteX93" fmla="*/ 704797 w 2570530"/>
                  <a:gd name="connsiteY93" fmla="*/ 796450 h 819527"/>
                  <a:gd name="connsiteX94" fmla="*/ 74293 w 2570530"/>
                  <a:gd name="connsiteY94" fmla="*/ 796450 h 819527"/>
                  <a:gd name="connsiteX95" fmla="*/ 79285 w 2570530"/>
                  <a:gd name="connsiteY95" fmla="*/ 798111 h 819527"/>
                  <a:gd name="connsiteX96" fmla="*/ 85046 w 2570530"/>
                  <a:gd name="connsiteY96" fmla="*/ 802592 h 819527"/>
                  <a:gd name="connsiteX97" fmla="*/ 84595 w 2570530"/>
                  <a:gd name="connsiteY97" fmla="*/ 809832 h 819527"/>
                  <a:gd name="connsiteX98" fmla="*/ 78300 w 2570530"/>
                  <a:gd name="connsiteY98" fmla="*/ 813933 h 819527"/>
                  <a:gd name="connsiteX99" fmla="*/ 68127 w 2570530"/>
                  <a:gd name="connsiteY99" fmla="*/ 813612 h 819527"/>
                  <a:gd name="connsiteX100" fmla="*/ 62368 w 2570530"/>
                  <a:gd name="connsiteY100" fmla="*/ 809131 h 819527"/>
                  <a:gd name="connsiteX101" fmla="*/ 62818 w 2570530"/>
                  <a:gd name="connsiteY101" fmla="*/ 801890 h 819527"/>
                  <a:gd name="connsiteX102" fmla="*/ 69114 w 2570530"/>
                  <a:gd name="connsiteY102" fmla="*/ 797789 h 819527"/>
                  <a:gd name="connsiteX103" fmla="*/ 74293 w 2570530"/>
                  <a:gd name="connsiteY103" fmla="*/ 796450 h 819527"/>
                  <a:gd name="connsiteX104" fmla="*/ 763846 w 2570530"/>
                  <a:gd name="connsiteY104" fmla="*/ 794443 h 819527"/>
                  <a:gd name="connsiteX105" fmla="*/ 795258 w 2570530"/>
                  <a:gd name="connsiteY105" fmla="*/ 814336 h 819527"/>
                  <a:gd name="connsiteX106" fmla="*/ 795258 w 2570530"/>
                  <a:gd name="connsiteY106" fmla="*/ 819509 h 819527"/>
                  <a:gd name="connsiteX107" fmla="*/ 735902 w 2570530"/>
                  <a:gd name="connsiteY107" fmla="*/ 819509 h 819527"/>
                  <a:gd name="connsiteX108" fmla="*/ 735902 w 2570530"/>
                  <a:gd name="connsiteY108" fmla="*/ 814336 h 819527"/>
                  <a:gd name="connsiteX109" fmla="*/ 1394350 w 2570530"/>
                  <a:gd name="connsiteY109" fmla="*/ 793593 h 819527"/>
                  <a:gd name="connsiteX110" fmla="*/ 1425762 w 2570530"/>
                  <a:gd name="connsiteY110" fmla="*/ 814336 h 819527"/>
                  <a:gd name="connsiteX111" fmla="*/ 1425762 w 2570530"/>
                  <a:gd name="connsiteY111" fmla="*/ 819509 h 819527"/>
                  <a:gd name="connsiteX112" fmla="*/ 1365212 w 2570530"/>
                  <a:gd name="connsiteY112" fmla="*/ 819509 h 819527"/>
                  <a:gd name="connsiteX113" fmla="*/ 1365212 w 2570530"/>
                  <a:gd name="connsiteY113" fmla="*/ 814336 h 819527"/>
                  <a:gd name="connsiteX114" fmla="*/ 134537 w 2570530"/>
                  <a:gd name="connsiteY114" fmla="*/ 793593 h 819527"/>
                  <a:gd name="connsiteX115" fmla="*/ 165949 w 2570530"/>
                  <a:gd name="connsiteY115" fmla="*/ 814336 h 819527"/>
                  <a:gd name="connsiteX116" fmla="*/ 165949 w 2570530"/>
                  <a:gd name="connsiteY116" fmla="*/ 819509 h 819527"/>
                  <a:gd name="connsiteX117" fmla="*/ 105399 w 2570530"/>
                  <a:gd name="connsiteY117" fmla="*/ 819509 h 819527"/>
                  <a:gd name="connsiteX118" fmla="*/ 105399 w 2570530"/>
                  <a:gd name="connsiteY118" fmla="*/ 814336 h 819527"/>
                  <a:gd name="connsiteX119" fmla="*/ 2260750 w 2570530"/>
                  <a:gd name="connsiteY119" fmla="*/ 793211 h 819527"/>
                  <a:gd name="connsiteX120" fmla="*/ 2276109 w 2570530"/>
                  <a:gd name="connsiteY120" fmla="*/ 797739 h 819527"/>
                  <a:gd name="connsiteX121" fmla="*/ 2306691 w 2570530"/>
                  <a:gd name="connsiteY121" fmla="*/ 819509 h 819527"/>
                  <a:gd name="connsiteX122" fmla="*/ 2215196 w 2570530"/>
                  <a:gd name="connsiteY122" fmla="*/ 819509 h 819527"/>
                  <a:gd name="connsiteX123" fmla="*/ 2215196 w 2570530"/>
                  <a:gd name="connsiteY123" fmla="*/ 819234 h 819527"/>
                  <a:gd name="connsiteX124" fmla="*/ 2245391 w 2570530"/>
                  <a:gd name="connsiteY124" fmla="*/ 797739 h 819527"/>
                  <a:gd name="connsiteX125" fmla="*/ 2260750 w 2570530"/>
                  <a:gd name="connsiteY125" fmla="*/ 793211 h 819527"/>
                  <a:gd name="connsiteX126" fmla="*/ 1630120 w 2570530"/>
                  <a:gd name="connsiteY126" fmla="*/ 793211 h 819527"/>
                  <a:gd name="connsiteX127" fmla="*/ 1645479 w 2570530"/>
                  <a:gd name="connsiteY127" fmla="*/ 797739 h 819527"/>
                  <a:gd name="connsiteX128" fmla="*/ 1676061 w 2570530"/>
                  <a:gd name="connsiteY128" fmla="*/ 819509 h 819527"/>
                  <a:gd name="connsiteX129" fmla="*/ 1584565 w 2570530"/>
                  <a:gd name="connsiteY129" fmla="*/ 819509 h 819527"/>
                  <a:gd name="connsiteX130" fmla="*/ 1584565 w 2570530"/>
                  <a:gd name="connsiteY130" fmla="*/ 819234 h 819527"/>
                  <a:gd name="connsiteX131" fmla="*/ 1614760 w 2570530"/>
                  <a:gd name="connsiteY131" fmla="*/ 797739 h 819527"/>
                  <a:gd name="connsiteX132" fmla="*/ 1630120 w 2570530"/>
                  <a:gd name="connsiteY132" fmla="*/ 793211 h 819527"/>
                  <a:gd name="connsiteX133" fmla="*/ 999616 w 2570530"/>
                  <a:gd name="connsiteY133" fmla="*/ 793211 h 819527"/>
                  <a:gd name="connsiteX134" fmla="*/ 1014975 w 2570530"/>
                  <a:gd name="connsiteY134" fmla="*/ 797739 h 819527"/>
                  <a:gd name="connsiteX135" fmla="*/ 1045557 w 2570530"/>
                  <a:gd name="connsiteY135" fmla="*/ 819509 h 819527"/>
                  <a:gd name="connsiteX136" fmla="*/ 954062 w 2570530"/>
                  <a:gd name="connsiteY136" fmla="*/ 819509 h 819527"/>
                  <a:gd name="connsiteX137" fmla="*/ 954062 w 2570530"/>
                  <a:gd name="connsiteY137" fmla="*/ 819234 h 819527"/>
                  <a:gd name="connsiteX138" fmla="*/ 984257 w 2570530"/>
                  <a:gd name="connsiteY138" fmla="*/ 797739 h 819527"/>
                  <a:gd name="connsiteX139" fmla="*/ 999616 w 2570530"/>
                  <a:gd name="connsiteY139" fmla="*/ 793211 h 819527"/>
                  <a:gd name="connsiteX140" fmla="*/ 370307 w 2570530"/>
                  <a:gd name="connsiteY140" fmla="*/ 793211 h 819527"/>
                  <a:gd name="connsiteX141" fmla="*/ 385666 w 2570530"/>
                  <a:gd name="connsiteY141" fmla="*/ 797739 h 819527"/>
                  <a:gd name="connsiteX142" fmla="*/ 416247 w 2570530"/>
                  <a:gd name="connsiteY142" fmla="*/ 819509 h 819527"/>
                  <a:gd name="connsiteX143" fmla="*/ 324753 w 2570530"/>
                  <a:gd name="connsiteY143" fmla="*/ 819509 h 819527"/>
                  <a:gd name="connsiteX144" fmla="*/ 324753 w 2570530"/>
                  <a:gd name="connsiteY144" fmla="*/ 819234 h 819527"/>
                  <a:gd name="connsiteX145" fmla="*/ 354948 w 2570530"/>
                  <a:gd name="connsiteY145" fmla="*/ 797739 h 819527"/>
                  <a:gd name="connsiteX146" fmla="*/ 370307 w 2570530"/>
                  <a:gd name="connsiteY146" fmla="*/ 793211 h 819527"/>
                  <a:gd name="connsiteX147" fmla="*/ 2024980 w 2570530"/>
                  <a:gd name="connsiteY147" fmla="*/ 791975 h 819527"/>
                  <a:gd name="connsiteX148" fmla="*/ 2056392 w 2570530"/>
                  <a:gd name="connsiteY148" fmla="*/ 814336 h 819527"/>
                  <a:gd name="connsiteX149" fmla="*/ 2056392 w 2570530"/>
                  <a:gd name="connsiteY149" fmla="*/ 819509 h 819527"/>
                  <a:gd name="connsiteX150" fmla="*/ 1995716 w 2570530"/>
                  <a:gd name="connsiteY150" fmla="*/ 819509 h 819527"/>
                  <a:gd name="connsiteX151" fmla="*/ 1995715 w 2570530"/>
                  <a:gd name="connsiteY151" fmla="*/ 814336 h 819527"/>
                  <a:gd name="connsiteX152" fmla="*/ 2024980 w 2570530"/>
                  <a:gd name="connsiteY152" fmla="*/ 793503 h 819527"/>
                  <a:gd name="connsiteX153" fmla="*/ 2365503 w 2570530"/>
                  <a:gd name="connsiteY153" fmla="*/ 790527 h 819527"/>
                  <a:gd name="connsiteX154" fmla="*/ 2371115 w 2570530"/>
                  <a:gd name="connsiteY154" fmla="*/ 792394 h 819527"/>
                  <a:gd name="connsiteX155" fmla="*/ 2390355 w 2570530"/>
                  <a:gd name="connsiteY155" fmla="*/ 807362 h 819527"/>
                  <a:gd name="connsiteX156" fmla="*/ 2389848 w 2570530"/>
                  <a:gd name="connsiteY156" fmla="*/ 815502 h 819527"/>
                  <a:gd name="connsiteX157" fmla="*/ 2383696 w 2570530"/>
                  <a:gd name="connsiteY157" fmla="*/ 819509 h 819527"/>
                  <a:gd name="connsiteX158" fmla="*/ 2371027 w 2570530"/>
                  <a:gd name="connsiteY158" fmla="*/ 819509 h 819527"/>
                  <a:gd name="connsiteX159" fmla="*/ 2352097 w 2570530"/>
                  <a:gd name="connsiteY159" fmla="*/ 804782 h 819527"/>
                  <a:gd name="connsiteX160" fmla="*/ 2352603 w 2570530"/>
                  <a:gd name="connsiteY160" fmla="*/ 796642 h 819527"/>
                  <a:gd name="connsiteX161" fmla="*/ 2359680 w 2570530"/>
                  <a:gd name="connsiteY161" fmla="*/ 792033 h 819527"/>
                  <a:gd name="connsiteX162" fmla="*/ 2365503 w 2570530"/>
                  <a:gd name="connsiteY162" fmla="*/ 790527 h 819527"/>
                  <a:gd name="connsiteX163" fmla="*/ 1734872 w 2570530"/>
                  <a:gd name="connsiteY163" fmla="*/ 790527 h 819527"/>
                  <a:gd name="connsiteX164" fmla="*/ 1740484 w 2570530"/>
                  <a:gd name="connsiteY164" fmla="*/ 792394 h 819527"/>
                  <a:gd name="connsiteX165" fmla="*/ 1759725 w 2570530"/>
                  <a:gd name="connsiteY165" fmla="*/ 807362 h 819527"/>
                  <a:gd name="connsiteX166" fmla="*/ 1759217 w 2570530"/>
                  <a:gd name="connsiteY166" fmla="*/ 815502 h 819527"/>
                  <a:gd name="connsiteX167" fmla="*/ 1753065 w 2570530"/>
                  <a:gd name="connsiteY167" fmla="*/ 819509 h 819527"/>
                  <a:gd name="connsiteX168" fmla="*/ 1740397 w 2570530"/>
                  <a:gd name="connsiteY168" fmla="*/ 819509 h 819527"/>
                  <a:gd name="connsiteX169" fmla="*/ 1721466 w 2570530"/>
                  <a:gd name="connsiteY169" fmla="*/ 804782 h 819527"/>
                  <a:gd name="connsiteX170" fmla="*/ 1721973 w 2570530"/>
                  <a:gd name="connsiteY170" fmla="*/ 796642 h 819527"/>
                  <a:gd name="connsiteX171" fmla="*/ 1729050 w 2570530"/>
                  <a:gd name="connsiteY171" fmla="*/ 792033 h 819527"/>
                  <a:gd name="connsiteX172" fmla="*/ 1734872 w 2570530"/>
                  <a:gd name="connsiteY172" fmla="*/ 790527 h 819527"/>
                  <a:gd name="connsiteX173" fmla="*/ 1104369 w 2570530"/>
                  <a:gd name="connsiteY173" fmla="*/ 790527 h 819527"/>
                  <a:gd name="connsiteX174" fmla="*/ 1109981 w 2570530"/>
                  <a:gd name="connsiteY174" fmla="*/ 792394 h 819527"/>
                  <a:gd name="connsiteX175" fmla="*/ 1129221 w 2570530"/>
                  <a:gd name="connsiteY175" fmla="*/ 807362 h 819527"/>
                  <a:gd name="connsiteX176" fmla="*/ 1128714 w 2570530"/>
                  <a:gd name="connsiteY176" fmla="*/ 815502 h 819527"/>
                  <a:gd name="connsiteX177" fmla="*/ 1122562 w 2570530"/>
                  <a:gd name="connsiteY177" fmla="*/ 819509 h 819527"/>
                  <a:gd name="connsiteX178" fmla="*/ 1109893 w 2570530"/>
                  <a:gd name="connsiteY178" fmla="*/ 819509 h 819527"/>
                  <a:gd name="connsiteX179" fmla="*/ 1090963 w 2570530"/>
                  <a:gd name="connsiteY179" fmla="*/ 804782 h 819527"/>
                  <a:gd name="connsiteX180" fmla="*/ 1091470 w 2570530"/>
                  <a:gd name="connsiteY180" fmla="*/ 796642 h 819527"/>
                  <a:gd name="connsiteX181" fmla="*/ 1098547 w 2570530"/>
                  <a:gd name="connsiteY181" fmla="*/ 792033 h 819527"/>
                  <a:gd name="connsiteX182" fmla="*/ 1104369 w 2570530"/>
                  <a:gd name="connsiteY182" fmla="*/ 790527 h 819527"/>
                  <a:gd name="connsiteX183" fmla="*/ 475060 w 2570530"/>
                  <a:gd name="connsiteY183" fmla="*/ 790527 h 819527"/>
                  <a:gd name="connsiteX184" fmla="*/ 480671 w 2570530"/>
                  <a:gd name="connsiteY184" fmla="*/ 792394 h 819527"/>
                  <a:gd name="connsiteX185" fmla="*/ 499912 w 2570530"/>
                  <a:gd name="connsiteY185" fmla="*/ 807362 h 819527"/>
                  <a:gd name="connsiteX186" fmla="*/ 499405 w 2570530"/>
                  <a:gd name="connsiteY186" fmla="*/ 815502 h 819527"/>
                  <a:gd name="connsiteX187" fmla="*/ 493252 w 2570530"/>
                  <a:gd name="connsiteY187" fmla="*/ 819509 h 819527"/>
                  <a:gd name="connsiteX188" fmla="*/ 480584 w 2570530"/>
                  <a:gd name="connsiteY188" fmla="*/ 819509 h 819527"/>
                  <a:gd name="connsiteX189" fmla="*/ 461653 w 2570530"/>
                  <a:gd name="connsiteY189" fmla="*/ 804782 h 819527"/>
                  <a:gd name="connsiteX190" fmla="*/ 462160 w 2570530"/>
                  <a:gd name="connsiteY190" fmla="*/ 796642 h 819527"/>
                  <a:gd name="connsiteX191" fmla="*/ 469237 w 2570530"/>
                  <a:gd name="connsiteY191" fmla="*/ 792033 h 819527"/>
                  <a:gd name="connsiteX192" fmla="*/ 475060 w 2570530"/>
                  <a:gd name="connsiteY192" fmla="*/ 790527 h 819527"/>
                  <a:gd name="connsiteX193" fmla="*/ 2423250 w 2570530"/>
                  <a:gd name="connsiteY193" fmla="*/ 787948 h 819527"/>
                  <a:gd name="connsiteX194" fmla="*/ 2428243 w 2570530"/>
                  <a:gd name="connsiteY194" fmla="*/ 789608 h 819527"/>
                  <a:gd name="connsiteX195" fmla="*/ 2434004 w 2570530"/>
                  <a:gd name="connsiteY195" fmla="*/ 794089 h 819527"/>
                  <a:gd name="connsiteX196" fmla="*/ 2433552 w 2570530"/>
                  <a:gd name="connsiteY196" fmla="*/ 801330 h 819527"/>
                  <a:gd name="connsiteX197" fmla="*/ 2427256 w 2570530"/>
                  <a:gd name="connsiteY197" fmla="*/ 805430 h 819527"/>
                  <a:gd name="connsiteX198" fmla="*/ 2417085 w 2570530"/>
                  <a:gd name="connsiteY198" fmla="*/ 805109 h 819527"/>
                  <a:gd name="connsiteX199" fmla="*/ 2411325 w 2570530"/>
                  <a:gd name="connsiteY199" fmla="*/ 800627 h 819527"/>
                  <a:gd name="connsiteX200" fmla="*/ 2411776 w 2570530"/>
                  <a:gd name="connsiteY200" fmla="*/ 793387 h 819527"/>
                  <a:gd name="connsiteX201" fmla="*/ 2418072 w 2570530"/>
                  <a:gd name="connsiteY201" fmla="*/ 789286 h 819527"/>
                  <a:gd name="connsiteX202" fmla="*/ 2423250 w 2570530"/>
                  <a:gd name="connsiteY202" fmla="*/ 787948 h 819527"/>
                  <a:gd name="connsiteX203" fmla="*/ 1792620 w 2570530"/>
                  <a:gd name="connsiteY203" fmla="*/ 787948 h 819527"/>
                  <a:gd name="connsiteX204" fmla="*/ 1797613 w 2570530"/>
                  <a:gd name="connsiteY204" fmla="*/ 789608 h 819527"/>
                  <a:gd name="connsiteX205" fmla="*/ 1803373 w 2570530"/>
                  <a:gd name="connsiteY205" fmla="*/ 794089 h 819527"/>
                  <a:gd name="connsiteX206" fmla="*/ 1802921 w 2570530"/>
                  <a:gd name="connsiteY206" fmla="*/ 801330 h 819527"/>
                  <a:gd name="connsiteX207" fmla="*/ 1796625 w 2570530"/>
                  <a:gd name="connsiteY207" fmla="*/ 805430 h 819527"/>
                  <a:gd name="connsiteX208" fmla="*/ 1786454 w 2570530"/>
                  <a:gd name="connsiteY208" fmla="*/ 805109 h 819527"/>
                  <a:gd name="connsiteX209" fmla="*/ 1780694 w 2570530"/>
                  <a:gd name="connsiteY209" fmla="*/ 800627 h 819527"/>
                  <a:gd name="connsiteX210" fmla="*/ 1781145 w 2570530"/>
                  <a:gd name="connsiteY210" fmla="*/ 793387 h 819527"/>
                  <a:gd name="connsiteX211" fmla="*/ 1787441 w 2570530"/>
                  <a:gd name="connsiteY211" fmla="*/ 789286 h 819527"/>
                  <a:gd name="connsiteX212" fmla="*/ 1792620 w 2570530"/>
                  <a:gd name="connsiteY212" fmla="*/ 787948 h 819527"/>
                  <a:gd name="connsiteX213" fmla="*/ 1162117 w 2570530"/>
                  <a:gd name="connsiteY213" fmla="*/ 787948 h 819527"/>
                  <a:gd name="connsiteX214" fmla="*/ 1167109 w 2570530"/>
                  <a:gd name="connsiteY214" fmla="*/ 789608 h 819527"/>
                  <a:gd name="connsiteX215" fmla="*/ 1172869 w 2570530"/>
                  <a:gd name="connsiteY215" fmla="*/ 794089 h 819527"/>
                  <a:gd name="connsiteX216" fmla="*/ 1172418 w 2570530"/>
                  <a:gd name="connsiteY216" fmla="*/ 801330 h 819527"/>
                  <a:gd name="connsiteX217" fmla="*/ 1166122 w 2570530"/>
                  <a:gd name="connsiteY217" fmla="*/ 805430 h 819527"/>
                  <a:gd name="connsiteX218" fmla="*/ 1155951 w 2570530"/>
                  <a:gd name="connsiteY218" fmla="*/ 805109 h 819527"/>
                  <a:gd name="connsiteX219" fmla="*/ 1150191 w 2570530"/>
                  <a:gd name="connsiteY219" fmla="*/ 800627 h 819527"/>
                  <a:gd name="connsiteX220" fmla="*/ 1150642 w 2570530"/>
                  <a:gd name="connsiteY220" fmla="*/ 793387 h 819527"/>
                  <a:gd name="connsiteX221" fmla="*/ 1156938 w 2570530"/>
                  <a:gd name="connsiteY221" fmla="*/ 789286 h 819527"/>
                  <a:gd name="connsiteX222" fmla="*/ 1162117 w 2570530"/>
                  <a:gd name="connsiteY222" fmla="*/ 787948 h 819527"/>
                  <a:gd name="connsiteX223" fmla="*/ 532807 w 2570530"/>
                  <a:gd name="connsiteY223" fmla="*/ 787948 h 819527"/>
                  <a:gd name="connsiteX224" fmla="*/ 537800 w 2570530"/>
                  <a:gd name="connsiteY224" fmla="*/ 789608 h 819527"/>
                  <a:gd name="connsiteX225" fmla="*/ 543560 w 2570530"/>
                  <a:gd name="connsiteY225" fmla="*/ 794089 h 819527"/>
                  <a:gd name="connsiteX226" fmla="*/ 543108 w 2570530"/>
                  <a:gd name="connsiteY226" fmla="*/ 801330 h 819527"/>
                  <a:gd name="connsiteX227" fmla="*/ 536813 w 2570530"/>
                  <a:gd name="connsiteY227" fmla="*/ 805430 h 819527"/>
                  <a:gd name="connsiteX228" fmla="*/ 526642 w 2570530"/>
                  <a:gd name="connsiteY228" fmla="*/ 805109 h 819527"/>
                  <a:gd name="connsiteX229" fmla="*/ 520881 w 2570530"/>
                  <a:gd name="connsiteY229" fmla="*/ 800627 h 819527"/>
                  <a:gd name="connsiteX230" fmla="*/ 521333 w 2570530"/>
                  <a:gd name="connsiteY230" fmla="*/ 793387 h 819527"/>
                  <a:gd name="connsiteX231" fmla="*/ 527628 w 2570530"/>
                  <a:gd name="connsiteY231" fmla="*/ 789286 h 819527"/>
                  <a:gd name="connsiteX232" fmla="*/ 532807 w 2570530"/>
                  <a:gd name="connsiteY232" fmla="*/ 787948 h 819527"/>
                  <a:gd name="connsiteX233" fmla="*/ 2139672 w 2570530"/>
                  <a:gd name="connsiteY233" fmla="*/ 778011 h 819527"/>
                  <a:gd name="connsiteX234" fmla="*/ 2149570 w 2570530"/>
                  <a:gd name="connsiteY234" fmla="*/ 780929 h 819527"/>
                  <a:gd name="connsiteX235" fmla="*/ 2189236 w 2570530"/>
                  <a:gd name="connsiteY235" fmla="*/ 809166 h 819527"/>
                  <a:gd name="connsiteX236" fmla="*/ 2189236 w 2570530"/>
                  <a:gd name="connsiteY236" fmla="*/ 819509 h 819527"/>
                  <a:gd name="connsiteX237" fmla="*/ 2088165 w 2570530"/>
                  <a:gd name="connsiteY237" fmla="*/ 819509 h 819527"/>
                  <a:gd name="connsiteX238" fmla="*/ 2088165 w 2570530"/>
                  <a:gd name="connsiteY238" fmla="*/ 810548 h 819527"/>
                  <a:gd name="connsiteX239" fmla="*/ 2129773 w 2570530"/>
                  <a:gd name="connsiteY239" fmla="*/ 780929 h 819527"/>
                  <a:gd name="connsiteX240" fmla="*/ 2139672 w 2570530"/>
                  <a:gd name="connsiteY240" fmla="*/ 778011 h 819527"/>
                  <a:gd name="connsiteX241" fmla="*/ 1509041 w 2570530"/>
                  <a:gd name="connsiteY241" fmla="*/ 778011 h 819527"/>
                  <a:gd name="connsiteX242" fmla="*/ 1518940 w 2570530"/>
                  <a:gd name="connsiteY242" fmla="*/ 780929 h 819527"/>
                  <a:gd name="connsiteX243" fmla="*/ 1558606 w 2570530"/>
                  <a:gd name="connsiteY243" fmla="*/ 809166 h 819527"/>
                  <a:gd name="connsiteX244" fmla="*/ 1558606 w 2570530"/>
                  <a:gd name="connsiteY244" fmla="*/ 819509 h 819527"/>
                  <a:gd name="connsiteX245" fmla="*/ 1457535 w 2570530"/>
                  <a:gd name="connsiteY245" fmla="*/ 819509 h 819527"/>
                  <a:gd name="connsiteX246" fmla="*/ 1457535 w 2570530"/>
                  <a:gd name="connsiteY246" fmla="*/ 810548 h 819527"/>
                  <a:gd name="connsiteX247" fmla="*/ 1499143 w 2570530"/>
                  <a:gd name="connsiteY247" fmla="*/ 780929 h 819527"/>
                  <a:gd name="connsiteX248" fmla="*/ 1509041 w 2570530"/>
                  <a:gd name="connsiteY248" fmla="*/ 778011 h 819527"/>
                  <a:gd name="connsiteX249" fmla="*/ 878538 w 2570530"/>
                  <a:gd name="connsiteY249" fmla="*/ 778011 h 819527"/>
                  <a:gd name="connsiteX250" fmla="*/ 888437 w 2570530"/>
                  <a:gd name="connsiteY250" fmla="*/ 780929 h 819527"/>
                  <a:gd name="connsiteX251" fmla="*/ 928102 w 2570530"/>
                  <a:gd name="connsiteY251" fmla="*/ 809166 h 819527"/>
                  <a:gd name="connsiteX252" fmla="*/ 928102 w 2570530"/>
                  <a:gd name="connsiteY252" fmla="*/ 819509 h 819527"/>
                  <a:gd name="connsiteX253" fmla="*/ 827031 w 2570530"/>
                  <a:gd name="connsiteY253" fmla="*/ 819509 h 819527"/>
                  <a:gd name="connsiteX254" fmla="*/ 827031 w 2570530"/>
                  <a:gd name="connsiteY254" fmla="*/ 810548 h 819527"/>
                  <a:gd name="connsiteX255" fmla="*/ 868640 w 2570530"/>
                  <a:gd name="connsiteY255" fmla="*/ 780929 h 819527"/>
                  <a:gd name="connsiteX256" fmla="*/ 878538 w 2570530"/>
                  <a:gd name="connsiteY256" fmla="*/ 778011 h 819527"/>
                  <a:gd name="connsiteX257" fmla="*/ 249229 w 2570530"/>
                  <a:gd name="connsiteY257" fmla="*/ 778011 h 819527"/>
                  <a:gd name="connsiteX258" fmla="*/ 259127 w 2570530"/>
                  <a:gd name="connsiteY258" fmla="*/ 780929 h 819527"/>
                  <a:gd name="connsiteX259" fmla="*/ 298792 w 2570530"/>
                  <a:gd name="connsiteY259" fmla="*/ 809166 h 819527"/>
                  <a:gd name="connsiteX260" fmla="*/ 298792 w 2570530"/>
                  <a:gd name="connsiteY260" fmla="*/ 819509 h 819527"/>
                  <a:gd name="connsiteX261" fmla="*/ 197722 w 2570530"/>
                  <a:gd name="connsiteY261" fmla="*/ 819509 h 819527"/>
                  <a:gd name="connsiteX262" fmla="*/ 197722 w 2570530"/>
                  <a:gd name="connsiteY262" fmla="*/ 810548 h 819527"/>
                  <a:gd name="connsiteX263" fmla="*/ 239330 w 2570530"/>
                  <a:gd name="connsiteY263" fmla="*/ 780929 h 819527"/>
                  <a:gd name="connsiteX264" fmla="*/ 249229 w 2570530"/>
                  <a:gd name="connsiteY264" fmla="*/ 778011 h 819527"/>
                  <a:gd name="connsiteX265" fmla="*/ 8303 w 2570530"/>
                  <a:gd name="connsiteY265" fmla="*/ 772232 h 819527"/>
                  <a:gd name="connsiteX266" fmla="*/ 35793 w 2570530"/>
                  <a:gd name="connsiteY266" fmla="*/ 791455 h 819527"/>
                  <a:gd name="connsiteX267" fmla="*/ 36047 w 2570530"/>
                  <a:gd name="connsiteY267" fmla="*/ 811703 h 819527"/>
                  <a:gd name="connsiteX268" fmla="*/ 25275 w 2570530"/>
                  <a:gd name="connsiteY268" fmla="*/ 819509 h 819527"/>
                  <a:gd name="connsiteX269" fmla="*/ 0 w 2570530"/>
                  <a:gd name="connsiteY269" fmla="*/ 819509 h 819527"/>
                  <a:gd name="connsiteX270" fmla="*/ 1990990 w 2570530"/>
                  <a:gd name="connsiteY270" fmla="*/ 768396 h 819527"/>
                  <a:gd name="connsiteX271" fmla="*/ 1994998 w 2570530"/>
                  <a:gd name="connsiteY271" fmla="*/ 769578 h 819527"/>
                  <a:gd name="connsiteX272" fmla="*/ 2012773 w 2570530"/>
                  <a:gd name="connsiteY272" fmla="*/ 782231 h 819527"/>
                  <a:gd name="connsiteX273" fmla="*/ 2012773 w 2570530"/>
                  <a:gd name="connsiteY273" fmla="*/ 787939 h 819527"/>
                  <a:gd name="connsiteX274" fmla="*/ 1996962 w 2570530"/>
                  <a:gd name="connsiteY274" fmla="*/ 799194 h 819527"/>
                  <a:gd name="connsiteX275" fmla="*/ 1988945 w 2570530"/>
                  <a:gd name="connsiteY275" fmla="*/ 799194 h 819527"/>
                  <a:gd name="connsiteX276" fmla="*/ 1971170 w 2570530"/>
                  <a:gd name="connsiteY276" fmla="*/ 786541 h 819527"/>
                  <a:gd name="connsiteX277" fmla="*/ 1971170 w 2570530"/>
                  <a:gd name="connsiteY277" fmla="*/ 780833 h 819527"/>
                  <a:gd name="connsiteX278" fmla="*/ 1986981 w 2570530"/>
                  <a:gd name="connsiteY278" fmla="*/ 769578 h 819527"/>
                  <a:gd name="connsiteX279" fmla="*/ 1990990 w 2570530"/>
                  <a:gd name="connsiteY279" fmla="*/ 768396 h 819527"/>
                  <a:gd name="connsiteX280" fmla="*/ 1360486 w 2570530"/>
                  <a:gd name="connsiteY280" fmla="*/ 768396 h 819527"/>
                  <a:gd name="connsiteX281" fmla="*/ 1364495 w 2570530"/>
                  <a:gd name="connsiteY281" fmla="*/ 769578 h 819527"/>
                  <a:gd name="connsiteX282" fmla="*/ 1382270 w 2570530"/>
                  <a:gd name="connsiteY282" fmla="*/ 782231 h 819527"/>
                  <a:gd name="connsiteX283" fmla="*/ 1382270 w 2570530"/>
                  <a:gd name="connsiteY283" fmla="*/ 787939 h 819527"/>
                  <a:gd name="connsiteX284" fmla="*/ 1366459 w 2570530"/>
                  <a:gd name="connsiteY284" fmla="*/ 799194 h 819527"/>
                  <a:gd name="connsiteX285" fmla="*/ 1358442 w 2570530"/>
                  <a:gd name="connsiteY285" fmla="*/ 799194 h 819527"/>
                  <a:gd name="connsiteX286" fmla="*/ 1340667 w 2570530"/>
                  <a:gd name="connsiteY286" fmla="*/ 786541 h 819527"/>
                  <a:gd name="connsiteX287" fmla="*/ 1340667 w 2570530"/>
                  <a:gd name="connsiteY287" fmla="*/ 780833 h 819527"/>
                  <a:gd name="connsiteX288" fmla="*/ 1356478 w 2570530"/>
                  <a:gd name="connsiteY288" fmla="*/ 769578 h 819527"/>
                  <a:gd name="connsiteX289" fmla="*/ 1360486 w 2570530"/>
                  <a:gd name="connsiteY289" fmla="*/ 768396 h 819527"/>
                  <a:gd name="connsiteX290" fmla="*/ 731176 w 2570530"/>
                  <a:gd name="connsiteY290" fmla="*/ 768396 h 819527"/>
                  <a:gd name="connsiteX291" fmla="*/ 735185 w 2570530"/>
                  <a:gd name="connsiteY291" fmla="*/ 769578 h 819527"/>
                  <a:gd name="connsiteX292" fmla="*/ 752960 w 2570530"/>
                  <a:gd name="connsiteY292" fmla="*/ 782231 h 819527"/>
                  <a:gd name="connsiteX293" fmla="*/ 752960 w 2570530"/>
                  <a:gd name="connsiteY293" fmla="*/ 787939 h 819527"/>
                  <a:gd name="connsiteX294" fmla="*/ 737149 w 2570530"/>
                  <a:gd name="connsiteY294" fmla="*/ 799194 h 819527"/>
                  <a:gd name="connsiteX295" fmla="*/ 729132 w 2570530"/>
                  <a:gd name="connsiteY295" fmla="*/ 799194 h 819527"/>
                  <a:gd name="connsiteX296" fmla="*/ 711357 w 2570530"/>
                  <a:gd name="connsiteY296" fmla="*/ 786541 h 819527"/>
                  <a:gd name="connsiteX297" fmla="*/ 711357 w 2570530"/>
                  <a:gd name="connsiteY297" fmla="*/ 780833 h 819527"/>
                  <a:gd name="connsiteX298" fmla="*/ 727167 w 2570530"/>
                  <a:gd name="connsiteY298" fmla="*/ 769578 h 819527"/>
                  <a:gd name="connsiteX299" fmla="*/ 731176 w 2570530"/>
                  <a:gd name="connsiteY299" fmla="*/ 768396 h 819527"/>
                  <a:gd name="connsiteX300" fmla="*/ 100673 w 2570530"/>
                  <a:gd name="connsiteY300" fmla="*/ 768396 h 819527"/>
                  <a:gd name="connsiteX301" fmla="*/ 104682 w 2570530"/>
                  <a:gd name="connsiteY301" fmla="*/ 769578 h 819527"/>
                  <a:gd name="connsiteX302" fmla="*/ 122457 w 2570530"/>
                  <a:gd name="connsiteY302" fmla="*/ 782231 h 819527"/>
                  <a:gd name="connsiteX303" fmla="*/ 122457 w 2570530"/>
                  <a:gd name="connsiteY303" fmla="*/ 787939 h 819527"/>
                  <a:gd name="connsiteX304" fmla="*/ 106645 w 2570530"/>
                  <a:gd name="connsiteY304" fmla="*/ 799194 h 819527"/>
                  <a:gd name="connsiteX305" fmla="*/ 98628 w 2570530"/>
                  <a:gd name="connsiteY305" fmla="*/ 799194 h 819527"/>
                  <a:gd name="connsiteX306" fmla="*/ 80854 w 2570530"/>
                  <a:gd name="connsiteY306" fmla="*/ 786541 h 819527"/>
                  <a:gd name="connsiteX307" fmla="*/ 80854 w 2570530"/>
                  <a:gd name="connsiteY307" fmla="*/ 780833 h 819527"/>
                  <a:gd name="connsiteX308" fmla="*/ 96664 w 2570530"/>
                  <a:gd name="connsiteY308" fmla="*/ 769578 h 819527"/>
                  <a:gd name="connsiteX309" fmla="*/ 100673 w 2570530"/>
                  <a:gd name="connsiteY309" fmla="*/ 768396 h 819527"/>
                  <a:gd name="connsiteX310" fmla="*/ 2501374 w 2570530"/>
                  <a:gd name="connsiteY310" fmla="*/ 758617 h 819527"/>
                  <a:gd name="connsiteX311" fmla="*/ 2515648 w 2570530"/>
                  <a:gd name="connsiteY311" fmla="*/ 762720 h 819527"/>
                  <a:gd name="connsiteX312" fmla="*/ 2556740 w 2570530"/>
                  <a:gd name="connsiteY312" fmla="*/ 791455 h 819527"/>
                  <a:gd name="connsiteX313" fmla="*/ 2556994 w 2570530"/>
                  <a:gd name="connsiteY313" fmla="*/ 811703 h 819527"/>
                  <a:gd name="connsiteX314" fmla="*/ 2546222 w 2570530"/>
                  <a:gd name="connsiteY314" fmla="*/ 819509 h 819527"/>
                  <a:gd name="connsiteX315" fmla="*/ 2461943 w 2570530"/>
                  <a:gd name="connsiteY315" fmla="*/ 819509 h 819527"/>
                  <a:gd name="connsiteX316" fmla="*/ 2449394 w 2570530"/>
                  <a:gd name="connsiteY316" fmla="*/ 810734 h 819527"/>
                  <a:gd name="connsiteX317" fmla="*/ 2449140 w 2570530"/>
                  <a:gd name="connsiteY317" fmla="*/ 790486 h 819527"/>
                  <a:gd name="connsiteX318" fmla="*/ 2487204 w 2570530"/>
                  <a:gd name="connsiteY318" fmla="*/ 762901 h 819527"/>
                  <a:gd name="connsiteX319" fmla="*/ 2501374 w 2570530"/>
                  <a:gd name="connsiteY319" fmla="*/ 758617 h 819527"/>
                  <a:gd name="connsiteX320" fmla="*/ 1870743 w 2570530"/>
                  <a:gd name="connsiteY320" fmla="*/ 758617 h 819527"/>
                  <a:gd name="connsiteX321" fmla="*/ 1885017 w 2570530"/>
                  <a:gd name="connsiteY321" fmla="*/ 762720 h 819527"/>
                  <a:gd name="connsiteX322" fmla="*/ 1926109 w 2570530"/>
                  <a:gd name="connsiteY322" fmla="*/ 791455 h 819527"/>
                  <a:gd name="connsiteX323" fmla="*/ 1926363 w 2570530"/>
                  <a:gd name="connsiteY323" fmla="*/ 811703 h 819527"/>
                  <a:gd name="connsiteX324" fmla="*/ 1915592 w 2570530"/>
                  <a:gd name="connsiteY324" fmla="*/ 819509 h 819527"/>
                  <a:gd name="connsiteX325" fmla="*/ 1831313 w 2570530"/>
                  <a:gd name="connsiteY325" fmla="*/ 819509 h 819527"/>
                  <a:gd name="connsiteX326" fmla="*/ 1818764 w 2570530"/>
                  <a:gd name="connsiteY326" fmla="*/ 810734 h 819527"/>
                  <a:gd name="connsiteX327" fmla="*/ 1818510 w 2570530"/>
                  <a:gd name="connsiteY327" fmla="*/ 790486 h 819527"/>
                  <a:gd name="connsiteX328" fmla="*/ 1856574 w 2570530"/>
                  <a:gd name="connsiteY328" fmla="*/ 762901 h 819527"/>
                  <a:gd name="connsiteX329" fmla="*/ 1870743 w 2570530"/>
                  <a:gd name="connsiteY329" fmla="*/ 758617 h 819527"/>
                  <a:gd name="connsiteX330" fmla="*/ 1240240 w 2570530"/>
                  <a:gd name="connsiteY330" fmla="*/ 758617 h 819527"/>
                  <a:gd name="connsiteX331" fmla="*/ 1254513 w 2570530"/>
                  <a:gd name="connsiteY331" fmla="*/ 762720 h 819527"/>
                  <a:gd name="connsiteX332" fmla="*/ 1295606 w 2570530"/>
                  <a:gd name="connsiteY332" fmla="*/ 791455 h 819527"/>
                  <a:gd name="connsiteX333" fmla="*/ 1295860 w 2570530"/>
                  <a:gd name="connsiteY333" fmla="*/ 811703 h 819527"/>
                  <a:gd name="connsiteX334" fmla="*/ 1285089 w 2570530"/>
                  <a:gd name="connsiteY334" fmla="*/ 819509 h 819527"/>
                  <a:gd name="connsiteX335" fmla="*/ 1200810 w 2570530"/>
                  <a:gd name="connsiteY335" fmla="*/ 819509 h 819527"/>
                  <a:gd name="connsiteX336" fmla="*/ 1188261 w 2570530"/>
                  <a:gd name="connsiteY336" fmla="*/ 810734 h 819527"/>
                  <a:gd name="connsiteX337" fmla="*/ 1188007 w 2570530"/>
                  <a:gd name="connsiteY337" fmla="*/ 790486 h 819527"/>
                  <a:gd name="connsiteX338" fmla="*/ 1226071 w 2570530"/>
                  <a:gd name="connsiteY338" fmla="*/ 762901 h 819527"/>
                  <a:gd name="connsiteX339" fmla="*/ 1240240 w 2570530"/>
                  <a:gd name="connsiteY339" fmla="*/ 758617 h 819527"/>
                  <a:gd name="connsiteX340" fmla="*/ 610930 w 2570530"/>
                  <a:gd name="connsiteY340" fmla="*/ 758617 h 819527"/>
                  <a:gd name="connsiteX341" fmla="*/ 625204 w 2570530"/>
                  <a:gd name="connsiteY341" fmla="*/ 762720 h 819527"/>
                  <a:gd name="connsiteX342" fmla="*/ 666297 w 2570530"/>
                  <a:gd name="connsiteY342" fmla="*/ 791455 h 819527"/>
                  <a:gd name="connsiteX343" fmla="*/ 666551 w 2570530"/>
                  <a:gd name="connsiteY343" fmla="*/ 811703 h 819527"/>
                  <a:gd name="connsiteX344" fmla="*/ 655779 w 2570530"/>
                  <a:gd name="connsiteY344" fmla="*/ 819509 h 819527"/>
                  <a:gd name="connsiteX345" fmla="*/ 571500 w 2570530"/>
                  <a:gd name="connsiteY345" fmla="*/ 819509 h 819527"/>
                  <a:gd name="connsiteX346" fmla="*/ 558951 w 2570530"/>
                  <a:gd name="connsiteY346" fmla="*/ 810734 h 819527"/>
                  <a:gd name="connsiteX347" fmla="*/ 558697 w 2570530"/>
                  <a:gd name="connsiteY347" fmla="*/ 790486 h 819527"/>
                  <a:gd name="connsiteX348" fmla="*/ 596761 w 2570530"/>
                  <a:gd name="connsiteY348" fmla="*/ 762901 h 819527"/>
                  <a:gd name="connsiteX349" fmla="*/ 610930 w 2570530"/>
                  <a:gd name="connsiteY349" fmla="*/ 758617 h 819527"/>
                  <a:gd name="connsiteX350" fmla="*/ 2218501 w 2570530"/>
                  <a:gd name="connsiteY350" fmla="*/ 756981 h 819527"/>
                  <a:gd name="connsiteX351" fmla="*/ 2224863 w 2570530"/>
                  <a:gd name="connsiteY351" fmla="*/ 758856 h 819527"/>
                  <a:gd name="connsiteX352" fmla="*/ 2250359 w 2570530"/>
                  <a:gd name="connsiteY352" fmla="*/ 777006 h 819527"/>
                  <a:gd name="connsiteX353" fmla="*/ 2250359 w 2570530"/>
                  <a:gd name="connsiteY353" fmla="*/ 786064 h 819527"/>
                  <a:gd name="connsiteX354" fmla="*/ 2220522 w 2570530"/>
                  <a:gd name="connsiteY354" fmla="*/ 807303 h 819527"/>
                  <a:gd name="connsiteX355" fmla="*/ 2207798 w 2570530"/>
                  <a:gd name="connsiteY355" fmla="*/ 807303 h 819527"/>
                  <a:gd name="connsiteX356" fmla="*/ 2182303 w 2570530"/>
                  <a:gd name="connsiteY356" fmla="*/ 789154 h 819527"/>
                  <a:gd name="connsiteX357" fmla="*/ 2182303 w 2570530"/>
                  <a:gd name="connsiteY357" fmla="*/ 780096 h 819527"/>
                  <a:gd name="connsiteX358" fmla="*/ 2212138 w 2570530"/>
                  <a:gd name="connsiteY358" fmla="*/ 758856 h 819527"/>
                  <a:gd name="connsiteX359" fmla="*/ 2218501 w 2570530"/>
                  <a:gd name="connsiteY359" fmla="*/ 756981 h 819527"/>
                  <a:gd name="connsiteX360" fmla="*/ 1587870 w 2570530"/>
                  <a:gd name="connsiteY360" fmla="*/ 756981 h 819527"/>
                  <a:gd name="connsiteX361" fmla="*/ 1594233 w 2570530"/>
                  <a:gd name="connsiteY361" fmla="*/ 758856 h 819527"/>
                  <a:gd name="connsiteX362" fmla="*/ 1619728 w 2570530"/>
                  <a:gd name="connsiteY362" fmla="*/ 777006 h 819527"/>
                  <a:gd name="connsiteX363" fmla="*/ 1619728 w 2570530"/>
                  <a:gd name="connsiteY363" fmla="*/ 786064 h 819527"/>
                  <a:gd name="connsiteX364" fmla="*/ 1589892 w 2570530"/>
                  <a:gd name="connsiteY364" fmla="*/ 807303 h 819527"/>
                  <a:gd name="connsiteX365" fmla="*/ 1577168 w 2570530"/>
                  <a:gd name="connsiteY365" fmla="*/ 807303 h 819527"/>
                  <a:gd name="connsiteX366" fmla="*/ 1551672 w 2570530"/>
                  <a:gd name="connsiteY366" fmla="*/ 789154 h 819527"/>
                  <a:gd name="connsiteX367" fmla="*/ 1551672 w 2570530"/>
                  <a:gd name="connsiteY367" fmla="*/ 780096 h 819527"/>
                  <a:gd name="connsiteX368" fmla="*/ 1581508 w 2570530"/>
                  <a:gd name="connsiteY368" fmla="*/ 758856 h 819527"/>
                  <a:gd name="connsiteX369" fmla="*/ 1587870 w 2570530"/>
                  <a:gd name="connsiteY369" fmla="*/ 756981 h 819527"/>
                  <a:gd name="connsiteX370" fmla="*/ 957367 w 2570530"/>
                  <a:gd name="connsiteY370" fmla="*/ 756981 h 819527"/>
                  <a:gd name="connsiteX371" fmla="*/ 963730 w 2570530"/>
                  <a:gd name="connsiteY371" fmla="*/ 758856 h 819527"/>
                  <a:gd name="connsiteX372" fmla="*/ 989225 w 2570530"/>
                  <a:gd name="connsiteY372" fmla="*/ 777006 h 819527"/>
                  <a:gd name="connsiteX373" fmla="*/ 989225 w 2570530"/>
                  <a:gd name="connsiteY373" fmla="*/ 786064 h 819527"/>
                  <a:gd name="connsiteX374" fmla="*/ 959388 w 2570530"/>
                  <a:gd name="connsiteY374" fmla="*/ 807303 h 819527"/>
                  <a:gd name="connsiteX375" fmla="*/ 946664 w 2570530"/>
                  <a:gd name="connsiteY375" fmla="*/ 807303 h 819527"/>
                  <a:gd name="connsiteX376" fmla="*/ 921168 w 2570530"/>
                  <a:gd name="connsiteY376" fmla="*/ 789154 h 819527"/>
                  <a:gd name="connsiteX377" fmla="*/ 921168 w 2570530"/>
                  <a:gd name="connsiteY377" fmla="*/ 780096 h 819527"/>
                  <a:gd name="connsiteX378" fmla="*/ 951005 w 2570530"/>
                  <a:gd name="connsiteY378" fmla="*/ 758856 h 819527"/>
                  <a:gd name="connsiteX379" fmla="*/ 957367 w 2570530"/>
                  <a:gd name="connsiteY379" fmla="*/ 756981 h 819527"/>
                  <a:gd name="connsiteX380" fmla="*/ 328057 w 2570530"/>
                  <a:gd name="connsiteY380" fmla="*/ 756981 h 819527"/>
                  <a:gd name="connsiteX381" fmla="*/ 334420 w 2570530"/>
                  <a:gd name="connsiteY381" fmla="*/ 758856 h 819527"/>
                  <a:gd name="connsiteX382" fmla="*/ 359916 w 2570530"/>
                  <a:gd name="connsiteY382" fmla="*/ 777006 h 819527"/>
                  <a:gd name="connsiteX383" fmla="*/ 359916 w 2570530"/>
                  <a:gd name="connsiteY383" fmla="*/ 786064 h 819527"/>
                  <a:gd name="connsiteX384" fmla="*/ 330079 w 2570530"/>
                  <a:gd name="connsiteY384" fmla="*/ 807303 h 819527"/>
                  <a:gd name="connsiteX385" fmla="*/ 317354 w 2570530"/>
                  <a:gd name="connsiteY385" fmla="*/ 807303 h 819527"/>
                  <a:gd name="connsiteX386" fmla="*/ 291859 w 2570530"/>
                  <a:gd name="connsiteY386" fmla="*/ 789154 h 819527"/>
                  <a:gd name="connsiteX387" fmla="*/ 291859 w 2570530"/>
                  <a:gd name="connsiteY387" fmla="*/ 780096 h 819527"/>
                  <a:gd name="connsiteX388" fmla="*/ 321695 w 2570530"/>
                  <a:gd name="connsiteY388" fmla="*/ 758856 h 819527"/>
                  <a:gd name="connsiteX389" fmla="*/ 328057 w 2570530"/>
                  <a:gd name="connsiteY389" fmla="*/ 756981 h 819527"/>
                  <a:gd name="connsiteX390" fmla="*/ 2413466 w 2570530"/>
                  <a:gd name="connsiteY390" fmla="*/ 752287 h 819527"/>
                  <a:gd name="connsiteX391" fmla="*/ 2421703 w 2570530"/>
                  <a:gd name="connsiteY391" fmla="*/ 754797 h 819527"/>
                  <a:gd name="connsiteX392" fmla="*/ 2431397 w 2570530"/>
                  <a:gd name="connsiteY392" fmla="*/ 761863 h 819527"/>
                  <a:gd name="connsiteX393" fmla="*/ 2431202 w 2570530"/>
                  <a:gd name="connsiteY393" fmla="*/ 773647 h 819527"/>
                  <a:gd name="connsiteX394" fmla="*/ 2405935 w 2570530"/>
                  <a:gd name="connsiteY394" fmla="*/ 791214 h 819527"/>
                  <a:gd name="connsiteX395" fmla="*/ 2389381 w 2570530"/>
                  <a:gd name="connsiteY395" fmla="*/ 791075 h 819527"/>
                  <a:gd name="connsiteX396" fmla="*/ 2379686 w 2570530"/>
                  <a:gd name="connsiteY396" fmla="*/ 784009 h 819527"/>
                  <a:gd name="connsiteX397" fmla="*/ 2379882 w 2570530"/>
                  <a:gd name="connsiteY397" fmla="*/ 772225 h 819527"/>
                  <a:gd name="connsiteX398" fmla="*/ 2405148 w 2570530"/>
                  <a:gd name="connsiteY398" fmla="*/ 754658 h 819527"/>
                  <a:gd name="connsiteX399" fmla="*/ 2413466 w 2570530"/>
                  <a:gd name="connsiteY399" fmla="*/ 752287 h 819527"/>
                  <a:gd name="connsiteX400" fmla="*/ 1782835 w 2570530"/>
                  <a:gd name="connsiteY400" fmla="*/ 752287 h 819527"/>
                  <a:gd name="connsiteX401" fmla="*/ 1791072 w 2570530"/>
                  <a:gd name="connsiteY401" fmla="*/ 754797 h 819527"/>
                  <a:gd name="connsiteX402" fmla="*/ 1800767 w 2570530"/>
                  <a:gd name="connsiteY402" fmla="*/ 761863 h 819527"/>
                  <a:gd name="connsiteX403" fmla="*/ 1800571 w 2570530"/>
                  <a:gd name="connsiteY403" fmla="*/ 773647 h 819527"/>
                  <a:gd name="connsiteX404" fmla="*/ 1775305 w 2570530"/>
                  <a:gd name="connsiteY404" fmla="*/ 791214 h 819527"/>
                  <a:gd name="connsiteX405" fmla="*/ 1758750 w 2570530"/>
                  <a:gd name="connsiteY405" fmla="*/ 791075 h 819527"/>
                  <a:gd name="connsiteX406" fmla="*/ 1749055 w 2570530"/>
                  <a:gd name="connsiteY406" fmla="*/ 784009 h 819527"/>
                  <a:gd name="connsiteX407" fmla="*/ 1749251 w 2570530"/>
                  <a:gd name="connsiteY407" fmla="*/ 772225 h 819527"/>
                  <a:gd name="connsiteX408" fmla="*/ 1774517 w 2570530"/>
                  <a:gd name="connsiteY408" fmla="*/ 754658 h 819527"/>
                  <a:gd name="connsiteX409" fmla="*/ 1782835 w 2570530"/>
                  <a:gd name="connsiteY409" fmla="*/ 752287 h 819527"/>
                  <a:gd name="connsiteX410" fmla="*/ 1152332 w 2570530"/>
                  <a:gd name="connsiteY410" fmla="*/ 752287 h 819527"/>
                  <a:gd name="connsiteX411" fmla="*/ 1160569 w 2570530"/>
                  <a:gd name="connsiteY411" fmla="*/ 754797 h 819527"/>
                  <a:gd name="connsiteX412" fmla="*/ 1170263 w 2570530"/>
                  <a:gd name="connsiteY412" fmla="*/ 761863 h 819527"/>
                  <a:gd name="connsiteX413" fmla="*/ 1170068 w 2570530"/>
                  <a:gd name="connsiteY413" fmla="*/ 773647 h 819527"/>
                  <a:gd name="connsiteX414" fmla="*/ 1144801 w 2570530"/>
                  <a:gd name="connsiteY414" fmla="*/ 791214 h 819527"/>
                  <a:gd name="connsiteX415" fmla="*/ 1128247 w 2570530"/>
                  <a:gd name="connsiteY415" fmla="*/ 791075 h 819527"/>
                  <a:gd name="connsiteX416" fmla="*/ 1118552 w 2570530"/>
                  <a:gd name="connsiteY416" fmla="*/ 784009 h 819527"/>
                  <a:gd name="connsiteX417" fmla="*/ 1118748 w 2570530"/>
                  <a:gd name="connsiteY417" fmla="*/ 772225 h 819527"/>
                  <a:gd name="connsiteX418" fmla="*/ 1144014 w 2570530"/>
                  <a:gd name="connsiteY418" fmla="*/ 754658 h 819527"/>
                  <a:gd name="connsiteX419" fmla="*/ 1152332 w 2570530"/>
                  <a:gd name="connsiteY419" fmla="*/ 752287 h 819527"/>
                  <a:gd name="connsiteX420" fmla="*/ 523022 w 2570530"/>
                  <a:gd name="connsiteY420" fmla="*/ 752287 h 819527"/>
                  <a:gd name="connsiteX421" fmla="*/ 531259 w 2570530"/>
                  <a:gd name="connsiteY421" fmla="*/ 754797 h 819527"/>
                  <a:gd name="connsiteX422" fmla="*/ 540953 w 2570530"/>
                  <a:gd name="connsiteY422" fmla="*/ 761863 h 819527"/>
                  <a:gd name="connsiteX423" fmla="*/ 540758 w 2570530"/>
                  <a:gd name="connsiteY423" fmla="*/ 773647 h 819527"/>
                  <a:gd name="connsiteX424" fmla="*/ 515492 w 2570530"/>
                  <a:gd name="connsiteY424" fmla="*/ 791214 h 819527"/>
                  <a:gd name="connsiteX425" fmla="*/ 498937 w 2570530"/>
                  <a:gd name="connsiteY425" fmla="*/ 791075 h 819527"/>
                  <a:gd name="connsiteX426" fmla="*/ 489243 w 2570530"/>
                  <a:gd name="connsiteY426" fmla="*/ 784009 h 819527"/>
                  <a:gd name="connsiteX427" fmla="*/ 489438 w 2570530"/>
                  <a:gd name="connsiteY427" fmla="*/ 772225 h 819527"/>
                  <a:gd name="connsiteX428" fmla="*/ 514704 w 2570530"/>
                  <a:gd name="connsiteY428" fmla="*/ 754658 h 819527"/>
                  <a:gd name="connsiteX429" fmla="*/ 523022 w 2570530"/>
                  <a:gd name="connsiteY429" fmla="*/ 752287 h 819527"/>
                  <a:gd name="connsiteX430" fmla="*/ 2564048 w 2570530"/>
                  <a:gd name="connsiteY430" fmla="*/ 749025 h 819527"/>
                  <a:gd name="connsiteX431" fmla="*/ 2570530 w 2570530"/>
                  <a:gd name="connsiteY431" fmla="*/ 785934 h 819527"/>
                  <a:gd name="connsiteX432" fmla="*/ 2563697 w 2570530"/>
                  <a:gd name="connsiteY432" fmla="*/ 785934 h 819527"/>
                  <a:gd name="connsiteX433" fmla="*/ 2543157 w 2570530"/>
                  <a:gd name="connsiteY433" fmla="*/ 771312 h 819527"/>
                  <a:gd name="connsiteX434" fmla="*/ 2543156 w 2570530"/>
                  <a:gd name="connsiteY434" fmla="*/ 763896 h 819527"/>
                  <a:gd name="connsiteX435" fmla="*/ 2005217 w 2570530"/>
                  <a:gd name="connsiteY435" fmla="*/ 747136 h 819527"/>
                  <a:gd name="connsiteX436" fmla="*/ 2010210 w 2570530"/>
                  <a:gd name="connsiteY436" fmla="*/ 748797 h 819527"/>
                  <a:gd name="connsiteX437" fmla="*/ 2015971 w 2570530"/>
                  <a:gd name="connsiteY437" fmla="*/ 753278 h 819527"/>
                  <a:gd name="connsiteX438" fmla="*/ 2015519 w 2570530"/>
                  <a:gd name="connsiteY438" fmla="*/ 760519 h 819527"/>
                  <a:gd name="connsiteX439" fmla="*/ 2009224 w 2570530"/>
                  <a:gd name="connsiteY439" fmla="*/ 764619 h 819527"/>
                  <a:gd name="connsiteX440" fmla="*/ 1999052 w 2570530"/>
                  <a:gd name="connsiteY440" fmla="*/ 764298 h 819527"/>
                  <a:gd name="connsiteX441" fmla="*/ 1993292 w 2570530"/>
                  <a:gd name="connsiteY441" fmla="*/ 759817 h 819527"/>
                  <a:gd name="connsiteX442" fmla="*/ 1993743 w 2570530"/>
                  <a:gd name="connsiteY442" fmla="*/ 752576 h 819527"/>
                  <a:gd name="connsiteX443" fmla="*/ 2000039 w 2570530"/>
                  <a:gd name="connsiteY443" fmla="*/ 748476 h 819527"/>
                  <a:gd name="connsiteX444" fmla="*/ 2005217 w 2570530"/>
                  <a:gd name="connsiteY444" fmla="*/ 747136 h 819527"/>
                  <a:gd name="connsiteX445" fmla="*/ 1374714 w 2570530"/>
                  <a:gd name="connsiteY445" fmla="*/ 747136 h 819527"/>
                  <a:gd name="connsiteX446" fmla="*/ 1379707 w 2570530"/>
                  <a:gd name="connsiteY446" fmla="*/ 748797 h 819527"/>
                  <a:gd name="connsiteX447" fmla="*/ 1385467 w 2570530"/>
                  <a:gd name="connsiteY447" fmla="*/ 753278 h 819527"/>
                  <a:gd name="connsiteX448" fmla="*/ 1385016 w 2570530"/>
                  <a:gd name="connsiteY448" fmla="*/ 760519 h 819527"/>
                  <a:gd name="connsiteX449" fmla="*/ 1378720 w 2570530"/>
                  <a:gd name="connsiteY449" fmla="*/ 764619 h 819527"/>
                  <a:gd name="connsiteX450" fmla="*/ 1368549 w 2570530"/>
                  <a:gd name="connsiteY450" fmla="*/ 764298 h 819527"/>
                  <a:gd name="connsiteX451" fmla="*/ 1362789 w 2570530"/>
                  <a:gd name="connsiteY451" fmla="*/ 759817 h 819527"/>
                  <a:gd name="connsiteX452" fmla="*/ 1363240 w 2570530"/>
                  <a:gd name="connsiteY452" fmla="*/ 752576 h 819527"/>
                  <a:gd name="connsiteX453" fmla="*/ 1369536 w 2570530"/>
                  <a:gd name="connsiteY453" fmla="*/ 748476 h 819527"/>
                  <a:gd name="connsiteX454" fmla="*/ 1374714 w 2570530"/>
                  <a:gd name="connsiteY454" fmla="*/ 747136 h 819527"/>
                  <a:gd name="connsiteX455" fmla="*/ 745404 w 2570530"/>
                  <a:gd name="connsiteY455" fmla="*/ 747136 h 819527"/>
                  <a:gd name="connsiteX456" fmla="*/ 750397 w 2570530"/>
                  <a:gd name="connsiteY456" fmla="*/ 748797 h 819527"/>
                  <a:gd name="connsiteX457" fmla="*/ 756157 w 2570530"/>
                  <a:gd name="connsiteY457" fmla="*/ 753278 h 819527"/>
                  <a:gd name="connsiteX458" fmla="*/ 755706 w 2570530"/>
                  <a:gd name="connsiteY458" fmla="*/ 760519 h 819527"/>
                  <a:gd name="connsiteX459" fmla="*/ 749410 w 2570530"/>
                  <a:gd name="connsiteY459" fmla="*/ 764619 h 819527"/>
                  <a:gd name="connsiteX460" fmla="*/ 739239 w 2570530"/>
                  <a:gd name="connsiteY460" fmla="*/ 764298 h 819527"/>
                  <a:gd name="connsiteX461" fmla="*/ 733479 w 2570530"/>
                  <a:gd name="connsiteY461" fmla="*/ 759817 h 819527"/>
                  <a:gd name="connsiteX462" fmla="*/ 733930 w 2570530"/>
                  <a:gd name="connsiteY462" fmla="*/ 752576 h 819527"/>
                  <a:gd name="connsiteX463" fmla="*/ 740227 w 2570530"/>
                  <a:gd name="connsiteY463" fmla="*/ 748476 h 819527"/>
                  <a:gd name="connsiteX464" fmla="*/ 745404 w 2570530"/>
                  <a:gd name="connsiteY464" fmla="*/ 747136 h 819527"/>
                  <a:gd name="connsiteX465" fmla="*/ 114901 w 2570530"/>
                  <a:gd name="connsiteY465" fmla="*/ 747136 h 819527"/>
                  <a:gd name="connsiteX466" fmla="*/ 119894 w 2570530"/>
                  <a:gd name="connsiteY466" fmla="*/ 748797 h 819527"/>
                  <a:gd name="connsiteX467" fmla="*/ 125654 w 2570530"/>
                  <a:gd name="connsiteY467" fmla="*/ 753278 h 819527"/>
                  <a:gd name="connsiteX468" fmla="*/ 125203 w 2570530"/>
                  <a:gd name="connsiteY468" fmla="*/ 760519 h 819527"/>
                  <a:gd name="connsiteX469" fmla="*/ 118907 w 2570530"/>
                  <a:gd name="connsiteY469" fmla="*/ 764619 h 819527"/>
                  <a:gd name="connsiteX470" fmla="*/ 108736 w 2570530"/>
                  <a:gd name="connsiteY470" fmla="*/ 764298 h 819527"/>
                  <a:gd name="connsiteX471" fmla="*/ 102976 w 2570530"/>
                  <a:gd name="connsiteY471" fmla="*/ 759817 h 819527"/>
                  <a:gd name="connsiteX472" fmla="*/ 103427 w 2570530"/>
                  <a:gd name="connsiteY472" fmla="*/ 752576 h 819527"/>
                  <a:gd name="connsiteX473" fmla="*/ 109723 w 2570530"/>
                  <a:gd name="connsiteY473" fmla="*/ 748476 h 819527"/>
                  <a:gd name="connsiteX474" fmla="*/ 114901 w 2570530"/>
                  <a:gd name="connsiteY474" fmla="*/ 747136 h 819527"/>
                  <a:gd name="connsiteX475" fmla="*/ 13396 w 2570530"/>
                  <a:gd name="connsiteY475" fmla="*/ 743232 h 819527"/>
                  <a:gd name="connsiteX476" fmla="*/ 14789 w 2570530"/>
                  <a:gd name="connsiteY476" fmla="*/ 743695 h 819527"/>
                  <a:gd name="connsiteX477" fmla="*/ 20550 w 2570530"/>
                  <a:gd name="connsiteY477" fmla="*/ 748177 h 819527"/>
                  <a:gd name="connsiteX478" fmla="*/ 20099 w 2570530"/>
                  <a:gd name="connsiteY478" fmla="*/ 755418 h 819527"/>
                  <a:gd name="connsiteX479" fmla="*/ 13803 w 2570530"/>
                  <a:gd name="connsiteY479" fmla="*/ 759518 h 819527"/>
                  <a:gd name="connsiteX480" fmla="*/ 10554 w 2570530"/>
                  <a:gd name="connsiteY480" fmla="*/ 759416 h 819527"/>
                  <a:gd name="connsiteX481" fmla="*/ 2084135 w 2570530"/>
                  <a:gd name="connsiteY481" fmla="*/ 742559 h 819527"/>
                  <a:gd name="connsiteX482" fmla="*/ 2091591 w 2570530"/>
                  <a:gd name="connsiteY482" fmla="*/ 744757 h 819527"/>
                  <a:gd name="connsiteX483" fmla="*/ 2121466 w 2570530"/>
                  <a:gd name="connsiteY483" fmla="*/ 766025 h 819527"/>
                  <a:gd name="connsiteX484" fmla="*/ 2121466 w 2570530"/>
                  <a:gd name="connsiteY484" fmla="*/ 776640 h 819527"/>
                  <a:gd name="connsiteX485" fmla="*/ 2081543 w 2570530"/>
                  <a:gd name="connsiteY485" fmla="*/ 805060 h 819527"/>
                  <a:gd name="connsiteX486" fmla="*/ 2066631 w 2570530"/>
                  <a:gd name="connsiteY486" fmla="*/ 805060 h 819527"/>
                  <a:gd name="connsiteX487" fmla="*/ 2036755 w 2570530"/>
                  <a:gd name="connsiteY487" fmla="*/ 783792 h 819527"/>
                  <a:gd name="connsiteX488" fmla="*/ 2036755 w 2570530"/>
                  <a:gd name="connsiteY488" fmla="*/ 773177 h 819527"/>
                  <a:gd name="connsiteX489" fmla="*/ 2076679 w 2570530"/>
                  <a:gd name="connsiteY489" fmla="*/ 744757 h 819527"/>
                  <a:gd name="connsiteX490" fmla="*/ 2084135 w 2570530"/>
                  <a:gd name="connsiteY490" fmla="*/ 742559 h 819527"/>
                  <a:gd name="connsiteX491" fmla="*/ 1453504 w 2570530"/>
                  <a:gd name="connsiteY491" fmla="*/ 742559 h 819527"/>
                  <a:gd name="connsiteX492" fmla="*/ 1460960 w 2570530"/>
                  <a:gd name="connsiteY492" fmla="*/ 744757 h 819527"/>
                  <a:gd name="connsiteX493" fmla="*/ 1490836 w 2570530"/>
                  <a:gd name="connsiteY493" fmla="*/ 766025 h 819527"/>
                  <a:gd name="connsiteX494" fmla="*/ 1490836 w 2570530"/>
                  <a:gd name="connsiteY494" fmla="*/ 776640 h 819527"/>
                  <a:gd name="connsiteX495" fmla="*/ 1450912 w 2570530"/>
                  <a:gd name="connsiteY495" fmla="*/ 805060 h 819527"/>
                  <a:gd name="connsiteX496" fmla="*/ 1436000 w 2570530"/>
                  <a:gd name="connsiteY496" fmla="*/ 805060 h 819527"/>
                  <a:gd name="connsiteX497" fmla="*/ 1406124 w 2570530"/>
                  <a:gd name="connsiteY497" fmla="*/ 783792 h 819527"/>
                  <a:gd name="connsiteX498" fmla="*/ 1406124 w 2570530"/>
                  <a:gd name="connsiteY498" fmla="*/ 773177 h 819527"/>
                  <a:gd name="connsiteX499" fmla="*/ 1446048 w 2570530"/>
                  <a:gd name="connsiteY499" fmla="*/ 744757 h 819527"/>
                  <a:gd name="connsiteX500" fmla="*/ 1453504 w 2570530"/>
                  <a:gd name="connsiteY500" fmla="*/ 742559 h 819527"/>
                  <a:gd name="connsiteX501" fmla="*/ 823001 w 2570530"/>
                  <a:gd name="connsiteY501" fmla="*/ 742559 h 819527"/>
                  <a:gd name="connsiteX502" fmla="*/ 830457 w 2570530"/>
                  <a:gd name="connsiteY502" fmla="*/ 744757 h 819527"/>
                  <a:gd name="connsiteX503" fmla="*/ 860332 w 2570530"/>
                  <a:gd name="connsiteY503" fmla="*/ 766025 h 819527"/>
                  <a:gd name="connsiteX504" fmla="*/ 860332 w 2570530"/>
                  <a:gd name="connsiteY504" fmla="*/ 776640 h 819527"/>
                  <a:gd name="connsiteX505" fmla="*/ 820408 w 2570530"/>
                  <a:gd name="connsiteY505" fmla="*/ 805060 h 819527"/>
                  <a:gd name="connsiteX506" fmla="*/ 805496 w 2570530"/>
                  <a:gd name="connsiteY506" fmla="*/ 805060 h 819527"/>
                  <a:gd name="connsiteX507" fmla="*/ 775621 w 2570530"/>
                  <a:gd name="connsiteY507" fmla="*/ 783792 h 819527"/>
                  <a:gd name="connsiteX508" fmla="*/ 775621 w 2570530"/>
                  <a:gd name="connsiteY508" fmla="*/ 773177 h 819527"/>
                  <a:gd name="connsiteX509" fmla="*/ 815545 w 2570530"/>
                  <a:gd name="connsiteY509" fmla="*/ 744757 h 819527"/>
                  <a:gd name="connsiteX510" fmla="*/ 823001 w 2570530"/>
                  <a:gd name="connsiteY510" fmla="*/ 742559 h 819527"/>
                  <a:gd name="connsiteX511" fmla="*/ 193691 w 2570530"/>
                  <a:gd name="connsiteY511" fmla="*/ 742559 h 819527"/>
                  <a:gd name="connsiteX512" fmla="*/ 201147 w 2570530"/>
                  <a:gd name="connsiteY512" fmla="*/ 744757 h 819527"/>
                  <a:gd name="connsiteX513" fmla="*/ 231023 w 2570530"/>
                  <a:gd name="connsiteY513" fmla="*/ 766025 h 819527"/>
                  <a:gd name="connsiteX514" fmla="*/ 231023 w 2570530"/>
                  <a:gd name="connsiteY514" fmla="*/ 776640 h 819527"/>
                  <a:gd name="connsiteX515" fmla="*/ 191099 w 2570530"/>
                  <a:gd name="connsiteY515" fmla="*/ 805060 h 819527"/>
                  <a:gd name="connsiteX516" fmla="*/ 176187 w 2570530"/>
                  <a:gd name="connsiteY516" fmla="*/ 805060 h 819527"/>
                  <a:gd name="connsiteX517" fmla="*/ 146312 w 2570530"/>
                  <a:gd name="connsiteY517" fmla="*/ 783792 h 819527"/>
                  <a:gd name="connsiteX518" fmla="*/ 146312 w 2570530"/>
                  <a:gd name="connsiteY518" fmla="*/ 773177 h 819527"/>
                  <a:gd name="connsiteX519" fmla="*/ 186235 w 2570530"/>
                  <a:gd name="connsiteY519" fmla="*/ 744757 h 819527"/>
                  <a:gd name="connsiteX520" fmla="*/ 193691 w 2570530"/>
                  <a:gd name="connsiteY520" fmla="*/ 742559 h 819527"/>
                  <a:gd name="connsiteX521" fmla="*/ 2530744 w 2570530"/>
                  <a:gd name="connsiteY521" fmla="*/ 742035 h 819527"/>
                  <a:gd name="connsiteX522" fmla="*/ 2535736 w 2570530"/>
                  <a:gd name="connsiteY522" fmla="*/ 743695 h 819527"/>
                  <a:gd name="connsiteX523" fmla="*/ 2541497 w 2570530"/>
                  <a:gd name="connsiteY523" fmla="*/ 748177 h 819527"/>
                  <a:gd name="connsiteX524" fmla="*/ 2541046 w 2570530"/>
                  <a:gd name="connsiteY524" fmla="*/ 755418 h 819527"/>
                  <a:gd name="connsiteX525" fmla="*/ 2534750 w 2570530"/>
                  <a:gd name="connsiteY525" fmla="*/ 759518 h 819527"/>
                  <a:gd name="connsiteX526" fmla="*/ 2524579 w 2570530"/>
                  <a:gd name="connsiteY526" fmla="*/ 759197 h 819527"/>
                  <a:gd name="connsiteX527" fmla="*/ 2518818 w 2570530"/>
                  <a:gd name="connsiteY527" fmla="*/ 754715 h 819527"/>
                  <a:gd name="connsiteX528" fmla="*/ 2519269 w 2570530"/>
                  <a:gd name="connsiteY528" fmla="*/ 747475 h 819527"/>
                  <a:gd name="connsiteX529" fmla="*/ 2525565 w 2570530"/>
                  <a:gd name="connsiteY529" fmla="*/ 743374 h 819527"/>
                  <a:gd name="connsiteX530" fmla="*/ 2530744 w 2570530"/>
                  <a:gd name="connsiteY530" fmla="*/ 742035 h 819527"/>
                  <a:gd name="connsiteX531" fmla="*/ 1900113 w 2570530"/>
                  <a:gd name="connsiteY531" fmla="*/ 742035 h 819527"/>
                  <a:gd name="connsiteX532" fmla="*/ 1905105 w 2570530"/>
                  <a:gd name="connsiteY532" fmla="*/ 743695 h 819527"/>
                  <a:gd name="connsiteX533" fmla="*/ 1910866 w 2570530"/>
                  <a:gd name="connsiteY533" fmla="*/ 748177 h 819527"/>
                  <a:gd name="connsiteX534" fmla="*/ 1910415 w 2570530"/>
                  <a:gd name="connsiteY534" fmla="*/ 755418 h 819527"/>
                  <a:gd name="connsiteX535" fmla="*/ 1904119 w 2570530"/>
                  <a:gd name="connsiteY535" fmla="*/ 759518 h 819527"/>
                  <a:gd name="connsiteX536" fmla="*/ 1893948 w 2570530"/>
                  <a:gd name="connsiteY536" fmla="*/ 759197 h 819527"/>
                  <a:gd name="connsiteX537" fmla="*/ 1888188 w 2570530"/>
                  <a:gd name="connsiteY537" fmla="*/ 754715 h 819527"/>
                  <a:gd name="connsiteX538" fmla="*/ 1888639 w 2570530"/>
                  <a:gd name="connsiteY538" fmla="*/ 747475 h 819527"/>
                  <a:gd name="connsiteX539" fmla="*/ 1894935 w 2570530"/>
                  <a:gd name="connsiteY539" fmla="*/ 743374 h 819527"/>
                  <a:gd name="connsiteX540" fmla="*/ 1900113 w 2570530"/>
                  <a:gd name="connsiteY540" fmla="*/ 742035 h 819527"/>
                  <a:gd name="connsiteX541" fmla="*/ 1269610 w 2570530"/>
                  <a:gd name="connsiteY541" fmla="*/ 742035 h 819527"/>
                  <a:gd name="connsiteX542" fmla="*/ 1274602 w 2570530"/>
                  <a:gd name="connsiteY542" fmla="*/ 743695 h 819527"/>
                  <a:gd name="connsiteX543" fmla="*/ 1280363 w 2570530"/>
                  <a:gd name="connsiteY543" fmla="*/ 748177 h 819527"/>
                  <a:gd name="connsiteX544" fmla="*/ 1279912 w 2570530"/>
                  <a:gd name="connsiteY544" fmla="*/ 755418 h 819527"/>
                  <a:gd name="connsiteX545" fmla="*/ 1273616 w 2570530"/>
                  <a:gd name="connsiteY545" fmla="*/ 759518 h 819527"/>
                  <a:gd name="connsiteX546" fmla="*/ 1263445 w 2570530"/>
                  <a:gd name="connsiteY546" fmla="*/ 759197 h 819527"/>
                  <a:gd name="connsiteX547" fmla="*/ 1257685 w 2570530"/>
                  <a:gd name="connsiteY547" fmla="*/ 754715 h 819527"/>
                  <a:gd name="connsiteX548" fmla="*/ 1258136 w 2570530"/>
                  <a:gd name="connsiteY548" fmla="*/ 747475 h 819527"/>
                  <a:gd name="connsiteX549" fmla="*/ 1264432 w 2570530"/>
                  <a:gd name="connsiteY549" fmla="*/ 743374 h 819527"/>
                  <a:gd name="connsiteX550" fmla="*/ 1269610 w 2570530"/>
                  <a:gd name="connsiteY550" fmla="*/ 742035 h 819527"/>
                  <a:gd name="connsiteX551" fmla="*/ 640300 w 2570530"/>
                  <a:gd name="connsiteY551" fmla="*/ 742035 h 819527"/>
                  <a:gd name="connsiteX552" fmla="*/ 645293 w 2570530"/>
                  <a:gd name="connsiteY552" fmla="*/ 743695 h 819527"/>
                  <a:gd name="connsiteX553" fmla="*/ 651053 w 2570530"/>
                  <a:gd name="connsiteY553" fmla="*/ 748177 h 819527"/>
                  <a:gd name="connsiteX554" fmla="*/ 650602 w 2570530"/>
                  <a:gd name="connsiteY554" fmla="*/ 755418 h 819527"/>
                  <a:gd name="connsiteX555" fmla="*/ 644307 w 2570530"/>
                  <a:gd name="connsiteY555" fmla="*/ 759518 h 819527"/>
                  <a:gd name="connsiteX556" fmla="*/ 634136 w 2570530"/>
                  <a:gd name="connsiteY556" fmla="*/ 759197 h 819527"/>
                  <a:gd name="connsiteX557" fmla="*/ 628375 w 2570530"/>
                  <a:gd name="connsiteY557" fmla="*/ 754715 h 819527"/>
                  <a:gd name="connsiteX558" fmla="*/ 628826 w 2570530"/>
                  <a:gd name="connsiteY558" fmla="*/ 747475 h 819527"/>
                  <a:gd name="connsiteX559" fmla="*/ 635122 w 2570530"/>
                  <a:gd name="connsiteY559" fmla="*/ 743374 h 819527"/>
                  <a:gd name="connsiteX560" fmla="*/ 640300 w 2570530"/>
                  <a:gd name="connsiteY560" fmla="*/ 742035 h 819527"/>
                  <a:gd name="connsiteX561" fmla="*/ 1947538 w 2570530"/>
                  <a:gd name="connsiteY561" fmla="*/ 741144 h 819527"/>
                  <a:gd name="connsiteX562" fmla="*/ 1952746 w 2570530"/>
                  <a:gd name="connsiteY562" fmla="*/ 742681 h 819527"/>
                  <a:gd name="connsiteX563" fmla="*/ 1973286 w 2570530"/>
                  <a:gd name="connsiteY563" fmla="*/ 757302 h 819527"/>
                  <a:gd name="connsiteX564" fmla="*/ 1973286 w 2570530"/>
                  <a:gd name="connsiteY564" fmla="*/ 764718 h 819527"/>
                  <a:gd name="connsiteX565" fmla="*/ 1943483 w 2570530"/>
                  <a:gd name="connsiteY565" fmla="*/ 785934 h 819527"/>
                  <a:gd name="connsiteX566" fmla="*/ 1933066 w 2570530"/>
                  <a:gd name="connsiteY566" fmla="*/ 785934 h 819527"/>
                  <a:gd name="connsiteX567" fmla="*/ 1912526 w 2570530"/>
                  <a:gd name="connsiteY567" fmla="*/ 771312 h 819527"/>
                  <a:gd name="connsiteX568" fmla="*/ 1912526 w 2570530"/>
                  <a:gd name="connsiteY568" fmla="*/ 763896 h 819527"/>
                  <a:gd name="connsiteX569" fmla="*/ 1942329 w 2570530"/>
                  <a:gd name="connsiteY569" fmla="*/ 742680 h 819527"/>
                  <a:gd name="connsiteX570" fmla="*/ 1947538 w 2570530"/>
                  <a:gd name="connsiteY570" fmla="*/ 741144 h 819527"/>
                  <a:gd name="connsiteX571" fmla="*/ 1317035 w 2570530"/>
                  <a:gd name="connsiteY571" fmla="*/ 741144 h 819527"/>
                  <a:gd name="connsiteX572" fmla="*/ 1322243 w 2570530"/>
                  <a:gd name="connsiteY572" fmla="*/ 742681 h 819527"/>
                  <a:gd name="connsiteX573" fmla="*/ 1342783 w 2570530"/>
                  <a:gd name="connsiteY573" fmla="*/ 757302 h 819527"/>
                  <a:gd name="connsiteX574" fmla="*/ 1342783 w 2570530"/>
                  <a:gd name="connsiteY574" fmla="*/ 764718 h 819527"/>
                  <a:gd name="connsiteX575" fmla="*/ 1312979 w 2570530"/>
                  <a:gd name="connsiteY575" fmla="*/ 785934 h 819527"/>
                  <a:gd name="connsiteX576" fmla="*/ 1302563 w 2570530"/>
                  <a:gd name="connsiteY576" fmla="*/ 785934 h 819527"/>
                  <a:gd name="connsiteX577" fmla="*/ 1282022 w 2570530"/>
                  <a:gd name="connsiteY577" fmla="*/ 771312 h 819527"/>
                  <a:gd name="connsiteX578" fmla="*/ 1282022 w 2570530"/>
                  <a:gd name="connsiteY578" fmla="*/ 763896 h 819527"/>
                  <a:gd name="connsiteX579" fmla="*/ 1311825 w 2570530"/>
                  <a:gd name="connsiteY579" fmla="*/ 742680 h 819527"/>
                  <a:gd name="connsiteX580" fmla="*/ 1317035 w 2570530"/>
                  <a:gd name="connsiteY580" fmla="*/ 741144 h 819527"/>
                  <a:gd name="connsiteX581" fmla="*/ 687725 w 2570530"/>
                  <a:gd name="connsiteY581" fmla="*/ 741144 h 819527"/>
                  <a:gd name="connsiteX582" fmla="*/ 692932 w 2570530"/>
                  <a:gd name="connsiteY582" fmla="*/ 742681 h 819527"/>
                  <a:gd name="connsiteX583" fmla="*/ 713473 w 2570530"/>
                  <a:gd name="connsiteY583" fmla="*/ 757302 h 819527"/>
                  <a:gd name="connsiteX584" fmla="*/ 713473 w 2570530"/>
                  <a:gd name="connsiteY584" fmla="*/ 764718 h 819527"/>
                  <a:gd name="connsiteX585" fmla="*/ 683670 w 2570530"/>
                  <a:gd name="connsiteY585" fmla="*/ 785934 h 819527"/>
                  <a:gd name="connsiteX586" fmla="*/ 673254 w 2570530"/>
                  <a:gd name="connsiteY586" fmla="*/ 785934 h 819527"/>
                  <a:gd name="connsiteX587" fmla="*/ 652713 w 2570530"/>
                  <a:gd name="connsiteY587" fmla="*/ 771312 h 819527"/>
                  <a:gd name="connsiteX588" fmla="*/ 652712 w 2570530"/>
                  <a:gd name="connsiteY588" fmla="*/ 763896 h 819527"/>
                  <a:gd name="connsiteX589" fmla="*/ 682516 w 2570530"/>
                  <a:gd name="connsiteY589" fmla="*/ 742680 h 819527"/>
                  <a:gd name="connsiteX590" fmla="*/ 687725 w 2570530"/>
                  <a:gd name="connsiteY590" fmla="*/ 741144 h 819527"/>
                  <a:gd name="connsiteX591" fmla="*/ 57222 w 2570530"/>
                  <a:gd name="connsiteY591" fmla="*/ 741144 h 819527"/>
                  <a:gd name="connsiteX592" fmla="*/ 62429 w 2570530"/>
                  <a:gd name="connsiteY592" fmla="*/ 742681 h 819527"/>
                  <a:gd name="connsiteX593" fmla="*/ 82970 w 2570530"/>
                  <a:gd name="connsiteY593" fmla="*/ 757302 h 819527"/>
                  <a:gd name="connsiteX594" fmla="*/ 82970 w 2570530"/>
                  <a:gd name="connsiteY594" fmla="*/ 764718 h 819527"/>
                  <a:gd name="connsiteX595" fmla="*/ 53167 w 2570530"/>
                  <a:gd name="connsiteY595" fmla="*/ 785934 h 819527"/>
                  <a:gd name="connsiteX596" fmla="*/ 42750 w 2570530"/>
                  <a:gd name="connsiteY596" fmla="*/ 785934 h 819527"/>
                  <a:gd name="connsiteX597" fmla="*/ 22209 w 2570530"/>
                  <a:gd name="connsiteY597" fmla="*/ 771312 h 819527"/>
                  <a:gd name="connsiteX598" fmla="*/ 22209 w 2570530"/>
                  <a:gd name="connsiteY598" fmla="*/ 763896 h 819527"/>
                  <a:gd name="connsiteX599" fmla="*/ 52013 w 2570530"/>
                  <a:gd name="connsiteY599" fmla="*/ 742680 h 819527"/>
                  <a:gd name="connsiteX600" fmla="*/ 57222 w 2570530"/>
                  <a:gd name="connsiteY600" fmla="*/ 741144 h 819527"/>
                  <a:gd name="connsiteX601" fmla="*/ 2044633 w 2570530"/>
                  <a:gd name="connsiteY601" fmla="*/ 736084 h 819527"/>
                  <a:gd name="connsiteX602" fmla="*/ 2049625 w 2570530"/>
                  <a:gd name="connsiteY602" fmla="*/ 737744 h 819527"/>
                  <a:gd name="connsiteX603" fmla="*/ 2055386 w 2570530"/>
                  <a:gd name="connsiteY603" fmla="*/ 742225 h 819527"/>
                  <a:gd name="connsiteX604" fmla="*/ 2054934 w 2570530"/>
                  <a:gd name="connsiteY604" fmla="*/ 749466 h 819527"/>
                  <a:gd name="connsiteX605" fmla="*/ 2048639 w 2570530"/>
                  <a:gd name="connsiteY605" fmla="*/ 753566 h 819527"/>
                  <a:gd name="connsiteX606" fmla="*/ 2038467 w 2570530"/>
                  <a:gd name="connsiteY606" fmla="*/ 753245 h 819527"/>
                  <a:gd name="connsiteX607" fmla="*/ 2032707 w 2570530"/>
                  <a:gd name="connsiteY607" fmla="*/ 748764 h 819527"/>
                  <a:gd name="connsiteX608" fmla="*/ 2033158 w 2570530"/>
                  <a:gd name="connsiteY608" fmla="*/ 741523 h 819527"/>
                  <a:gd name="connsiteX609" fmla="*/ 2039454 w 2570530"/>
                  <a:gd name="connsiteY609" fmla="*/ 737422 h 819527"/>
                  <a:gd name="connsiteX610" fmla="*/ 2044633 w 2570530"/>
                  <a:gd name="connsiteY610" fmla="*/ 736084 h 819527"/>
                  <a:gd name="connsiteX611" fmla="*/ 1414003 w 2570530"/>
                  <a:gd name="connsiteY611" fmla="*/ 736084 h 819527"/>
                  <a:gd name="connsiteX612" fmla="*/ 1418995 w 2570530"/>
                  <a:gd name="connsiteY612" fmla="*/ 737744 h 819527"/>
                  <a:gd name="connsiteX613" fmla="*/ 1424756 w 2570530"/>
                  <a:gd name="connsiteY613" fmla="*/ 742225 h 819527"/>
                  <a:gd name="connsiteX614" fmla="*/ 1424304 w 2570530"/>
                  <a:gd name="connsiteY614" fmla="*/ 749466 h 819527"/>
                  <a:gd name="connsiteX615" fmla="*/ 1418008 w 2570530"/>
                  <a:gd name="connsiteY615" fmla="*/ 753566 h 819527"/>
                  <a:gd name="connsiteX616" fmla="*/ 1407837 w 2570530"/>
                  <a:gd name="connsiteY616" fmla="*/ 753245 h 819527"/>
                  <a:gd name="connsiteX617" fmla="*/ 1402077 w 2570530"/>
                  <a:gd name="connsiteY617" fmla="*/ 748764 h 819527"/>
                  <a:gd name="connsiteX618" fmla="*/ 1402528 w 2570530"/>
                  <a:gd name="connsiteY618" fmla="*/ 741523 h 819527"/>
                  <a:gd name="connsiteX619" fmla="*/ 1408824 w 2570530"/>
                  <a:gd name="connsiteY619" fmla="*/ 737422 h 819527"/>
                  <a:gd name="connsiteX620" fmla="*/ 1414003 w 2570530"/>
                  <a:gd name="connsiteY620" fmla="*/ 736084 h 819527"/>
                  <a:gd name="connsiteX621" fmla="*/ 783499 w 2570530"/>
                  <a:gd name="connsiteY621" fmla="*/ 736084 h 819527"/>
                  <a:gd name="connsiteX622" fmla="*/ 788492 w 2570530"/>
                  <a:gd name="connsiteY622" fmla="*/ 737744 h 819527"/>
                  <a:gd name="connsiteX623" fmla="*/ 794252 w 2570530"/>
                  <a:gd name="connsiteY623" fmla="*/ 742225 h 819527"/>
                  <a:gd name="connsiteX624" fmla="*/ 793801 w 2570530"/>
                  <a:gd name="connsiteY624" fmla="*/ 749466 h 819527"/>
                  <a:gd name="connsiteX625" fmla="*/ 787505 w 2570530"/>
                  <a:gd name="connsiteY625" fmla="*/ 753566 h 819527"/>
                  <a:gd name="connsiteX626" fmla="*/ 777334 w 2570530"/>
                  <a:gd name="connsiteY626" fmla="*/ 753245 h 819527"/>
                  <a:gd name="connsiteX627" fmla="*/ 771574 w 2570530"/>
                  <a:gd name="connsiteY627" fmla="*/ 748764 h 819527"/>
                  <a:gd name="connsiteX628" fmla="*/ 772025 w 2570530"/>
                  <a:gd name="connsiteY628" fmla="*/ 741523 h 819527"/>
                  <a:gd name="connsiteX629" fmla="*/ 778320 w 2570530"/>
                  <a:gd name="connsiteY629" fmla="*/ 737422 h 819527"/>
                  <a:gd name="connsiteX630" fmla="*/ 783499 w 2570530"/>
                  <a:gd name="connsiteY630" fmla="*/ 736084 h 819527"/>
                  <a:gd name="connsiteX631" fmla="*/ 154190 w 2570530"/>
                  <a:gd name="connsiteY631" fmla="*/ 736084 h 819527"/>
                  <a:gd name="connsiteX632" fmla="*/ 159183 w 2570530"/>
                  <a:gd name="connsiteY632" fmla="*/ 737744 h 819527"/>
                  <a:gd name="connsiteX633" fmla="*/ 164942 w 2570530"/>
                  <a:gd name="connsiteY633" fmla="*/ 742225 h 819527"/>
                  <a:gd name="connsiteX634" fmla="*/ 164491 w 2570530"/>
                  <a:gd name="connsiteY634" fmla="*/ 749466 h 819527"/>
                  <a:gd name="connsiteX635" fmla="*/ 158195 w 2570530"/>
                  <a:gd name="connsiteY635" fmla="*/ 753566 h 819527"/>
                  <a:gd name="connsiteX636" fmla="*/ 148024 w 2570530"/>
                  <a:gd name="connsiteY636" fmla="*/ 753245 h 819527"/>
                  <a:gd name="connsiteX637" fmla="*/ 142264 w 2570530"/>
                  <a:gd name="connsiteY637" fmla="*/ 748764 h 819527"/>
                  <a:gd name="connsiteX638" fmla="*/ 142715 w 2570530"/>
                  <a:gd name="connsiteY638" fmla="*/ 741523 h 819527"/>
                  <a:gd name="connsiteX639" fmla="*/ 149011 w 2570530"/>
                  <a:gd name="connsiteY639" fmla="*/ 737422 h 819527"/>
                  <a:gd name="connsiteX640" fmla="*/ 154190 w 2570530"/>
                  <a:gd name="connsiteY640" fmla="*/ 736084 h 819527"/>
                  <a:gd name="connsiteX641" fmla="*/ 2482758 w 2570530"/>
                  <a:gd name="connsiteY641" fmla="*/ 732473 h 819527"/>
                  <a:gd name="connsiteX642" fmla="*/ 2488350 w 2570530"/>
                  <a:gd name="connsiteY642" fmla="*/ 734177 h 819527"/>
                  <a:gd name="connsiteX643" fmla="*/ 2494931 w 2570530"/>
                  <a:gd name="connsiteY643" fmla="*/ 738974 h 819527"/>
                  <a:gd name="connsiteX644" fmla="*/ 2494798 w 2570530"/>
                  <a:gd name="connsiteY644" fmla="*/ 746974 h 819527"/>
                  <a:gd name="connsiteX645" fmla="*/ 2465450 w 2570530"/>
                  <a:gd name="connsiteY645" fmla="*/ 767379 h 819527"/>
                  <a:gd name="connsiteX646" fmla="*/ 2454212 w 2570530"/>
                  <a:gd name="connsiteY646" fmla="*/ 767285 h 819527"/>
                  <a:gd name="connsiteX647" fmla="*/ 2447630 w 2570530"/>
                  <a:gd name="connsiteY647" fmla="*/ 762488 h 819527"/>
                  <a:gd name="connsiteX648" fmla="*/ 2447763 w 2570530"/>
                  <a:gd name="connsiteY648" fmla="*/ 754488 h 819527"/>
                  <a:gd name="connsiteX649" fmla="*/ 2477112 w 2570530"/>
                  <a:gd name="connsiteY649" fmla="*/ 734082 h 819527"/>
                  <a:gd name="connsiteX650" fmla="*/ 2482758 w 2570530"/>
                  <a:gd name="connsiteY650" fmla="*/ 732473 h 819527"/>
                  <a:gd name="connsiteX651" fmla="*/ 1852127 w 2570530"/>
                  <a:gd name="connsiteY651" fmla="*/ 732473 h 819527"/>
                  <a:gd name="connsiteX652" fmla="*/ 1857720 w 2570530"/>
                  <a:gd name="connsiteY652" fmla="*/ 734177 h 819527"/>
                  <a:gd name="connsiteX653" fmla="*/ 1864300 w 2570530"/>
                  <a:gd name="connsiteY653" fmla="*/ 738974 h 819527"/>
                  <a:gd name="connsiteX654" fmla="*/ 1864167 w 2570530"/>
                  <a:gd name="connsiteY654" fmla="*/ 746974 h 819527"/>
                  <a:gd name="connsiteX655" fmla="*/ 1834820 w 2570530"/>
                  <a:gd name="connsiteY655" fmla="*/ 767379 h 819527"/>
                  <a:gd name="connsiteX656" fmla="*/ 1823581 w 2570530"/>
                  <a:gd name="connsiteY656" fmla="*/ 767285 h 819527"/>
                  <a:gd name="connsiteX657" fmla="*/ 1817000 w 2570530"/>
                  <a:gd name="connsiteY657" fmla="*/ 762488 h 819527"/>
                  <a:gd name="connsiteX658" fmla="*/ 1817132 w 2570530"/>
                  <a:gd name="connsiteY658" fmla="*/ 754488 h 819527"/>
                  <a:gd name="connsiteX659" fmla="*/ 1846481 w 2570530"/>
                  <a:gd name="connsiteY659" fmla="*/ 734082 h 819527"/>
                  <a:gd name="connsiteX660" fmla="*/ 1852127 w 2570530"/>
                  <a:gd name="connsiteY660" fmla="*/ 732473 h 819527"/>
                  <a:gd name="connsiteX661" fmla="*/ 1221624 w 2570530"/>
                  <a:gd name="connsiteY661" fmla="*/ 732473 h 819527"/>
                  <a:gd name="connsiteX662" fmla="*/ 1227216 w 2570530"/>
                  <a:gd name="connsiteY662" fmla="*/ 734177 h 819527"/>
                  <a:gd name="connsiteX663" fmla="*/ 1233797 w 2570530"/>
                  <a:gd name="connsiteY663" fmla="*/ 738974 h 819527"/>
                  <a:gd name="connsiteX664" fmla="*/ 1233664 w 2570530"/>
                  <a:gd name="connsiteY664" fmla="*/ 746974 h 819527"/>
                  <a:gd name="connsiteX665" fmla="*/ 1204317 w 2570530"/>
                  <a:gd name="connsiteY665" fmla="*/ 767379 h 819527"/>
                  <a:gd name="connsiteX666" fmla="*/ 1193077 w 2570530"/>
                  <a:gd name="connsiteY666" fmla="*/ 767285 h 819527"/>
                  <a:gd name="connsiteX667" fmla="*/ 1186497 w 2570530"/>
                  <a:gd name="connsiteY667" fmla="*/ 762488 h 819527"/>
                  <a:gd name="connsiteX668" fmla="*/ 1186629 w 2570530"/>
                  <a:gd name="connsiteY668" fmla="*/ 754488 h 819527"/>
                  <a:gd name="connsiteX669" fmla="*/ 1215977 w 2570530"/>
                  <a:gd name="connsiteY669" fmla="*/ 734082 h 819527"/>
                  <a:gd name="connsiteX670" fmla="*/ 1221624 w 2570530"/>
                  <a:gd name="connsiteY670" fmla="*/ 732473 h 819527"/>
                  <a:gd name="connsiteX671" fmla="*/ 592315 w 2570530"/>
                  <a:gd name="connsiteY671" fmla="*/ 732473 h 819527"/>
                  <a:gd name="connsiteX672" fmla="*/ 597906 w 2570530"/>
                  <a:gd name="connsiteY672" fmla="*/ 734177 h 819527"/>
                  <a:gd name="connsiteX673" fmla="*/ 604488 w 2570530"/>
                  <a:gd name="connsiteY673" fmla="*/ 738974 h 819527"/>
                  <a:gd name="connsiteX674" fmla="*/ 604355 w 2570530"/>
                  <a:gd name="connsiteY674" fmla="*/ 746974 h 819527"/>
                  <a:gd name="connsiteX675" fmla="*/ 575007 w 2570530"/>
                  <a:gd name="connsiteY675" fmla="*/ 767379 h 819527"/>
                  <a:gd name="connsiteX676" fmla="*/ 563768 w 2570530"/>
                  <a:gd name="connsiteY676" fmla="*/ 767285 h 819527"/>
                  <a:gd name="connsiteX677" fmla="*/ 557187 w 2570530"/>
                  <a:gd name="connsiteY677" fmla="*/ 762488 h 819527"/>
                  <a:gd name="connsiteX678" fmla="*/ 557319 w 2570530"/>
                  <a:gd name="connsiteY678" fmla="*/ 754488 h 819527"/>
                  <a:gd name="connsiteX679" fmla="*/ 586668 w 2570530"/>
                  <a:gd name="connsiteY679" fmla="*/ 734082 h 819527"/>
                  <a:gd name="connsiteX680" fmla="*/ 592315 w 2570530"/>
                  <a:gd name="connsiteY680" fmla="*/ 732473 h 819527"/>
                  <a:gd name="connsiteX681" fmla="*/ 2326761 w 2570530"/>
                  <a:gd name="connsiteY681" fmla="*/ 709052 h 819527"/>
                  <a:gd name="connsiteX682" fmla="*/ 2334419 w 2570530"/>
                  <a:gd name="connsiteY682" fmla="*/ 711310 h 819527"/>
                  <a:gd name="connsiteX683" fmla="*/ 2386206 w 2570530"/>
                  <a:gd name="connsiteY683" fmla="*/ 748175 h 819527"/>
                  <a:gd name="connsiteX684" fmla="*/ 2386206 w 2570530"/>
                  <a:gd name="connsiteY684" fmla="*/ 759079 h 819527"/>
                  <a:gd name="connsiteX685" fmla="*/ 2321491 w 2570530"/>
                  <a:gd name="connsiteY685" fmla="*/ 805147 h 819527"/>
                  <a:gd name="connsiteX686" fmla="*/ 2306174 w 2570530"/>
                  <a:gd name="connsiteY686" fmla="*/ 805147 h 819527"/>
                  <a:gd name="connsiteX687" fmla="*/ 2254387 w 2570530"/>
                  <a:gd name="connsiteY687" fmla="*/ 768282 h 819527"/>
                  <a:gd name="connsiteX688" fmla="*/ 2254387 w 2570530"/>
                  <a:gd name="connsiteY688" fmla="*/ 757378 h 819527"/>
                  <a:gd name="connsiteX689" fmla="*/ 2319101 w 2570530"/>
                  <a:gd name="connsiteY689" fmla="*/ 711310 h 819527"/>
                  <a:gd name="connsiteX690" fmla="*/ 2326761 w 2570530"/>
                  <a:gd name="connsiteY690" fmla="*/ 709052 h 819527"/>
                  <a:gd name="connsiteX691" fmla="*/ 1696130 w 2570530"/>
                  <a:gd name="connsiteY691" fmla="*/ 709052 h 819527"/>
                  <a:gd name="connsiteX692" fmla="*/ 1703788 w 2570530"/>
                  <a:gd name="connsiteY692" fmla="*/ 711310 h 819527"/>
                  <a:gd name="connsiteX693" fmla="*/ 1755575 w 2570530"/>
                  <a:gd name="connsiteY693" fmla="*/ 748175 h 819527"/>
                  <a:gd name="connsiteX694" fmla="*/ 1755575 w 2570530"/>
                  <a:gd name="connsiteY694" fmla="*/ 759079 h 819527"/>
                  <a:gd name="connsiteX695" fmla="*/ 1690861 w 2570530"/>
                  <a:gd name="connsiteY695" fmla="*/ 805147 h 819527"/>
                  <a:gd name="connsiteX696" fmla="*/ 1675543 w 2570530"/>
                  <a:gd name="connsiteY696" fmla="*/ 805147 h 819527"/>
                  <a:gd name="connsiteX697" fmla="*/ 1623756 w 2570530"/>
                  <a:gd name="connsiteY697" fmla="*/ 768282 h 819527"/>
                  <a:gd name="connsiteX698" fmla="*/ 1623756 w 2570530"/>
                  <a:gd name="connsiteY698" fmla="*/ 757378 h 819527"/>
                  <a:gd name="connsiteX699" fmla="*/ 1688471 w 2570530"/>
                  <a:gd name="connsiteY699" fmla="*/ 711310 h 819527"/>
                  <a:gd name="connsiteX700" fmla="*/ 1696130 w 2570530"/>
                  <a:gd name="connsiteY700" fmla="*/ 709052 h 819527"/>
                  <a:gd name="connsiteX701" fmla="*/ 1065627 w 2570530"/>
                  <a:gd name="connsiteY701" fmla="*/ 709052 h 819527"/>
                  <a:gd name="connsiteX702" fmla="*/ 1073285 w 2570530"/>
                  <a:gd name="connsiteY702" fmla="*/ 711310 h 819527"/>
                  <a:gd name="connsiteX703" fmla="*/ 1125072 w 2570530"/>
                  <a:gd name="connsiteY703" fmla="*/ 748175 h 819527"/>
                  <a:gd name="connsiteX704" fmla="*/ 1125072 w 2570530"/>
                  <a:gd name="connsiteY704" fmla="*/ 759079 h 819527"/>
                  <a:gd name="connsiteX705" fmla="*/ 1060357 w 2570530"/>
                  <a:gd name="connsiteY705" fmla="*/ 805147 h 819527"/>
                  <a:gd name="connsiteX706" fmla="*/ 1045040 w 2570530"/>
                  <a:gd name="connsiteY706" fmla="*/ 805147 h 819527"/>
                  <a:gd name="connsiteX707" fmla="*/ 993253 w 2570530"/>
                  <a:gd name="connsiteY707" fmla="*/ 768282 h 819527"/>
                  <a:gd name="connsiteX708" fmla="*/ 993253 w 2570530"/>
                  <a:gd name="connsiteY708" fmla="*/ 757378 h 819527"/>
                  <a:gd name="connsiteX709" fmla="*/ 1057968 w 2570530"/>
                  <a:gd name="connsiteY709" fmla="*/ 711310 h 819527"/>
                  <a:gd name="connsiteX710" fmla="*/ 1065627 w 2570530"/>
                  <a:gd name="connsiteY710" fmla="*/ 709052 h 819527"/>
                  <a:gd name="connsiteX711" fmla="*/ 436317 w 2570530"/>
                  <a:gd name="connsiteY711" fmla="*/ 709052 h 819527"/>
                  <a:gd name="connsiteX712" fmla="*/ 443975 w 2570530"/>
                  <a:gd name="connsiteY712" fmla="*/ 711310 h 819527"/>
                  <a:gd name="connsiteX713" fmla="*/ 495762 w 2570530"/>
                  <a:gd name="connsiteY713" fmla="*/ 748175 h 819527"/>
                  <a:gd name="connsiteX714" fmla="*/ 495762 w 2570530"/>
                  <a:gd name="connsiteY714" fmla="*/ 759079 h 819527"/>
                  <a:gd name="connsiteX715" fmla="*/ 431048 w 2570530"/>
                  <a:gd name="connsiteY715" fmla="*/ 805147 h 819527"/>
                  <a:gd name="connsiteX716" fmla="*/ 415731 w 2570530"/>
                  <a:gd name="connsiteY716" fmla="*/ 805147 h 819527"/>
                  <a:gd name="connsiteX717" fmla="*/ 363943 w 2570530"/>
                  <a:gd name="connsiteY717" fmla="*/ 768282 h 819527"/>
                  <a:gd name="connsiteX718" fmla="*/ 363943 w 2570530"/>
                  <a:gd name="connsiteY718" fmla="*/ 757378 h 819527"/>
                  <a:gd name="connsiteX719" fmla="*/ 428658 w 2570530"/>
                  <a:gd name="connsiteY719" fmla="*/ 711310 h 819527"/>
                  <a:gd name="connsiteX720" fmla="*/ 436317 w 2570530"/>
                  <a:gd name="connsiteY720" fmla="*/ 709052 h 819527"/>
                  <a:gd name="connsiteX721" fmla="*/ 2150422 w 2570530"/>
                  <a:gd name="connsiteY721" fmla="*/ 707357 h 819527"/>
                  <a:gd name="connsiteX722" fmla="*/ 2158077 w 2570530"/>
                  <a:gd name="connsiteY722" fmla="*/ 709614 h 819527"/>
                  <a:gd name="connsiteX723" fmla="*/ 2203082 w 2570530"/>
                  <a:gd name="connsiteY723" fmla="*/ 741651 h 819527"/>
                  <a:gd name="connsiteX724" fmla="*/ 2203082 w 2570530"/>
                  <a:gd name="connsiteY724" fmla="*/ 752550 h 819527"/>
                  <a:gd name="connsiteX725" fmla="*/ 2172408 w 2570530"/>
                  <a:gd name="connsiteY725" fmla="*/ 774386 h 819527"/>
                  <a:gd name="connsiteX726" fmla="*/ 2157099 w 2570530"/>
                  <a:gd name="connsiteY726" fmla="*/ 774386 h 819527"/>
                  <a:gd name="connsiteX727" fmla="*/ 2112093 w 2570530"/>
                  <a:gd name="connsiteY727" fmla="*/ 742348 h 819527"/>
                  <a:gd name="connsiteX728" fmla="*/ 2112093 w 2570530"/>
                  <a:gd name="connsiteY728" fmla="*/ 731450 h 819527"/>
                  <a:gd name="connsiteX729" fmla="*/ 2142767 w 2570530"/>
                  <a:gd name="connsiteY729" fmla="*/ 709614 h 819527"/>
                  <a:gd name="connsiteX730" fmla="*/ 2150422 w 2570530"/>
                  <a:gd name="connsiteY730" fmla="*/ 707357 h 819527"/>
                  <a:gd name="connsiteX731" fmla="*/ 1519791 w 2570530"/>
                  <a:gd name="connsiteY731" fmla="*/ 707357 h 819527"/>
                  <a:gd name="connsiteX732" fmla="*/ 1527446 w 2570530"/>
                  <a:gd name="connsiteY732" fmla="*/ 709614 h 819527"/>
                  <a:gd name="connsiteX733" fmla="*/ 1572452 w 2570530"/>
                  <a:gd name="connsiteY733" fmla="*/ 741651 h 819527"/>
                  <a:gd name="connsiteX734" fmla="*/ 1572452 w 2570530"/>
                  <a:gd name="connsiteY734" fmla="*/ 752550 h 819527"/>
                  <a:gd name="connsiteX735" fmla="*/ 1541778 w 2570530"/>
                  <a:gd name="connsiteY735" fmla="*/ 774386 h 819527"/>
                  <a:gd name="connsiteX736" fmla="*/ 1526468 w 2570530"/>
                  <a:gd name="connsiteY736" fmla="*/ 774386 h 819527"/>
                  <a:gd name="connsiteX737" fmla="*/ 1481463 w 2570530"/>
                  <a:gd name="connsiteY737" fmla="*/ 742348 h 819527"/>
                  <a:gd name="connsiteX738" fmla="*/ 1481463 w 2570530"/>
                  <a:gd name="connsiteY738" fmla="*/ 731450 h 819527"/>
                  <a:gd name="connsiteX739" fmla="*/ 1512137 w 2570530"/>
                  <a:gd name="connsiteY739" fmla="*/ 709614 h 819527"/>
                  <a:gd name="connsiteX740" fmla="*/ 1519791 w 2570530"/>
                  <a:gd name="connsiteY740" fmla="*/ 707357 h 819527"/>
                  <a:gd name="connsiteX741" fmla="*/ 889288 w 2570530"/>
                  <a:gd name="connsiteY741" fmla="*/ 707357 h 819527"/>
                  <a:gd name="connsiteX742" fmla="*/ 896943 w 2570530"/>
                  <a:gd name="connsiteY742" fmla="*/ 709614 h 819527"/>
                  <a:gd name="connsiteX743" fmla="*/ 941948 w 2570530"/>
                  <a:gd name="connsiteY743" fmla="*/ 741651 h 819527"/>
                  <a:gd name="connsiteX744" fmla="*/ 941948 w 2570530"/>
                  <a:gd name="connsiteY744" fmla="*/ 752550 h 819527"/>
                  <a:gd name="connsiteX745" fmla="*/ 911275 w 2570530"/>
                  <a:gd name="connsiteY745" fmla="*/ 774386 h 819527"/>
                  <a:gd name="connsiteX746" fmla="*/ 895965 w 2570530"/>
                  <a:gd name="connsiteY746" fmla="*/ 774386 h 819527"/>
                  <a:gd name="connsiteX747" fmla="*/ 850959 w 2570530"/>
                  <a:gd name="connsiteY747" fmla="*/ 742348 h 819527"/>
                  <a:gd name="connsiteX748" fmla="*/ 850959 w 2570530"/>
                  <a:gd name="connsiteY748" fmla="*/ 731450 h 819527"/>
                  <a:gd name="connsiteX749" fmla="*/ 881633 w 2570530"/>
                  <a:gd name="connsiteY749" fmla="*/ 709614 h 819527"/>
                  <a:gd name="connsiteX750" fmla="*/ 889288 w 2570530"/>
                  <a:gd name="connsiteY750" fmla="*/ 707357 h 819527"/>
                  <a:gd name="connsiteX751" fmla="*/ 259978 w 2570530"/>
                  <a:gd name="connsiteY751" fmla="*/ 707357 h 819527"/>
                  <a:gd name="connsiteX752" fmla="*/ 267634 w 2570530"/>
                  <a:gd name="connsiteY752" fmla="*/ 709614 h 819527"/>
                  <a:gd name="connsiteX753" fmla="*/ 312639 w 2570530"/>
                  <a:gd name="connsiteY753" fmla="*/ 741651 h 819527"/>
                  <a:gd name="connsiteX754" fmla="*/ 312639 w 2570530"/>
                  <a:gd name="connsiteY754" fmla="*/ 752550 h 819527"/>
                  <a:gd name="connsiteX755" fmla="*/ 281965 w 2570530"/>
                  <a:gd name="connsiteY755" fmla="*/ 774386 h 819527"/>
                  <a:gd name="connsiteX756" fmla="*/ 266655 w 2570530"/>
                  <a:gd name="connsiteY756" fmla="*/ 774386 h 819527"/>
                  <a:gd name="connsiteX757" fmla="*/ 221649 w 2570530"/>
                  <a:gd name="connsiteY757" fmla="*/ 742348 h 819527"/>
                  <a:gd name="connsiteX758" fmla="*/ 221649 w 2570530"/>
                  <a:gd name="connsiteY758" fmla="*/ 731450 h 819527"/>
                  <a:gd name="connsiteX759" fmla="*/ 252324 w 2570530"/>
                  <a:gd name="connsiteY759" fmla="*/ 709614 h 819527"/>
                  <a:gd name="connsiteX760" fmla="*/ 259978 w 2570530"/>
                  <a:gd name="connsiteY760" fmla="*/ 707357 h 819527"/>
                  <a:gd name="connsiteX761" fmla="*/ 2080458 w 2570530"/>
                  <a:gd name="connsiteY761" fmla="*/ 706132 h 819527"/>
                  <a:gd name="connsiteX762" fmla="*/ 2086852 w 2570530"/>
                  <a:gd name="connsiteY762" fmla="*/ 707934 h 819527"/>
                  <a:gd name="connsiteX763" fmla="*/ 2094499 w 2570530"/>
                  <a:gd name="connsiteY763" fmla="*/ 713210 h 819527"/>
                  <a:gd name="connsiteX764" fmla="*/ 2094697 w 2570530"/>
                  <a:gd name="connsiteY764" fmla="*/ 722254 h 819527"/>
                  <a:gd name="connsiteX765" fmla="*/ 2073870 w 2570530"/>
                  <a:gd name="connsiteY765" fmla="*/ 737551 h 819527"/>
                  <a:gd name="connsiteX766" fmla="*/ 2061165 w 2570530"/>
                  <a:gd name="connsiteY766" fmla="*/ 737692 h 819527"/>
                  <a:gd name="connsiteX767" fmla="*/ 2053519 w 2570530"/>
                  <a:gd name="connsiteY767" fmla="*/ 732416 h 819527"/>
                  <a:gd name="connsiteX768" fmla="*/ 2053320 w 2570530"/>
                  <a:gd name="connsiteY768" fmla="*/ 723372 h 819527"/>
                  <a:gd name="connsiteX769" fmla="*/ 2074147 w 2570530"/>
                  <a:gd name="connsiteY769" fmla="*/ 708075 h 819527"/>
                  <a:gd name="connsiteX770" fmla="*/ 2080458 w 2570530"/>
                  <a:gd name="connsiteY770" fmla="*/ 706132 h 819527"/>
                  <a:gd name="connsiteX771" fmla="*/ 1449827 w 2570530"/>
                  <a:gd name="connsiteY771" fmla="*/ 706132 h 819527"/>
                  <a:gd name="connsiteX772" fmla="*/ 1456221 w 2570530"/>
                  <a:gd name="connsiteY772" fmla="*/ 707934 h 819527"/>
                  <a:gd name="connsiteX773" fmla="*/ 1463868 w 2570530"/>
                  <a:gd name="connsiteY773" fmla="*/ 713210 h 819527"/>
                  <a:gd name="connsiteX774" fmla="*/ 1464066 w 2570530"/>
                  <a:gd name="connsiteY774" fmla="*/ 722254 h 819527"/>
                  <a:gd name="connsiteX775" fmla="*/ 1443239 w 2570530"/>
                  <a:gd name="connsiteY775" fmla="*/ 737551 h 819527"/>
                  <a:gd name="connsiteX776" fmla="*/ 1430534 w 2570530"/>
                  <a:gd name="connsiteY776" fmla="*/ 737692 h 819527"/>
                  <a:gd name="connsiteX777" fmla="*/ 1422888 w 2570530"/>
                  <a:gd name="connsiteY777" fmla="*/ 732416 h 819527"/>
                  <a:gd name="connsiteX778" fmla="*/ 1422690 w 2570530"/>
                  <a:gd name="connsiteY778" fmla="*/ 723372 h 819527"/>
                  <a:gd name="connsiteX779" fmla="*/ 1443516 w 2570530"/>
                  <a:gd name="connsiteY779" fmla="*/ 708075 h 819527"/>
                  <a:gd name="connsiteX780" fmla="*/ 1449827 w 2570530"/>
                  <a:gd name="connsiteY780" fmla="*/ 706132 h 819527"/>
                  <a:gd name="connsiteX781" fmla="*/ 819324 w 2570530"/>
                  <a:gd name="connsiteY781" fmla="*/ 706132 h 819527"/>
                  <a:gd name="connsiteX782" fmla="*/ 825718 w 2570530"/>
                  <a:gd name="connsiteY782" fmla="*/ 707934 h 819527"/>
                  <a:gd name="connsiteX783" fmla="*/ 833365 w 2570530"/>
                  <a:gd name="connsiteY783" fmla="*/ 713210 h 819527"/>
                  <a:gd name="connsiteX784" fmla="*/ 833563 w 2570530"/>
                  <a:gd name="connsiteY784" fmla="*/ 722254 h 819527"/>
                  <a:gd name="connsiteX785" fmla="*/ 812736 w 2570530"/>
                  <a:gd name="connsiteY785" fmla="*/ 737551 h 819527"/>
                  <a:gd name="connsiteX786" fmla="*/ 800031 w 2570530"/>
                  <a:gd name="connsiteY786" fmla="*/ 737692 h 819527"/>
                  <a:gd name="connsiteX787" fmla="*/ 792385 w 2570530"/>
                  <a:gd name="connsiteY787" fmla="*/ 732416 h 819527"/>
                  <a:gd name="connsiteX788" fmla="*/ 792187 w 2570530"/>
                  <a:gd name="connsiteY788" fmla="*/ 723372 h 819527"/>
                  <a:gd name="connsiteX789" fmla="*/ 813013 w 2570530"/>
                  <a:gd name="connsiteY789" fmla="*/ 708075 h 819527"/>
                  <a:gd name="connsiteX790" fmla="*/ 819324 w 2570530"/>
                  <a:gd name="connsiteY790" fmla="*/ 706132 h 819527"/>
                  <a:gd name="connsiteX791" fmla="*/ 190015 w 2570530"/>
                  <a:gd name="connsiteY791" fmla="*/ 706132 h 819527"/>
                  <a:gd name="connsiteX792" fmla="*/ 196408 w 2570530"/>
                  <a:gd name="connsiteY792" fmla="*/ 707934 h 819527"/>
                  <a:gd name="connsiteX793" fmla="*/ 204055 w 2570530"/>
                  <a:gd name="connsiteY793" fmla="*/ 713210 h 819527"/>
                  <a:gd name="connsiteX794" fmla="*/ 204253 w 2570530"/>
                  <a:gd name="connsiteY794" fmla="*/ 722254 h 819527"/>
                  <a:gd name="connsiteX795" fmla="*/ 183427 w 2570530"/>
                  <a:gd name="connsiteY795" fmla="*/ 737551 h 819527"/>
                  <a:gd name="connsiteX796" fmla="*/ 170722 w 2570530"/>
                  <a:gd name="connsiteY796" fmla="*/ 737692 h 819527"/>
                  <a:gd name="connsiteX797" fmla="*/ 163075 w 2570530"/>
                  <a:gd name="connsiteY797" fmla="*/ 732416 h 819527"/>
                  <a:gd name="connsiteX798" fmla="*/ 162877 w 2570530"/>
                  <a:gd name="connsiteY798" fmla="*/ 723372 h 819527"/>
                  <a:gd name="connsiteX799" fmla="*/ 183703 w 2570530"/>
                  <a:gd name="connsiteY799" fmla="*/ 708075 h 819527"/>
                  <a:gd name="connsiteX800" fmla="*/ 190015 w 2570530"/>
                  <a:gd name="connsiteY800" fmla="*/ 706132 h 819527"/>
                  <a:gd name="connsiteX801" fmla="*/ 1974013 w 2570530"/>
                  <a:gd name="connsiteY801" fmla="*/ 705940 h 819527"/>
                  <a:gd name="connsiteX802" fmla="*/ 2002386 w 2570530"/>
                  <a:gd name="connsiteY802" fmla="*/ 705940 h 819527"/>
                  <a:gd name="connsiteX803" fmla="*/ 2018264 w 2570530"/>
                  <a:gd name="connsiteY803" fmla="*/ 717243 h 819527"/>
                  <a:gd name="connsiteX804" fmla="*/ 2018264 w 2570530"/>
                  <a:gd name="connsiteY804" fmla="*/ 730640 h 819527"/>
                  <a:gd name="connsiteX805" fmla="*/ 2002386 w 2570530"/>
                  <a:gd name="connsiteY805" fmla="*/ 741942 h 819527"/>
                  <a:gd name="connsiteX806" fmla="*/ 1974013 w 2570530"/>
                  <a:gd name="connsiteY806" fmla="*/ 741942 h 819527"/>
                  <a:gd name="connsiteX807" fmla="*/ 1958136 w 2570530"/>
                  <a:gd name="connsiteY807" fmla="*/ 730640 h 819527"/>
                  <a:gd name="connsiteX808" fmla="*/ 1958136 w 2570530"/>
                  <a:gd name="connsiteY808" fmla="*/ 717243 h 819527"/>
                  <a:gd name="connsiteX809" fmla="*/ 1974013 w 2570530"/>
                  <a:gd name="connsiteY809" fmla="*/ 705940 h 819527"/>
                  <a:gd name="connsiteX810" fmla="*/ 1343510 w 2570530"/>
                  <a:gd name="connsiteY810" fmla="*/ 705940 h 819527"/>
                  <a:gd name="connsiteX811" fmla="*/ 1371882 w 2570530"/>
                  <a:gd name="connsiteY811" fmla="*/ 705940 h 819527"/>
                  <a:gd name="connsiteX812" fmla="*/ 1387761 w 2570530"/>
                  <a:gd name="connsiteY812" fmla="*/ 717243 h 819527"/>
                  <a:gd name="connsiteX813" fmla="*/ 1387761 w 2570530"/>
                  <a:gd name="connsiteY813" fmla="*/ 730640 h 819527"/>
                  <a:gd name="connsiteX814" fmla="*/ 1371883 w 2570530"/>
                  <a:gd name="connsiteY814" fmla="*/ 741942 h 819527"/>
                  <a:gd name="connsiteX815" fmla="*/ 1343510 w 2570530"/>
                  <a:gd name="connsiteY815" fmla="*/ 741942 h 819527"/>
                  <a:gd name="connsiteX816" fmla="*/ 1327632 w 2570530"/>
                  <a:gd name="connsiteY816" fmla="*/ 730640 h 819527"/>
                  <a:gd name="connsiteX817" fmla="*/ 1327632 w 2570530"/>
                  <a:gd name="connsiteY817" fmla="*/ 717243 h 819527"/>
                  <a:gd name="connsiteX818" fmla="*/ 1343510 w 2570530"/>
                  <a:gd name="connsiteY818" fmla="*/ 705940 h 819527"/>
                  <a:gd name="connsiteX819" fmla="*/ 714200 w 2570530"/>
                  <a:gd name="connsiteY819" fmla="*/ 705940 h 819527"/>
                  <a:gd name="connsiteX820" fmla="*/ 742573 w 2570530"/>
                  <a:gd name="connsiteY820" fmla="*/ 705940 h 819527"/>
                  <a:gd name="connsiteX821" fmla="*/ 758451 w 2570530"/>
                  <a:gd name="connsiteY821" fmla="*/ 717243 h 819527"/>
                  <a:gd name="connsiteX822" fmla="*/ 758451 w 2570530"/>
                  <a:gd name="connsiteY822" fmla="*/ 730640 h 819527"/>
                  <a:gd name="connsiteX823" fmla="*/ 742573 w 2570530"/>
                  <a:gd name="connsiteY823" fmla="*/ 741942 h 819527"/>
                  <a:gd name="connsiteX824" fmla="*/ 714200 w 2570530"/>
                  <a:gd name="connsiteY824" fmla="*/ 741942 h 819527"/>
                  <a:gd name="connsiteX825" fmla="*/ 698323 w 2570530"/>
                  <a:gd name="connsiteY825" fmla="*/ 730640 h 819527"/>
                  <a:gd name="connsiteX826" fmla="*/ 698323 w 2570530"/>
                  <a:gd name="connsiteY826" fmla="*/ 717243 h 819527"/>
                  <a:gd name="connsiteX827" fmla="*/ 714200 w 2570530"/>
                  <a:gd name="connsiteY827" fmla="*/ 705940 h 819527"/>
                  <a:gd name="connsiteX828" fmla="*/ 83697 w 2570530"/>
                  <a:gd name="connsiteY828" fmla="*/ 705940 h 819527"/>
                  <a:gd name="connsiteX829" fmla="*/ 112069 w 2570530"/>
                  <a:gd name="connsiteY829" fmla="*/ 705940 h 819527"/>
                  <a:gd name="connsiteX830" fmla="*/ 127947 w 2570530"/>
                  <a:gd name="connsiteY830" fmla="*/ 717243 h 819527"/>
                  <a:gd name="connsiteX831" fmla="*/ 127947 w 2570530"/>
                  <a:gd name="connsiteY831" fmla="*/ 730640 h 819527"/>
                  <a:gd name="connsiteX832" fmla="*/ 112070 w 2570530"/>
                  <a:gd name="connsiteY832" fmla="*/ 741942 h 819527"/>
                  <a:gd name="connsiteX833" fmla="*/ 83697 w 2570530"/>
                  <a:gd name="connsiteY833" fmla="*/ 741942 h 819527"/>
                  <a:gd name="connsiteX834" fmla="*/ 67819 w 2570530"/>
                  <a:gd name="connsiteY834" fmla="*/ 730640 h 819527"/>
                  <a:gd name="connsiteX835" fmla="*/ 67819 w 2570530"/>
                  <a:gd name="connsiteY835" fmla="*/ 717243 h 819527"/>
                  <a:gd name="connsiteX836" fmla="*/ 83697 w 2570530"/>
                  <a:gd name="connsiteY836" fmla="*/ 705940 h 819527"/>
                  <a:gd name="connsiteX837" fmla="*/ 2311052 w 2570530"/>
                  <a:gd name="connsiteY837" fmla="*/ 670790 h 819527"/>
                  <a:gd name="connsiteX838" fmla="*/ 2315631 w 2570530"/>
                  <a:gd name="connsiteY838" fmla="*/ 672208 h 819527"/>
                  <a:gd name="connsiteX839" fmla="*/ 2336348 w 2570530"/>
                  <a:gd name="connsiteY839" fmla="*/ 687488 h 819527"/>
                  <a:gd name="connsiteX840" fmla="*/ 2336185 w 2570530"/>
                  <a:gd name="connsiteY840" fmla="*/ 694055 h 819527"/>
                  <a:gd name="connsiteX841" fmla="*/ 2329074 w 2570530"/>
                  <a:gd name="connsiteY841" fmla="*/ 698941 h 819527"/>
                  <a:gd name="connsiteX842" fmla="*/ 2319849 w 2570530"/>
                  <a:gd name="connsiteY842" fmla="*/ 698825 h 819527"/>
                  <a:gd name="connsiteX843" fmla="*/ 2299131 w 2570530"/>
                  <a:gd name="connsiteY843" fmla="*/ 683545 h 819527"/>
                  <a:gd name="connsiteX844" fmla="*/ 2299295 w 2570530"/>
                  <a:gd name="connsiteY844" fmla="*/ 676978 h 819527"/>
                  <a:gd name="connsiteX845" fmla="*/ 2306406 w 2570530"/>
                  <a:gd name="connsiteY845" fmla="*/ 672092 h 819527"/>
                  <a:gd name="connsiteX846" fmla="*/ 2311052 w 2570530"/>
                  <a:gd name="connsiteY846" fmla="*/ 670790 h 819527"/>
                  <a:gd name="connsiteX847" fmla="*/ 1680422 w 2570530"/>
                  <a:gd name="connsiteY847" fmla="*/ 670790 h 819527"/>
                  <a:gd name="connsiteX848" fmla="*/ 1685001 w 2570530"/>
                  <a:gd name="connsiteY848" fmla="*/ 672208 h 819527"/>
                  <a:gd name="connsiteX849" fmla="*/ 1705718 w 2570530"/>
                  <a:gd name="connsiteY849" fmla="*/ 687488 h 819527"/>
                  <a:gd name="connsiteX850" fmla="*/ 1705554 w 2570530"/>
                  <a:gd name="connsiteY850" fmla="*/ 694055 h 819527"/>
                  <a:gd name="connsiteX851" fmla="*/ 1698444 w 2570530"/>
                  <a:gd name="connsiteY851" fmla="*/ 698941 h 819527"/>
                  <a:gd name="connsiteX852" fmla="*/ 1689218 w 2570530"/>
                  <a:gd name="connsiteY852" fmla="*/ 698825 h 819527"/>
                  <a:gd name="connsiteX853" fmla="*/ 1668501 w 2570530"/>
                  <a:gd name="connsiteY853" fmla="*/ 683545 h 819527"/>
                  <a:gd name="connsiteX854" fmla="*/ 1668664 w 2570530"/>
                  <a:gd name="connsiteY854" fmla="*/ 676978 h 819527"/>
                  <a:gd name="connsiteX855" fmla="*/ 1675775 w 2570530"/>
                  <a:gd name="connsiteY855" fmla="*/ 672092 h 819527"/>
                  <a:gd name="connsiteX856" fmla="*/ 1680422 w 2570530"/>
                  <a:gd name="connsiteY856" fmla="*/ 670790 h 819527"/>
                  <a:gd name="connsiteX857" fmla="*/ 1049918 w 2570530"/>
                  <a:gd name="connsiteY857" fmla="*/ 670790 h 819527"/>
                  <a:gd name="connsiteX858" fmla="*/ 1054497 w 2570530"/>
                  <a:gd name="connsiteY858" fmla="*/ 672208 h 819527"/>
                  <a:gd name="connsiteX859" fmla="*/ 1075215 w 2570530"/>
                  <a:gd name="connsiteY859" fmla="*/ 687488 h 819527"/>
                  <a:gd name="connsiteX860" fmla="*/ 1075051 w 2570530"/>
                  <a:gd name="connsiteY860" fmla="*/ 694055 h 819527"/>
                  <a:gd name="connsiteX861" fmla="*/ 1067940 w 2570530"/>
                  <a:gd name="connsiteY861" fmla="*/ 698941 h 819527"/>
                  <a:gd name="connsiteX862" fmla="*/ 1058715 w 2570530"/>
                  <a:gd name="connsiteY862" fmla="*/ 698825 h 819527"/>
                  <a:gd name="connsiteX863" fmla="*/ 1037998 w 2570530"/>
                  <a:gd name="connsiteY863" fmla="*/ 683545 h 819527"/>
                  <a:gd name="connsiteX864" fmla="*/ 1038161 w 2570530"/>
                  <a:gd name="connsiteY864" fmla="*/ 676978 h 819527"/>
                  <a:gd name="connsiteX865" fmla="*/ 1045272 w 2570530"/>
                  <a:gd name="connsiteY865" fmla="*/ 672092 h 819527"/>
                  <a:gd name="connsiteX866" fmla="*/ 1049918 w 2570530"/>
                  <a:gd name="connsiteY866" fmla="*/ 670790 h 819527"/>
                  <a:gd name="connsiteX867" fmla="*/ 420608 w 2570530"/>
                  <a:gd name="connsiteY867" fmla="*/ 670790 h 819527"/>
                  <a:gd name="connsiteX868" fmla="*/ 425187 w 2570530"/>
                  <a:gd name="connsiteY868" fmla="*/ 672208 h 819527"/>
                  <a:gd name="connsiteX869" fmla="*/ 445905 w 2570530"/>
                  <a:gd name="connsiteY869" fmla="*/ 687488 h 819527"/>
                  <a:gd name="connsiteX870" fmla="*/ 445742 w 2570530"/>
                  <a:gd name="connsiteY870" fmla="*/ 694055 h 819527"/>
                  <a:gd name="connsiteX871" fmla="*/ 438630 w 2570530"/>
                  <a:gd name="connsiteY871" fmla="*/ 698941 h 819527"/>
                  <a:gd name="connsiteX872" fmla="*/ 429406 w 2570530"/>
                  <a:gd name="connsiteY872" fmla="*/ 698825 h 819527"/>
                  <a:gd name="connsiteX873" fmla="*/ 408688 w 2570530"/>
                  <a:gd name="connsiteY873" fmla="*/ 683545 h 819527"/>
                  <a:gd name="connsiteX874" fmla="*/ 408851 w 2570530"/>
                  <a:gd name="connsiteY874" fmla="*/ 676978 h 819527"/>
                  <a:gd name="connsiteX875" fmla="*/ 415962 w 2570530"/>
                  <a:gd name="connsiteY875" fmla="*/ 672092 h 819527"/>
                  <a:gd name="connsiteX876" fmla="*/ 420608 w 2570530"/>
                  <a:gd name="connsiteY876" fmla="*/ 670790 h 819527"/>
                  <a:gd name="connsiteX877" fmla="*/ 2134629 w 2570530"/>
                  <a:gd name="connsiteY877" fmla="*/ 658444 h 819527"/>
                  <a:gd name="connsiteX878" fmla="*/ 2140107 w 2570530"/>
                  <a:gd name="connsiteY878" fmla="*/ 659011 h 819527"/>
                  <a:gd name="connsiteX879" fmla="*/ 2162273 w 2570530"/>
                  <a:gd name="connsiteY879" fmla="*/ 664654 h 819527"/>
                  <a:gd name="connsiteX880" fmla="*/ 2170705 w 2570530"/>
                  <a:gd name="connsiteY880" fmla="*/ 677339 h 819527"/>
                  <a:gd name="connsiteX881" fmla="*/ 2163594 w 2570530"/>
                  <a:gd name="connsiteY881" fmla="*/ 691493 h 819527"/>
                  <a:gd name="connsiteX882" fmla="*/ 2145774 w 2570530"/>
                  <a:gd name="connsiteY882" fmla="*/ 697495 h 819527"/>
                  <a:gd name="connsiteX883" fmla="*/ 2123607 w 2570530"/>
                  <a:gd name="connsiteY883" fmla="*/ 691852 h 819527"/>
                  <a:gd name="connsiteX884" fmla="*/ 2115176 w 2570530"/>
                  <a:gd name="connsiteY884" fmla="*/ 679166 h 819527"/>
                  <a:gd name="connsiteX885" fmla="*/ 2122287 w 2570530"/>
                  <a:gd name="connsiteY885" fmla="*/ 665013 h 819527"/>
                  <a:gd name="connsiteX886" fmla="*/ 2134629 w 2570530"/>
                  <a:gd name="connsiteY886" fmla="*/ 658444 h 819527"/>
                  <a:gd name="connsiteX887" fmla="*/ 1503999 w 2570530"/>
                  <a:gd name="connsiteY887" fmla="*/ 658444 h 819527"/>
                  <a:gd name="connsiteX888" fmla="*/ 1509477 w 2570530"/>
                  <a:gd name="connsiteY888" fmla="*/ 659011 h 819527"/>
                  <a:gd name="connsiteX889" fmla="*/ 1531643 w 2570530"/>
                  <a:gd name="connsiteY889" fmla="*/ 664654 h 819527"/>
                  <a:gd name="connsiteX890" fmla="*/ 1540075 w 2570530"/>
                  <a:gd name="connsiteY890" fmla="*/ 677339 h 819527"/>
                  <a:gd name="connsiteX891" fmla="*/ 1532964 w 2570530"/>
                  <a:gd name="connsiteY891" fmla="*/ 691493 h 819527"/>
                  <a:gd name="connsiteX892" fmla="*/ 1515144 w 2570530"/>
                  <a:gd name="connsiteY892" fmla="*/ 697495 h 819527"/>
                  <a:gd name="connsiteX893" fmla="*/ 1492977 w 2570530"/>
                  <a:gd name="connsiteY893" fmla="*/ 691852 h 819527"/>
                  <a:gd name="connsiteX894" fmla="*/ 1484545 w 2570530"/>
                  <a:gd name="connsiteY894" fmla="*/ 679166 h 819527"/>
                  <a:gd name="connsiteX895" fmla="*/ 1491656 w 2570530"/>
                  <a:gd name="connsiteY895" fmla="*/ 665013 h 819527"/>
                  <a:gd name="connsiteX896" fmla="*/ 1503999 w 2570530"/>
                  <a:gd name="connsiteY896" fmla="*/ 658444 h 819527"/>
                  <a:gd name="connsiteX897" fmla="*/ 873495 w 2570530"/>
                  <a:gd name="connsiteY897" fmla="*/ 658444 h 819527"/>
                  <a:gd name="connsiteX898" fmla="*/ 878974 w 2570530"/>
                  <a:gd name="connsiteY898" fmla="*/ 659011 h 819527"/>
                  <a:gd name="connsiteX899" fmla="*/ 901140 w 2570530"/>
                  <a:gd name="connsiteY899" fmla="*/ 664654 h 819527"/>
                  <a:gd name="connsiteX900" fmla="*/ 909572 w 2570530"/>
                  <a:gd name="connsiteY900" fmla="*/ 677339 h 819527"/>
                  <a:gd name="connsiteX901" fmla="*/ 902461 w 2570530"/>
                  <a:gd name="connsiteY901" fmla="*/ 691493 h 819527"/>
                  <a:gd name="connsiteX902" fmla="*/ 884640 w 2570530"/>
                  <a:gd name="connsiteY902" fmla="*/ 697495 h 819527"/>
                  <a:gd name="connsiteX903" fmla="*/ 862474 w 2570530"/>
                  <a:gd name="connsiteY903" fmla="*/ 691852 h 819527"/>
                  <a:gd name="connsiteX904" fmla="*/ 854042 w 2570530"/>
                  <a:gd name="connsiteY904" fmla="*/ 679166 h 819527"/>
                  <a:gd name="connsiteX905" fmla="*/ 861153 w 2570530"/>
                  <a:gd name="connsiteY905" fmla="*/ 665013 h 819527"/>
                  <a:gd name="connsiteX906" fmla="*/ 873495 w 2570530"/>
                  <a:gd name="connsiteY906" fmla="*/ 658444 h 819527"/>
                  <a:gd name="connsiteX907" fmla="*/ 244186 w 2570530"/>
                  <a:gd name="connsiteY907" fmla="*/ 658444 h 819527"/>
                  <a:gd name="connsiteX908" fmla="*/ 249664 w 2570530"/>
                  <a:gd name="connsiteY908" fmla="*/ 659011 h 819527"/>
                  <a:gd name="connsiteX909" fmla="*/ 271830 w 2570530"/>
                  <a:gd name="connsiteY909" fmla="*/ 664654 h 819527"/>
                  <a:gd name="connsiteX910" fmla="*/ 280262 w 2570530"/>
                  <a:gd name="connsiteY910" fmla="*/ 677339 h 819527"/>
                  <a:gd name="connsiteX911" fmla="*/ 273151 w 2570530"/>
                  <a:gd name="connsiteY911" fmla="*/ 691493 h 819527"/>
                  <a:gd name="connsiteX912" fmla="*/ 255331 w 2570530"/>
                  <a:gd name="connsiteY912" fmla="*/ 697495 h 819527"/>
                  <a:gd name="connsiteX913" fmla="*/ 233164 w 2570530"/>
                  <a:gd name="connsiteY913" fmla="*/ 691852 h 819527"/>
                  <a:gd name="connsiteX914" fmla="*/ 224733 w 2570530"/>
                  <a:gd name="connsiteY914" fmla="*/ 679166 h 819527"/>
                  <a:gd name="connsiteX915" fmla="*/ 231844 w 2570530"/>
                  <a:gd name="connsiteY915" fmla="*/ 665013 h 819527"/>
                  <a:gd name="connsiteX916" fmla="*/ 244186 w 2570530"/>
                  <a:gd name="connsiteY916" fmla="*/ 658444 h 819527"/>
                  <a:gd name="connsiteX917" fmla="*/ 2428939 w 2570530"/>
                  <a:gd name="connsiteY917" fmla="*/ 657881 h 819527"/>
                  <a:gd name="connsiteX918" fmla="*/ 2450877 w 2570530"/>
                  <a:gd name="connsiteY918" fmla="*/ 664350 h 819527"/>
                  <a:gd name="connsiteX919" fmla="*/ 2484108 w 2570530"/>
                  <a:gd name="connsiteY919" fmla="*/ 688005 h 819527"/>
                  <a:gd name="connsiteX920" fmla="*/ 2490923 w 2570530"/>
                  <a:gd name="connsiteY920" fmla="*/ 695311 h 819527"/>
                  <a:gd name="connsiteX921" fmla="*/ 2492785 w 2570530"/>
                  <a:gd name="connsiteY921" fmla="*/ 702122 h 819527"/>
                  <a:gd name="connsiteX922" fmla="*/ 2493102 w 2570530"/>
                  <a:gd name="connsiteY922" fmla="*/ 702122 h 819527"/>
                  <a:gd name="connsiteX923" fmla="*/ 2493195 w 2570530"/>
                  <a:gd name="connsiteY923" fmla="*/ 702463 h 819527"/>
                  <a:gd name="connsiteX924" fmla="*/ 2493036 w 2570530"/>
                  <a:gd name="connsiteY924" fmla="*/ 703042 h 819527"/>
                  <a:gd name="connsiteX925" fmla="*/ 2493195 w 2570530"/>
                  <a:gd name="connsiteY925" fmla="*/ 703622 h 819527"/>
                  <a:gd name="connsiteX926" fmla="*/ 2492878 w 2570530"/>
                  <a:gd name="connsiteY926" fmla="*/ 703622 h 819527"/>
                  <a:gd name="connsiteX927" fmla="*/ 2490923 w 2570530"/>
                  <a:gd name="connsiteY927" fmla="*/ 710774 h 819527"/>
                  <a:gd name="connsiteX928" fmla="*/ 2484108 w 2570530"/>
                  <a:gd name="connsiteY928" fmla="*/ 718080 h 819527"/>
                  <a:gd name="connsiteX929" fmla="*/ 2450877 w 2570530"/>
                  <a:gd name="connsiteY929" fmla="*/ 741735 h 819527"/>
                  <a:gd name="connsiteX930" fmla="*/ 2407001 w 2570530"/>
                  <a:gd name="connsiteY930" fmla="*/ 741735 h 819527"/>
                  <a:gd name="connsiteX931" fmla="*/ 2373771 w 2570530"/>
                  <a:gd name="connsiteY931" fmla="*/ 718080 h 819527"/>
                  <a:gd name="connsiteX932" fmla="*/ 2366955 w 2570530"/>
                  <a:gd name="connsiteY932" fmla="*/ 710774 h 819527"/>
                  <a:gd name="connsiteX933" fmla="*/ 2365001 w 2570530"/>
                  <a:gd name="connsiteY933" fmla="*/ 703622 h 819527"/>
                  <a:gd name="connsiteX934" fmla="*/ 2364684 w 2570530"/>
                  <a:gd name="connsiteY934" fmla="*/ 703622 h 819527"/>
                  <a:gd name="connsiteX935" fmla="*/ 2364842 w 2570530"/>
                  <a:gd name="connsiteY935" fmla="*/ 703042 h 819527"/>
                  <a:gd name="connsiteX936" fmla="*/ 2364684 w 2570530"/>
                  <a:gd name="connsiteY936" fmla="*/ 702463 h 819527"/>
                  <a:gd name="connsiteX937" fmla="*/ 2364777 w 2570530"/>
                  <a:gd name="connsiteY937" fmla="*/ 702122 h 819527"/>
                  <a:gd name="connsiteX938" fmla="*/ 2365093 w 2570530"/>
                  <a:gd name="connsiteY938" fmla="*/ 702122 h 819527"/>
                  <a:gd name="connsiteX939" fmla="*/ 2366955 w 2570530"/>
                  <a:gd name="connsiteY939" fmla="*/ 695311 h 819527"/>
                  <a:gd name="connsiteX940" fmla="*/ 2373771 w 2570530"/>
                  <a:gd name="connsiteY940" fmla="*/ 688005 h 819527"/>
                  <a:gd name="connsiteX941" fmla="*/ 2407001 w 2570530"/>
                  <a:gd name="connsiteY941" fmla="*/ 664350 h 819527"/>
                  <a:gd name="connsiteX942" fmla="*/ 2428939 w 2570530"/>
                  <a:gd name="connsiteY942" fmla="*/ 657881 h 819527"/>
                  <a:gd name="connsiteX943" fmla="*/ 2239033 w 2570530"/>
                  <a:gd name="connsiteY943" fmla="*/ 657881 h 819527"/>
                  <a:gd name="connsiteX944" fmla="*/ 2260972 w 2570530"/>
                  <a:gd name="connsiteY944" fmla="*/ 664350 h 819527"/>
                  <a:gd name="connsiteX945" fmla="*/ 2294202 w 2570530"/>
                  <a:gd name="connsiteY945" fmla="*/ 688005 h 819527"/>
                  <a:gd name="connsiteX946" fmla="*/ 2301018 w 2570530"/>
                  <a:gd name="connsiteY946" fmla="*/ 695311 h 819527"/>
                  <a:gd name="connsiteX947" fmla="*/ 2302880 w 2570530"/>
                  <a:gd name="connsiteY947" fmla="*/ 702122 h 819527"/>
                  <a:gd name="connsiteX948" fmla="*/ 2303197 w 2570530"/>
                  <a:gd name="connsiteY948" fmla="*/ 702122 h 819527"/>
                  <a:gd name="connsiteX949" fmla="*/ 2303289 w 2570530"/>
                  <a:gd name="connsiteY949" fmla="*/ 702463 h 819527"/>
                  <a:gd name="connsiteX950" fmla="*/ 2303131 w 2570530"/>
                  <a:gd name="connsiteY950" fmla="*/ 703042 h 819527"/>
                  <a:gd name="connsiteX951" fmla="*/ 2303289 w 2570530"/>
                  <a:gd name="connsiteY951" fmla="*/ 703622 h 819527"/>
                  <a:gd name="connsiteX952" fmla="*/ 2302972 w 2570530"/>
                  <a:gd name="connsiteY952" fmla="*/ 703622 h 819527"/>
                  <a:gd name="connsiteX953" fmla="*/ 2301018 w 2570530"/>
                  <a:gd name="connsiteY953" fmla="*/ 710774 h 819527"/>
                  <a:gd name="connsiteX954" fmla="*/ 2294202 w 2570530"/>
                  <a:gd name="connsiteY954" fmla="*/ 718080 h 819527"/>
                  <a:gd name="connsiteX955" fmla="*/ 2260972 w 2570530"/>
                  <a:gd name="connsiteY955" fmla="*/ 741735 h 819527"/>
                  <a:gd name="connsiteX956" fmla="*/ 2217096 w 2570530"/>
                  <a:gd name="connsiteY956" fmla="*/ 741735 h 819527"/>
                  <a:gd name="connsiteX957" fmla="*/ 2183865 w 2570530"/>
                  <a:gd name="connsiteY957" fmla="*/ 718080 h 819527"/>
                  <a:gd name="connsiteX958" fmla="*/ 2177050 w 2570530"/>
                  <a:gd name="connsiteY958" fmla="*/ 710774 h 819527"/>
                  <a:gd name="connsiteX959" fmla="*/ 2175095 w 2570530"/>
                  <a:gd name="connsiteY959" fmla="*/ 703622 h 819527"/>
                  <a:gd name="connsiteX960" fmla="*/ 2174778 w 2570530"/>
                  <a:gd name="connsiteY960" fmla="*/ 703622 h 819527"/>
                  <a:gd name="connsiteX961" fmla="*/ 2174937 w 2570530"/>
                  <a:gd name="connsiteY961" fmla="*/ 703042 h 819527"/>
                  <a:gd name="connsiteX962" fmla="*/ 2174778 w 2570530"/>
                  <a:gd name="connsiteY962" fmla="*/ 702463 h 819527"/>
                  <a:gd name="connsiteX963" fmla="*/ 2174871 w 2570530"/>
                  <a:gd name="connsiteY963" fmla="*/ 702122 h 819527"/>
                  <a:gd name="connsiteX964" fmla="*/ 2175188 w 2570530"/>
                  <a:gd name="connsiteY964" fmla="*/ 702122 h 819527"/>
                  <a:gd name="connsiteX965" fmla="*/ 2177050 w 2570530"/>
                  <a:gd name="connsiteY965" fmla="*/ 695311 h 819527"/>
                  <a:gd name="connsiteX966" fmla="*/ 2183865 w 2570530"/>
                  <a:gd name="connsiteY966" fmla="*/ 688005 h 819527"/>
                  <a:gd name="connsiteX967" fmla="*/ 2217096 w 2570530"/>
                  <a:gd name="connsiteY967" fmla="*/ 664350 h 819527"/>
                  <a:gd name="connsiteX968" fmla="*/ 2239033 w 2570530"/>
                  <a:gd name="connsiteY968" fmla="*/ 657881 h 819527"/>
                  <a:gd name="connsiteX969" fmla="*/ 1798309 w 2570530"/>
                  <a:gd name="connsiteY969" fmla="*/ 657881 h 819527"/>
                  <a:gd name="connsiteX970" fmla="*/ 1820247 w 2570530"/>
                  <a:gd name="connsiteY970" fmla="*/ 664350 h 819527"/>
                  <a:gd name="connsiteX971" fmla="*/ 1853477 w 2570530"/>
                  <a:gd name="connsiteY971" fmla="*/ 688005 h 819527"/>
                  <a:gd name="connsiteX972" fmla="*/ 1860292 w 2570530"/>
                  <a:gd name="connsiteY972" fmla="*/ 695311 h 819527"/>
                  <a:gd name="connsiteX973" fmla="*/ 1862154 w 2570530"/>
                  <a:gd name="connsiteY973" fmla="*/ 702122 h 819527"/>
                  <a:gd name="connsiteX974" fmla="*/ 1862471 w 2570530"/>
                  <a:gd name="connsiteY974" fmla="*/ 702122 h 819527"/>
                  <a:gd name="connsiteX975" fmla="*/ 1862564 w 2570530"/>
                  <a:gd name="connsiteY975" fmla="*/ 702463 h 819527"/>
                  <a:gd name="connsiteX976" fmla="*/ 1862406 w 2570530"/>
                  <a:gd name="connsiteY976" fmla="*/ 703042 h 819527"/>
                  <a:gd name="connsiteX977" fmla="*/ 1862564 w 2570530"/>
                  <a:gd name="connsiteY977" fmla="*/ 703622 h 819527"/>
                  <a:gd name="connsiteX978" fmla="*/ 1862247 w 2570530"/>
                  <a:gd name="connsiteY978" fmla="*/ 703622 h 819527"/>
                  <a:gd name="connsiteX979" fmla="*/ 1860292 w 2570530"/>
                  <a:gd name="connsiteY979" fmla="*/ 710774 h 819527"/>
                  <a:gd name="connsiteX980" fmla="*/ 1853477 w 2570530"/>
                  <a:gd name="connsiteY980" fmla="*/ 718080 h 819527"/>
                  <a:gd name="connsiteX981" fmla="*/ 1820247 w 2570530"/>
                  <a:gd name="connsiteY981" fmla="*/ 741735 h 819527"/>
                  <a:gd name="connsiteX982" fmla="*/ 1776370 w 2570530"/>
                  <a:gd name="connsiteY982" fmla="*/ 741735 h 819527"/>
                  <a:gd name="connsiteX983" fmla="*/ 1743140 w 2570530"/>
                  <a:gd name="connsiteY983" fmla="*/ 718080 h 819527"/>
                  <a:gd name="connsiteX984" fmla="*/ 1736325 w 2570530"/>
                  <a:gd name="connsiteY984" fmla="*/ 710774 h 819527"/>
                  <a:gd name="connsiteX985" fmla="*/ 1734370 w 2570530"/>
                  <a:gd name="connsiteY985" fmla="*/ 703622 h 819527"/>
                  <a:gd name="connsiteX986" fmla="*/ 1734053 w 2570530"/>
                  <a:gd name="connsiteY986" fmla="*/ 703622 h 819527"/>
                  <a:gd name="connsiteX987" fmla="*/ 1734212 w 2570530"/>
                  <a:gd name="connsiteY987" fmla="*/ 703042 h 819527"/>
                  <a:gd name="connsiteX988" fmla="*/ 1734053 w 2570530"/>
                  <a:gd name="connsiteY988" fmla="*/ 702463 h 819527"/>
                  <a:gd name="connsiteX989" fmla="*/ 1734146 w 2570530"/>
                  <a:gd name="connsiteY989" fmla="*/ 702122 h 819527"/>
                  <a:gd name="connsiteX990" fmla="*/ 1734463 w 2570530"/>
                  <a:gd name="connsiteY990" fmla="*/ 702122 h 819527"/>
                  <a:gd name="connsiteX991" fmla="*/ 1736325 w 2570530"/>
                  <a:gd name="connsiteY991" fmla="*/ 695311 h 819527"/>
                  <a:gd name="connsiteX992" fmla="*/ 1743140 w 2570530"/>
                  <a:gd name="connsiteY992" fmla="*/ 688005 h 819527"/>
                  <a:gd name="connsiteX993" fmla="*/ 1776370 w 2570530"/>
                  <a:gd name="connsiteY993" fmla="*/ 664350 h 819527"/>
                  <a:gd name="connsiteX994" fmla="*/ 1798309 w 2570530"/>
                  <a:gd name="connsiteY994" fmla="*/ 657881 h 819527"/>
                  <a:gd name="connsiteX995" fmla="*/ 1608403 w 2570530"/>
                  <a:gd name="connsiteY995" fmla="*/ 657881 h 819527"/>
                  <a:gd name="connsiteX996" fmla="*/ 1630341 w 2570530"/>
                  <a:gd name="connsiteY996" fmla="*/ 664350 h 819527"/>
                  <a:gd name="connsiteX997" fmla="*/ 1663572 w 2570530"/>
                  <a:gd name="connsiteY997" fmla="*/ 688005 h 819527"/>
                  <a:gd name="connsiteX998" fmla="*/ 1670387 w 2570530"/>
                  <a:gd name="connsiteY998" fmla="*/ 695311 h 819527"/>
                  <a:gd name="connsiteX999" fmla="*/ 1672249 w 2570530"/>
                  <a:gd name="connsiteY999" fmla="*/ 702122 h 819527"/>
                  <a:gd name="connsiteX1000" fmla="*/ 1672566 w 2570530"/>
                  <a:gd name="connsiteY1000" fmla="*/ 702122 h 819527"/>
                  <a:gd name="connsiteX1001" fmla="*/ 1672659 w 2570530"/>
                  <a:gd name="connsiteY1001" fmla="*/ 702463 h 819527"/>
                  <a:gd name="connsiteX1002" fmla="*/ 1672501 w 2570530"/>
                  <a:gd name="connsiteY1002" fmla="*/ 703042 h 819527"/>
                  <a:gd name="connsiteX1003" fmla="*/ 1672659 w 2570530"/>
                  <a:gd name="connsiteY1003" fmla="*/ 703622 h 819527"/>
                  <a:gd name="connsiteX1004" fmla="*/ 1672342 w 2570530"/>
                  <a:gd name="connsiteY1004" fmla="*/ 703622 h 819527"/>
                  <a:gd name="connsiteX1005" fmla="*/ 1670387 w 2570530"/>
                  <a:gd name="connsiteY1005" fmla="*/ 710774 h 819527"/>
                  <a:gd name="connsiteX1006" fmla="*/ 1663572 w 2570530"/>
                  <a:gd name="connsiteY1006" fmla="*/ 718080 h 819527"/>
                  <a:gd name="connsiteX1007" fmla="*/ 1630341 w 2570530"/>
                  <a:gd name="connsiteY1007" fmla="*/ 741735 h 819527"/>
                  <a:gd name="connsiteX1008" fmla="*/ 1586465 w 2570530"/>
                  <a:gd name="connsiteY1008" fmla="*/ 741735 h 819527"/>
                  <a:gd name="connsiteX1009" fmla="*/ 1553235 w 2570530"/>
                  <a:gd name="connsiteY1009" fmla="*/ 718080 h 819527"/>
                  <a:gd name="connsiteX1010" fmla="*/ 1546419 w 2570530"/>
                  <a:gd name="connsiteY1010" fmla="*/ 710774 h 819527"/>
                  <a:gd name="connsiteX1011" fmla="*/ 1544465 w 2570530"/>
                  <a:gd name="connsiteY1011" fmla="*/ 703622 h 819527"/>
                  <a:gd name="connsiteX1012" fmla="*/ 1544148 w 2570530"/>
                  <a:gd name="connsiteY1012" fmla="*/ 703622 h 819527"/>
                  <a:gd name="connsiteX1013" fmla="*/ 1544306 w 2570530"/>
                  <a:gd name="connsiteY1013" fmla="*/ 703042 h 819527"/>
                  <a:gd name="connsiteX1014" fmla="*/ 1544148 w 2570530"/>
                  <a:gd name="connsiteY1014" fmla="*/ 702463 h 819527"/>
                  <a:gd name="connsiteX1015" fmla="*/ 1544241 w 2570530"/>
                  <a:gd name="connsiteY1015" fmla="*/ 702122 h 819527"/>
                  <a:gd name="connsiteX1016" fmla="*/ 1544558 w 2570530"/>
                  <a:gd name="connsiteY1016" fmla="*/ 702122 h 819527"/>
                  <a:gd name="connsiteX1017" fmla="*/ 1546419 w 2570530"/>
                  <a:gd name="connsiteY1017" fmla="*/ 695311 h 819527"/>
                  <a:gd name="connsiteX1018" fmla="*/ 1553235 w 2570530"/>
                  <a:gd name="connsiteY1018" fmla="*/ 688005 h 819527"/>
                  <a:gd name="connsiteX1019" fmla="*/ 1586465 w 2570530"/>
                  <a:gd name="connsiteY1019" fmla="*/ 664350 h 819527"/>
                  <a:gd name="connsiteX1020" fmla="*/ 1608403 w 2570530"/>
                  <a:gd name="connsiteY1020" fmla="*/ 657881 h 819527"/>
                  <a:gd name="connsiteX1021" fmla="*/ 1167806 w 2570530"/>
                  <a:gd name="connsiteY1021" fmla="*/ 657881 h 819527"/>
                  <a:gd name="connsiteX1022" fmla="*/ 1189744 w 2570530"/>
                  <a:gd name="connsiteY1022" fmla="*/ 664350 h 819527"/>
                  <a:gd name="connsiteX1023" fmla="*/ 1222974 w 2570530"/>
                  <a:gd name="connsiteY1023" fmla="*/ 688005 h 819527"/>
                  <a:gd name="connsiteX1024" fmla="*/ 1229789 w 2570530"/>
                  <a:gd name="connsiteY1024" fmla="*/ 695311 h 819527"/>
                  <a:gd name="connsiteX1025" fmla="*/ 1231651 w 2570530"/>
                  <a:gd name="connsiteY1025" fmla="*/ 702122 h 819527"/>
                  <a:gd name="connsiteX1026" fmla="*/ 1231968 w 2570530"/>
                  <a:gd name="connsiteY1026" fmla="*/ 702122 h 819527"/>
                  <a:gd name="connsiteX1027" fmla="*/ 1232060 w 2570530"/>
                  <a:gd name="connsiteY1027" fmla="*/ 702463 h 819527"/>
                  <a:gd name="connsiteX1028" fmla="*/ 1231902 w 2570530"/>
                  <a:gd name="connsiteY1028" fmla="*/ 703042 h 819527"/>
                  <a:gd name="connsiteX1029" fmla="*/ 1232060 w 2570530"/>
                  <a:gd name="connsiteY1029" fmla="*/ 703622 h 819527"/>
                  <a:gd name="connsiteX1030" fmla="*/ 1231744 w 2570530"/>
                  <a:gd name="connsiteY1030" fmla="*/ 703622 h 819527"/>
                  <a:gd name="connsiteX1031" fmla="*/ 1229789 w 2570530"/>
                  <a:gd name="connsiteY1031" fmla="*/ 710774 h 819527"/>
                  <a:gd name="connsiteX1032" fmla="*/ 1222974 w 2570530"/>
                  <a:gd name="connsiteY1032" fmla="*/ 718080 h 819527"/>
                  <a:gd name="connsiteX1033" fmla="*/ 1189744 w 2570530"/>
                  <a:gd name="connsiteY1033" fmla="*/ 741735 h 819527"/>
                  <a:gd name="connsiteX1034" fmla="*/ 1145867 w 2570530"/>
                  <a:gd name="connsiteY1034" fmla="*/ 741735 h 819527"/>
                  <a:gd name="connsiteX1035" fmla="*/ 1112637 w 2570530"/>
                  <a:gd name="connsiteY1035" fmla="*/ 718080 h 819527"/>
                  <a:gd name="connsiteX1036" fmla="*/ 1105822 w 2570530"/>
                  <a:gd name="connsiteY1036" fmla="*/ 710774 h 819527"/>
                  <a:gd name="connsiteX1037" fmla="*/ 1103867 w 2570530"/>
                  <a:gd name="connsiteY1037" fmla="*/ 703622 h 819527"/>
                  <a:gd name="connsiteX1038" fmla="*/ 1103550 w 2570530"/>
                  <a:gd name="connsiteY1038" fmla="*/ 703622 h 819527"/>
                  <a:gd name="connsiteX1039" fmla="*/ 1103708 w 2570530"/>
                  <a:gd name="connsiteY1039" fmla="*/ 703042 h 819527"/>
                  <a:gd name="connsiteX1040" fmla="*/ 1103550 w 2570530"/>
                  <a:gd name="connsiteY1040" fmla="*/ 702463 h 819527"/>
                  <a:gd name="connsiteX1041" fmla="*/ 1103643 w 2570530"/>
                  <a:gd name="connsiteY1041" fmla="*/ 702122 h 819527"/>
                  <a:gd name="connsiteX1042" fmla="*/ 1103960 w 2570530"/>
                  <a:gd name="connsiteY1042" fmla="*/ 702122 h 819527"/>
                  <a:gd name="connsiteX1043" fmla="*/ 1105821 w 2570530"/>
                  <a:gd name="connsiteY1043" fmla="*/ 695311 h 819527"/>
                  <a:gd name="connsiteX1044" fmla="*/ 1112637 w 2570530"/>
                  <a:gd name="connsiteY1044" fmla="*/ 688005 h 819527"/>
                  <a:gd name="connsiteX1045" fmla="*/ 1145867 w 2570530"/>
                  <a:gd name="connsiteY1045" fmla="*/ 664350 h 819527"/>
                  <a:gd name="connsiteX1046" fmla="*/ 1167806 w 2570530"/>
                  <a:gd name="connsiteY1046" fmla="*/ 657881 h 819527"/>
                  <a:gd name="connsiteX1047" fmla="*/ 977900 w 2570530"/>
                  <a:gd name="connsiteY1047" fmla="*/ 657881 h 819527"/>
                  <a:gd name="connsiteX1048" fmla="*/ 999838 w 2570530"/>
                  <a:gd name="connsiteY1048" fmla="*/ 664350 h 819527"/>
                  <a:gd name="connsiteX1049" fmla="*/ 1033069 w 2570530"/>
                  <a:gd name="connsiteY1049" fmla="*/ 688005 h 819527"/>
                  <a:gd name="connsiteX1050" fmla="*/ 1039883 w 2570530"/>
                  <a:gd name="connsiteY1050" fmla="*/ 695311 h 819527"/>
                  <a:gd name="connsiteX1051" fmla="*/ 1041745 w 2570530"/>
                  <a:gd name="connsiteY1051" fmla="*/ 702122 h 819527"/>
                  <a:gd name="connsiteX1052" fmla="*/ 1042063 w 2570530"/>
                  <a:gd name="connsiteY1052" fmla="*/ 702122 h 819527"/>
                  <a:gd name="connsiteX1053" fmla="*/ 1042155 w 2570530"/>
                  <a:gd name="connsiteY1053" fmla="*/ 702463 h 819527"/>
                  <a:gd name="connsiteX1054" fmla="*/ 1041997 w 2570530"/>
                  <a:gd name="connsiteY1054" fmla="*/ 703042 h 819527"/>
                  <a:gd name="connsiteX1055" fmla="*/ 1042155 w 2570530"/>
                  <a:gd name="connsiteY1055" fmla="*/ 703622 h 819527"/>
                  <a:gd name="connsiteX1056" fmla="*/ 1041838 w 2570530"/>
                  <a:gd name="connsiteY1056" fmla="*/ 703622 h 819527"/>
                  <a:gd name="connsiteX1057" fmla="*/ 1039883 w 2570530"/>
                  <a:gd name="connsiteY1057" fmla="*/ 710774 h 819527"/>
                  <a:gd name="connsiteX1058" fmla="*/ 1033069 w 2570530"/>
                  <a:gd name="connsiteY1058" fmla="*/ 718080 h 819527"/>
                  <a:gd name="connsiteX1059" fmla="*/ 999838 w 2570530"/>
                  <a:gd name="connsiteY1059" fmla="*/ 741735 h 819527"/>
                  <a:gd name="connsiteX1060" fmla="*/ 955962 w 2570530"/>
                  <a:gd name="connsiteY1060" fmla="*/ 741735 h 819527"/>
                  <a:gd name="connsiteX1061" fmla="*/ 922731 w 2570530"/>
                  <a:gd name="connsiteY1061" fmla="*/ 718080 h 819527"/>
                  <a:gd name="connsiteX1062" fmla="*/ 915916 w 2570530"/>
                  <a:gd name="connsiteY1062" fmla="*/ 710774 h 819527"/>
                  <a:gd name="connsiteX1063" fmla="*/ 913961 w 2570530"/>
                  <a:gd name="connsiteY1063" fmla="*/ 703622 h 819527"/>
                  <a:gd name="connsiteX1064" fmla="*/ 913644 w 2570530"/>
                  <a:gd name="connsiteY1064" fmla="*/ 703622 h 819527"/>
                  <a:gd name="connsiteX1065" fmla="*/ 913803 w 2570530"/>
                  <a:gd name="connsiteY1065" fmla="*/ 703042 h 819527"/>
                  <a:gd name="connsiteX1066" fmla="*/ 913644 w 2570530"/>
                  <a:gd name="connsiteY1066" fmla="*/ 702463 h 819527"/>
                  <a:gd name="connsiteX1067" fmla="*/ 913737 w 2570530"/>
                  <a:gd name="connsiteY1067" fmla="*/ 702122 h 819527"/>
                  <a:gd name="connsiteX1068" fmla="*/ 914054 w 2570530"/>
                  <a:gd name="connsiteY1068" fmla="*/ 702122 h 819527"/>
                  <a:gd name="connsiteX1069" fmla="*/ 915916 w 2570530"/>
                  <a:gd name="connsiteY1069" fmla="*/ 695311 h 819527"/>
                  <a:gd name="connsiteX1070" fmla="*/ 922731 w 2570530"/>
                  <a:gd name="connsiteY1070" fmla="*/ 688005 h 819527"/>
                  <a:gd name="connsiteX1071" fmla="*/ 955962 w 2570530"/>
                  <a:gd name="connsiteY1071" fmla="*/ 664350 h 819527"/>
                  <a:gd name="connsiteX1072" fmla="*/ 977900 w 2570530"/>
                  <a:gd name="connsiteY1072" fmla="*/ 657881 h 819527"/>
                  <a:gd name="connsiteX1073" fmla="*/ 538496 w 2570530"/>
                  <a:gd name="connsiteY1073" fmla="*/ 657881 h 819527"/>
                  <a:gd name="connsiteX1074" fmla="*/ 560434 w 2570530"/>
                  <a:gd name="connsiteY1074" fmla="*/ 664350 h 819527"/>
                  <a:gd name="connsiteX1075" fmla="*/ 593664 w 2570530"/>
                  <a:gd name="connsiteY1075" fmla="*/ 688005 h 819527"/>
                  <a:gd name="connsiteX1076" fmla="*/ 600479 w 2570530"/>
                  <a:gd name="connsiteY1076" fmla="*/ 695311 h 819527"/>
                  <a:gd name="connsiteX1077" fmla="*/ 602341 w 2570530"/>
                  <a:gd name="connsiteY1077" fmla="*/ 702122 h 819527"/>
                  <a:gd name="connsiteX1078" fmla="*/ 602658 w 2570530"/>
                  <a:gd name="connsiteY1078" fmla="*/ 702122 h 819527"/>
                  <a:gd name="connsiteX1079" fmla="*/ 602751 w 2570530"/>
                  <a:gd name="connsiteY1079" fmla="*/ 702463 h 819527"/>
                  <a:gd name="connsiteX1080" fmla="*/ 602592 w 2570530"/>
                  <a:gd name="connsiteY1080" fmla="*/ 703042 h 819527"/>
                  <a:gd name="connsiteX1081" fmla="*/ 602751 w 2570530"/>
                  <a:gd name="connsiteY1081" fmla="*/ 703622 h 819527"/>
                  <a:gd name="connsiteX1082" fmla="*/ 602434 w 2570530"/>
                  <a:gd name="connsiteY1082" fmla="*/ 703622 h 819527"/>
                  <a:gd name="connsiteX1083" fmla="*/ 600479 w 2570530"/>
                  <a:gd name="connsiteY1083" fmla="*/ 710774 h 819527"/>
                  <a:gd name="connsiteX1084" fmla="*/ 593664 w 2570530"/>
                  <a:gd name="connsiteY1084" fmla="*/ 718080 h 819527"/>
                  <a:gd name="connsiteX1085" fmla="*/ 560434 w 2570530"/>
                  <a:gd name="connsiteY1085" fmla="*/ 741735 h 819527"/>
                  <a:gd name="connsiteX1086" fmla="*/ 516557 w 2570530"/>
                  <a:gd name="connsiteY1086" fmla="*/ 741735 h 819527"/>
                  <a:gd name="connsiteX1087" fmla="*/ 483327 w 2570530"/>
                  <a:gd name="connsiteY1087" fmla="*/ 718080 h 819527"/>
                  <a:gd name="connsiteX1088" fmla="*/ 476512 w 2570530"/>
                  <a:gd name="connsiteY1088" fmla="*/ 710774 h 819527"/>
                  <a:gd name="connsiteX1089" fmla="*/ 474557 w 2570530"/>
                  <a:gd name="connsiteY1089" fmla="*/ 703622 h 819527"/>
                  <a:gd name="connsiteX1090" fmla="*/ 474240 w 2570530"/>
                  <a:gd name="connsiteY1090" fmla="*/ 703622 h 819527"/>
                  <a:gd name="connsiteX1091" fmla="*/ 474398 w 2570530"/>
                  <a:gd name="connsiteY1091" fmla="*/ 703042 h 819527"/>
                  <a:gd name="connsiteX1092" fmla="*/ 474240 w 2570530"/>
                  <a:gd name="connsiteY1092" fmla="*/ 702463 h 819527"/>
                  <a:gd name="connsiteX1093" fmla="*/ 474334 w 2570530"/>
                  <a:gd name="connsiteY1093" fmla="*/ 702122 h 819527"/>
                  <a:gd name="connsiteX1094" fmla="*/ 474650 w 2570530"/>
                  <a:gd name="connsiteY1094" fmla="*/ 702122 h 819527"/>
                  <a:gd name="connsiteX1095" fmla="*/ 476512 w 2570530"/>
                  <a:gd name="connsiteY1095" fmla="*/ 695311 h 819527"/>
                  <a:gd name="connsiteX1096" fmla="*/ 483327 w 2570530"/>
                  <a:gd name="connsiteY1096" fmla="*/ 688005 h 819527"/>
                  <a:gd name="connsiteX1097" fmla="*/ 516557 w 2570530"/>
                  <a:gd name="connsiteY1097" fmla="*/ 664350 h 819527"/>
                  <a:gd name="connsiteX1098" fmla="*/ 538496 w 2570530"/>
                  <a:gd name="connsiteY1098" fmla="*/ 657881 h 819527"/>
                  <a:gd name="connsiteX1099" fmla="*/ 348590 w 2570530"/>
                  <a:gd name="connsiteY1099" fmla="*/ 657881 h 819527"/>
                  <a:gd name="connsiteX1100" fmla="*/ 370529 w 2570530"/>
                  <a:gd name="connsiteY1100" fmla="*/ 664350 h 819527"/>
                  <a:gd name="connsiteX1101" fmla="*/ 403759 w 2570530"/>
                  <a:gd name="connsiteY1101" fmla="*/ 688005 h 819527"/>
                  <a:gd name="connsiteX1102" fmla="*/ 410574 w 2570530"/>
                  <a:gd name="connsiteY1102" fmla="*/ 695311 h 819527"/>
                  <a:gd name="connsiteX1103" fmla="*/ 412436 w 2570530"/>
                  <a:gd name="connsiteY1103" fmla="*/ 702122 h 819527"/>
                  <a:gd name="connsiteX1104" fmla="*/ 412753 w 2570530"/>
                  <a:gd name="connsiteY1104" fmla="*/ 702122 h 819527"/>
                  <a:gd name="connsiteX1105" fmla="*/ 412846 w 2570530"/>
                  <a:gd name="connsiteY1105" fmla="*/ 702463 h 819527"/>
                  <a:gd name="connsiteX1106" fmla="*/ 412687 w 2570530"/>
                  <a:gd name="connsiteY1106" fmla="*/ 703042 h 819527"/>
                  <a:gd name="connsiteX1107" fmla="*/ 412846 w 2570530"/>
                  <a:gd name="connsiteY1107" fmla="*/ 703622 h 819527"/>
                  <a:gd name="connsiteX1108" fmla="*/ 412529 w 2570530"/>
                  <a:gd name="connsiteY1108" fmla="*/ 703622 h 819527"/>
                  <a:gd name="connsiteX1109" fmla="*/ 410574 w 2570530"/>
                  <a:gd name="connsiteY1109" fmla="*/ 710774 h 819527"/>
                  <a:gd name="connsiteX1110" fmla="*/ 403759 w 2570530"/>
                  <a:gd name="connsiteY1110" fmla="*/ 718080 h 819527"/>
                  <a:gd name="connsiteX1111" fmla="*/ 370529 w 2570530"/>
                  <a:gd name="connsiteY1111" fmla="*/ 741735 h 819527"/>
                  <a:gd name="connsiteX1112" fmla="*/ 326652 w 2570530"/>
                  <a:gd name="connsiteY1112" fmla="*/ 741735 h 819527"/>
                  <a:gd name="connsiteX1113" fmla="*/ 293422 w 2570530"/>
                  <a:gd name="connsiteY1113" fmla="*/ 718080 h 819527"/>
                  <a:gd name="connsiteX1114" fmla="*/ 286607 w 2570530"/>
                  <a:gd name="connsiteY1114" fmla="*/ 710774 h 819527"/>
                  <a:gd name="connsiteX1115" fmla="*/ 284651 w 2570530"/>
                  <a:gd name="connsiteY1115" fmla="*/ 703622 h 819527"/>
                  <a:gd name="connsiteX1116" fmla="*/ 284335 w 2570530"/>
                  <a:gd name="connsiteY1116" fmla="*/ 703622 h 819527"/>
                  <a:gd name="connsiteX1117" fmla="*/ 284493 w 2570530"/>
                  <a:gd name="connsiteY1117" fmla="*/ 703042 h 819527"/>
                  <a:gd name="connsiteX1118" fmla="*/ 284335 w 2570530"/>
                  <a:gd name="connsiteY1118" fmla="*/ 702463 h 819527"/>
                  <a:gd name="connsiteX1119" fmla="*/ 284428 w 2570530"/>
                  <a:gd name="connsiteY1119" fmla="*/ 702122 h 819527"/>
                  <a:gd name="connsiteX1120" fmla="*/ 284745 w 2570530"/>
                  <a:gd name="connsiteY1120" fmla="*/ 702122 h 819527"/>
                  <a:gd name="connsiteX1121" fmla="*/ 286607 w 2570530"/>
                  <a:gd name="connsiteY1121" fmla="*/ 695311 h 819527"/>
                  <a:gd name="connsiteX1122" fmla="*/ 293422 w 2570530"/>
                  <a:gd name="connsiteY1122" fmla="*/ 688005 h 819527"/>
                  <a:gd name="connsiteX1123" fmla="*/ 326652 w 2570530"/>
                  <a:gd name="connsiteY1123" fmla="*/ 664350 h 819527"/>
                  <a:gd name="connsiteX1124" fmla="*/ 348590 w 2570530"/>
                  <a:gd name="connsiteY1124" fmla="*/ 657881 h 819527"/>
                  <a:gd name="connsiteX1125" fmla="*/ 2487130 w 2570530"/>
                  <a:gd name="connsiteY1125" fmla="*/ 651294 h 819527"/>
                  <a:gd name="connsiteX1126" fmla="*/ 2491879 w 2570530"/>
                  <a:gd name="connsiteY1126" fmla="*/ 653923 h 819527"/>
                  <a:gd name="connsiteX1127" fmla="*/ 2497886 w 2570530"/>
                  <a:gd name="connsiteY1127" fmla="*/ 661446 h 819527"/>
                  <a:gd name="connsiteX1128" fmla="*/ 2494937 w 2570530"/>
                  <a:gd name="connsiteY1128" fmla="*/ 669076 h 819527"/>
                  <a:gd name="connsiteX1129" fmla="*/ 2484587 w 2570530"/>
                  <a:gd name="connsiteY1129" fmla="*/ 673266 h 819527"/>
                  <a:gd name="connsiteX1130" fmla="*/ 2473868 w 2570530"/>
                  <a:gd name="connsiteY1130" fmla="*/ 671166 h 819527"/>
                  <a:gd name="connsiteX1131" fmla="*/ 2467861 w 2570530"/>
                  <a:gd name="connsiteY1131" fmla="*/ 663643 h 819527"/>
                  <a:gd name="connsiteX1132" fmla="*/ 2470809 w 2570530"/>
                  <a:gd name="connsiteY1132" fmla="*/ 656013 h 819527"/>
                  <a:gd name="connsiteX1133" fmla="*/ 2481160 w 2570530"/>
                  <a:gd name="connsiteY1133" fmla="*/ 651824 h 819527"/>
                  <a:gd name="connsiteX1134" fmla="*/ 2487130 w 2570530"/>
                  <a:gd name="connsiteY1134" fmla="*/ 651294 h 819527"/>
                  <a:gd name="connsiteX1135" fmla="*/ 1856499 w 2570530"/>
                  <a:gd name="connsiteY1135" fmla="*/ 651294 h 819527"/>
                  <a:gd name="connsiteX1136" fmla="*/ 1861249 w 2570530"/>
                  <a:gd name="connsiteY1136" fmla="*/ 653923 h 819527"/>
                  <a:gd name="connsiteX1137" fmla="*/ 1867256 w 2570530"/>
                  <a:gd name="connsiteY1137" fmla="*/ 661446 h 819527"/>
                  <a:gd name="connsiteX1138" fmla="*/ 1864307 w 2570530"/>
                  <a:gd name="connsiteY1138" fmla="*/ 669076 h 819527"/>
                  <a:gd name="connsiteX1139" fmla="*/ 1853956 w 2570530"/>
                  <a:gd name="connsiteY1139" fmla="*/ 673266 h 819527"/>
                  <a:gd name="connsiteX1140" fmla="*/ 1843238 w 2570530"/>
                  <a:gd name="connsiteY1140" fmla="*/ 671166 h 819527"/>
                  <a:gd name="connsiteX1141" fmla="*/ 1837230 w 2570530"/>
                  <a:gd name="connsiteY1141" fmla="*/ 663643 h 819527"/>
                  <a:gd name="connsiteX1142" fmla="*/ 1840179 w 2570530"/>
                  <a:gd name="connsiteY1142" fmla="*/ 656013 h 819527"/>
                  <a:gd name="connsiteX1143" fmla="*/ 1850530 w 2570530"/>
                  <a:gd name="connsiteY1143" fmla="*/ 651824 h 819527"/>
                  <a:gd name="connsiteX1144" fmla="*/ 1856499 w 2570530"/>
                  <a:gd name="connsiteY1144" fmla="*/ 651294 h 819527"/>
                  <a:gd name="connsiteX1145" fmla="*/ 1225996 w 2570530"/>
                  <a:gd name="connsiteY1145" fmla="*/ 651294 h 819527"/>
                  <a:gd name="connsiteX1146" fmla="*/ 1230745 w 2570530"/>
                  <a:gd name="connsiteY1146" fmla="*/ 653923 h 819527"/>
                  <a:gd name="connsiteX1147" fmla="*/ 1236753 w 2570530"/>
                  <a:gd name="connsiteY1147" fmla="*/ 661446 h 819527"/>
                  <a:gd name="connsiteX1148" fmla="*/ 1233804 w 2570530"/>
                  <a:gd name="connsiteY1148" fmla="*/ 669076 h 819527"/>
                  <a:gd name="connsiteX1149" fmla="*/ 1223453 w 2570530"/>
                  <a:gd name="connsiteY1149" fmla="*/ 673266 h 819527"/>
                  <a:gd name="connsiteX1150" fmla="*/ 1212735 w 2570530"/>
                  <a:gd name="connsiteY1150" fmla="*/ 671166 h 819527"/>
                  <a:gd name="connsiteX1151" fmla="*/ 1206727 w 2570530"/>
                  <a:gd name="connsiteY1151" fmla="*/ 663643 h 819527"/>
                  <a:gd name="connsiteX1152" fmla="*/ 1209675 w 2570530"/>
                  <a:gd name="connsiteY1152" fmla="*/ 656013 h 819527"/>
                  <a:gd name="connsiteX1153" fmla="*/ 1220026 w 2570530"/>
                  <a:gd name="connsiteY1153" fmla="*/ 651824 h 819527"/>
                  <a:gd name="connsiteX1154" fmla="*/ 1225996 w 2570530"/>
                  <a:gd name="connsiteY1154" fmla="*/ 651294 h 819527"/>
                  <a:gd name="connsiteX1155" fmla="*/ 596687 w 2570530"/>
                  <a:gd name="connsiteY1155" fmla="*/ 651294 h 819527"/>
                  <a:gd name="connsiteX1156" fmla="*/ 601435 w 2570530"/>
                  <a:gd name="connsiteY1156" fmla="*/ 653923 h 819527"/>
                  <a:gd name="connsiteX1157" fmla="*/ 607443 w 2570530"/>
                  <a:gd name="connsiteY1157" fmla="*/ 661446 h 819527"/>
                  <a:gd name="connsiteX1158" fmla="*/ 604494 w 2570530"/>
                  <a:gd name="connsiteY1158" fmla="*/ 669076 h 819527"/>
                  <a:gd name="connsiteX1159" fmla="*/ 594143 w 2570530"/>
                  <a:gd name="connsiteY1159" fmla="*/ 673266 h 819527"/>
                  <a:gd name="connsiteX1160" fmla="*/ 583425 w 2570530"/>
                  <a:gd name="connsiteY1160" fmla="*/ 671166 h 819527"/>
                  <a:gd name="connsiteX1161" fmla="*/ 577418 w 2570530"/>
                  <a:gd name="connsiteY1161" fmla="*/ 663643 h 819527"/>
                  <a:gd name="connsiteX1162" fmla="*/ 580366 w 2570530"/>
                  <a:gd name="connsiteY1162" fmla="*/ 656013 h 819527"/>
                  <a:gd name="connsiteX1163" fmla="*/ 590717 w 2570530"/>
                  <a:gd name="connsiteY1163" fmla="*/ 651824 h 819527"/>
                  <a:gd name="connsiteX1164" fmla="*/ 596687 w 2570530"/>
                  <a:gd name="connsiteY1164" fmla="*/ 651294 h 819527"/>
                  <a:gd name="connsiteX1165" fmla="*/ 2524000 w 2570530"/>
                  <a:gd name="connsiteY1165" fmla="*/ 649031 h 819527"/>
                  <a:gd name="connsiteX1166" fmla="*/ 2546487 w 2570530"/>
                  <a:gd name="connsiteY1166" fmla="*/ 649031 h 819527"/>
                  <a:gd name="connsiteX1167" fmla="*/ 2561830 w 2570530"/>
                  <a:gd name="connsiteY1167" fmla="*/ 736399 h 819527"/>
                  <a:gd name="connsiteX1168" fmla="*/ 2551774 w 2570530"/>
                  <a:gd name="connsiteY1168" fmla="*/ 739364 h 819527"/>
                  <a:gd name="connsiteX1169" fmla="*/ 2524001 w 2570530"/>
                  <a:gd name="connsiteY1169" fmla="*/ 739364 h 819527"/>
                  <a:gd name="connsiteX1170" fmla="*/ 2505664 w 2570530"/>
                  <a:gd name="connsiteY1170" fmla="*/ 726311 h 819527"/>
                  <a:gd name="connsiteX1171" fmla="*/ 2505664 w 2570530"/>
                  <a:gd name="connsiteY1171" fmla="*/ 703622 h 819527"/>
                  <a:gd name="connsiteX1172" fmla="*/ 2505664 w 2570530"/>
                  <a:gd name="connsiteY1172" fmla="*/ 702122 h 819527"/>
                  <a:gd name="connsiteX1173" fmla="*/ 2505664 w 2570530"/>
                  <a:gd name="connsiteY1173" fmla="*/ 662083 h 819527"/>
                  <a:gd name="connsiteX1174" fmla="*/ 2524000 w 2570530"/>
                  <a:gd name="connsiteY1174" fmla="*/ 649031 h 819527"/>
                  <a:gd name="connsiteX1175" fmla="*/ 1893370 w 2570530"/>
                  <a:gd name="connsiteY1175" fmla="*/ 649031 h 819527"/>
                  <a:gd name="connsiteX1176" fmla="*/ 1921144 w 2570530"/>
                  <a:gd name="connsiteY1176" fmla="*/ 649031 h 819527"/>
                  <a:gd name="connsiteX1177" fmla="*/ 1939480 w 2570530"/>
                  <a:gd name="connsiteY1177" fmla="*/ 662083 h 819527"/>
                  <a:gd name="connsiteX1178" fmla="*/ 1939480 w 2570530"/>
                  <a:gd name="connsiteY1178" fmla="*/ 702122 h 819527"/>
                  <a:gd name="connsiteX1179" fmla="*/ 1939480 w 2570530"/>
                  <a:gd name="connsiteY1179" fmla="*/ 703622 h 819527"/>
                  <a:gd name="connsiteX1180" fmla="*/ 1939480 w 2570530"/>
                  <a:gd name="connsiteY1180" fmla="*/ 726311 h 819527"/>
                  <a:gd name="connsiteX1181" fmla="*/ 1921144 w 2570530"/>
                  <a:gd name="connsiteY1181" fmla="*/ 739364 h 819527"/>
                  <a:gd name="connsiteX1182" fmla="*/ 1893371 w 2570530"/>
                  <a:gd name="connsiteY1182" fmla="*/ 739364 h 819527"/>
                  <a:gd name="connsiteX1183" fmla="*/ 1875033 w 2570530"/>
                  <a:gd name="connsiteY1183" fmla="*/ 726311 h 819527"/>
                  <a:gd name="connsiteX1184" fmla="*/ 1875033 w 2570530"/>
                  <a:gd name="connsiteY1184" fmla="*/ 703622 h 819527"/>
                  <a:gd name="connsiteX1185" fmla="*/ 1875033 w 2570530"/>
                  <a:gd name="connsiteY1185" fmla="*/ 702122 h 819527"/>
                  <a:gd name="connsiteX1186" fmla="*/ 1875033 w 2570530"/>
                  <a:gd name="connsiteY1186" fmla="*/ 662083 h 819527"/>
                  <a:gd name="connsiteX1187" fmla="*/ 1893370 w 2570530"/>
                  <a:gd name="connsiteY1187" fmla="*/ 649031 h 819527"/>
                  <a:gd name="connsiteX1188" fmla="*/ 1262867 w 2570530"/>
                  <a:gd name="connsiteY1188" fmla="*/ 649031 h 819527"/>
                  <a:gd name="connsiteX1189" fmla="*/ 1290640 w 2570530"/>
                  <a:gd name="connsiteY1189" fmla="*/ 649031 h 819527"/>
                  <a:gd name="connsiteX1190" fmla="*/ 1308977 w 2570530"/>
                  <a:gd name="connsiteY1190" fmla="*/ 662083 h 819527"/>
                  <a:gd name="connsiteX1191" fmla="*/ 1308977 w 2570530"/>
                  <a:gd name="connsiteY1191" fmla="*/ 702122 h 819527"/>
                  <a:gd name="connsiteX1192" fmla="*/ 1308977 w 2570530"/>
                  <a:gd name="connsiteY1192" fmla="*/ 703622 h 819527"/>
                  <a:gd name="connsiteX1193" fmla="*/ 1308977 w 2570530"/>
                  <a:gd name="connsiteY1193" fmla="*/ 726311 h 819527"/>
                  <a:gd name="connsiteX1194" fmla="*/ 1290640 w 2570530"/>
                  <a:gd name="connsiteY1194" fmla="*/ 739364 h 819527"/>
                  <a:gd name="connsiteX1195" fmla="*/ 1262867 w 2570530"/>
                  <a:gd name="connsiteY1195" fmla="*/ 739364 h 819527"/>
                  <a:gd name="connsiteX1196" fmla="*/ 1244530 w 2570530"/>
                  <a:gd name="connsiteY1196" fmla="*/ 726311 h 819527"/>
                  <a:gd name="connsiteX1197" fmla="*/ 1244530 w 2570530"/>
                  <a:gd name="connsiteY1197" fmla="*/ 703622 h 819527"/>
                  <a:gd name="connsiteX1198" fmla="*/ 1244530 w 2570530"/>
                  <a:gd name="connsiteY1198" fmla="*/ 702122 h 819527"/>
                  <a:gd name="connsiteX1199" fmla="*/ 1244530 w 2570530"/>
                  <a:gd name="connsiteY1199" fmla="*/ 662083 h 819527"/>
                  <a:gd name="connsiteX1200" fmla="*/ 1262867 w 2570530"/>
                  <a:gd name="connsiteY1200" fmla="*/ 649031 h 819527"/>
                  <a:gd name="connsiteX1201" fmla="*/ 633557 w 2570530"/>
                  <a:gd name="connsiteY1201" fmla="*/ 649031 h 819527"/>
                  <a:gd name="connsiteX1202" fmla="*/ 661330 w 2570530"/>
                  <a:gd name="connsiteY1202" fmla="*/ 649031 h 819527"/>
                  <a:gd name="connsiteX1203" fmla="*/ 679667 w 2570530"/>
                  <a:gd name="connsiteY1203" fmla="*/ 662083 h 819527"/>
                  <a:gd name="connsiteX1204" fmla="*/ 679667 w 2570530"/>
                  <a:gd name="connsiteY1204" fmla="*/ 702122 h 819527"/>
                  <a:gd name="connsiteX1205" fmla="*/ 679667 w 2570530"/>
                  <a:gd name="connsiteY1205" fmla="*/ 703622 h 819527"/>
                  <a:gd name="connsiteX1206" fmla="*/ 679667 w 2570530"/>
                  <a:gd name="connsiteY1206" fmla="*/ 726311 h 819527"/>
                  <a:gd name="connsiteX1207" fmla="*/ 661330 w 2570530"/>
                  <a:gd name="connsiteY1207" fmla="*/ 739364 h 819527"/>
                  <a:gd name="connsiteX1208" fmla="*/ 633557 w 2570530"/>
                  <a:gd name="connsiteY1208" fmla="*/ 739364 h 819527"/>
                  <a:gd name="connsiteX1209" fmla="*/ 615220 w 2570530"/>
                  <a:gd name="connsiteY1209" fmla="*/ 726311 h 819527"/>
                  <a:gd name="connsiteX1210" fmla="*/ 615220 w 2570530"/>
                  <a:gd name="connsiteY1210" fmla="*/ 703622 h 819527"/>
                  <a:gd name="connsiteX1211" fmla="*/ 615220 w 2570530"/>
                  <a:gd name="connsiteY1211" fmla="*/ 702122 h 819527"/>
                  <a:gd name="connsiteX1212" fmla="*/ 615220 w 2570530"/>
                  <a:gd name="connsiteY1212" fmla="*/ 662083 h 819527"/>
                  <a:gd name="connsiteX1213" fmla="*/ 633557 w 2570530"/>
                  <a:gd name="connsiteY1213" fmla="*/ 649031 h 819527"/>
                  <a:gd name="connsiteX1214" fmla="*/ 29939 w 2570530"/>
                  <a:gd name="connsiteY1214" fmla="*/ 649031 h 819527"/>
                  <a:gd name="connsiteX1215" fmla="*/ 30827 w 2570530"/>
                  <a:gd name="connsiteY1215" fmla="*/ 649031 h 819527"/>
                  <a:gd name="connsiteX1216" fmla="*/ 49163 w 2570530"/>
                  <a:gd name="connsiteY1216" fmla="*/ 662083 h 819527"/>
                  <a:gd name="connsiteX1217" fmla="*/ 49163 w 2570530"/>
                  <a:gd name="connsiteY1217" fmla="*/ 702122 h 819527"/>
                  <a:gd name="connsiteX1218" fmla="*/ 49163 w 2570530"/>
                  <a:gd name="connsiteY1218" fmla="*/ 703622 h 819527"/>
                  <a:gd name="connsiteX1219" fmla="*/ 49163 w 2570530"/>
                  <a:gd name="connsiteY1219" fmla="*/ 726311 h 819527"/>
                  <a:gd name="connsiteX1220" fmla="*/ 30827 w 2570530"/>
                  <a:gd name="connsiteY1220" fmla="*/ 739364 h 819527"/>
                  <a:gd name="connsiteX1221" fmla="*/ 14075 w 2570530"/>
                  <a:gd name="connsiteY1221" fmla="*/ 739364 h 819527"/>
                  <a:gd name="connsiteX1222" fmla="*/ 2349328 w 2570530"/>
                  <a:gd name="connsiteY1222" fmla="*/ 646675 h 819527"/>
                  <a:gd name="connsiteX1223" fmla="*/ 2357654 w 2570530"/>
                  <a:gd name="connsiteY1223" fmla="*/ 649130 h 819527"/>
                  <a:gd name="connsiteX1224" fmla="*/ 2377388 w 2570530"/>
                  <a:gd name="connsiteY1224" fmla="*/ 663177 h 819527"/>
                  <a:gd name="connsiteX1225" fmla="*/ 2377387 w 2570530"/>
                  <a:gd name="connsiteY1225" fmla="*/ 675030 h 819527"/>
                  <a:gd name="connsiteX1226" fmla="*/ 2364776 w 2570530"/>
                  <a:gd name="connsiteY1226" fmla="*/ 684008 h 819527"/>
                  <a:gd name="connsiteX1227" fmla="*/ 2348125 w 2570530"/>
                  <a:gd name="connsiteY1227" fmla="*/ 684008 h 819527"/>
                  <a:gd name="connsiteX1228" fmla="*/ 2328391 w 2570530"/>
                  <a:gd name="connsiteY1228" fmla="*/ 669961 h 819527"/>
                  <a:gd name="connsiteX1229" fmla="*/ 2328391 w 2570530"/>
                  <a:gd name="connsiteY1229" fmla="*/ 658107 h 819527"/>
                  <a:gd name="connsiteX1230" fmla="*/ 2341002 w 2570530"/>
                  <a:gd name="connsiteY1230" fmla="*/ 649130 h 819527"/>
                  <a:gd name="connsiteX1231" fmla="*/ 2349328 w 2570530"/>
                  <a:gd name="connsiteY1231" fmla="*/ 646675 h 819527"/>
                  <a:gd name="connsiteX1232" fmla="*/ 1718698 w 2570530"/>
                  <a:gd name="connsiteY1232" fmla="*/ 646675 h 819527"/>
                  <a:gd name="connsiteX1233" fmla="*/ 1727023 w 2570530"/>
                  <a:gd name="connsiteY1233" fmla="*/ 649130 h 819527"/>
                  <a:gd name="connsiteX1234" fmla="*/ 1746757 w 2570530"/>
                  <a:gd name="connsiteY1234" fmla="*/ 663177 h 819527"/>
                  <a:gd name="connsiteX1235" fmla="*/ 1746757 w 2570530"/>
                  <a:gd name="connsiteY1235" fmla="*/ 675030 h 819527"/>
                  <a:gd name="connsiteX1236" fmla="*/ 1734146 w 2570530"/>
                  <a:gd name="connsiteY1236" fmla="*/ 684008 h 819527"/>
                  <a:gd name="connsiteX1237" fmla="*/ 1717494 w 2570530"/>
                  <a:gd name="connsiteY1237" fmla="*/ 684008 h 819527"/>
                  <a:gd name="connsiteX1238" fmla="*/ 1697761 w 2570530"/>
                  <a:gd name="connsiteY1238" fmla="*/ 669961 h 819527"/>
                  <a:gd name="connsiteX1239" fmla="*/ 1697761 w 2570530"/>
                  <a:gd name="connsiteY1239" fmla="*/ 658107 h 819527"/>
                  <a:gd name="connsiteX1240" fmla="*/ 1710372 w 2570530"/>
                  <a:gd name="connsiteY1240" fmla="*/ 649130 h 819527"/>
                  <a:gd name="connsiteX1241" fmla="*/ 1718698 w 2570530"/>
                  <a:gd name="connsiteY1241" fmla="*/ 646675 h 819527"/>
                  <a:gd name="connsiteX1242" fmla="*/ 1088194 w 2570530"/>
                  <a:gd name="connsiteY1242" fmla="*/ 646675 h 819527"/>
                  <a:gd name="connsiteX1243" fmla="*/ 1096520 w 2570530"/>
                  <a:gd name="connsiteY1243" fmla="*/ 649130 h 819527"/>
                  <a:gd name="connsiteX1244" fmla="*/ 1116253 w 2570530"/>
                  <a:gd name="connsiteY1244" fmla="*/ 663177 h 819527"/>
                  <a:gd name="connsiteX1245" fmla="*/ 1116253 w 2570530"/>
                  <a:gd name="connsiteY1245" fmla="*/ 675030 h 819527"/>
                  <a:gd name="connsiteX1246" fmla="*/ 1103643 w 2570530"/>
                  <a:gd name="connsiteY1246" fmla="*/ 684008 h 819527"/>
                  <a:gd name="connsiteX1247" fmla="*/ 1086991 w 2570530"/>
                  <a:gd name="connsiteY1247" fmla="*/ 684008 h 819527"/>
                  <a:gd name="connsiteX1248" fmla="*/ 1067258 w 2570530"/>
                  <a:gd name="connsiteY1248" fmla="*/ 669961 h 819527"/>
                  <a:gd name="connsiteX1249" fmla="*/ 1067258 w 2570530"/>
                  <a:gd name="connsiteY1249" fmla="*/ 658107 h 819527"/>
                  <a:gd name="connsiteX1250" fmla="*/ 1079869 w 2570530"/>
                  <a:gd name="connsiteY1250" fmla="*/ 649130 h 819527"/>
                  <a:gd name="connsiteX1251" fmla="*/ 1088194 w 2570530"/>
                  <a:gd name="connsiteY1251" fmla="*/ 646675 h 819527"/>
                  <a:gd name="connsiteX1252" fmla="*/ 458885 w 2570530"/>
                  <a:gd name="connsiteY1252" fmla="*/ 646675 h 819527"/>
                  <a:gd name="connsiteX1253" fmla="*/ 467210 w 2570530"/>
                  <a:gd name="connsiteY1253" fmla="*/ 649130 h 819527"/>
                  <a:gd name="connsiteX1254" fmla="*/ 486944 w 2570530"/>
                  <a:gd name="connsiteY1254" fmla="*/ 663177 h 819527"/>
                  <a:gd name="connsiteX1255" fmla="*/ 486943 w 2570530"/>
                  <a:gd name="connsiteY1255" fmla="*/ 675030 h 819527"/>
                  <a:gd name="connsiteX1256" fmla="*/ 474333 w 2570530"/>
                  <a:gd name="connsiteY1256" fmla="*/ 684008 h 819527"/>
                  <a:gd name="connsiteX1257" fmla="*/ 457682 w 2570530"/>
                  <a:gd name="connsiteY1257" fmla="*/ 684008 h 819527"/>
                  <a:gd name="connsiteX1258" fmla="*/ 437948 w 2570530"/>
                  <a:gd name="connsiteY1258" fmla="*/ 669961 h 819527"/>
                  <a:gd name="connsiteX1259" fmla="*/ 437948 w 2570530"/>
                  <a:gd name="connsiteY1259" fmla="*/ 658107 h 819527"/>
                  <a:gd name="connsiteX1260" fmla="*/ 450559 w 2570530"/>
                  <a:gd name="connsiteY1260" fmla="*/ 649130 h 819527"/>
                  <a:gd name="connsiteX1261" fmla="*/ 458885 w 2570530"/>
                  <a:gd name="connsiteY1261" fmla="*/ 646675 h 819527"/>
                  <a:gd name="connsiteX1262" fmla="*/ 2447212 w 2570530"/>
                  <a:gd name="connsiteY1262" fmla="*/ 635931 h 819527"/>
                  <a:gd name="connsiteX1263" fmla="*/ 2451791 w 2570530"/>
                  <a:gd name="connsiteY1263" fmla="*/ 637349 h 819527"/>
                  <a:gd name="connsiteX1264" fmla="*/ 2458654 w 2570530"/>
                  <a:gd name="connsiteY1264" fmla="*/ 642411 h 819527"/>
                  <a:gd name="connsiteX1265" fmla="*/ 2458491 w 2570530"/>
                  <a:gd name="connsiteY1265" fmla="*/ 648978 h 819527"/>
                  <a:gd name="connsiteX1266" fmla="*/ 2451380 w 2570530"/>
                  <a:gd name="connsiteY1266" fmla="*/ 653864 h 819527"/>
                  <a:gd name="connsiteX1267" fmla="*/ 2442154 w 2570530"/>
                  <a:gd name="connsiteY1267" fmla="*/ 653748 h 819527"/>
                  <a:gd name="connsiteX1268" fmla="*/ 2435290 w 2570530"/>
                  <a:gd name="connsiteY1268" fmla="*/ 648686 h 819527"/>
                  <a:gd name="connsiteX1269" fmla="*/ 2435454 w 2570530"/>
                  <a:gd name="connsiteY1269" fmla="*/ 642118 h 819527"/>
                  <a:gd name="connsiteX1270" fmla="*/ 2442564 w 2570530"/>
                  <a:gd name="connsiteY1270" fmla="*/ 637233 h 819527"/>
                  <a:gd name="connsiteX1271" fmla="*/ 2447212 w 2570530"/>
                  <a:gd name="connsiteY1271" fmla="*/ 635931 h 819527"/>
                  <a:gd name="connsiteX1272" fmla="*/ 1816581 w 2570530"/>
                  <a:gd name="connsiteY1272" fmla="*/ 635931 h 819527"/>
                  <a:gd name="connsiteX1273" fmla="*/ 1821160 w 2570530"/>
                  <a:gd name="connsiteY1273" fmla="*/ 637349 h 819527"/>
                  <a:gd name="connsiteX1274" fmla="*/ 1828024 w 2570530"/>
                  <a:gd name="connsiteY1274" fmla="*/ 642411 h 819527"/>
                  <a:gd name="connsiteX1275" fmla="*/ 1827860 w 2570530"/>
                  <a:gd name="connsiteY1275" fmla="*/ 648978 h 819527"/>
                  <a:gd name="connsiteX1276" fmla="*/ 1820749 w 2570530"/>
                  <a:gd name="connsiteY1276" fmla="*/ 653864 h 819527"/>
                  <a:gd name="connsiteX1277" fmla="*/ 1811523 w 2570530"/>
                  <a:gd name="connsiteY1277" fmla="*/ 653748 h 819527"/>
                  <a:gd name="connsiteX1278" fmla="*/ 1804660 w 2570530"/>
                  <a:gd name="connsiteY1278" fmla="*/ 648686 h 819527"/>
                  <a:gd name="connsiteX1279" fmla="*/ 1804823 w 2570530"/>
                  <a:gd name="connsiteY1279" fmla="*/ 642118 h 819527"/>
                  <a:gd name="connsiteX1280" fmla="*/ 1811934 w 2570530"/>
                  <a:gd name="connsiteY1280" fmla="*/ 637233 h 819527"/>
                  <a:gd name="connsiteX1281" fmla="*/ 1816581 w 2570530"/>
                  <a:gd name="connsiteY1281" fmla="*/ 635931 h 819527"/>
                  <a:gd name="connsiteX1282" fmla="*/ 1186078 w 2570530"/>
                  <a:gd name="connsiteY1282" fmla="*/ 635931 h 819527"/>
                  <a:gd name="connsiteX1283" fmla="*/ 1190657 w 2570530"/>
                  <a:gd name="connsiteY1283" fmla="*/ 637349 h 819527"/>
                  <a:gd name="connsiteX1284" fmla="*/ 1197520 w 2570530"/>
                  <a:gd name="connsiteY1284" fmla="*/ 642411 h 819527"/>
                  <a:gd name="connsiteX1285" fmla="*/ 1197357 w 2570530"/>
                  <a:gd name="connsiteY1285" fmla="*/ 648978 h 819527"/>
                  <a:gd name="connsiteX1286" fmla="*/ 1190246 w 2570530"/>
                  <a:gd name="connsiteY1286" fmla="*/ 653864 h 819527"/>
                  <a:gd name="connsiteX1287" fmla="*/ 1181020 w 2570530"/>
                  <a:gd name="connsiteY1287" fmla="*/ 653748 h 819527"/>
                  <a:gd name="connsiteX1288" fmla="*/ 1174156 w 2570530"/>
                  <a:gd name="connsiteY1288" fmla="*/ 648686 h 819527"/>
                  <a:gd name="connsiteX1289" fmla="*/ 1174320 w 2570530"/>
                  <a:gd name="connsiteY1289" fmla="*/ 642118 h 819527"/>
                  <a:gd name="connsiteX1290" fmla="*/ 1181431 w 2570530"/>
                  <a:gd name="connsiteY1290" fmla="*/ 637233 h 819527"/>
                  <a:gd name="connsiteX1291" fmla="*/ 1186078 w 2570530"/>
                  <a:gd name="connsiteY1291" fmla="*/ 635931 h 819527"/>
                  <a:gd name="connsiteX1292" fmla="*/ 556768 w 2570530"/>
                  <a:gd name="connsiteY1292" fmla="*/ 635931 h 819527"/>
                  <a:gd name="connsiteX1293" fmla="*/ 561347 w 2570530"/>
                  <a:gd name="connsiteY1293" fmla="*/ 637349 h 819527"/>
                  <a:gd name="connsiteX1294" fmla="*/ 568210 w 2570530"/>
                  <a:gd name="connsiteY1294" fmla="*/ 642411 h 819527"/>
                  <a:gd name="connsiteX1295" fmla="*/ 568047 w 2570530"/>
                  <a:gd name="connsiteY1295" fmla="*/ 648978 h 819527"/>
                  <a:gd name="connsiteX1296" fmla="*/ 560936 w 2570530"/>
                  <a:gd name="connsiteY1296" fmla="*/ 653864 h 819527"/>
                  <a:gd name="connsiteX1297" fmla="*/ 551710 w 2570530"/>
                  <a:gd name="connsiteY1297" fmla="*/ 653748 h 819527"/>
                  <a:gd name="connsiteX1298" fmla="*/ 544847 w 2570530"/>
                  <a:gd name="connsiteY1298" fmla="*/ 648686 h 819527"/>
                  <a:gd name="connsiteX1299" fmla="*/ 545010 w 2570530"/>
                  <a:gd name="connsiteY1299" fmla="*/ 642118 h 819527"/>
                  <a:gd name="connsiteX1300" fmla="*/ 552121 w 2570530"/>
                  <a:gd name="connsiteY1300" fmla="*/ 637233 h 819527"/>
                  <a:gd name="connsiteX1301" fmla="*/ 556768 w 2570530"/>
                  <a:gd name="connsiteY1301" fmla="*/ 635931 h 819527"/>
                  <a:gd name="connsiteX1302" fmla="*/ 2124655 w 2570530"/>
                  <a:gd name="connsiteY1302" fmla="*/ 635556 h 819527"/>
                  <a:gd name="connsiteX1303" fmla="*/ 2129647 w 2570530"/>
                  <a:gd name="connsiteY1303" fmla="*/ 637216 h 819527"/>
                  <a:gd name="connsiteX1304" fmla="*/ 2135408 w 2570530"/>
                  <a:gd name="connsiteY1304" fmla="*/ 641698 h 819527"/>
                  <a:gd name="connsiteX1305" fmla="*/ 2134956 w 2570530"/>
                  <a:gd name="connsiteY1305" fmla="*/ 648938 h 819527"/>
                  <a:gd name="connsiteX1306" fmla="*/ 2128661 w 2570530"/>
                  <a:gd name="connsiteY1306" fmla="*/ 653039 h 819527"/>
                  <a:gd name="connsiteX1307" fmla="*/ 2118490 w 2570530"/>
                  <a:gd name="connsiteY1307" fmla="*/ 652717 h 819527"/>
                  <a:gd name="connsiteX1308" fmla="*/ 2112729 w 2570530"/>
                  <a:gd name="connsiteY1308" fmla="*/ 648236 h 819527"/>
                  <a:gd name="connsiteX1309" fmla="*/ 2113180 w 2570530"/>
                  <a:gd name="connsiteY1309" fmla="*/ 640996 h 819527"/>
                  <a:gd name="connsiteX1310" fmla="*/ 2119476 w 2570530"/>
                  <a:gd name="connsiteY1310" fmla="*/ 636895 h 819527"/>
                  <a:gd name="connsiteX1311" fmla="*/ 2124655 w 2570530"/>
                  <a:gd name="connsiteY1311" fmla="*/ 635556 h 819527"/>
                  <a:gd name="connsiteX1312" fmla="*/ 1494024 w 2570530"/>
                  <a:gd name="connsiteY1312" fmla="*/ 635556 h 819527"/>
                  <a:gd name="connsiteX1313" fmla="*/ 1499017 w 2570530"/>
                  <a:gd name="connsiteY1313" fmla="*/ 637216 h 819527"/>
                  <a:gd name="connsiteX1314" fmla="*/ 1504777 w 2570530"/>
                  <a:gd name="connsiteY1314" fmla="*/ 641698 h 819527"/>
                  <a:gd name="connsiteX1315" fmla="*/ 1504326 w 2570530"/>
                  <a:gd name="connsiteY1315" fmla="*/ 648938 h 819527"/>
                  <a:gd name="connsiteX1316" fmla="*/ 1498030 w 2570530"/>
                  <a:gd name="connsiteY1316" fmla="*/ 653039 h 819527"/>
                  <a:gd name="connsiteX1317" fmla="*/ 1487859 w 2570530"/>
                  <a:gd name="connsiteY1317" fmla="*/ 652717 h 819527"/>
                  <a:gd name="connsiteX1318" fmla="*/ 1482099 w 2570530"/>
                  <a:gd name="connsiteY1318" fmla="*/ 648236 h 819527"/>
                  <a:gd name="connsiteX1319" fmla="*/ 1482550 w 2570530"/>
                  <a:gd name="connsiteY1319" fmla="*/ 640996 h 819527"/>
                  <a:gd name="connsiteX1320" fmla="*/ 1488846 w 2570530"/>
                  <a:gd name="connsiteY1320" fmla="*/ 636895 h 819527"/>
                  <a:gd name="connsiteX1321" fmla="*/ 1494024 w 2570530"/>
                  <a:gd name="connsiteY1321" fmla="*/ 635556 h 819527"/>
                  <a:gd name="connsiteX1322" fmla="*/ 863521 w 2570530"/>
                  <a:gd name="connsiteY1322" fmla="*/ 635556 h 819527"/>
                  <a:gd name="connsiteX1323" fmla="*/ 868514 w 2570530"/>
                  <a:gd name="connsiteY1323" fmla="*/ 637216 h 819527"/>
                  <a:gd name="connsiteX1324" fmla="*/ 874274 w 2570530"/>
                  <a:gd name="connsiteY1324" fmla="*/ 641698 h 819527"/>
                  <a:gd name="connsiteX1325" fmla="*/ 873823 w 2570530"/>
                  <a:gd name="connsiteY1325" fmla="*/ 648938 h 819527"/>
                  <a:gd name="connsiteX1326" fmla="*/ 867527 w 2570530"/>
                  <a:gd name="connsiteY1326" fmla="*/ 653039 h 819527"/>
                  <a:gd name="connsiteX1327" fmla="*/ 857356 w 2570530"/>
                  <a:gd name="connsiteY1327" fmla="*/ 652717 h 819527"/>
                  <a:gd name="connsiteX1328" fmla="*/ 851595 w 2570530"/>
                  <a:gd name="connsiteY1328" fmla="*/ 648236 h 819527"/>
                  <a:gd name="connsiteX1329" fmla="*/ 852046 w 2570530"/>
                  <a:gd name="connsiteY1329" fmla="*/ 640996 h 819527"/>
                  <a:gd name="connsiteX1330" fmla="*/ 858342 w 2570530"/>
                  <a:gd name="connsiteY1330" fmla="*/ 636895 h 819527"/>
                  <a:gd name="connsiteX1331" fmla="*/ 863521 w 2570530"/>
                  <a:gd name="connsiteY1331" fmla="*/ 635556 h 819527"/>
                  <a:gd name="connsiteX1332" fmla="*/ 234211 w 2570530"/>
                  <a:gd name="connsiteY1332" fmla="*/ 635556 h 819527"/>
                  <a:gd name="connsiteX1333" fmla="*/ 239204 w 2570530"/>
                  <a:gd name="connsiteY1333" fmla="*/ 637216 h 819527"/>
                  <a:gd name="connsiteX1334" fmla="*/ 244964 w 2570530"/>
                  <a:gd name="connsiteY1334" fmla="*/ 641698 h 819527"/>
                  <a:gd name="connsiteX1335" fmla="*/ 244513 w 2570530"/>
                  <a:gd name="connsiteY1335" fmla="*/ 648938 h 819527"/>
                  <a:gd name="connsiteX1336" fmla="*/ 238217 w 2570530"/>
                  <a:gd name="connsiteY1336" fmla="*/ 653039 h 819527"/>
                  <a:gd name="connsiteX1337" fmla="*/ 228047 w 2570530"/>
                  <a:gd name="connsiteY1337" fmla="*/ 652717 h 819527"/>
                  <a:gd name="connsiteX1338" fmla="*/ 222286 w 2570530"/>
                  <a:gd name="connsiteY1338" fmla="*/ 648236 h 819527"/>
                  <a:gd name="connsiteX1339" fmla="*/ 222737 w 2570530"/>
                  <a:gd name="connsiteY1339" fmla="*/ 640996 h 819527"/>
                  <a:gd name="connsiteX1340" fmla="*/ 229032 w 2570530"/>
                  <a:gd name="connsiteY1340" fmla="*/ 636895 h 819527"/>
                  <a:gd name="connsiteX1341" fmla="*/ 234211 w 2570530"/>
                  <a:gd name="connsiteY1341" fmla="*/ 635556 h 819527"/>
                  <a:gd name="connsiteX1342" fmla="*/ 2509319 w 2570530"/>
                  <a:gd name="connsiteY1342" fmla="*/ 626578 h 819527"/>
                  <a:gd name="connsiteX1343" fmla="*/ 2513898 w 2570530"/>
                  <a:gd name="connsiteY1343" fmla="*/ 627996 h 819527"/>
                  <a:gd name="connsiteX1344" fmla="*/ 2520761 w 2570530"/>
                  <a:gd name="connsiteY1344" fmla="*/ 633058 h 819527"/>
                  <a:gd name="connsiteX1345" fmla="*/ 2520598 w 2570530"/>
                  <a:gd name="connsiteY1345" fmla="*/ 639626 h 819527"/>
                  <a:gd name="connsiteX1346" fmla="*/ 2513487 w 2570530"/>
                  <a:gd name="connsiteY1346" fmla="*/ 644511 h 819527"/>
                  <a:gd name="connsiteX1347" fmla="*/ 2504261 w 2570530"/>
                  <a:gd name="connsiteY1347" fmla="*/ 644395 h 819527"/>
                  <a:gd name="connsiteX1348" fmla="*/ 2497398 w 2570530"/>
                  <a:gd name="connsiteY1348" fmla="*/ 639333 h 819527"/>
                  <a:gd name="connsiteX1349" fmla="*/ 2497561 w 2570530"/>
                  <a:gd name="connsiteY1349" fmla="*/ 632766 h 819527"/>
                  <a:gd name="connsiteX1350" fmla="*/ 2504672 w 2570530"/>
                  <a:gd name="connsiteY1350" fmla="*/ 627880 h 819527"/>
                  <a:gd name="connsiteX1351" fmla="*/ 2509319 w 2570530"/>
                  <a:gd name="connsiteY1351" fmla="*/ 626578 h 819527"/>
                  <a:gd name="connsiteX1352" fmla="*/ 1878689 w 2570530"/>
                  <a:gd name="connsiteY1352" fmla="*/ 626578 h 819527"/>
                  <a:gd name="connsiteX1353" fmla="*/ 1883267 w 2570530"/>
                  <a:gd name="connsiteY1353" fmla="*/ 627996 h 819527"/>
                  <a:gd name="connsiteX1354" fmla="*/ 1890131 w 2570530"/>
                  <a:gd name="connsiteY1354" fmla="*/ 633058 h 819527"/>
                  <a:gd name="connsiteX1355" fmla="*/ 1889968 w 2570530"/>
                  <a:gd name="connsiteY1355" fmla="*/ 639626 h 819527"/>
                  <a:gd name="connsiteX1356" fmla="*/ 1882857 w 2570530"/>
                  <a:gd name="connsiteY1356" fmla="*/ 644511 h 819527"/>
                  <a:gd name="connsiteX1357" fmla="*/ 1873631 w 2570530"/>
                  <a:gd name="connsiteY1357" fmla="*/ 644395 h 819527"/>
                  <a:gd name="connsiteX1358" fmla="*/ 1866768 w 2570530"/>
                  <a:gd name="connsiteY1358" fmla="*/ 639333 h 819527"/>
                  <a:gd name="connsiteX1359" fmla="*/ 1866931 w 2570530"/>
                  <a:gd name="connsiteY1359" fmla="*/ 632766 h 819527"/>
                  <a:gd name="connsiteX1360" fmla="*/ 1874041 w 2570530"/>
                  <a:gd name="connsiteY1360" fmla="*/ 627880 h 819527"/>
                  <a:gd name="connsiteX1361" fmla="*/ 1878689 w 2570530"/>
                  <a:gd name="connsiteY1361" fmla="*/ 626578 h 819527"/>
                  <a:gd name="connsiteX1362" fmla="*/ 1248185 w 2570530"/>
                  <a:gd name="connsiteY1362" fmla="*/ 626578 h 819527"/>
                  <a:gd name="connsiteX1363" fmla="*/ 1252764 w 2570530"/>
                  <a:gd name="connsiteY1363" fmla="*/ 627996 h 819527"/>
                  <a:gd name="connsiteX1364" fmla="*/ 1259628 w 2570530"/>
                  <a:gd name="connsiteY1364" fmla="*/ 633058 h 819527"/>
                  <a:gd name="connsiteX1365" fmla="*/ 1259464 w 2570530"/>
                  <a:gd name="connsiteY1365" fmla="*/ 639626 h 819527"/>
                  <a:gd name="connsiteX1366" fmla="*/ 1252353 w 2570530"/>
                  <a:gd name="connsiteY1366" fmla="*/ 644511 h 819527"/>
                  <a:gd name="connsiteX1367" fmla="*/ 1243127 w 2570530"/>
                  <a:gd name="connsiteY1367" fmla="*/ 644395 h 819527"/>
                  <a:gd name="connsiteX1368" fmla="*/ 1236264 w 2570530"/>
                  <a:gd name="connsiteY1368" fmla="*/ 639333 h 819527"/>
                  <a:gd name="connsiteX1369" fmla="*/ 1236428 w 2570530"/>
                  <a:gd name="connsiteY1369" fmla="*/ 632766 h 819527"/>
                  <a:gd name="connsiteX1370" fmla="*/ 1243538 w 2570530"/>
                  <a:gd name="connsiteY1370" fmla="*/ 627880 h 819527"/>
                  <a:gd name="connsiteX1371" fmla="*/ 1248185 w 2570530"/>
                  <a:gd name="connsiteY1371" fmla="*/ 626578 h 819527"/>
                  <a:gd name="connsiteX1372" fmla="*/ 618876 w 2570530"/>
                  <a:gd name="connsiteY1372" fmla="*/ 626578 h 819527"/>
                  <a:gd name="connsiteX1373" fmla="*/ 623455 w 2570530"/>
                  <a:gd name="connsiteY1373" fmla="*/ 627996 h 819527"/>
                  <a:gd name="connsiteX1374" fmla="*/ 630318 w 2570530"/>
                  <a:gd name="connsiteY1374" fmla="*/ 633058 h 819527"/>
                  <a:gd name="connsiteX1375" fmla="*/ 630155 w 2570530"/>
                  <a:gd name="connsiteY1375" fmla="*/ 639626 h 819527"/>
                  <a:gd name="connsiteX1376" fmla="*/ 623044 w 2570530"/>
                  <a:gd name="connsiteY1376" fmla="*/ 644511 h 819527"/>
                  <a:gd name="connsiteX1377" fmla="*/ 613818 w 2570530"/>
                  <a:gd name="connsiteY1377" fmla="*/ 644395 h 819527"/>
                  <a:gd name="connsiteX1378" fmla="*/ 606955 w 2570530"/>
                  <a:gd name="connsiteY1378" fmla="*/ 639333 h 819527"/>
                  <a:gd name="connsiteX1379" fmla="*/ 607118 w 2570530"/>
                  <a:gd name="connsiteY1379" fmla="*/ 632766 h 819527"/>
                  <a:gd name="connsiteX1380" fmla="*/ 614229 w 2570530"/>
                  <a:gd name="connsiteY1380" fmla="*/ 627880 h 819527"/>
                  <a:gd name="connsiteX1381" fmla="*/ 618876 w 2570530"/>
                  <a:gd name="connsiteY1381" fmla="*/ 626578 h 819527"/>
                  <a:gd name="connsiteX1382" fmla="*/ 2287666 w 2570530"/>
                  <a:gd name="connsiteY1382" fmla="*/ 618224 h 819527"/>
                  <a:gd name="connsiteX1383" fmla="*/ 2299492 w 2570530"/>
                  <a:gd name="connsiteY1383" fmla="*/ 621711 h 819527"/>
                  <a:gd name="connsiteX1384" fmla="*/ 2317405 w 2570530"/>
                  <a:gd name="connsiteY1384" fmla="*/ 634463 h 819527"/>
                  <a:gd name="connsiteX1385" fmla="*/ 2317405 w 2570530"/>
                  <a:gd name="connsiteY1385" fmla="*/ 651300 h 819527"/>
                  <a:gd name="connsiteX1386" fmla="*/ 2298578 w 2570530"/>
                  <a:gd name="connsiteY1386" fmla="*/ 664702 h 819527"/>
                  <a:gd name="connsiteX1387" fmla="*/ 2274926 w 2570530"/>
                  <a:gd name="connsiteY1387" fmla="*/ 664702 h 819527"/>
                  <a:gd name="connsiteX1388" fmla="*/ 2257013 w 2570530"/>
                  <a:gd name="connsiteY1388" fmla="*/ 651951 h 819527"/>
                  <a:gd name="connsiteX1389" fmla="*/ 2257013 w 2570530"/>
                  <a:gd name="connsiteY1389" fmla="*/ 635114 h 819527"/>
                  <a:gd name="connsiteX1390" fmla="*/ 2275841 w 2570530"/>
                  <a:gd name="connsiteY1390" fmla="*/ 621711 h 819527"/>
                  <a:gd name="connsiteX1391" fmla="*/ 2287666 w 2570530"/>
                  <a:gd name="connsiteY1391" fmla="*/ 618224 h 819527"/>
                  <a:gd name="connsiteX1392" fmla="*/ 1657036 w 2570530"/>
                  <a:gd name="connsiteY1392" fmla="*/ 618224 h 819527"/>
                  <a:gd name="connsiteX1393" fmla="*/ 1668862 w 2570530"/>
                  <a:gd name="connsiteY1393" fmla="*/ 621711 h 819527"/>
                  <a:gd name="connsiteX1394" fmla="*/ 1686775 w 2570530"/>
                  <a:gd name="connsiteY1394" fmla="*/ 634463 h 819527"/>
                  <a:gd name="connsiteX1395" fmla="*/ 1686775 w 2570530"/>
                  <a:gd name="connsiteY1395" fmla="*/ 651300 h 819527"/>
                  <a:gd name="connsiteX1396" fmla="*/ 1667947 w 2570530"/>
                  <a:gd name="connsiteY1396" fmla="*/ 664702 h 819527"/>
                  <a:gd name="connsiteX1397" fmla="*/ 1644295 w 2570530"/>
                  <a:gd name="connsiteY1397" fmla="*/ 664702 h 819527"/>
                  <a:gd name="connsiteX1398" fmla="*/ 1626383 w 2570530"/>
                  <a:gd name="connsiteY1398" fmla="*/ 651951 h 819527"/>
                  <a:gd name="connsiteX1399" fmla="*/ 1626383 w 2570530"/>
                  <a:gd name="connsiteY1399" fmla="*/ 635114 h 819527"/>
                  <a:gd name="connsiteX1400" fmla="*/ 1645210 w 2570530"/>
                  <a:gd name="connsiteY1400" fmla="*/ 621711 h 819527"/>
                  <a:gd name="connsiteX1401" fmla="*/ 1657036 w 2570530"/>
                  <a:gd name="connsiteY1401" fmla="*/ 618224 h 819527"/>
                  <a:gd name="connsiteX1402" fmla="*/ 1026532 w 2570530"/>
                  <a:gd name="connsiteY1402" fmla="*/ 618224 h 819527"/>
                  <a:gd name="connsiteX1403" fmla="*/ 1038358 w 2570530"/>
                  <a:gd name="connsiteY1403" fmla="*/ 621711 h 819527"/>
                  <a:gd name="connsiteX1404" fmla="*/ 1056271 w 2570530"/>
                  <a:gd name="connsiteY1404" fmla="*/ 634463 h 819527"/>
                  <a:gd name="connsiteX1405" fmla="*/ 1056271 w 2570530"/>
                  <a:gd name="connsiteY1405" fmla="*/ 651300 h 819527"/>
                  <a:gd name="connsiteX1406" fmla="*/ 1037444 w 2570530"/>
                  <a:gd name="connsiteY1406" fmla="*/ 664702 h 819527"/>
                  <a:gd name="connsiteX1407" fmla="*/ 1013792 w 2570530"/>
                  <a:gd name="connsiteY1407" fmla="*/ 664702 h 819527"/>
                  <a:gd name="connsiteX1408" fmla="*/ 995880 w 2570530"/>
                  <a:gd name="connsiteY1408" fmla="*/ 651951 h 819527"/>
                  <a:gd name="connsiteX1409" fmla="*/ 995880 w 2570530"/>
                  <a:gd name="connsiteY1409" fmla="*/ 635114 h 819527"/>
                  <a:gd name="connsiteX1410" fmla="*/ 1014707 w 2570530"/>
                  <a:gd name="connsiteY1410" fmla="*/ 621711 h 819527"/>
                  <a:gd name="connsiteX1411" fmla="*/ 1026532 w 2570530"/>
                  <a:gd name="connsiteY1411" fmla="*/ 618224 h 819527"/>
                  <a:gd name="connsiteX1412" fmla="*/ 397223 w 2570530"/>
                  <a:gd name="connsiteY1412" fmla="*/ 618224 h 819527"/>
                  <a:gd name="connsiteX1413" fmla="*/ 409049 w 2570530"/>
                  <a:gd name="connsiteY1413" fmla="*/ 621711 h 819527"/>
                  <a:gd name="connsiteX1414" fmla="*/ 426962 w 2570530"/>
                  <a:gd name="connsiteY1414" fmla="*/ 634463 h 819527"/>
                  <a:gd name="connsiteX1415" fmla="*/ 426962 w 2570530"/>
                  <a:gd name="connsiteY1415" fmla="*/ 651300 h 819527"/>
                  <a:gd name="connsiteX1416" fmla="*/ 408135 w 2570530"/>
                  <a:gd name="connsiteY1416" fmla="*/ 664702 h 819527"/>
                  <a:gd name="connsiteX1417" fmla="*/ 384483 w 2570530"/>
                  <a:gd name="connsiteY1417" fmla="*/ 664702 h 819527"/>
                  <a:gd name="connsiteX1418" fmla="*/ 366570 w 2570530"/>
                  <a:gd name="connsiteY1418" fmla="*/ 651951 h 819527"/>
                  <a:gd name="connsiteX1419" fmla="*/ 366570 w 2570530"/>
                  <a:gd name="connsiteY1419" fmla="*/ 635114 h 819527"/>
                  <a:gd name="connsiteX1420" fmla="*/ 385397 w 2570530"/>
                  <a:gd name="connsiteY1420" fmla="*/ 621711 h 819527"/>
                  <a:gd name="connsiteX1421" fmla="*/ 397223 w 2570530"/>
                  <a:gd name="connsiteY1421" fmla="*/ 618224 h 819527"/>
                  <a:gd name="connsiteX1422" fmla="*/ 1979950 w 2570530"/>
                  <a:gd name="connsiteY1422" fmla="*/ 616669 h 819527"/>
                  <a:gd name="connsiteX1423" fmla="*/ 2024980 w 2570530"/>
                  <a:gd name="connsiteY1423" fmla="*/ 616669 h 819527"/>
                  <a:gd name="connsiteX1424" fmla="*/ 2070013 w 2570530"/>
                  <a:gd name="connsiteY1424" fmla="*/ 616669 h 819527"/>
                  <a:gd name="connsiteX1425" fmla="*/ 2101958 w 2570530"/>
                  <a:gd name="connsiteY1425" fmla="*/ 639410 h 819527"/>
                  <a:gd name="connsiteX1426" fmla="*/ 2101958 w 2570530"/>
                  <a:gd name="connsiteY1426" fmla="*/ 673857 h 819527"/>
                  <a:gd name="connsiteX1427" fmla="*/ 2070013 w 2570530"/>
                  <a:gd name="connsiteY1427" fmla="*/ 696598 h 819527"/>
                  <a:gd name="connsiteX1428" fmla="*/ 2024980 w 2570530"/>
                  <a:gd name="connsiteY1428" fmla="*/ 696598 h 819527"/>
                  <a:gd name="connsiteX1429" fmla="*/ 1979949 w 2570530"/>
                  <a:gd name="connsiteY1429" fmla="*/ 696598 h 819527"/>
                  <a:gd name="connsiteX1430" fmla="*/ 1948003 w 2570530"/>
                  <a:gd name="connsiteY1430" fmla="*/ 673857 h 819527"/>
                  <a:gd name="connsiteX1431" fmla="*/ 1948003 w 2570530"/>
                  <a:gd name="connsiteY1431" fmla="*/ 639410 h 819527"/>
                  <a:gd name="connsiteX1432" fmla="*/ 1979950 w 2570530"/>
                  <a:gd name="connsiteY1432" fmla="*/ 616669 h 819527"/>
                  <a:gd name="connsiteX1433" fmla="*/ 1349446 w 2570530"/>
                  <a:gd name="connsiteY1433" fmla="*/ 616669 h 819527"/>
                  <a:gd name="connsiteX1434" fmla="*/ 1394477 w 2570530"/>
                  <a:gd name="connsiteY1434" fmla="*/ 616669 h 819527"/>
                  <a:gd name="connsiteX1435" fmla="*/ 1439383 w 2570530"/>
                  <a:gd name="connsiteY1435" fmla="*/ 616669 h 819527"/>
                  <a:gd name="connsiteX1436" fmla="*/ 1471328 w 2570530"/>
                  <a:gd name="connsiteY1436" fmla="*/ 639410 h 819527"/>
                  <a:gd name="connsiteX1437" fmla="*/ 1471328 w 2570530"/>
                  <a:gd name="connsiteY1437" fmla="*/ 673857 h 819527"/>
                  <a:gd name="connsiteX1438" fmla="*/ 1439383 w 2570530"/>
                  <a:gd name="connsiteY1438" fmla="*/ 696598 h 819527"/>
                  <a:gd name="connsiteX1439" fmla="*/ 1394477 w 2570530"/>
                  <a:gd name="connsiteY1439" fmla="*/ 696598 h 819527"/>
                  <a:gd name="connsiteX1440" fmla="*/ 1394350 w 2570530"/>
                  <a:gd name="connsiteY1440" fmla="*/ 696598 h 819527"/>
                  <a:gd name="connsiteX1441" fmla="*/ 1349446 w 2570530"/>
                  <a:gd name="connsiteY1441" fmla="*/ 696598 h 819527"/>
                  <a:gd name="connsiteX1442" fmla="*/ 1317499 w 2570530"/>
                  <a:gd name="connsiteY1442" fmla="*/ 673857 h 819527"/>
                  <a:gd name="connsiteX1443" fmla="*/ 1317500 w 2570530"/>
                  <a:gd name="connsiteY1443" fmla="*/ 639410 h 819527"/>
                  <a:gd name="connsiteX1444" fmla="*/ 1349446 w 2570530"/>
                  <a:gd name="connsiteY1444" fmla="*/ 616669 h 819527"/>
                  <a:gd name="connsiteX1445" fmla="*/ 720137 w 2570530"/>
                  <a:gd name="connsiteY1445" fmla="*/ 616669 h 819527"/>
                  <a:gd name="connsiteX1446" fmla="*/ 765167 w 2570530"/>
                  <a:gd name="connsiteY1446" fmla="*/ 616669 h 819527"/>
                  <a:gd name="connsiteX1447" fmla="*/ 808879 w 2570530"/>
                  <a:gd name="connsiteY1447" fmla="*/ 616669 h 819527"/>
                  <a:gd name="connsiteX1448" fmla="*/ 840825 w 2570530"/>
                  <a:gd name="connsiteY1448" fmla="*/ 639410 h 819527"/>
                  <a:gd name="connsiteX1449" fmla="*/ 840825 w 2570530"/>
                  <a:gd name="connsiteY1449" fmla="*/ 673857 h 819527"/>
                  <a:gd name="connsiteX1450" fmla="*/ 808879 w 2570530"/>
                  <a:gd name="connsiteY1450" fmla="*/ 696598 h 819527"/>
                  <a:gd name="connsiteX1451" fmla="*/ 765167 w 2570530"/>
                  <a:gd name="connsiteY1451" fmla="*/ 696598 h 819527"/>
                  <a:gd name="connsiteX1452" fmla="*/ 763846 w 2570530"/>
                  <a:gd name="connsiteY1452" fmla="*/ 696598 h 819527"/>
                  <a:gd name="connsiteX1453" fmla="*/ 720136 w 2570530"/>
                  <a:gd name="connsiteY1453" fmla="*/ 696598 h 819527"/>
                  <a:gd name="connsiteX1454" fmla="*/ 688190 w 2570530"/>
                  <a:gd name="connsiteY1454" fmla="*/ 673857 h 819527"/>
                  <a:gd name="connsiteX1455" fmla="*/ 688191 w 2570530"/>
                  <a:gd name="connsiteY1455" fmla="*/ 639410 h 819527"/>
                  <a:gd name="connsiteX1456" fmla="*/ 720137 w 2570530"/>
                  <a:gd name="connsiteY1456" fmla="*/ 616669 h 819527"/>
                  <a:gd name="connsiteX1457" fmla="*/ 89633 w 2570530"/>
                  <a:gd name="connsiteY1457" fmla="*/ 616669 h 819527"/>
                  <a:gd name="connsiteX1458" fmla="*/ 134663 w 2570530"/>
                  <a:gd name="connsiteY1458" fmla="*/ 616669 h 819527"/>
                  <a:gd name="connsiteX1459" fmla="*/ 179569 w 2570530"/>
                  <a:gd name="connsiteY1459" fmla="*/ 616669 h 819527"/>
                  <a:gd name="connsiteX1460" fmla="*/ 211515 w 2570530"/>
                  <a:gd name="connsiteY1460" fmla="*/ 639410 h 819527"/>
                  <a:gd name="connsiteX1461" fmla="*/ 211515 w 2570530"/>
                  <a:gd name="connsiteY1461" fmla="*/ 673857 h 819527"/>
                  <a:gd name="connsiteX1462" fmla="*/ 179569 w 2570530"/>
                  <a:gd name="connsiteY1462" fmla="*/ 696598 h 819527"/>
                  <a:gd name="connsiteX1463" fmla="*/ 134663 w 2570530"/>
                  <a:gd name="connsiteY1463" fmla="*/ 696598 h 819527"/>
                  <a:gd name="connsiteX1464" fmla="*/ 134537 w 2570530"/>
                  <a:gd name="connsiteY1464" fmla="*/ 696598 h 819527"/>
                  <a:gd name="connsiteX1465" fmla="*/ 89633 w 2570530"/>
                  <a:gd name="connsiteY1465" fmla="*/ 696598 h 819527"/>
                  <a:gd name="connsiteX1466" fmla="*/ 57686 w 2570530"/>
                  <a:gd name="connsiteY1466" fmla="*/ 673857 h 819527"/>
                  <a:gd name="connsiteX1467" fmla="*/ 57687 w 2570530"/>
                  <a:gd name="connsiteY1467" fmla="*/ 639410 h 819527"/>
                  <a:gd name="connsiteX1468" fmla="*/ 89633 w 2570530"/>
                  <a:gd name="connsiteY1468" fmla="*/ 616669 h 819527"/>
                  <a:gd name="connsiteX1469" fmla="*/ 2397104 w 2570530"/>
                  <a:gd name="connsiteY1469" fmla="*/ 613510 h 819527"/>
                  <a:gd name="connsiteX1470" fmla="*/ 2407456 w 2570530"/>
                  <a:gd name="connsiteY1470" fmla="*/ 616562 h 819527"/>
                  <a:gd name="connsiteX1471" fmla="*/ 2423136 w 2570530"/>
                  <a:gd name="connsiteY1471" fmla="*/ 627725 h 819527"/>
                  <a:gd name="connsiteX1472" fmla="*/ 2423136 w 2570530"/>
                  <a:gd name="connsiteY1472" fmla="*/ 642464 h 819527"/>
                  <a:gd name="connsiteX1473" fmla="*/ 2403232 w 2570530"/>
                  <a:gd name="connsiteY1473" fmla="*/ 656632 h 819527"/>
                  <a:gd name="connsiteX1474" fmla="*/ 2382528 w 2570530"/>
                  <a:gd name="connsiteY1474" fmla="*/ 656632 h 819527"/>
                  <a:gd name="connsiteX1475" fmla="*/ 2366847 w 2570530"/>
                  <a:gd name="connsiteY1475" fmla="*/ 645470 h 819527"/>
                  <a:gd name="connsiteX1476" fmla="*/ 2366847 w 2570530"/>
                  <a:gd name="connsiteY1476" fmla="*/ 630731 h 819527"/>
                  <a:gd name="connsiteX1477" fmla="*/ 2386751 w 2570530"/>
                  <a:gd name="connsiteY1477" fmla="*/ 616562 h 819527"/>
                  <a:gd name="connsiteX1478" fmla="*/ 2397104 w 2570530"/>
                  <a:gd name="connsiteY1478" fmla="*/ 613510 h 819527"/>
                  <a:gd name="connsiteX1479" fmla="*/ 1766473 w 2570530"/>
                  <a:gd name="connsiteY1479" fmla="*/ 613510 h 819527"/>
                  <a:gd name="connsiteX1480" fmla="*/ 1776825 w 2570530"/>
                  <a:gd name="connsiteY1480" fmla="*/ 616562 h 819527"/>
                  <a:gd name="connsiteX1481" fmla="*/ 1792505 w 2570530"/>
                  <a:gd name="connsiteY1481" fmla="*/ 627725 h 819527"/>
                  <a:gd name="connsiteX1482" fmla="*/ 1792505 w 2570530"/>
                  <a:gd name="connsiteY1482" fmla="*/ 642464 h 819527"/>
                  <a:gd name="connsiteX1483" fmla="*/ 1772602 w 2570530"/>
                  <a:gd name="connsiteY1483" fmla="*/ 656632 h 819527"/>
                  <a:gd name="connsiteX1484" fmla="*/ 1751897 w 2570530"/>
                  <a:gd name="connsiteY1484" fmla="*/ 656632 h 819527"/>
                  <a:gd name="connsiteX1485" fmla="*/ 1736217 w 2570530"/>
                  <a:gd name="connsiteY1485" fmla="*/ 645470 h 819527"/>
                  <a:gd name="connsiteX1486" fmla="*/ 1736217 w 2570530"/>
                  <a:gd name="connsiteY1486" fmla="*/ 630731 h 819527"/>
                  <a:gd name="connsiteX1487" fmla="*/ 1756120 w 2570530"/>
                  <a:gd name="connsiteY1487" fmla="*/ 616562 h 819527"/>
                  <a:gd name="connsiteX1488" fmla="*/ 1766473 w 2570530"/>
                  <a:gd name="connsiteY1488" fmla="*/ 613510 h 819527"/>
                  <a:gd name="connsiteX1489" fmla="*/ 1135970 w 2570530"/>
                  <a:gd name="connsiteY1489" fmla="*/ 613510 h 819527"/>
                  <a:gd name="connsiteX1490" fmla="*/ 1146322 w 2570530"/>
                  <a:gd name="connsiteY1490" fmla="*/ 616562 h 819527"/>
                  <a:gd name="connsiteX1491" fmla="*/ 1162002 w 2570530"/>
                  <a:gd name="connsiteY1491" fmla="*/ 627725 h 819527"/>
                  <a:gd name="connsiteX1492" fmla="*/ 1162002 w 2570530"/>
                  <a:gd name="connsiteY1492" fmla="*/ 642464 h 819527"/>
                  <a:gd name="connsiteX1493" fmla="*/ 1142098 w 2570530"/>
                  <a:gd name="connsiteY1493" fmla="*/ 656632 h 819527"/>
                  <a:gd name="connsiteX1494" fmla="*/ 1121394 w 2570530"/>
                  <a:gd name="connsiteY1494" fmla="*/ 656632 h 819527"/>
                  <a:gd name="connsiteX1495" fmla="*/ 1105714 w 2570530"/>
                  <a:gd name="connsiteY1495" fmla="*/ 645470 h 819527"/>
                  <a:gd name="connsiteX1496" fmla="*/ 1105714 w 2570530"/>
                  <a:gd name="connsiteY1496" fmla="*/ 630731 h 819527"/>
                  <a:gd name="connsiteX1497" fmla="*/ 1125617 w 2570530"/>
                  <a:gd name="connsiteY1497" fmla="*/ 616562 h 819527"/>
                  <a:gd name="connsiteX1498" fmla="*/ 1135970 w 2570530"/>
                  <a:gd name="connsiteY1498" fmla="*/ 613510 h 819527"/>
                  <a:gd name="connsiteX1499" fmla="*/ 506660 w 2570530"/>
                  <a:gd name="connsiteY1499" fmla="*/ 613510 h 819527"/>
                  <a:gd name="connsiteX1500" fmla="*/ 517012 w 2570530"/>
                  <a:gd name="connsiteY1500" fmla="*/ 616562 h 819527"/>
                  <a:gd name="connsiteX1501" fmla="*/ 532693 w 2570530"/>
                  <a:gd name="connsiteY1501" fmla="*/ 627725 h 819527"/>
                  <a:gd name="connsiteX1502" fmla="*/ 532692 w 2570530"/>
                  <a:gd name="connsiteY1502" fmla="*/ 642464 h 819527"/>
                  <a:gd name="connsiteX1503" fmla="*/ 512789 w 2570530"/>
                  <a:gd name="connsiteY1503" fmla="*/ 656632 h 819527"/>
                  <a:gd name="connsiteX1504" fmla="*/ 492084 w 2570530"/>
                  <a:gd name="connsiteY1504" fmla="*/ 656632 h 819527"/>
                  <a:gd name="connsiteX1505" fmla="*/ 476404 w 2570530"/>
                  <a:gd name="connsiteY1505" fmla="*/ 645470 h 819527"/>
                  <a:gd name="connsiteX1506" fmla="*/ 476404 w 2570530"/>
                  <a:gd name="connsiteY1506" fmla="*/ 630731 h 819527"/>
                  <a:gd name="connsiteX1507" fmla="*/ 496307 w 2570530"/>
                  <a:gd name="connsiteY1507" fmla="*/ 616562 h 819527"/>
                  <a:gd name="connsiteX1508" fmla="*/ 506660 w 2570530"/>
                  <a:gd name="connsiteY1508" fmla="*/ 613510 h 819527"/>
                  <a:gd name="connsiteX1509" fmla="*/ 2538854 w 2570530"/>
                  <a:gd name="connsiteY1509" fmla="*/ 605566 h 819527"/>
                  <a:gd name="connsiteX1510" fmla="*/ 2544420 w 2570530"/>
                  <a:gd name="connsiteY1510" fmla="*/ 637262 h 819527"/>
                  <a:gd name="connsiteX1511" fmla="*/ 2543150 w 2570530"/>
                  <a:gd name="connsiteY1511" fmla="*/ 637397 h 819527"/>
                  <a:gd name="connsiteX1512" fmla="*/ 2528598 w 2570530"/>
                  <a:gd name="connsiteY1512" fmla="*/ 629727 h 819527"/>
                  <a:gd name="connsiteX1513" fmla="*/ 2526103 w 2570530"/>
                  <a:gd name="connsiteY1513" fmla="*/ 617825 h 819527"/>
                  <a:gd name="connsiteX1514" fmla="*/ 38446 w 2570530"/>
                  <a:gd name="connsiteY1514" fmla="*/ 600594 h 819527"/>
                  <a:gd name="connsiteX1515" fmla="*/ 52678 w 2570530"/>
                  <a:gd name="connsiteY1515" fmla="*/ 608094 h 819527"/>
                  <a:gd name="connsiteX1516" fmla="*/ 55173 w 2570530"/>
                  <a:gd name="connsiteY1516" fmla="*/ 619996 h 819527"/>
                  <a:gd name="connsiteX1517" fmla="*/ 38923 w 2570530"/>
                  <a:gd name="connsiteY1517" fmla="*/ 635621 h 819527"/>
                  <a:gd name="connsiteX1518" fmla="*/ 32169 w 2570530"/>
                  <a:gd name="connsiteY1518" fmla="*/ 636339 h 819527"/>
                  <a:gd name="connsiteX1519" fmla="*/ 1919565 w 2570530"/>
                  <a:gd name="connsiteY1519" fmla="*/ 598847 h 819527"/>
                  <a:gd name="connsiteX1520" fmla="*/ 1928442 w 2570530"/>
                  <a:gd name="connsiteY1520" fmla="*/ 600425 h 819527"/>
                  <a:gd name="connsiteX1521" fmla="*/ 1942994 w 2570530"/>
                  <a:gd name="connsiteY1521" fmla="*/ 608094 h 819527"/>
                  <a:gd name="connsiteX1522" fmla="*/ 1945489 w 2570530"/>
                  <a:gd name="connsiteY1522" fmla="*/ 619996 h 819527"/>
                  <a:gd name="connsiteX1523" fmla="*/ 1929239 w 2570530"/>
                  <a:gd name="connsiteY1523" fmla="*/ 635621 h 819527"/>
                  <a:gd name="connsiteX1524" fmla="*/ 1912519 w 2570530"/>
                  <a:gd name="connsiteY1524" fmla="*/ 637397 h 819527"/>
                  <a:gd name="connsiteX1525" fmla="*/ 1897967 w 2570530"/>
                  <a:gd name="connsiteY1525" fmla="*/ 629727 h 819527"/>
                  <a:gd name="connsiteX1526" fmla="*/ 1895473 w 2570530"/>
                  <a:gd name="connsiteY1526" fmla="*/ 617825 h 819527"/>
                  <a:gd name="connsiteX1527" fmla="*/ 1911723 w 2570530"/>
                  <a:gd name="connsiteY1527" fmla="*/ 602201 h 819527"/>
                  <a:gd name="connsiteX1528" fmla="*/ 1919565 w 2570530"/>
                  <a:gd name="connsiteY1528" fmla="*/ 598847 h 819527"/>
                  <a:gd name="connsiteX1529" fmla="*/ 1289062 w 2570530"/>
                  <a:gd name="connsiteY1529" fmla="*/ 598847 h 819527"/>
                  <a:gd name="connsiteX1530" fmla="*/ 1297939 w 2570530"/>
                  <a:gd name="connsiteY1530" fmla="*/ 600425 h 819527"/>
                  <a:gd name="connsiteX1531" fmla="*/ 1312491 w 2570530"/>
                  <a:gd name="connsiteY1531" fmla="*/ 608094 h 819527"/>
                  <a:gd name="connsiteX1532" fmla="*/ 1314986 w 2570530"/>
                  <a:gd name="connsiteY1532" fmla="*/ 619996 h 819527"/>
                  <a:gd name="connsiteX1533" fmla="*/ 1298736 w 2570530"/>
                  <a:gd name="connsiteY1533" fmla="*/ 635621 h 819527"/>
                  <a:gd name="connsiteX1534" fmla="*/ 1282016 w 2570530"/>
                  <a:gd name="connsiteY1534" fmla="*/ 637397 h 819527"/>
                  <a:gd name="connsiteX1535" fmla="*/ 1267464 w 2570530"/>
                  <a:gd name="connsiteY1535" fmla="*/ 629727 h 819527"/>
                  <a:gd name="connsiteX1536" fmla="*/ 1264970 w 2570530"/>
                  <a:gd name="connsiteY1536" fmla="*/ 617825 h 819527"/>
                  <a:gd name="connsiteX1537" fmla="*/ 1281219 w 2570530"/>
                  <a:gd name="connsiteY1537" fmla="*/ 602201 h 819527"/>
                  <a:gd name="connsiteX1538" fmla="*/ 1289062 w 2570530"/>
                  <a:gd name="connsiteY1538" fmla="*/ 598847 h 819527"/>
                  <a:gd name="connsiteX1539" fmla="*/ 659753 w 2570530"/>
                  <a:gd name="connsiteY1539" fmla="*/ 598847 h 819527"/>
                  <a:gd name="connsiteX1540" fmla="*/ 668629 w 2570530"/>
                  <a:gd name="connsiteY1540" fmla="*/ 600425 h 819527"/>
                  <a:gd name="connsiteX1541" fmla="*/ 683181 w 2570530"/>
                  <a:gd name="connsiteY1541" fmla="*/ 608094 h 819527"/>
                  <a:gd name="connsiteX1542" fmla="*/ 685676 w 2570530"/>
                  <a:gd name="connsiteY1542" fmla="*/ 619996 h 819527"/>
                  <a:gd name="connsiteX1543" fmla="*/ 669426 w 2570530"/>
                  <a:gd name="connsiteY1543" fmla="*/ 635621 h 819527"/>
                  <a:gd name="connsiteX1544" fmla="*/ 652706 w 2570530"/>
                  <a:gd name="connsiteY1544" fmla="*/ 637397 h 819527"/>
                  <a:gd name="connsiteX1545" fmla="*/ 638154 w 2570530"/>
                  <a:gd name="connsiteY1545" fmla="*/ 629727 h 819527"/>
                  <a:gd name="connsiteX1546" fmla="*/ 635660 w 2570530"/>
                  <a:gd name="connsiteY1546" fmla="*/ 617825 h 819527"/>
                  <a:gd name="connsiteX1547" fmla="*/ 651909 w 2570530"/>
                  <a:gd name="connsiteY1547" fmla="*/ 602201 h 819527"/>
                  <a:gd name="connsiteX1548" fmla="*/ 659753 w 2570530"/>
                  <a:gd name="connsiteY1548" fmla="*/ 598847 h 819527"/>
                  <a:gd name="connsiteX1549" fmla="*/ 1989691 w 2570530"/>
                  <a:gd name="connsiteY1549" fmla="*/ 593895 h 819527"/>
                  <a:gd name="connsiteX1550" fmla="*/ 1994684 w 2570530"/>
                  <a:gd name="connsiteY1550" fmla="*/ 595555 h 819527"/>
                  <a:gd name="connsiteX1551" fmla="*/ 2000444 w 2570530"/>
                  <a:gd name="connsiteY1551" fmla="*/ 600036 h 819527"/>
                  <a:gd name="connsiteX1552" fmla="*/ 1999992 w 2570530"/>
                  <a:gd name="connsiteY1552" fmla="*/ 607277 h 819527"/>
                  <a:gd name="connsiteX1553" fmla="*/ 1993697 w 2570530"/>
                  <a:gd name="connsiteY1553" fmla="*/ 611378 h 819527"/>
                  <a:gd name="connsiteX1554" fmla="*/ 1983525 w 2570530"/>
                  <a:gd name="connsiteY1554" fmla="*/ 611057 h 819527"/>
                  <a:gd name="connsiteX1555" fmla="*/ 1977765 w 2570530"/>
                  <a:gd name="connsiteY1555" fmla="*/ 606575 h 819527"/>
                  <a:gd name="connsiteX1556" fmla="*/ 1978216 w 2570530"/>
                  <a:gd name="connsiteY1556" fmla="*/ 599334 h 819527"/>
                  <a:gd name="connsiteX1557" fmla="*/ 1984512 w 2570530"/>
                  <a:gd name="connsiteY1557" fmla="*/ 595234 h 819527"/>
                  <a:gd name="connsiteX1558" fmla="*/ 1989691 w 2570530"/>
                  <a:gd name="connsiteY1558" fmla="*/ 593895 h 819527"/>
                  <a:gd name="connsiteX1559" fmla="*/ 1359188 w 2570530"/>
                  <a:gd name="connsiteY1559" fmla="*/ 593895 h 819527"/>
                  <a:gd name="connsiteX1560" fmla="*/ 1364180 w 2570530"/>
                  <a:gd name="connsiteY1560" fmla="*/ 595555 h 819527"/>
                  <a:gd name="connsiteX1561" fmla="*/ 1369940 w 2570530"/>
                  <a:gd name="connsiteY1561" fmla="*/ 600036 h 819527"/>
                  <a:gd name="connsiteX1562" fmla="*/ 1369489 w 2570530"/>
                  <a:gd name="connsiteY1562" fmla="*/ 607277 h 819527"/>
                  <a:gd name="connsiteX1563" fmla="*/ 1363194 w 2570530"/>
                  <a:gd name="connsiteY1563" fmla="*/ 611378 h 819527"/>
                  <a:gd name="connsiteX1564" fmla="*/ 1353022 w 2570530"/>
                  <a:gd name="connsiteY1564" fmla="*/ 611057 h 819527"/>
                  <a:gd name="connsiteX1565" fmla="*/ 1347262 w 2570530"/>
                  <a:gd name="connsiteY1565" fmla="*/ 606575 h 819527"/>
                  <a:gd name="connsiteX1566" fmla="*/ 1347713 w 2570530"/>
                  <a:gd name="connsiteY1566" fmla="*/ 599334 h 819527"/>
                  <a:gd name="connsiteX1567" fmla="*/ 1354009 w 2570530"/>
                  <a:gd name="connsiteY1567" fmla="*/ 595234 h 819527"/>
                  <a:gd name="connsiteX1568" fmla="*/ 1359188 w 2570530"/>
                  <a:gd name="connsiteY1568" fmla="*/ 593895 h 819527"/>
                  <a:gd name="connsiteX1569" fmla="*/ 729878 w 2570530"/>
                  <a:gd name="connsiteY1569" fmla="*/ 593895 h 819527"/>
                  <a:gd name="connsiteX1570" fmla="*/ 734871 w 2570530"/>
                  <a:gd name="connsiteY1570" fmla="*/ 595555 h 819527"/>
                  <a:gd name="connsiteX1571" fmla="*/ 740630 w 2570530"/>
                  <a:gd name="connsiteY1571" fmla="*/ 600036 h 819527"/>
                  <a:gd name="connsiteX1572" fmla="*/ 740180 w 2570530"/>
                  <a:gd name="connsiteY1572" fmla="*/ 607277 h 819527"/>
                  <a:gd name="connsiteX1573" fmla="*/ 733884 w 2570530"/>
                  <a:gd name="connsiteY1573" fmla="*/ 611378 h 819527"/>
                  <a:gd name="connsiteX1574" fmla="*/ 723712 w 2570530"/>
                  <a:gd name="connsiteY1574" fmla="*/ 611057 h 819527"/>
                  <a:gd name="connsiteX1575" fmla="*/ 717953 w 2570530"/>
                  <a:gd name="connsiteY1575" fmla="*/ 606575 h 819527"/>
                  <a:gd name="connsiteX1576" fmla="*/ 718404 w 2570530"/>
                  <a:gd name="connsiteY1576" fmla="*/ 599334 h 819527"/>
                  <a:gd name="connsiteX1577" fmla="*/ 724699 w 2570530"/>
                  <a:gd name="connsiteY1577" fmla="*/ 595234 h 819527"/>
                  <a:gd name="connsiteX1578" fmla="*/ 729878 w 2570530"/>
                  <a:gd name="connsiteY1578" fmla="*/ 593895 h 819527"/>
                  <a:gd name="connsiteX1579" fmla="*/ 99375 w 2570530"/>
                  <a:gd name="connsiteY1579" fmla="*/ 593895 h 819527"/>
                  <a:gd name="connsiteX1580" fmla="*/ 104368 w 2570530"/>
                  <a:gd name="connsiteY1580" fmla="*/ 595555 h 819527"/>
                  <a:gd name="connsiteX1581" fmla="*/ 110127 w 2570530"/>
                  <a:gd name="connsiteY1581" fmla="*/ 600036 h 819527"/>
                  <a:gd name="connsiteX1582" fmla="*/ 109676 w 2570530"/>
                  <a:gd name="connsiteY1582" fmla="*/ 607277 h 819527"/>
                  <a:gd name="connsiteX1583" fmla="*/ 103381 w 2570530"/>
                  <a:gd name="connsiteY1583" fmla="*/ 611378 h 819527"/>
                  <a:gd name="connsiteX1584" fmla="*/ 93209 w 2570530"/>
                  <a:gd name="connsiteY1584" fmla="*/ 611057 h 819527"/>
                  <a:gd name="connsiteX1585" fmla="*/ 87449 w 2570530"/>
                  <a:gd name="connsiteY1585" fmla="*/ 606575 h 819527"/>
                  <a:gd name="connsiteX1586" fmla="*/ 87901 w 2570530"/>
                  <a:gd name="connsiteY1586" fmla="*/ 599334 h 819527"/>
                  <a:gd name="connsiteX1587" fmla="*/ 94196 w 2570530"/>
                  <a:gd name="connsiteY1587" fmla="*/ 595234 h 819527"/>
                  <a:gd name="connsiteX1588" fmla="*/ 99375 w 2570530"/>
                  <a:gd name="connsiteY1588" fmla="*/ 593895 h 819527"/>
                  <a:gd name="connsiteX1589" fmla="*/ 2067324 w 2570530"/>
                  <a:gd name="connsiteY1589" fmla="*/ 593894 h 819527"/>
                  <a:gd name="connsiteX1590" fmla="*/ 2072317 w 2570530"/>
                  <a:gd name="connsiteY1590" fmla="*/ 595554 h 819527"/>
                  <a:gd name="connsiteX1591" fmla="*/ 2078077 w 2570530"/>
                  <a:gd name="connsiteY1591" fmla="*/ 600036 h 819527"/>
                  <a:gd name="connsiteX1592" fmla="*/ 2077626 w 2570530"/>
                  <a:gd name="connsiteY1592" fmla="*/ 607276 h 819527"/>
                  <a:gd name="connsiteX1593" fmla="*/ 2071330 w 2570530"/>
                  <a:gd name="connsiteY1593" fmla="*/ 611377 h 819527"/>
                  <a:gd name="connsiteX1594" fmla="*/ 2061159 w 2570530"/>
                  <a:gd name="connsiteY1594" fmla="*/ 611056 h 819527"/>
                  <a:gd name="connsiteX1595" fmla="*/ 2055399 w 2570530"/>
                  <a:gd name="connsiteY1595" fmla="*/ 606575 h 819527"/>
                  <a:gd name="connsiteX1596" fmla="*/ 2055850 w 2570530"/>
                  <a:gd name="connsiteY1596" fmla="*/ 599334 h 819527"/>
                  <a:gd name="connsiteX1597" fmla="*/ 2062146 w 2570530"/>
                  <a:gd name="connsiteY1597" fmla="*/ 595233 h 819527"/>
                  <a:gd name="connsiteX1598" fmla="*/ 2067324 w 2570530"/>
                  <a:gd name="connsiteY1598" fmla="*/ 593894 h 819527"/>
                  <a:gd name="connsiteX1599" fmla="*/ 1436694 w 2570530"/>
                  <a:gd name="connsiteY1599" fmla="*/ 593894 h 819527"/>
                  <a:gd name="connsiteX1600" fmla="*/ 1441687 w 2570530"/>
                  <a:gd name="connsiteY1600" fmla="*/ 595554 h 819527"/>
                  <a:gd name="connsiteX1601" fmla="*/ 1447447 w 2570530"/>
                  <a:gd name="connsiteY1601" fmla="*/ 600036 h 819527"/>
                  <a:gd name="connsiteX1602" fmla="*/ 1446995 w 2570530"/>
                  <a:gd name="connsiteY1602" fmla="*/ 607276 h 819527"/>
                  <a:gd name="connsiteX1603" fmla="*/ 1440700 w 2570530"/>
                  <a:gd name="connsiteY1603" fmla="*/ 611377 h 819527"/>
                  <a:gd name="connsiteX1604" fmla="*/ 1430529 w 2570530"/>
                  <a:gd name="connsiteY1604" fmla="*/ 611056 h 819527"/>
                  <a:gd name="connsiteX1605" fmla="*/ 1424768 w 2570530"/>
                  <a:gd name="connsiteY1605" fmla="*/ 606575 h 819527"/>
                  <a:gd name="connsiteX1606" fmla="*/ 1425220 w 2570530"/>
                  <a:gd name="connsiteY1606" fmla="*/ 599334 h 819527"/>
                  <a:gd name="connsiteX1607" fmla="*/ 1431515 w 2570530"/>
                  <a:gd name="connsiteY1607" fmla="*/ 595233 h 819527"/>
                  <a:gd name="connsiteX1608" fmla="*/ 1436694 w 2570530"/>
                  <a:gd name="connsiteY1608" fmla="*/ 593894 h 819527"/>
                  <a:gd name="connsiteX1609" fmla="*/ 806191 w 2570530"/>
                  <a:gd name="connsiteY1609" fmla="*/ 593894 h 819527"/>
                  <a:gd name="connsiteX1610" fmla="*/ 811183 w 2570530"/>
                  <a:gd name="connsiteY1610" fmla="*/ 595554 h 819527"/>
                  <a:gd name="connsiteX1611" fmla="*/ 816943 w 2570530"/>
                  <a:gd name="connsiteY1611" fmla="*/ 600036 h 819527"/>
                  <a:gd name="connsiteX1612" fmla="*/ 816492 w 2570530"/>
                  <a:gd name="connsiteY1612" fmla="*/ 607276 h 819527"/>
                  <a:gd name="connsiteX1613" fmla="*/ 810197 w 2570530"/>
                  <a:gd name="connsiteY1613" fmla="*/ 611377 h 819527"/>
                  <a:gd name="connsiteX1614" fmla="*/ 800025 w 2570530"/>
                  <a:gd name="connsiteY1614" fmla="*/ 611056 h 819527"/>
                  <a:gd name="connsiteX1615" fmla="*/ 794265 w 2570530"/>
                  <a:gd name="connsiteY1615" fmla="*/ 606575 h 819527"/>
                  <a:gd name="connsiteX1616" fmla="*/ 794716 w 2570530"/>
                  <a:gd name="connsiteY1616" fmla="*/ 599334 h 819527"/>
                  <a:gd name="connsiteX1617" fmla="*/ 801011 w 2570530"/>
                  <a:gd name="connsiteY1617" fmla="*/ 595233 h 819527"/>
                  <a:gd name="connsiteX1618" fmla="*/ 806191 w 2570530"/>
                  <a:gd name="connsiteY1618" fmla="*/ 593894 h 819527"/>
                  <a:gd name="connsiteX1619" fmla="*/ 176881 w 2570530"/>
                  <a:gd name="connsiteY1619" fmla="*/ 593894 h 819527"/>
                  <a:gd name="connsiteX1620" fmla="*/ 181873 w 2570530"/>
                  <a:gd name="connsiteY1620" fmla="*/ 595554 h 819527"/>
                  <a:gd name="connsiteX1621" fmla="*/ 187634 w 2570530"/>
                  <a:gd name="connsiteY1621" fmla="*/ 600036 h 819527"/>
                  <a:gd name="connsiteX1622" fmla="*/ 187182 w 2570530"/>
                  <a:gd name="connsiteY1622" fmla="*/ 607276 h 819527"/>
                  <a:gd name="connsiteX1623" fmla="*/ 180887 w 2570530"/>
                  <a:gd name="connsiteY1623" fmla="*/ 611377 h 819527"/>
                  <a:gd name="connsiteX1624" fmla="*/ 170716 w 2570530"/>
                  <a:gd name="connsiteY1624" fmla="*/ 611056 h 819527"/>
                  <a:gd name="connsiteX1625" fmla="*/ 164955 w 2570530"/>
                  <a:gd name="connsiteY1625" fmla="*/ 606575 h 819527"/>
                  <a:gd name="connsiteX1626" fmla="*/ 165407 w 2570530"/>
                  <a:gd name="connsiteY1626" fmla="*/ 599334 h 819527"/>
                  <a:gd name="connsiteX1627" fmla="*/ 171702 w 2570530"/>
                  <a:gd name="connsiteY1627" fmla="*/ 595233 h 819527"/>
                  <a:gd name="connsiteX1628" fmla="*/ 176881 w 2570530"/>
                  <a:gd name="connsiteY1628" fmla="*/ 593894 h 819527"/>
                  <a:gd name="connsiteX1629" fmla="*/ 2332504 w 2570530"/>
                  <a:gd name="connsiteY1629" fmla="*/ 591903 h 819527"/>
                  <a:gd name="connsiteX1630" fmla="*/ 2341572 w 2570530"/>
                  <a:gd name="connsiteY1630" fmla="*/ 594712 h 819527"/>
                  <a:gd name="connsiteX1631" fmla="*/ 2363121 w 2570530"/>
                  <a:gd name="connsiteY1631" fmla="*/ 610605 h 819527"/>
                  <a:gd name="connsiteX1632" fmla="*/ 2362797 w 2570530"/>
                  <a:gd name="connsiteY1632" fmla="*/ 623611 h 819527"/>
                  <a:gd name="connsiteX1633" fmla="*/ 2348715 w 2570530"/>
                  <a:gd name="connsiteY1633" fmla="*/ 633286 h 819527"/>
                  <a:gd name="connsiteX1634" fmla="*/ 2330444 w 2570530"/>
                  <a:gd name="connsiteY1634" fmla="*/ 633056 h 819527"/>
                  <a:gd name="connsiteX1635" fmla="*/ 2308896 w 2570530"/>
                  <a:gd name="connsiteY1635" fmla="*/ 617163 h 819527"/>
                  <a:gd name="connsiteX1636" fmla="*/ 2309219 w 2570530"/>
                  <a:gd name="connsiteY1636" fmla="*/ 604157 h 819527"/>
                  <a:gd name="connsiteX1637" fmla="*/ 2323302 w 2570530"/>
                  <a:gd name="connsiteY1637" fmla="*/ 594482 h 819527"/>
                  <a:gd name="connsiteX1638" fmla="*/ 2332504 w 2570530"/>
                  <a:gd name="connsiteY1638" fmla="*/ 591903 h 819527"/>
                  <a:gd name="connsiteX1639" fmla="*/ 1701873 w 2570530"/>
                  <a:gd name="connsiteY1639" fmla="*/ 591903 h 819527"/>
                  <a:gd name="connsiteX1640" fmla="*/ 1710942 w 2570530"/>
                  <a:gd name="connsiteY1640" fmla="*/ 594712 h 819527"/>
                  <a:gd name="connsiteX1641" fmla="*/ 1732490 w 2570530"/>
                  <a:gd name="connsiteY1641" fmla="*/ 610605 h 819527"/>
                  <a:gd name="connsiteX1642" fmla="*/ 1732167 w 2570530"/>
                  <a:gd name="connsiteY1642" fmla="*/ 623611 h 819527"/>
                  <a:gd name="connsiteX1643" fmla="*/ 1718084 w 2570530"/>
                  <a:gd name="connsiteY1643" fmla="*/ 633286 h 819527"/>
                  <a:gd name="connsiteX1644" fmla="*/ 1699813 w 2570530"/>
                  <a:gd name="connsiteY1644" fmla="*/ 633056 h 819527"/>
                  <a:gd name="connsiteX1645" fmla="*/ 1678266 w 2570530"/>
                  <a:gd name="connsiteY1645" fmla="*/ 617163 h 819527"/>
                  <a:gd name="connsiteX1646" fmla="*/ 1678589 w 2570530"/>
                  <a:gd name="connsiteY1646" fmla="*/ 604157 h 819527"/>
                  <a:gd name="connsiteX1647" fmla="*/ 1692671 w 2570530"/>
                  <a:gd name="connsiteY1647" fmla="*/ 594482 h 819527"/>
                  <a:gd name="connsiteX1648" fmla="*/ 1701873 w 2570530"/>
                  <a:gd name="connsiteY1648" fmla="*/ 591903 h 819527"/>
                  <a:gd name="connsiteX1649" fmla="*/ 1071370 w 2570530"/>
                  <a:gd name="connsiteY1649" fmla="*/ 591903 h 819527"/>
                  <a:gd name="connsiteX1650" fmla="*/ 1080439 w 2570530"/>
                  <a:gd name="connsiteY1650" fmla="*/ 594712 h 819527"/>
                  <a:gd name="connsiteX1651" fmla="*/ 1101987 w 2570530"/>
                  <a:gd name="connsiteY1651" fmla="*/ 610605 h 819527"/>
                  <a:gd name="connsiteX1652" fmla="*/ 1101663 w 2570530"/>
                  <a:gd name="connsiteY1652" fmla="*/ 623611 h 819527"/>
                  <a:gd name="connsiteX1653" fmla="*/ 1087580 w 2570530"/>
                  <a:gd name="connsiteY1653" fmla="*/ 633286 h 819527"/>
                  <a:gd name="connsiteX1654" fmla="*/ 1069310 w 2570530"/>
                  <a:gd name="connsiteY1654" fmla="*/ 633056 h 819527"/>
                  <a:gd name="connsiteX1655" fmla="*/ 1047762 w 2570530"/>
                  <a:gd name="connsiteY1655" fmla="*/ 617163 h 819527"/>
                  <a:gd name="connsiteX1656" fmla="*/ 1048086 w 2570530"/>
                  <a:gd name="connsiteY1656" fmla="*/ 604157 h 819527"/>
                  <a:gd name="connsiteX1657" fmla="*/ 1062168 w 2570530"/>
                  <a:gd name="connsiteY1657" fmla="*/ 594482 h 819527"/>
                  <a:gd name="connsiteX1658" fmla="*/ 1071370 w 2570530"/>
                  <a:gd name="connsiteY1658" fmla="*/ 591903 h 819527"/>
                  <a:gd name="connsiteX1659" fmla="*/ 442060 w 2570530"/>
                  <a:gd name="connsiteY1659" fmla="*/ 591903 h 819527"/>
                  <a:gd name="connsiteX1660" fmla="*/ 451129 w 2570530"/>
                  <a:gd name="connsiteY1660" fmla="*/ 594712 h 819527"/>
                  <a:gd name="connsiteX1661" fmla="*/ 472677 w 2570530"/>
                  <a:gd name="connsiteY1661" fmla="*/ 610605 h 819527"/>
                  <a:gd name="connsiteX1662" fmla="*/ 472354 w 2570530"/>
                  <a:gd name="connsiteY1662" fmla="*/ 623611 h 819527"/>
                  <a:gd name="connsiteX1663" fmla="*/ 458271 w 2570530"/>
                  <a:gd name="connsiteY1663" fmla="*/ 633286 h 819527"/>
                  <a:gd name="connsiteX1664" fmla="*/ 440001 w 2570530"/>
                  <a:gd name="connsiteY1664" fmla="*/ 633056 h 819527"/>
                  <a:gd name="connsiteX1665" fmla="*/ 418452 w 2570530"/>
                  <a:gd name="connsiteY1665" fmla="*/ 617163 h 819527"/>
                  <a:gd name="connsiteX1666" fmla="*/ 418776 w 2570530"/>
                  <a:gd name="connsiteY1666" fmla="*/ 604157 h 819527"/>
                  <a:gd name="connsiteX1667" fmla="*/ 432859 w 2570530"/>
                  <a:gd name="connsiteY1667" fmla="*/ 594482 h 819527"/>
                  <a:gd name="connsiteX1668" fmla="*/ 442060 w 2570530"/>
                  <a:gd name="connsiteY1668" fmla="*/ 591903 h 819527"/>
                  <a:gd name="connsiteX1669" fmla="*/ 2021475 w 2570530"/>
                  <a:gd name="connsiteY1669" fmla="*/ 583118 h 819527"/>
                  <a:gd name="connsiteX1670" fmla="*/ 2024980 w 2570530"/>
                  <a:gd name="connsiteY1670" fmla="*/ 583118 h 819527"/>
                  <a:gd name="connsiteX1671" fmla="*/ 2032042 w 2570530"/>
                  <a:gd name="connsiteY1671" fmla="*/ 583118 h 819527"/>
                  <a:gd name="connsiteX1672" fmla="*/ 2043007 w 2570530"/>
                  <a:gd name="connsiteY1672" fmla="*/ 590923 h 819527"/>
                  <a:gd name="connsiteX1673" fmla="*/ 2043007 w 2570530"/>
                  <a:gd name="connsiteY1673" fmla="*/ 600668 h 819527"/>
                  <a:gd name="connsiteX1674" fmla="*/ 2032043 w 2570530"/>
                  <a:gd name="connsiteY1674" fmla="*/ 608473 h 819527"/>
                  <a:gd name="connsiteX1675" fmla="*/ 2024980 w 2570530"/>
                  <a:gd name="connsiteY1675" fmla="*/ 608473 h 819527"/>
                  <a:gd name="connsiteX1676" fmla="*/ 2021475 w 2570530"/>
                  <a:gd name="connsiteY1676" fmla="*/ 608473 h 819527"/>
                  <a:gd name="connsiteX1677" fmla="*/ 2010511 w 2570530"/>
                  <a:gd name="connsiteY1677" fmla="*/ 600668 h 819527"/>
                  <a:gd name="connsiteX1678" fmla="*/ 2010511 w 2570530"/>
                  <a:gd name="connsiteY1678" fmla="*/ 590923 h 819527"/>
                  <a:gd name="connsiteX1679" fmla="*/ 2021475 w 2570530"/>
                  <a:gd name="connsiteY1679" fmla="*/ 583118 h 819527"/>
                  <a:gd name="connsiteX1680" fmla="*/ 1390971 w 2570530"/>
                  <a:gd name="connsiteY1680" fmla="*/ 583118 h 819527"/>
                  <a:gd name="connsiteX1681" fmla="*/ 1394350 w 2570530"/>
                  <a:gd name="connsiteY1681" fmla="*/ 583118 h 819527"/>
                  <a:gd name="connsiteX1682" fmla="*/ 1401412 w 2570530"/>
                  <a:gd name="connsiteY1682" fmla="*/ 583118 h 819527"/>
                  <a:gd name="connsiteX1683" fmla="*/ 1412376 w 2570530"/>
                  <a:gd name="connsiteY1683" fmla="*/ 590923 h 819527"/>
                  <a:gd name="connsiteX1684" fmla="*/ 1412377 w 2570530"/>
                  <a:gd name="connsiteY1684" fmla="*/ 600668 h 819527"/>
                  <a:gd name="connsiteX1685" fmla="*/ 1401413 w 2570530"/>
                  <a:gd name="connsiteY1685" fmla="*/ 608473 h 819527"/>
                  <a:gd name="connsiteX1686" fmla="*/ 1394350 w 2570530"/>
                  <a:gd name="connsiteY1686" fmla="*/ 608473 h 819527"/>
                  <a:gd name="connsiteX1687" fmla="*/ 1390972 w 2570530"/>
                  <a:gd name="connsiteY1687" fmla="*/ 608473 h 819527"/>
                  <a:gd name="connsiteX1688" fmla="*/ 1380008 w 2570530"/>
                  <a:gd name="connsiteY1688" fmla="*/ 600668 h 819527"/>
                  <a:gd name="connsiteX1689" fmla="*/ 1380008 w 2570530"/>
                  <a:gd name="connsiteY1689" fmla="*/ 590923 h 819527"/>
                  <a:gd name="connsiteX1690" fmla="*/ 1390971 w 2570530"/>
                  <a:gd name="connsiteY1690" fmla="*/ 583118 h 819527"/>
                  <a:gd name="connsiteX1691" fmla="*/ 761662 w 2570530"/>
                  <a:gd name="connsiteY1691" fmla="*/ 583118 h 819527"/>
                  <a:gd name="connsiteX1692" fmla="*/ 763846 w 2570530"/>
                  <a:gd name="connsiteY1692" fmla="*/ 583118 h 819527"/>
                  <a:gd name="connsiteX1693" fmla="*/ 770909 w 2570530"/>
                  <a:gd name="connsiteY1693" fmla="*/ 583118 h 819527"/>
                  <a:gd name="connsiteX1694" fmla="*/ 781873 w 2570530"/>
                  <a:gd name="connsiteY1694" fmla="*/ 590923 h 819527"/>
                  <a:gd name="connsiteX1695" fmla="*/ 781874 w 2570530"/>
                  <a:gd name="connsiteY1695" fmla="*/ 600668 h 819527"/>
                  <a:gd name="connsiteX1696" fmla="*/ 770909 w 2570530"/>
                  <a:gd name="connsiteY1696" fmla="*/ 608473 h 819527"/>
                  <a:gd name="connsiteX1697" fmla="*/ 763846 w 2570530"/>
                  <a:gd name="connsiteY1697" fmla="*/ 608473 h 819527"/>
                  <a:gd name="connsiteX1698" fmla="*/ 761663 w 2570530"/>
                  <a:gd name="connsiteY1698" fmla="*/ 608473 h 819527"/>
                  <a:gd name="connsiteX1699" fmla="*/ 750698 w 2570530"/>
                  <a:gd name="connsiteY1699" fmla="*/ 600668 h 819527"/>
                  <a:gd name="connsiteX1700" fmla="*/ 750698 w 2570530"/>
                  <a:gd name="connsiteY1700" fmla="*/ 590923 h 819527"/>
                  <a:gd name="connsiteX1701" fmla="*/ 761662 w 2570530"/>
                  <a:gd name="connsiteY1701" fmla="*/ 583118 h 819527"/>
                  <a:gd name="connsiteX1702" fmla="*/ 131159 w 2570530"/>
                  <a:gd name="connsiteY1702" fmla="*/ 583118 h 819527"/>
                  <a:gd name="connsiteX1703" fmla="*/ 134537 w 2570530"/>
                  <a:gd name="connsiteY1703" fmla="*/ 583118 h 819527"/>
                  <a:gd name="connsiteX1704" fmla="*/ 141599 w 2570530"/>
                  <a:gd name="connsiteY1704" fmla="*/ 583118 h 819527"/>
                  <a:gd name="connsiteX1705" fmla="*/ 152564 w 2570530"/>
                  <a:gd name="connsiteY1705" fmla="*/ 590923 h 819527"/>
                  <a:gd name="connsiteX1706" fmla="*/ 152564 w 2570530"/>
                  <a:gd name="connsiteY1706" fmla="*/ 600668 h 819527"/>
                  <a:gd name="connsiteX1707" fmla="*/ 141599 w 2570530"/>
                  <a:gd name="connsiteY1707" fmla="*/ 608473 h 819527"/>
                  <a:gd name="connsiteX1708" fmla="*/ 134537 w 2570530"/>
                  <a:gd name="connsiteY1708" fmla="*/ 608473 h 819527"/>
                  <a:gd name="connsiteX1709" fmla="*/ 131159 w 2570530"/>
                  <a:gd name="connsiteY1709" fmla="*/ 608473 h 819527"/>
                  <a:gd name="connsiteX1710" fmla="*/ 120194 w 2570530"/>
                  <a:gd name="connsiteY1710" fmla="*/ 600668 h 819527"/>
                  <a:gd name="connsiteX1711" fmla="*/ 120194 w 2570530"/>
                  <a:gd name="connsiteY1711" fmla="*/ 590923 h 819527"/>
                  <a:gd name="connsiteX1712" fmla="*/ 131159 w 2570530"/>
                  <a:gd name="connsiteY1712" fmla="*/ 583118 h 819527"/>
                  <a:gd name="connsiteX1713" fmla="*/ 2356365 w 2570530"/>
                  <a:gd name="connsiteY1713" fmla="*/ 573489 h 819527"/>
                  <a:gd name="connsiteX1714" fmla="*/ 2361357 w 2570530"/>
                  <a:gd name="connsiteY1714" fmla="*/ 575149 h 819527"/>
                  <a:gd name="connsiteX1715" fmla="*/ 2367117 w 2570530"/>
                  <a:gd name="connsiteY1715" fmla="*/ 579631 h 819527"/>
                  <a:gd name="connsiteX1716" fmla="*/ 2366666 w 2570530"/>
                  <a:gd name="connsiteY1716" fmla="*/ 586871 h 819527"/>
                  <a:gd name="connsiteX1717" fmla="*/ 2360371 w 2570530"/>
                  <a:gd name="connsiteY1717" fmla="*/ 590972 h 819527"/>
                  <a:gd name="connsiteX1718" fmla="*/ 2350199 w 2570530"/>
                  <a:gd name="connsiteY1718" fmla="*/ 590651 h 819527"/>
                  <a:gd name="connsiteX1719" fmla="*/ 2344439 w 2570530"/>
                  <a:gd name="connsiteY1719" fmla="*/ 586170 h 819527"/>
                  <a:gd name="connsiteX1720" fmla="*/ 2344890 w 2570530"/>
                  <a:gd name="connsiteY1720" fmla="*/ 578929 h 819527"/>
                  <a:gd name="connsiteX1721" fmla="*/ 2351185 w 2570530"/>
                  <a:gd name="connsiteY1721" fmla="*/ 574828 h 819527"/>
                  <a:gd name="connsiteX1722" fmla="*/ 2356365 w 2570530"/>
                  <a:gd name="connsiteY1722" fmla="*/ 573489 h 819527"/>
                  <a:gd name="connsiteX1723" fmla="*/ 1725734 w 2570530"/>
                  <a:gd name="connsiteY1723" fmla="*/ 573489 h 819527"/>
                  <a:gd name="connsiteX1724" fmla="*/ 1730726 w 2570530"/>
                  <a:gd name="connsiteY1724" fmla="*/ 575149 h 819527"/>
                  <a:gd name="connsiteX1725" fmla="*/ 1736487 w 2570530"/>
                  <a:gd name="connsiteY1725" fmla="*/ 579631 h 819527"/>
                  <a:gd name="connsiteX1726" fmla="*/ 1736035 w 2570530"/>
                  <a:gd name="connsiteY1726" fmla="*/ 586871 h 819527"/>
                  <a:gd name="connsiteX1727" fmla="*/ 1729740 w 2570530"/>
                  <a:gd name="connsiteY1727" fmla="*/ 590972 h 819527"/>
                  <a:gd name="connsiteX1728" fmla="*/ 1719569 w 2570530"/>
                  <a:gd name="connsiteY1728" fmla="*/ 590651 h 819527"/>
                  <a:gd name="connsiteX1729" fmla="*/ 1713809 w 2570530"/>
                  <a:gd name="connsiteY1729" fmla="*/ 586170 h 819527"/>
                  <a:gd name="connsiteX1730" fmla="*/ 1714260 w 2570530"/>
                  <a:gd name="connsiteY1730" fmla="*/ 578929 h 819527"/>
                  <a:gd name="connsiteX1731" fmla="*/ 1720555 w 2570530"/>
                  <a:gd name="connsiteY1731" fmla="*/ 574828 h 819527"/>
                  <a:gd name="connsiteX1732" fmla="*/ 1725734 w 2570530"/>
                  <a:gd name="connsiteY1732" fmla="*/ 573489 h 819527"/>
                  <a:gd name="connsiteX1733" fmla="*/ 1095231 w 2570530"/>
                  <a:gd name="connsiteY1733" fmla="*/ 573489 h 819527"/>
                  <a:gd name="connsiteX1734" fmla="*/ 1100223 w 2570530"/>
                  <a:gd name="connsiteY1734" fmla="*/ 575149 h 819527"/>
                  <a:gd name="connsiteX1735" fmla="*/ 1105983 w 2570530"/>
                  <a:gd name="connsiteY1735" fmla="*/ 579631 h 819527"/>
                  <a:gd name="connsiteX1736" fmla="*/ 1105532 w 2570530"/>
                  <a:gd name="connsiteY1736" fmla="*/ 586871 h 819527"/>
                  <a:gd name="connsiteX1737" fmla="*/ 1099237 w 2570530"/>
                  <a:gd name="connsiteY1737" fmla="*/ 590972 h 819527"/>
                  <a:gd name="connsiteX1738" fmla="*/ 1089066 w 2570530"/>
                  <a:gd name="connsiteY1738" fmla="*/ 590651 h 819527"/>
                  <a:gd name="connsiteX1739" fmla="*/ 1083305 w 2570530"/>
                  <a:gd name="connsiteY1739" fmla="*/ 586170 h 819527"/>
                  <a:gd name="connsiteX1740" fmla="*/ 1083757 w 2570530"/>
                  <a:gd name="connsiteY1740" fmla="*/ 578929 h 819527"/>
                  <a:gd name="connsiteX1741" fmla="*/ 1090052 w 2570530"/>
                  <a:gd name="connsiteY1741" fmla="*/ 574828 h 819527"/>
                  <a:gd name="connsiteX1742" fmla="*/ 1095231 w 2570530"/>
                  <a:gd name="connsiteY1742" fmla="*/ 573489 h 819527"/>
                  <a:gd name="connsiteX1743" fmla="*/ 465921 w 2570530"/>
                  <a:gd name="connsiteY1743" fmla="*/ 573489 h 819527"/>
                  <a:gd name="connsiteX1744" fmla="*/ 470913 w 2570530"/>
                  <a:gd name="connsiteY1744" fmla="*/ 575149 h 819527"/>
                  <a:gd name="connsiteX1745" fmla="*/ 476674 w 2570530"/>
                  <a:gd name="connsiteY1745" fmla="*/ 579631 h 819527"/>
                  <a:gd name="connsiteX1746" fmla="*/ 476222 w 2570530"/>
                  <a:gd name="connsiteY1746" fmla="*/ 586871 h 819527"/>
                  <a:gd name="connsiteX1747" fmla="*/ 469927 w 2570530"/>
                  <a:gd name="connsiteY1747" fmla="*/ 590972 h 819527"/>
                  <a:gd name="connsiteX1748" fmla="*/ 459756 w 2570530"/>
                  <a:gd name="connsiteY1748" fmla="*/ 590651 h 819527"/>
                  <a:gd name="connsiteX1749" fmla="*/ 453996 w 2570530"/>
                  <a:gd name="connsiteY1749" fmla="*/ 586170 h 819527"/>
                  <a:gd name="connsiteX1750" fmla="*/ 454447 w 2570530"/>
                  <a:gd name="connsiteY1750" fmla="*/ 578929 h 819527"/>
                  <a:gd name="connsiteX1751" fmla="*/ 460742 w 2570530"/>
                  <a:gd name="connsiteY1751" fmla="*/ 574828 h 819527"/>
                  <a:gd name="connsiteX1752" fmla="*/ 465921 w 2570530"/>
                  <a:gd name="connsiteY1752" fmla="*/ 573489 h 819527"/>
                  <a:gd name="connsiteX1753" fmla="*/ 2185217 w 2570530"/>
                  <a:gd name="connsiteY1753" fmla="*/ 549243 h 819527"/>
                  <a:gd name="connsiteX1754" fmla="*/ 2199632 w 2570530"/>
                  <a:gd name="connsiteY1754" fmla="*/ 553493 h 819527"/>
                  <a:gd name="connsiteX1755" fmla="*/ 2263057 w 2570530"/>
                  <a:gd name="connsiteY1755" fmla="*/ 598644 h 819527"/>
                  <a:gd name="connsiteX1756" fmla="*/ 2263057 w 2570530"/>
                  <a:gd name="connsiteY1756" fmla="*/ 619167 h 819527"/>
                  <a:gd name="connsiteX1757" fmla="*/ 2205295 w 2570530"/>
                  <a:gd name="connsiteY1757" fmla="*/ 660286 h 819527"/>
                  <a:gd name="connsiteX1758" fmla="*/ 2176465 w 2570530"/>
                  <a:gd name="connsiteY1758" fmla="*/ 660285 h 819527"/>
                  <a:gd name="connsiteX1759" fmla="*/ 2113040 w 2570530"/>
                  <a:gd name="connsiteY1759" fmla="*/ 615135 h 819527"/>
                  <a:gd name="connsiteX1760" fmla="*/ 2113039 w 2570530"/>
                  <a:gd name="connsiteY1760" fmla="*/ 594612 h 819527"/>
                  <a:gd name="connsiteX1761" fmla="*/ 2170801 w 2570530"/>
                  <a:gd name="connsiteY1761" fmla="*/ 553493 h 819527"/>
                  <a:gd name="connsiteX1762" fmla="*/ 2185217 w 2570530"/>
                  <a:gd name="connsiteY1762" fmla="*/ 549243 h 819527"/>
                  <a:gd name="connsiteX1763" fmla="*/ 1554587 w 2570530"/>
                  <a:gd name="connsiteY1763" fmla="*/ 549243 h 819527"/>
                  <a:gd name="connsiteX1764" fmla="*/ 1569001 w 2570530"/>
                  <a:gd name="connsiteY1764" fmla="*/ 553493 h 819527"/>
                  <a:gd name="connsiteX1765" fmla="*/ 1632427 w 2570530"/>
                  <a:gd name="connsiteY1765" fmla="*/ 598644 h 819527"/>
                  <a:gd name="connsiteX1766" fmla="*/ 1632427 w 2570530"/>
                  <a:gd name="connsiteY1766" fmla="*/ 619167 h 819527"/>
                  <a:gd name="connsiteX1767" fmla="*/ 1574664 w 2570530"/>
                  <a:gd name="connsiteY1767" fmla="*/ 660286 h 819527"/>
                  <a:gd name="connsiteX1768" fmla="*/ 1545834 w 2570530"/>
                  <a:gd name="connsiteY1768" fmla="*/ 660285 h 819527"/>
                  <a:gd name="connsiteX1769" fmla="*/ 1482409 w 2570530"/>
                  <a:gd name="connsiteY1769" fmla="*/ 615135 h 819527"/>
                  <a:gd name="connsiteX1770" fmla="*/ 1482409 w 2570530"/>
                  <a:gd name="connsiteY1770" fmla="*/ 594612 h 819527"/>
                  <a:gd name="connsiteX1771" fmla="*/ 1540171 w 2570530"/>
                  <a:gd name="connsiteY1771" fmla="*/ 553493 h 819527"/>
                  <a:gd name="connsiteX1772" fmla="*/ 1554587 w 2570530"/>
                  <a:gd name="connsiteY1772" fmla="*/ 549243 h 819527"/>
                  <a:gd name="connsiteX1773" fmla="*/ 924083 w 2570530"/>
                  <a:gd name="connsiteY1773" fmla="*/ 549243 h 819527"/>
                  <a:gd name="connsiteX1774" fmla="*/ 938498 w 2570530"/>
                  <a:gd name="connsiteY1774" fmla="*/ 553493 h 819527"/>
                  <a:gd name="connsiteX1775" fmla="*/ 1001923 w 2570530"/>
                  <a:gd name="connsiteY1775" fmla="*/ 598644 h 819527"/>
                  <a:gd name="connsiteX1776" fmla="*/ 1001923 w 2570530"/>
                  <a:gd name="connsiteY1776" fmla="*/ 619167 h 819527"/>
                  <a:gd name="connsiteX1777" fmla="*/ 944161 w 2570530"/>
                  <a:gd name="connsiteY1777" fmla="*/ 660286 h 819527"/>
                  <a:gd name="connsiteX1778" fmla="*/ 915331 w 2570530"/>
                  <a:gd name="connsiteY1778" fmla="*/ 660285 h 819527"/>
                  <a:gd name="connsiteX1779" fmla="*/ 851906 w 2570530"/>
                  <a:gd name="connsiteY1779" fmla="*/ 615135 h 819527"/>
                  <a:gd name="connsiteX1780" fmla="*/ 851905 w 2570530"/>
                  <a:gd name="connsiteY1780" fmla="*/ 594612 h 819527"/>
                  <a:gd name="connsiteX1781" fmla="*/ 909667 w 2570530"/>
                  <a:gd name="connsiteY1781" fmla="*/ 553493 h 819527"/>
                  <a:gd name="connsiteX1782" fmla="*/ 924083 w 2570530"/>
                  <a:gd name="connsiteY1782" fmla="*/ 549243 h 819527"/>
                  <a:gd name="connsiteX1783" fmla="*/ 294773 w 2570530"/>
                  <a:gd name="connsiteY1783" fmla="*/ 549243 h 819527"/>
                  <a:gd name="connsiteX1784" fmla="*/ 309188 w 2570530"/>
                  <a:gd name="connsiteY1784" fmla="*/ 553493 h 819527"/>
                  <a:gd name="connsiteX1785" fmla="*/ 372613 w 2570530"/>
                  <a:gd name="connsiteY1785" fmla="*/ 598644 h 819527"/>
                  <a:gd name="connsiteX1786" fmla="*/ 372613 w 2570530"/>
                  <a:gd name="connsiteY1786" fmla="*/ 619167 h 819527"/>
                  <a:gd name="connsiteX1787" fmla="*/ 314852 w 2570530"/>
                  <a:gd name="connsiteY1787" fmla="*/ 660286 h 819527"/>
                  <a:gd name="connsiteX1788" fmla="*/ 286021 w 2570530"/>
                  <a:gd name="connsiteY1788" fmla="*/ 660285 h 819527"/>
                  <a:gd name="connsiteX1789" fmla="*/ 222596 w 2570530"/>
                  <a:gd name="connsiteY1789" fmla="*/ 615135 h 819527"/>
                  <a:gd name="connsiteX1790" fmla="*/ 222596 w 2570530"/>
                  <a:gd name="connsiteY1790" fmla="*/ 594612 h 819527"/>
                  <a:gd name="connsiteX1791" fmla="*/ 280357 w 2570530"/>
                  <a:gd name="connsiteY1791" fmla="*/ 553493 h 819527"/>
                  <a:gd name="connsiteX1792" fmla="*/ 294773 w 2570530"/>
                  <a:gd name="connsiteY1792" fmla="*/ 549243 h 819527"/>
                  <a:gd name="connsiteX1793" fmla="*/ 2426540 w 2570530"/>
                  <a:gd name="connsiteY1793" fmla="*/ 539215 h 819527"/>
                  <a:gd name="connsiteX1794" fmla="*/ 2434596 w 2570530"/>
                  <a:gd name="connsiteY1794" fmla="*/ 539239 h 819527"/>
                  <a:gd name="connsiteX1795" fmla="*/ 2445001 w 2570530"/>
                  <a:gd name="connsiteY1795" fmla="*/ 541944 h 819527"/>
                  <a:gd name="connsiteX1796" fmla="*/ 2508379 w 2570530"/>
                  <a:gd name="connsiteY1796" fmla="*/ 569568 h 819527"/>
                  <a:gd name="connsiteX1797" fmla="*/ 2517603 w 2570530"/>
                  <a:gd name="connsiteY1797" fmla="*/ 596876 h 819527"/>
                  <a:gd name="connsiteX1798" fmla="*/ 2495537 w 2570530"/>
                  <a:gd name="connsiteY1798" fmla="*/ 622531 h 819527"/>
                  <a:gd name="connsiteX1799" fmla="*/ 2457176 w 2570530"/>
                  <a:gd name="connsiteY1799" fmla="*/ 629098 h 819527"/>
                  <a:gd name="connsiteX1800" fmla="*/ 2393798 w 2570530"/>
                  <a:gd name="connsiteY1800" fmla="*/ 601474 h 819527"/>
                  <a:gd name="connsiteX1801" fmla="*/ 2384573 w 2570530"/>
                  <a:gd name="connsiteY1801" fmla="*/ 574166 h 819527"/>
                  <a:gd name="connsiteX1802" fmla="*/ 2406640 w 2570530"/>
                  <a:gd name="connsiteY1802" fmla="*/ 548511 h 819527"/>
                  <a:gd name="connsiteX1803" fmla="*/ 2426540 w 2570530"/>
                  <a:gd name="connsiteY1803" fmla="*/ 539215 h 819527"/>
                  <a:gd name="connsiteX1804" fmla="*/ 1795909 w 2570530"/>
                  <a:gd name="connsiteY1804" fmla="*/ 539215 h 819527"/>
                  <a:gd name="connsiteX1805" fmla="*/ 1803964 w 2570530"/>
                  <a:gd name="connsiteY1805" fmla="*/ 539239 h 819527"/>
                  <a:gd name="connsiteX1806" fmla="*/ 1814370 w 2570530"/>
                  <a:gd name="connsiteY1806" fmla="*/ 541944 h 819527"/>
                  <a:gd name="connsiteX1807" fmla="*/ 1877748 w 2570530"/>
                  <a:gd name="connsiteY1807" fmla="*/ 569568 h 819527"/>
                  <a:gd name="connsiteX1808" fmla="*/ 1886973 w 2570530"/>
                  <a:gd name="connsiteY1808" fmla="*/ 596876 h 819527"/>
                  <a:gd name="connsiteX1809" fmla="*/ 1864906 w 2570530"/>
                  <a:gd name="connsiteY1809" fmla="*/ 622531 h 819527"/>
                  <a:gd name="connsiteX1810" fmla="*/ 1826545 w 2570530"/>
                  <a:gd name="connsiteY1810" fmla="*/ 629098 h 819527"/>
                  <a:gd name="connsiteX1811" fmla="*/ 1763168 w 2570530"/>
                  <a:gd name="connsiteY1811" fmla="*/ 601474 h 819527"/>
                  <a:gd name="connsiteX1812" fmla="*/ 1753943 w 2570530"/>
                  <a:gd name="connsiteY1812" fmla="*/ 574166 h 819527"/>
                  <a:gd name="connsiteX1813" fmla="*/ 1776010 w 2570530"/>
                  <a:gd name="connsiteY1813" fmla="*/ 548511 h 819527"/>
                  <a:gd name="connsiteX1814" fmla="*/ 1795909 w 2570530"/>
                  <a:gd name="connsiteY1814" fmla="*/ 539215 h 819527"/>
                  <a:gd name="connsiteX1815" fmla="*/ 1165406 w 2570530"/>
                  <a:gd name="connsiteY1815" fmla="*/ 539215 h 819527"/>
                  <a:gd name="connsiteX1816" fmla="*/ 1173461 w 2570530"/>
                  <a:gd name="connsiteY1816" fmla="*/ 539239 h 819527"/>
                  <a:gd name="connsiteX1817" fmla="*/ 1183867 w 2570530"/>
                  <a:gd name="connsiteY1817" fmla="*/ 541944 h 819527"/>
                  <a:gd name="connsiteX1818" fmla="*/ 1247245 w 2570530"/>
                  <a:gd name="connsiteY1818" fmla="*/ 569568 h 819527"/>
                  <a:gd name="connsiteX1819" fmla="*/ 1256470 w 2570530"/>
                  <a:gd name="connsiteY1819" fmla="*/ 596876 h 819527"/>
                  <a:gd name="connsiteX1820" fmla="*/ 1234403 w 2570530"/>
                  <a:gd name="connsiteY1820" fmla="*/ 622531 h 819527"/>
                  <a:gd name="connsiteX1821" fmla="*/ 1196041 w 2570530"/>
                  <a:gd name="connsiteY1821" fmla="*/ 629098 h 819527"/>
                  <a:gd name="connsiteX1822" fmla="*/ 1132665 w 2570530"/>
                  <a:gd name="connsiteY1822" fmla="*/ 601474 h 819527"/>
                  <a:gd name="connsiteX1823" fmla="*/ 1123440 w 2570530"/>
                  <a:gd name="connsiteY1823" fmla="*/ 574166 h 819527"/>
                  <a:gd name="connsiteX1824" fmla="*/ 1145506 w 2570530"/>
                  <a:gd name="connsiteY1824" fmla="*/ 548511 h 819527"/>
                  <a:gd name="connsiteX1825" fmla="*/ 1165406 w 2570530"/>
                  <a:gd name="connsiteY1825" fmla="*/ 539215 h 819527"/>
                  <a:gd name="connsiteX1826" fmla="*/ 536097 w 2570530"/>
                  <a:gd name="connsiteY1826" fmla="*/ 539215 h 819527"/>
                  <a:gd name="connsiteX1827" fmla="*/ 544152 w 2570530"/>
                  <a:gd name="connsiteY1827" fmla="*/ 539239 h 819527"/>
                  <a:gd name="connsiteX1828" fmla="*/ 554557 w 2570530"/>
                  <a:gd name="connsiteY1828" fmla="*/ 541944 h 819527"/>
                  <a:gd name="connsiteX1829" fmla="*/ 617935 w 2570530"/>
                  <a:gd name="connsiteY1829" fmla="*/ 569568 h 819527"/>
                  <a:gd name="connsiteX1830" fmla="*/ 627160 w 2570530"/>
                  <a:gd name="connsiteY1830" fmla="*/ 596876 h 819527"/>
                  <a:gd name="connsiteX1831" fmla="*/ 605094 w 2570530"/>
                  <a:gd name="connsiteY1831" fmla="*/ 622531 h 819527"/>
                  <a:gd name="connsiteX1832" fmla="*/ 566732 w 2570530"/>
                  <a:gd name="connsiteY1832" fmla="*/ 629098 h 819527"/>
                  <a:gd name="connsiteX1833" fmla="*/ 503355 w 2570530"/>
                  <a:gd name="connsiteY1833" fmla="*/ 601474 h 819527"/>
                  <a:gd name="connsiteX1834" fmla="*/ 494130 w 2570530"/>
                  <a:gd name="connsiteY1834" fmla="*/ 574166 h 819527"/>
                  <a:gd name="connsiteX1835" fmla="*/ 516196 w 2570530"/>
                  <a:gd name="connsiteY1835" fmla="*/ 548511 h 819527"/>
                  <a:gd name="connsiteX1836" fmla="*/ 536097 w 2570530"/>
                  <a:gd name="connsiteY1836" fmla="*/ 539215 h 819527"/>
                  <a:gd name="connsiteX1837" fmla="*/ 2375826 w 2570530"/>
                  <a:gd name="connsiteY1837" fmla="*/ 533335 h 819527"/>
                  <a:gd name="connsiteX1838" fmla="*/ 2383133 w 2570530"/>
                  <a:gd name="connsiteY1838" fmla="*/ 536274 h 819527"/>
                  <a:gd name="connsiteX1839" fmla="*/ 2391139 w 2570530"/>
                  <a:gd name="connsiteY1839" fmla="*/ 543560 h 819527"/>
                  <a:gd name="connsiteX1840" fmla="*/ 2389258 w 2570530"/>
                  <a:gd name="connsiteY1840" fmla="*/ 554516 h 819527"/>
                  <a:gd name="connsiteX1841" fmla="*/ 2378476 w 2570530"/>
                  <a:gd name="connsiteY1841" fmla="*/ 560521 h 819527"/>
                  <a:gd name="connsiteX1842" fmla="*/ 2363084 w 2570530"/>
                  <a:gd name="connsiteY1842" fmla="*/ 559182 h 819527"/>
                  <a:gd name="connsiteX1843" fmla="*/ 2355077 w 2570530"/>
                  <a:gd name="connsiteY1843" fmla="*/ 551896 h 819527"/>
                  <a:gd name="connsiteX1844" fmla="*/ 2356958 w 2570530"/>
                  <a:gd name="connsiteY1844" fmla="*/ 540939 h 819527"/>
                  <a:gd name="connsiteX1845" fmla="*/ 2367741 w 2570530"/>
                  <a:gd name="connsiteY1845" fmla="*/ 534935 h 819527"/>
                  <a:gd name="connsiteX1846" fmla="*/ 2375826 w 2570530"/>
                  <a:gd name="connsiteY1846" fmla="*/ 533335 h 819527"/>
                  <a:gd name="connsiteX1847" fmla="*/ 1745195 w 2570530"/>
                  <a:gd name="connsiteY1847" fmla="*/ 533335 h 819527"/>
                  <a:gd name="connsiteX1848" fmla="*/ 1752502 w 2570530"/>
                  <a:gd name="connsiteY1848" fmla="*/ 536274 h 819527"/>
                  <a:gd name="connsiteX1849" fmla="*/ 1760508 w 2570530"/>
                  <a:gd name="connsiteY1849" fmla="*/ 543560 h 819527"/>
                  <a:gd name="connsiteX1850" fmla="*/ 1758628 w 2570530"/>
                  <a:gd name="connsiteY1850" fmla="*/ 554516 h 819527"/>
                  <a:gd name="connsiteX1851" fmla="*/ 1747845 w 2570530"/>
                  <a:gd name="connsiteY1851" fmla="*/ 560521 h 819527"/>
                  <a:gd name="connsiteX1852" fmla="*/ 1732454 w 2570530"/>
                  <a:gd name="connsiteY1852" fmla="*/ 559182 h 819527"/>
                  <a:gd name="connsiteX1853" fmla="*/ 1724447 w 2570530"/>
                  <a:gd name="connsiteY1853" fmla="*/ 551896 h 819527"/>
                  <a:gd name="connsiteX1854" fmla="*/ 1726328 w 2570530"/>
                  <a:gd name="connsiteY1854" fmla="*/ 540939 h 819527"/>
                  <a:gd name="connsiteX1855" fmla="*/ 1737110 w 2570530"/>
                  <a:gd name="connsiteY1855" fmla="*/ 534935 h 819527"/>
                  <a:gd name="connsiteX1856" fmla="*/ 1745195 w 2570530"/>
                  <a:gd name="connsiteY1856" fmla="*/ 533335 h 819527"/>
                  <a:gd name="connsiteX1857" fmla="*/ 1114692 w 2570530"/>
                  <a:gd name="connsiteY1857" fmla="*/ 533335 h 819527"/>
                  <a:gd name="connsiteX1858" fmla="*/ 1121998 w 2570530"/>
                  <a:gd name="connsiteY1858" fmla="*/ 536274 h 819527"/>
                  <a:gd name="connsiteX1859" fmla="*/ 1130005 w 2570530"/>
                  <a:gd name="connsiteY1859" fmla="*/ 543560 h 819527"/>
                  <a:gd name="connsiteX1860" fmla="*/ 1128124 w 2570530"/>
                  <a:gd name="connsiteY1860" fmla="*/ 554516 h 819527"/>
                  <a:gd name="connsiteX1861" fmla="*/ 1117341 w 2570530"/>
                  <a:gd name="connsiteY1861" fmla="*/ 560521 h 819527"/>
                  <a:gd name="connsiteX1862" fmla="*/ 1101950 w 2570530"/>
                  <a:gd name="connsiteY1862" fmla="*/ 559182 h 819527"/>
                  <a:gd name="connsiteX1863" fmla="*/ 1093944 w 2570530"/>
                  <a:gd name="connsiteY1863" fmla="*/ 551896 h 819527"/>
                  <a:gd name="connsiteX1864" fmla="*/ 1095825 w 2570530"/>
                  <a:gd name="connsiteY1864" fmla="*/ 540939 h 819527"/>
                  <a:gd name="connsiteX1865" fmla="*/ 1106607 w 2570530"/>
                  <a:gd name="connsiteY1865" fmla="*/ 534935 h 819527"/>
                  <a:gd name="connsiteX1866" fmla="*/ 1114692 w 2570530"/>
                  <a:gd name="connsiteY1866" fmla="*/ 533335 h 819527"/>
                  <a:gd name="connsiteX1867" fmla="*/ 485383 w 2570530"/>
                  <a:gd name="connsiteY1867" fmla="*/ 533335 h 819527"/>
                  <a:gd name="connsiteX1868" fmla="*/ 492689 w 2570530"/>
                  <a:gd name="connsiteY1868" fmla="*/ 536274 h 819527"/>
                  <a:gd name="connsiteX1869" fmla="*/ 500695 w 2570530"/>
                  <a:gd name="connsiteY1869" fmla="*/ 543560 h 819527"/>
                  <a:gd name="connsiteX1870" fmla="*/ 498815 w 2570530"/>
                  <a:gd name="connsiteY1870" fmla="*/ 554516 h 819527"/>
                  <a:gd name="connsiteX1871" fmla="*/ 488032 w 2570530"/>
                  <a:gd name="connsiteY1871" fmla="*/ 560521 h 819527"/>
                  <a:gd name="connsiteX1872" fmla="*/ 472641 w 2570530"/>
                  <a:gd name="connsiteY1872" fmla="*/ 559182 h 819527"/>
                  <a:gd name="connsiteX1873" fmla="*/ 464634 w 2570530"/>
                  <a:gd name="connsiteY1873" fmla="*/ 551896 h 819527"/>
                  <a:gd name="connsiteX1874" fmla="*/ 466515 w 2570530"/>
                  <a:gd name="connsiteY1874" fmla="*/ 540939 h 819527"/>
                  <a:gd name="connsiteX1875" fmla="*/ 477297 w 2570530"/>
                  <a:gd name="connsiteY1875" fmla="*/ 534935 h 819527"/>
                  <a:gd name="connsiteX1876" fmla="*/ 485383 w 2570530"/>
                  <a:gd name="connsiteY1876" fmla="*/ 533335 h 819527"/>
                  <a:gd name="connsiteX1877" fmla="*/ 2307999 w 2570530"/>
                  <a:gd name="connsiteY1877" fmla="*/ 533303 h 819527"/>
                  <a:gd name="connsiteX1878" fmla="*/ 2322486 w 2570530"/>
                  <a:gd name="connsiteY1878" fmla="*/ 539129 h 819527"/>
                  <a:gd name="connsiteX1879" fmla="*/ 2338361 w 2570530"/>
                  <a:gd name="connsiteY1879" fmla="*/ 553576 h 819527"/>
                  <a:gd name="connsiteX1880" fmla="*/ 2334633 w 2570530"/>
                  <a:gd name="connsiteY1880" fmla="*/ 575300 h 819527"/>
                  <a:gd name="connsiteX1881" fmla="*/ 2300567 w 2570530"/>
                  <a:gd name="connsiteY1881" fmla="*/ 594270 h 819527"/>
                  <a:gd name="connsiteX1882" fmla="*/ 2270049 w 2570530"/>
                  <a:gd name="connsiteY1882" fmla="*/ 591615 h 819527"/>
                  <a:gd name="connsiteX1883" fmla="*/ 2254173 w 2570530"/>
                  <a:gd name="connsiteY1883" fmla="*/ 577169 h 819527"/>
                  <a:gd name="connsiteX1884" fmla="*/ 2257902 w 2570530"/>
                  <a:gd name="connsiteY1884" fmla="*/ 555444 h 819527"/>
                  <a:gd name="connsiteX1885" fmla="*/ 2291968 w 2570530"/>
                  <a:gd name="connsiteY1885" fmla="*/ 536474 h 819527"/>
                  <a:gd name="connsiteX1886" fmla="*/ 2307999 w 2570530"/>
                  <a:gd name="connsiteY1886" fmla="*/ 533303 h 819527"/>
                  <a:gd name="connsiteX1887" fmla="*/ 1677368 w 2570530"/>
                  <a:gd name="connsiteY1887" fmla="*/ 533303 h 819527"/>
                  <a:gd name="connsiteX1888" fmla="*/ 1691856 w 2570530"/>
                  <a:gd name="connsiteY1888" fmla="*/ 539129 h 819527"/>
                  <a:gd name="connsiteX1889" fmla="*/ 1707731 w 2570530"/>
                  <a:gd name="connsiteY1889" fmla="*/ 553576 h 819527"/>
                  <a:gd name="connsiteX1890" fmla="*/ 1704002 w 2570530"/>
                  <a:gd name="connsiteY1890" fmla="*/ 575300 h 819527"/>
                  <a:gd name="connsiteX1891" fmla="*/ 1669937 w 2570530"/>
                  <a:gd name="connsiteY1891" fmla="*/ 594270 h 819527"/>
                  <a:gd name="connsiteX1892" fmla="*/ 1639419 w 2570530"/>
                  <a:gd name="connsiteY1892" fmla="*/ 591615 h 819527"/>
                  <a:gd name="connsiteX1893" fmla="*/ 1623543 w 2570530"/>
                  <a:gd name="connsiteY1893" fmla="*/ 577169 h 819527"/>
                  <a:gd name="connsiteX1894" fmla="*/ 1627272 w 2570530"/>
                  <a:gd name="connsiteY1894" fmla="*/ 555444 h 819527"/>
                  <a:gd name="connsiteX1895" fmla="*/ 1661338 w 2570530"/>
                  <a:gd name="connsiteY1895" fmla="*/ 536474 h 819527"/>
                  <a:gd name="connsiteX1896" fmla="*/ 1677368 w 2570530"/>
                  <a:gd name="connsiteY1896" fmla="*/ 533303 h 819527"/>
                  <a:gd name="connsiteX1897" fmla="*/ 1046865 w 2570530"/>
                  <a:gd name="connsiteY1897" fmla="*/ 533303 h 819527"/>
                  <a:gd name="connsiteX1898" fmla="*/ 1061352 w 2570530"/>
                  <a:gd name="connsiteY1898" fmla="*/ 539129 h 819527"/>
                  <a:gd name="connsiteX1899" fmla="*/ 1077227 w 2570530"/>
                  <a:gd name="connsiteY1899" fmla="*/ 553576 h 819527"/>
                  <a:gd name="connsiteX1900" fmla="*/ 1073499 w 2570530"/>
                  <a:gd name="connsiteY1900" fmla="*/ 575300 h 819527"/>
                  <a:gd name="connsiteX1901" fmla="*/ 1039433 w 2570530"/>
                  <a:gd name="connsiteY1901" fmla="*/ 594270 h 819527"/>
                  <a:gd name="connsiteX1902" fmla="*/ 1008915 w 2570530"/>
                  <a:gd name="connsiteY1902" fmla="*/ 591615 h 819527"/>
                  <a:gd name="connsiteX1903" fmla="*/ 993040 w 2570530"/>
                  <a:gd name="connsiteY1903" fmla="*/ 577169 h 819527"/>
                  <a:gd name="connsiteX1904" fmla="*/ 996768 w 2570530"/>
                  <a:gd name="connsiteY1904" fmla="*/ 555444 h 819527"/>
                  <a:gd name="connsiteX1905" fmla="*/ 1030834 w 2570530"/>
                  <a:gd name="connsiteY1905" fmla="*/ 536474 h 819527"/>
                  <a:gd name="connsiteX1906" fmla="*/ 1046865 w 2570530"/>
                  <a:gd name="connsiteY1906" fmla="*/ 533303 h 819527"/>
                  <a:gd name="connsiteX1907" fmla="*/ 417556 w 2570530"/>
                  <a:gd name="connsiteY1907" fmla="*/ 533303 h 819527"/>
                  <a:gd name="connsiteX1908" fmla="*/ 432042 w 2570530"/>
                  <a:gd name="connsiteY1908" fmla="*/ 539129 h 819527"/>
                  <a:gd name="connsiteX1909" fmla="*/ 447917 w 2570530"/>
                  <a:gd name="connsiteY1909" fmla="*/ 553576 h 819527"/>
                  <a:gd name="connsiteX1910" fmla="*/ 444190 w 2570530"/>
                  <a:gd name="connsiteY1910" fmla="*/ 575300 h 819527"/>
                  <a:gd name="connsiteX1911" fmla="*/ 410124 w 2570530"/>
                  <a:gd name="connsiteY1911" fmla="*/ 594270 h 819527"/>
                  <a:gd name="connsiteX1912" fmla="*/ 379606 w 2570530"/>
                  <a:gd name="connsiteY1912" fmla="*/ 591615 h 819527"/>
                  <a:gd name="connsiteX1913" fmla="*/ 363730 w 2570530"/>
                  <a:gd name="connsiteY1913" fmla="*/ 577169 h 819527"/>
                  <a:gd name="connsiteX1914" fmla="*/ 367459 w 2570530"/>
                  <a:gd name="connsiteY1914" fmla="*/ 555444 h 819527"/>
                  <a:gd name="connsiteX1915" fmla="*/ 401525 w 2570530"/>
                  <a:gd name="connsiteY1915" fmla="*/ 536474 h 819527"/>
                  <a:gd name="connsiteX1916" fmla="*/ 417556 w 2570530"/>
                  <a:gd name="connsiteY1916" fmla="*/ 533303 h 819527"/>
                  <a:gd name="connsiteX1917" fmla="*/ 2526084 w 2570530"/>
                  <a:gd name="connsiteY1917" fmla="*/ 532854 h 819527"/>
                  <a:gd name="connsiteX1918" fmla="*/ 2532979 w 2570530"/>
                  <a:gd name="connsiteY1918" fmla="*/ 572118 h 819527"/>
                  <a:gd name="connsiteX1919" fmla="*/ 2519574 w 2570530"/>
                  <a:gd name="connsiteY1919" fmla="*/ 563283 h 819527"/>
                  <a:gd name="connsiteX1920" fmla="*/ 2518253 w 2570530"/>
                  <a:gd name="connsiteY1920" fmla="*/ 538875 h 819527"/>
                  <a:gd name="connsiteX1921" fmla="*/ 2102356 w 2570530"/>
                  <a:gd name="connsiteY1921" fmla="*/ 525521 h 819527"/>
                  <a:gd name="connsiteX1922" fmla="*/ 2110088 w 2570530"/>
                  <a:gd name="connsiteY1922" fmla="*/ 527801 h 819527"/>
                  <a:gd name="connsiteX1923" fmla="*/ 2141070 w 2570530"/>
                  <a:gd name="connsiteY1923" fmla="*/ 549856 h 819527"/>
                  <a:gd name="connsiteX1924" fmla="*/ 2141070 w 2570530"/>
                  <a:gd name="connsiteY1924" fmla="*/ 560864 h 819527"/>
                  <a:gd name="connsiteX1925" fmla="*/ 2097862 w 2570530"/>
                  <a:gd name="connsiteY1925" fmla="*/ 591622 h 819527"/>
                  <a:gd name="connsiteX1926" fmla="*/ 2082398 w 2570530"/>
                  <a:gd name="connsiteY1926" fmla="*/ 591622 h 819527"/>
                  <a:gd name="connsiteX1927" fmla="*/ 2051416 w 2570530"/>
                  <a:gd name="connsiteY1927" fmla="*/ 569567 h 819527"/>
                  <a:gd name="connsiteX1928" fmla="*/ 2051416 w 2570530"/>
                  <a:gd name="connsiteY1928" fmla="*/ 558559 h 819527"/>
                  <a:gd name="connsiteX1929" fmla="*/ 2094624 w 2570530"/>
                  <a:gd name="connsiteY1929" fmla="*/ 527801 h 819527"/>
                  <a:gd name="connsiteX1930" fmla="*/ 2102356 w 2570530"/>
                  <a:gd name="connsiteY1930" fmla="*/ 525521 h 819527"/>
                  <a:gd name="connsiteX1931" fmla="*/ 1471725 w 2570530"/>
                  <a:gd name="connsiteY1931" fmla="*/ 525521 h 819527"/>
                  <a:gd name="connsiteX1932" fmla="*/ 1479457 w 2570530"/>
                  <a:gd name="connsiteY1932" fmla="*/ 527801 h 819527"/>
                  <a:gd name="connsiteX1933" fmla="*/ 1510440 w 2570530"/>
                  <a:gd name="connsiteY1933" fmla="*/ 549856 h 819527"/>
                  <a:gd name="connsiteX1934" fmla="*/ 1510440 w 2570530"/>
                  <a:gd name="connsiteY1934" fmla="*/ 560864 h 819527"/>
                  <a:gd name="connsiteX1935" fmla="*/ 1467232 w 2570530"/>
                  <a:gd name="connsiteY1935" fmla="*/ 591622 h 819527"/>
                  <a:gd name="connsiteX1936" fmla="*/ 1451768 w 2570530"/>
                  <a:gd name="connsiteY1936" fmla="*/ 591622 h 819527"/>
                  <a:gd name="connsiteX1937" fmla="*/ 1420785 w 2570530"/>
                  <a:gd name="connsiteY1937" fmla="*/ 569567 h 819527"/>
                  <a:gd name="connsiteX1938" fmla="*/ 1420785 w 2570530"/>
                  <a:gd name="connsiteY1938" fmla="*/ 558559 h 819527"/>
                  <a:gd name="connsiteX1939" fmla="*/ 1463993 w 2570530"/>
                  <a:gd name="connsiteY1939" fmla="*/ 527801 h 819527"/>
                  <a:gd name="connsiteX1940" fmla="*/ 1471725 w 2570530"/>
                  <a:gd name="connsiteY1940" fmla="*/ 525521 h 819527"/>
                  <a:gd name="connsiteX1941" fmla="*/ 841221 w 2570530"/>
                  <a:gd name="connsiteY1941" fmla="*/ 525521 h 819527"/>
                  <a:gd name="connsiteX1942" fmla="*/ 848954 w 2570530"/>
                  <a:gd name="connsiteY1942" fmla="*/ 527801 h 819527"/>
                  <a:gd name="connsiteX1943" fmla="*/ 879936 w 2570530"/>
                  <a:gd name="connsiteY1943" fmla="*/ 549856 h 819527"/>
                  <a:gd name="connsiteX1944" fmla="*/ 879936 w 2570530"/>
                  <a:gd name="connsiteY1944" fmla="*/ 560864 h 819527"/>
                  <a:gd name="connsiteX1945" fmla="*/ 836728 w 2570530"/>
                  <a:gd name="connsiteY1945" fmla="*/ 591622 h 819527"/>
                  <a:gd name="connsiteX1946" fmla="*/ 821264 w 2570530"/>
                  <a:gd name="connsiteY1946" fmla="*/ 591622 h 819527"/>
                  <a:gd name="connsiteX1947" fmla="*/ 790282 w 2570530"/>
                  <a:gd name="connsiteY1947" fmla="*/ 569567 h 819527"/>
                  <a:gd name="connsiteX1948" fmla="*/ 790282 w 2570530"/>
                  <a:gd name="connsiteY1948" fmla="*/ 558559 h 819527"/>
                  <a:gd name="connsiteX1949" fmla="*/ 833489 w 2570530"/>
                  <a:gd name="connsiteY1949" fmla="*/ 527801 h 819527"/>
                  <a:gd name="connsiteX1950" fmla="*/ 841221 w 2570530"/>
                  <a:gd name="connsiteY1950" fmla="*/ 525521 h 819527"/>
                  <a:gd name="connsiteX1951" fmla="*/ 211912 w 2570530"/>
                  <a:gd name="connsiteY1951" fmla="*/ 525521 h 819527"/>
                  <a:gd name="connsiteX1952" fmla="*/ 219644 w 2570530"/>
                  <a:gd name="connsiteY1952" fmla="*/ 527801 h 819527"/>
                  <a:gd name="connsiteX1953" fmla="*/ 250627 w 2570530"/>
                  <a:gd name="connsiteY1953" fmla="*/ 549856 h 819527"/>
                  <a:gd name="connsiteX1954" fmla="*/ 250627 w 2570530"/>
                  <a:gd name="connsiteY1954" fmla="*/ 560864 h 819527"/>
                  <a:gd name="connsiteX1955" fmla="*/ 207419 w 2570530"/>
                  <a:gd name="connsiteY1955" fmla="*/ 591622 h 819527"/>
                  <a:gd name="connsiteX1956" fmla="*/ 191955 w 2570530"/>
                  <a:gd name="connsiteY1956" fmla="*/ 591622 h 819527"/>
                  <a:gd name="connsiteX1957" fmla="*/ 160973 w 2570530"/>
                  <a:gd name="connsiteY1957" fmla="*/ 569567 h 819527"/>
                  <a:gd name="connsiteX1958" fmla="*/ 160973 w 2570530"/>
                  <a:gd name="connsiteY1958" fmla="*/ 558559 h 819527"/>
                  <a:gd name="connsiteX1959" fmla="*/ 204180 w 2570530"/>
                  <a:gd name="connsiteY1959" fmla="*/ 527801 h 819527"/>
                  <a:gd name="connsiteX1960" fmla="*/ 211912 w 2570530"/>
                  <a:gd name="connsiteY1960" fmla="*/ 525521 h 819527"/>
                  <a:gd name="connsiteX1961" fmla="*/ 2493031 w 2570530"/>
                  <a:gd name="connsiteY1961" fmla="*/ 525468 h 819527"/>
                  <a:gd name="connsiteX1962" fmla="*/ 2497779 w 2570530"/>
                  <a:gd name="connsiteY1962" fmla="*/ 528098 h 819527"/>
                  <a:gd name="connsiteX1963" fmla="*/ 2503787 w 2570530"/>
                  <a:gd name="connsiteY1963" fmla="*/ 535622 h 819527"/>
                  <a:gd name="connsiteX1964" fmla="*/ 2500839 w 2570530"/>
                  <a:gd name="connsiteY1964" fmla="*/ 543251 h 819527"/>
                  <a:gd name="connsiteX1965" fmla="*/ 2490488 w 2570530"/>
                  <a:gd name="connsiteY1965" fmla="*/ 547440 h 819527"/>
                  <a:gd name="connsiteX1966" fmla="*/ 2479769 w 2570530"/>
                  <a:gd name="connsiteY1966" fmla="*/ 545341 h 819527"/>
                  <a:gd name="connsiteX1967" fmla="*/ 2473761 w 2570530"/>
                  <a:gd name="connsiteY1967" fmla="*/ 537818 h 819527"/>
                  <a:gd name="connsiteX1968" fmla="*/ 2476710 w 2570530"/>
                  <a:gd name="connsiteY1968" fmla="*/ 530188 h 819527"/>
                  <a:gd name="connsiteX1969" fmla="*/ 2487061 w 2570530"/>
                  <a:gd name="connsiteY1969" fmla="*/ 526000 h 819527"/>
                  <a:gd name="connsiteX1970" fmla="*/ 2493031 w 2570530"/>
                  <a:gd name="connsiteY1970" fmla="*/ 525468 h 819527"/>
                  <a:gd name="connsiteX1971" fmla="*/ 1862400 w 2570530"/>
                  <a:gd name="connsiteY1971" fmla="*/ 525468 h 819527"/>
                  <a:gd name="connsiteX1972" fmla="*/ 1867149 w 2570530"/>
                  <a:gd name="connsiteY1972" fmla="*/ 528098 h 819527"/>
                  <a:gd name="connsiteX1973" fmla="*/ 1873156 w 2570530"/>
                  <a:gd name="connsiteY1973" fmla="*/ 535622 h 819527"/>
                  <a:gd name="connsiteX1974" fmla="*/ 1870208 w 2570530"/>
                  <a:gd name="connsiteY1974" fmla="*/ 543251 h 819527"/>
                  <a:gd name="connsiteX1975" fmla="*/ 1859857 w 2570530"/>
                  <a:gd name="connsiteY1975" fmla="*/ 547440 h 819527"/>
                  <a:gd name="connsiteX1976" fmla="*/ 1849138 w 2570530"/>
                  <a:gd name="connsiteY1976" fmla="*/ 545341 h 819527"/>
                  <a:gd name="connsiteX1977" fmla="*/ 1843131 w 2570530"/>
                  <a:gd name="connsiteY1977" fmla="*/ 537818 h 819527"/>
                  <a:gd name="connsiteX1978" fmla="*/ 1846079 w 2570530"/>
                  <a:gd name="connsiteY1978" fmla="*/ 530188 h 819527"/>
                  <a:gd name="connsiteX1979" fmla="*/ 1856431 w 2570530"/>
                  <a:gd name="connsiteY1979" fmla="*/ 526000 h 819527"/>
                  <a:gd name="connsiteX1980" fmla="*/ 1862400 w 2570530"/>
                  <a:gd name="connsiteY1980" fmla="*/ 525468 h 819527"/>
                  <a:gd name="connsiteX1981" fmla="*/ 1231897 w 2570530"/>
                  <a:gd name="connsiteY1981" fmla="*/ 525468 h 819527"/>
                  <a:gd name="connsiteX1982" fmla="*/ 1236646 w 2570530"/>
                  <a:gd name="connsiteY1982" fmla="*/ 528098 h 819527"/>
                  <a:gd name="connsiteX1983" fmla="*/ 1242653 w 2570530"/>
                  <a:gd name="connsiteY1983" fmla="*/ 535622 h 819527"/>
                  <a:gd name="connsiteX1984" fmla="*/ 1239705 w 2570530"/>
                  <a:gd name="connsiteY1984" fmla="*/ 543251 h 819527"/>
                  <a:gd name="connsiteX1985" fmla="*/ 1229354 w 2570530"/>
                  <a:gd name="connsiteY1985" fmla="*/ 547440 h 819527"/>
                  <a:gd name="connsiteX1986" fmla="*/ 1218635 w 2570530"/>
                  <a:gd name="connsiteY1986" fmla="*/ 545341 h 819527"/>
                  <a:gd name="connsiteX1987" fmla="*/ 1212628 w 2570530"/>
                  <a:gd name="connsiteY1987" fmla="*/ 537818 h 819527"/>
                  <a:gd name="connsiteX1988" fmla="*/ 1215576 w 2570530"/>
                  <a:gd name="connsiteY1988" fmla="*/ 530188 h 819527"/>
                  <a:gd name="connsiteX1989" fmla="*/ 1225927 w 2570530"/>
                  <a:gd name="connsiteY1989" fmla="*/ 526000 h 819527"/>
                  <a:gd name="connsiteX1990" fmla="*/ 1231897 w 2570530"/>
                  <a:gd name="connsiteY1990" fmla="*/ 525468 h 819527"/>
                  <a:gd name="connsiteX1991" fmla="*/ 602587 w 2570530"/>
                  <a:gd name="connsiteY1991" fmla="*/ 525468 h 819527"/>
                  <a:gd name="connsiteX1992" fmla="*/ 607336 w 2570530"/>
                  <a:gd name="connsiteY1992" fmla="*/ 528098 h 819527"/>
                  <a:gd name="connsiteX1993" fmla="*/ 613343 w 2570530"/>
                  <a:gd name="connsiteY1993" fmla="*/ 535622 h 819527"/>
                  <a:gd name="connsiteX1994" fmla="*/ 610395 w 2570530"/>
                  <a:gd name="connsiteY1994" fmla="*/ 543251 h 819527"/>
                  <a:gd name="connsiteX1995" fmla="*/ 600044 w 2570530"/>
                  <a:gd name="connsiteY1995" fmla="*/ 547440 h 819527"/>
                  <a:gd name="connsiteX1996" fmla="*/ 589326 w 2570530"/>
                  <a:gd name="connsiteY1996" fmla="*/ 545341 h 819527"/>
                  <a:gd name="connsiteX1997" fmla="*/ 583318 w 2570530"/>
                  <a:gd name="connsiteY1997" fmla="*/ 537818 h 819527"/>
                  <a:gd name="connsiteX1998" fmla="*/ 586266 w 2570530"/>
                  <a:gd name="connsiteY1998" fmla="*/ 530188 h 819527"/>
                  <a:gd name="connsiteX1999" fmla="*/ 596617 w 2570530"/>
                  <a:gd name="connsiteY1999" fmla="*/ 526000 h 819527"/>
                  <a:gd name="connsiteX2000" fmla="*/ 602587 w 2570530"/>
                  <a:gd name="connsiteY2000" fmla="*/ 525468 h 819527"/>
                  <a:gd name="connsiteX2001" fmla="*/ 2155207 w 2570530"/>
                  <a:gd name="connsiteY2001" fmla="*/ 521901 h 819527"/>
                  <a:gd name="connsiteX2002" fmla="*/ 2168202 w 2570530"/>
                  <a:gd name="connsiteY2002" fmla="*/ 521901 h 819527"/>
                  <a:gd name="connsiteX2003" fmla="*/ 2179166 w 2570530"/>
                  <a:gd name="connsiteY2003" fmla="*/ 529706 h 819527"/>
                  <a:gd name="connsiteX2004" fmla="*/ 2179166 w 2570530"/>
                  <a:gd name="connsiteY2004" fmla="*/ 539451 h 819527"/>
                  <a:gd name="connsiteX2005" fmla="*/ 2168202 w 2570530"/>
                  <a:gd name="connsiteY2005" fmla="*/ 547257 h 819527"/>
                  <a:gd name="connsiteX2006" fmla="*/ 2155207 w 2570530"/>
                  <a:gd name="connsiteY2006" fmla="*/ 547257 h 819527"/>
                  <a:gd name="connsiteX2007" fmla="*/ 2144242 w 2570530"/>
                  <a:gd name="connsiteY2007" fmla="*/ 539451 h 819527"/>
                  <a:gd name="connsiteX2008" fmla="*/ 2144242 w 2570530"/>
                  <a:gd name="connsiteY2008" fmla="*/ 529706 h 819527"/>
                  <a:gd name="connsiteX2009" fmla="*/ 2155207 w 2570530"/>
                  <a:gd name="connsiteY2009" fmla="*/ 521901 h 819527"/>
                  <a:gd name="connsiteX2010" fmla="*/ 1524576 w 2570530"/>
                  <a:gd name="connsiteY2010" fmla="*/ 521901 h 819527"/>
                  <a:gd name="connsiteX2011" fmla="*/ 1537571 w 2570530"/>
                  <a:gd name="connsiteY2011" fmla="*/ 521901 h 819527"/>
                  <a:gd name="connsiteX2012" fmla="*/ 1548536 w 2570530"/>
                  <a:gd name="connsiteY2012" fmla="*/ 529706 h 819527"/>
                  <a:gd name="connsiteX2013" fmla="*/ 1548535 w 2570530"/>
                  <a:gd name="connsiteY2013" fmla="*/ 539451 h 819527"/>
                  <a:gd name="connsiteX2014" fmla="*/ 1537571 w 2570530"/>
                  <a:gd name="connsiteY2014" fmla="*/ 547257 h 819527"/>
                  <a:gd name="connsiteX2015" fmla="*/ 1524577 w 2570530"/>
                  <a:gd name="connsiteY2015" fmla="*/ 547257 h 819527"/>
                  <a:gd name="connsiteX2016" fmla="*/ 1513612 w 2570530"/>
                  <a:gd name="connsiteY2016" fmla="*/ 539451 h 819527"/>
                  <a:gd name="connsiteX2017" fmla="*/ 1513612 w 2570530"/>
                  <a:gd name="connsiteY2017" fmla="*/ 529706 h 819527"/>
                  <a:gd name="connsiteX2018" fmla="*/ 1524576 w 2570530"/>
                  <a:gd name="connsiteY2018" fmla="*/ 521901 h 819527"/>
                  <a:gd name="connsiteX2019" fmla="*/ 894073 w 2570530"/>
                  <a:gd name="connsiteY2019" fmla="*/ 521901 h 819527"/>
                  <a:gd name="connsiteX2020" fmla="*/ 907067 w 2570530"/>
                  <a:gd name="connsiteY2020" fmla="*/ 521901 h 819527"/>
                  <a:gd name="connsiteX2021" fmla="*/ 918033 w 2570530"/>
                  <a:gd name="connsiteY2021" fmla="*/ 529706 h 819527"/>
                  <a:gd name="connsiteX2022" fmla="*/ 918032 w 2570530"/>
                  <a:gd name="connsiteY2022" fmla="*/ 539451 h 819527"/>
                  <a:gd name="connsiteX2023" fmla="*/ 907067 w 2570530"/>
                  <a:gd name="connsiteY2023" fmla="*/ 547257 h 819527"/>
                  <a:gd name="connsiteX2024" fmla="*/ 894074 w 2570530"/>
                  <a:gd name="connsiteY2024" fmla="*/ 547257 h 819527"/>
                  <a:gd name="connsiteX2025" fmla="*/ 883109 w 2570530"/>
                  <a:gd name="connsiteY2025" fmla="*/ 539451 h 819527"/>
                  <a:gd name="connsiteX2026" fmla="*/ 883109 w 2570530"/>
                  <a:gd name="connsiteY2026" fmla="*/ 529706 h 819527"/>
                  <a:gd name="connsiteX2027" fmla="*/ 894073 w 2570530"/>
                  <a:gd name="connsiteY2027" fmla="*/ 521901 h 819527"/>
                  <a:gd name="connsiteX2028" fmla="*/ 264763 w 2570530"/>
                  <a:gd name="connsiteY2028" fmla="*/ 521901 h 819527"/>
                  <a:gd name="connsiteX2029" fmla="*/ 277758 w 2570530"/>
                  <a:gd name="connsiteY2029" fmla="*/ 521901 h 819527"/>
                  <a:gd name="connsiteX2030" fmla="*/ 288723 w 2570530"/>
                  <a:gd name="connsiteY2030" fmla="*/ 529706 h 819527"/>
                  <a:gd name="connsiteX2031" fmla="*/ 288723 w 2570530"/>
                  <a:gd name="connsiteY2031" fmla="*/ 539451 h 819527"/>
                  <a:gd name="connsiteX2032" fmla="*/ 277758 w 2570530"/>
                  <a:gd name="connsiteY2032" fmla="*/ 547257 h 819527"/>
                  <a:gd name="connsiteX2033" fmla="*/ 264764 w 2570530"/>
                  <a:gd name="connsiteY2033" fmla="*/ 547257 h 819527"/>
                  <a:gd name="connsiteX2034" fmla="*/ 253799 w 2570530"/>
                  <a:gd name="connsiteY2034" fmla="*/ 539451 h 819527"/>
                  <a:gd name="connsiteX2035" fmla="*/ 253799 w 2570530"/>
                  <a:gd name="connsiteY2035" fmla="*/ 529706 h 819527"/>
                  <a:gd name="connsiteX2036" fmla="*/ 264763 w 2570530"/>
                  <a:gd name="connsiteY2036" fmla="*/ 521901 h 819527"/>
                  <a:gd name="connsiteX2037" fmla="*/ 52987 w 2570530"/>
                  <a:gd name="connsiteY2037" fmla="*/ 517796 h 819527"/>
                  <a:gd name="connsiteX2038" fmla="*/ 56563 w 2570530"/>
                  <a:gd name="connsiteY2038" fmla="*/ 518737 h 819527"/>
                  <a:gd name="connsiteX2039" fmla="*/ 106346 w 2570530"/>
                  <a:gd name="connsiteY2039" fmla="*/ 551547 h 819527"/>
                  <a:gd name="connsiteX2040" fmla="*/ 107667 w 2570530"/>
                  <a:gd name="connsiteY2040" fmla="*/ 575956 h 819527"/>
                  <a:gd name="connsiteX2041" fmla="*/ 82699 w 2570530"/>
                  <a:gd name="connsiteY2041" fmla="*/ 595153 h 819527"/>
                  <a:gd name="connsiteX2042" fmla="*/ 48411 w 2570530"/>
                  <a:gd name="connsiteY2042" fmla="*/ 596093 h 819527"/>
                  <a:gd name="connsiteX2043" fmla="*/ 40188 w 2570530"/>
                  <a:gd name="connsiteY2043" fmla="*/ 590674 h 819527"/>
                  <a:gd name="connsiteX2044" fmla="*/ 1929461 w 2570530"/>
                  <a:gd name="connsiteY2044" fmla="*/ 514152 h 819527"/>
                  <a:gd name="connsiteX2045" fmla="*/ 1946878 w 2570530"/>
                  <a:gd name="connsiteY2045" fmla="*/ 518737 h 819527"/>
                  <a:gd name="connsiteX2046" fmla="*/ 1996662 w 2570530"/>
                  <a:gd name="connsiteY2046" fmla="*/ 551547 h 819527"/>
                  <a:gd name="connsiteX2047" fmla="*/ 1997983 w 2570530"/>
                  <a:gd name="connsiteY2047" fmla="*/ 575956 h 819527"/>
                  <a:gd name="connsiteX2048" fmla="*/ 1973015 w 2570530"/>
                  <a:gd name="connsiteY2048" fmla="*/ 595153 h 819527"/>
                  <a:gd name="connsiteX2049" fmla="*/ 1938727 w 2570530"/>
                  <a:gd name="connsiteY2049" fmla="*/ 596093 h 819527"/>
                  <a:gd name="connsiteX2050" fmla="*/ 1888943 w 2570530"/>
                  <a:gd name="connsiteY2050" fmla="*/ 563283 h 819527"/>
                  <a:gd name="connsiteX2051" fmla="*/ 1887622 w 2570530"/>
                  <a:gd name="connsiteY2051" fmla="*/ 538875 h 819527"/>
                  <a:gd name="connsiteX2052" fmla="*/ 1912590 w 2570530"/>
                  <a:gd name="connsiteY2052" fmla="*/ 519677 h 819527"/>
                  <a:gd name="connsiteX2053" fmla="*/ 1929461 w 2570530"/>
                  <a:gd name="connsiteY2053" fmla="*/ 514152 h 819527"/>
                  <a:gd name="connsiteX2054" fmla="*/ 1298957 w 2570530"/>
                  <a:gd name="connsiteY2054" fmla="*/ 514152 h 819527"/>
                  <a:gd name="connsiteX2055" fmla="*/ 1316375 w 2570530"/>
                  <a:gd name="connsiteY2055" fmla="*/ 518737 h 819527"/>
                  <a:gd name="connsiteX2056" fmla="*/ 1366159 w 2570530"/>
                  <a:gd name="connsiteY2056" fmla="*/ 551547 h 819527"/>
                  <a:gd name="connsiteX2057" fmla="*/ 1367480 w 2570530"/>
                  <a:gd name="connsiteY2057" fmla="*/ 575956 h 819527"/>
                  <a:gd name="connsiteX2058" fmla="*/ 1342512 w 2570530"/>
                  <a:gd name="connsiteY2058" fmla="*/ 595153 h 819527"/>
                  <a:gd name="connsiteX2059" fmla="*/ 1308223 w 2570530"/>
                  <a:gd name="connsiteY2059" fmla="*/ 596093 h 819527"/>
                  <a:gd name="connsiteX2060" fmla="*/ 1258439 w 2570530"/>
                  <a:gd name="connsiteY2060" fmla="*/ 563283 h 819527"/>
                  <a:gd name="connsiteX2061" fmla="*/ 1257119 w 2570530"/>
                  <a:gd name="connsiteY2061" fmla="*/ 538875 h 819527"/>
                  <a:gd name="connsiteX2062" fmla="*/ 1282086 w 2570530"/>
                  <a:gd name="connsiteY2062" fmla="*/ 519677 h 819527"/>
                  <a:gd name="connsiteX2063" fmla="*/ 1298957 w 2570530"/>
                  <a:gd name="connsiteY2063" fmla="*/ 514152 h 819527"/>
                  <a:gd name="connsiteX2064" fmla="*/ 669647 w 2570530"/>
                  <a:gd name="connsiteY2064" fmla="*/ 514152 h 819527"/>
                  <a:gd name="connsiteX2065" fmla="*/ 687066 w 2570530"/>
                  <a:gd name="connsiteY2065" fmla="*/ 518737 h 819527"/>
                  <a:gd name="connsiteX2066" fmla="*/ 736849 w 2570530"/>
                  <a:gd name="connsiteY2066" fmla="*/ 551547 h 819527"/>
                  <a:gd name="connsiteX2067" fmla="*/ 738170 w 2570530"/>
                  <a:gd name="connsiteY2067" fmla="*/ 575956 h 819527"/>
                  <a:gd name="connsiteX2068" fmla="*/ 713202 w 2570530"/>
                  <a:gd name="connsiteY2068" fmla="*/ 595153 h 819527"/>
                  <a:gd name="connsiteX2069" fmla="*/ 678914 w 2570530"/>
                  <a:gd name="connsiteY2069" fmla="*/ 596093 h 819527"/>
                  <a:gd name="connsiteX2070" fmla="*/ 629130 w 2570530"/>
                  <a:gd name="connsiteY2070" fmla="*/ 563283 h 819527"/>
                  <a:gd name="connsiteX2071" fmla="*/ 627809 w 2570530"/>
                  <a:gd name="connsiteY2071" fmla="*/ 538875 h 819527"/>
                  <a:gd name="connsiteX2072" fmla="*/ 652777 w 2570530"/>
                  <a:gd name="connsiteY2072" fmla="*/ 519677 h 819527"/>
                  <a:gd name="connsiteX2073" fmla="*/ 669647 w 2570530"/>
                  <a:gd name="connsiteY2073" fmla="*/ 514152 h 819527"/>
                  <a:gd name="connsiteX2074" fmla="*/ 2316949 w 2570530"/>
                  <a:gd name="connsiteY2074" fmla="*/ 509722 h 819527"/>
                  <a:gd name="connsiteX2075" fmla="*/ 2321942 w 2570530"/>
                  <a:gd name="connsiteY2075" fmla="*/ 511382 h 819527"/>
                  <a:gd name="connsiteX2076" fmla="*/ 2327702 w 2570530"/>
                  <a:gd name="connsiteY2076" fmla="*/ 515864 h 819527"/>
                  <a:gd name="connsiteX2077" fmla="*/ 2327251 w 2570530"/>
                  <a:gd name="connsiteY2077" fmla="*/ 523104 h 819527"/>
                  <a:gd name="connsiteX2078" fmla="*/ 2320956 w 2570530"/>
                  <a:gd name="connsiteY2078" fmla="*/ 527205 h 819527"/>
                  <a:gd name="connsiteX2079" fmla="*/ 2310785 w 2570530"/>
                  <a:gd name="connsiteY2079" fmla="*/ 526884 h 819527"/>
                  <a:gd name="connsiteX2080" fmla="*/ 2305024 w 2570530"/>
                  <a:gd name="connsiteY2080" fmla="*/ 522402 h 819527"/>
                  <a:gd name="connsiteX2081" fmla="*/ 2305475 w 2570530"/>
                  <a:gd name="connsiteY2081" fmla="*/ 515162 h 819527"/>
                  <a:gd name="connsiteX2082" fmla="*/ 2311770 w 2570530"/>
                  <a:gd name="connsiteY2082" fmla="*/ 511061 h 819527"/>
                  <a:gd name="connsiteX2083" fmla="*/ 2316949 w 2570530"/>
                  <a:gd name="connsiteY2083" fmla="*/ 509722 h 819527"/>
                  <a:gd name="connsiteX2084" fmla="*/ 1686319 w 2570530"/>
                  <a:gd name="connsiteY2084" fmla="*/ 509722 h 819527"/>
                  <a:gd name="connsiteX2085" fmla="*/ 1691311 w 2570530"/>
                  <a:gd name="connsiteY2085" fmla="*/ 511382 h 819527"/>
                  <a:gd name="connsiteX2086" fmla="*/ 1697072 w 2570530"/>
                  <a:gd name="connsiteY2086" fmla="*/ 515864 h 819527"/>
                  <a:gd name="connsiteX2087" fmla="*/ 1696620 w 2570530"/>
                  <a:gd name="connsiteY2087" fmla="*/ 523104 h 819527"/>
                  <a:gd name="connsiteX2088" fmla="*/ 1690325 w 2570530"/>
                  <a:gd name="connsiteY2088" fmla="*/ 527205 h 819527"/>
                  <a:gd name="connsiteX2089" fmla="*/ 1680154 w 2570530"/>
                  <a:gd name="connsiteY2089" fmla="*/ 526884 h 819527"/>
                  <a:gd name="connsiteX2090" fmla="*/ 1674394 w 2570530"/>
                  <a:gd name="connsiteY2090" fmla="*/ 522402 h 819527"/>
                  <a:gd name="connsiteX2091" fmla="*/ 1674845 w 2570530"/>
                  <a:gd name="connsiteY2091" fmla="*/ 515162 h 819527"/>
                  <a:gd name="connsiteX2092" fmla="*/ 1681140 w 2570530"/>
                  <a:gd name="connsiteY2092" fmla="*/ 511061 h 819527"/>
                  <a:gd name="connsiteX2093" fmla="*/ 1686319 w 2570530"/>
                  <a:gd name="connsiteY2093" fmla="*/ 509722 h 819527"/>
                  <a:gd name="connsiteX2094" fmla="*/ 1055816 w 2570530"/>
                  <a:gd name="connsiteY2094" fmla="*/ 509722 h 819527"/>
                  <a:gd name="connsiteX2095" fmla="*/ 1060808 w 2570530"/>
                  <a:gd name="connsiteY2095" fmla="*/ 511382 h 819527"/>
                  <a:gd name="connsiteX2096" fmla="*/ 1066568 w 2570530"/>
                  <a:gd name="connsiteY2096" fmla="*/ 515864 h 819527"/>
                  <a:gd name="connsiteX2097" fmla="*/ 1066117 w 2570530"/>
                  <a:gd name="connsiteY2097" fmla="*/ 523104 h 819527"/>
                  <a:gd name="connsiteX2098" fmla="*/ 1059822 w 2570530"/>
                  <a:gd name="connsiteY2098" fmla="*/ 527205 h 819527"/>
                  <a:gd name="connsiteX2099" fmla="*/ 1049651 w 2570530"/>
                  <a:gd name="connsiteY2099" fmla="*/ 526884 h 819527"/>
                  <a:gd name="connsiteX2100" fmla="*/ 1043890 w 2570530"/>
                  <a:gd name="connsiteY2100" fmla="*/ 522402 h 819527"/>
                  <a:gd name="connsiteX2101" fmla="*/ 1044342 w 2570530"/>
                  <a:gd name="connsiteY2101" fmla="*/ 515162 h 819527"/>
                  <a:gd name="connsiteX2102" fmla="*/ 1050637 w 2570530"/>
                  <a:gd name="connsiteY2102" fmla="*/ 511061 h 819527"/>
                  <a:gd name="connsiteX2103" fmla="*/ 1055816 w 2570530"/>
                  <a:gd name="connsiteY2103" fmla="*/ 509722 h 819527"/>
                  <a:gd name="connsiteX2104" fmla="*/ 426506 w 2570530"/>
                  <a:gd name="connsiteY2104" fmla="*/ 509722 h 819527"/>
                  <a:gd name="connsiteX2105" fmla="*/ 431499 w 2570530"/>
                  <a:gd name="connsiteY2105" fmla="*/ 511382 h 819527"/>
                  <a:gd name="connsiteX2106" fmla="*/ 437259 w 2570530"/>
                  <a:gd name="connsiteY2106" fmla="*/ 515864 h 819527"/>
                  <a:gd name="connsiteX2107" fmla="*/ 436808 w 2570530"/>
                  <a:gd name="connsiteY2107" fmla="*/ 523104 h 819527"/>
                  <a:gd name="connsiteX2108" fmla="*/ 430512 w 2570530"/>
                  <a:gd name="connsiteY2108" fmla="*/ 527205 h 819527"/>
                  <a:gd name="connsiteX2109" fmla="*/ 420342 w 2570530"/>
                  <a:gd name="connsiteY2109" fmla="*/ 526884 h 819527"/>
                  <a:gd name="connsiteX2110" fmla="*/ 414581 w 2570530"/>
                  <a:gd name="connsiteY2110" fmla="*/ 522402 h 819527"/>
                  <a:gd name="connsiteX2111" fmla="*/ 415032 w 2570530"/>
                  <a:gd name="connsiteY2111" fmla="*/ 515162 h 819527"/>
                  <a:gd name="connsiteX2112" fmla="*/ 421327 w 2570530"/>
                  <a:gd name="connsiteY2112" fmla="*/ 511061 h 819527"/>
                  <a:gd name="connsiteX2113" fmla="*/ 426506 w 2570530"/>
                  <a:gd name="connsiteY2113" fmla="*/ 509722 h 819527"/>
                  <a:gd name="connsiteX2114" fmla="*/ 2130627 w 2570530"/>
                  <a:gd name="connsiteY2114" fmla="*/ 506321 h 819527"/>
                  <a:gd name="connsiteX2115" fmla="*/ 2135619 w 2570530"/>
                  <a:gd name="connsiteY2115" fmla="*/ 507982 h 819527"/>
                  <a:gd name="connsiteX2116" fmla="*/ 2141379 w 2570530"/>
                  <a:gd name="connsiteY2116" fmla="*/ 512463 h 819527"/>
                  <a:gd name="connsiteX2117" fmla="*/ 2140929 w 2570530"/>
                  <a:gd name="connsiteY2117" fmla="*/ 519703 h 819527"/>
                  <a:gd name="connsiteX2118" fmla="*/ 2134633 w 2570530"/>
                  <a:gd name="connsiteY2118" fmla="*/ 523804 h 819527"/>
                  <a:gd name="connsiteX2119" fmla="*/ 2124462 w 2570530"/>
                  <a:gd name="connsiteY2119" fmla="*/ 523483 h 819527"/>
                  <a:gd name="connsiteX2120" fmla="*/ 2118701 w 2570530"/>
                  <a:gd name="connsiteY2120" fmla="*/ 519001 h 819527"/>
                  <a:gd name="connsiteX2121" fmla="*/ 2119152 w 2570530"/>
                  <a:gd name="connsiteY2121" fmla="*/ 511761 h 819527"/>
                  <a:gd name="connsiteX2122" fmla="*/ 2125448 w 2570530"/>
                  <a:gd name="connsiteY2122" fmla="*/ 507660 h 819527"/>
                  <a:gd name="connsiteX2123" fmla="*/ 2130627 w 2570530"/>
                  <a:gd name="connsiteY2123" fmla="*/ 506321 h 819527"/>
                  <a:gd name="connsiteX2124" fmla="*/ 1499996 w 2570530"/>
                  <a:gd name="connsiteY2124" fmla="*/ 506321 h 819527"/>
                  <a:gd name="connsiteX2125" fmla="*/ 1504988 w 2570530"/>
                  <a:gd name="connsiteY2125" fmla="*/ 507982 h 819527"/>
                  <a:gd name="connsiteX2126" fmla="*/ 1510749 w 2570530"/>
                  <a:gd name="connsiteY2126" fmla="*/ 512463 h 819527"/>
                  <a:gd name="connsiteX2127" fmla="*/ 1510298 w 2570530"/>
                  <a:gd name="connsiteY2127" fmla="*/ 519703 h 819527"/>
                  <a:gd name="connsiteX2128" fmla="*/ 1504002 w 2570530"/>
                  <a:gd name="connsiteY2128" fmla="*/ 523804 h 819527"/>
                  <a:gd name="connsiteX2129" fmla="*/ 1493831 w 2570530"/>
                  <a:gd name="connsiteY2129" fmla="*/ 523483 h 819527"/>
                  <a:gd name="connsiteX2130" fmla="*/ 1488070 w 2570530"/>
                  <a:gd name="connsiteY2130" fmla="*/ 519001 h 819527"/>
                  <a:gd name="connsiteX2131" fmla="*/ 1488521 w 2570530"/>
                  <a:gd name="connsiteY2131" fmla="*/ 511761 h 819527"/>
                  <a:gd name="connsiteX2132" fmla="*/ 1494817 w 2570530"/>
                  <a:gd name="connsiteY2132" fmla="*/ 507660 h 819527"/>
                  <a:gd name="connsiteX2133" fmla="*/ 1499996 w 2570530"/>
                  <a:gd name="connsiteY2133" fmla="*/ 506321 h 819527"/>
                  <a:gd name="connsiteX2134" fmla="*/ 869493 w 2570530"/>
                  <a:gd name="connsiteY2134" fmla="*/ 506321 h 819527"/>
                  <a:gd name="connsiteX2135" fmla="*/ 874485 w 2570530"/>
                  <a:gd name="connsiteY2135" fmla="*/ 507982 h 819527"/>
                  <a:gd name="connsiteX2136" fmla="*/ 880245 w 2570530"/>
                  <a:gd name="connsiteY2136" fmla="*/ 512463 h 819527"/>
                  <a:gd name="connsiteX2137" fmla="*/ 879795 w 2570530"/>
                  <a:gd name="connsiteY2137" fmla="*/ 519703 h 819527"/>
                  <a:gd name="connsiteX2138" fmla="*/ 873499 w 2570530"/>
                  <a:gd name="connsiteY2138" fmla="*/ 523804 h 819527"/>
                  <a:gd name="connsiteX2139" fmla="*/ 863328 w 2570530"/>
                  <a:gd name="connsiteY2139" fmla="*/ 523483 h 819527"/>
                  <a:gd name="connsiteX2140" fmla="*/ 857567 w 2570530"/>
                  <a:gd name="connsiteY2140" fmla="*/ 519001 h 819527"/>
                  <a:gd name="connsiteX2141" fmla="*/ 858018 w 2570530"/>
                  <a:gd name="connsiteY2141" fmla="*/ 511761 h 819527"/>
                  <a:gd name="connsiteX2142" fmla="*/ 864314 w 2570530"/>
                  <a:gd name="connsiteY2142" fmla="*/ 507660 h 819527"/>
                  <a:gd name="connsiteX2143" fmla="*/ 869493 w 2570530"/>
                  <a:gd name="connsiteY2143" fmla="*/ 506321 h 819527"/>
                  <a:gd name="connsiteX2144" fmla="*/ 240184 w 2570530"/>
                  <a:gd name="connsiteY2144" fmla="*/ 506321 h 819527"/>
                  <a:gd name="connsiteX2145" fmla="*/ 245175 w 2570530"/>
                  <a:gd name="connsiteY2145" fmla="*/ 507982 h 819527"/>
                  <a:gd name="connsiteX2146" fmla="*/ 250936 w 2570530"/>
                  <a:gd name="connsiteY2146" fmla="*/ 512463 h 819527"/>
                  <a:gd name="connsiteX2147" fmla="*/ 250485 w 2570530"/>
                  <a:gd name="connsiteY2147" fmla="*/ 519703 h 819527"/>
                  <a:gd name="connsiteX2148" fmla="*/ 244189 w 2570530"/>
                  <a:gd name="connsiteY2148" fmla="*/ 523804 h 819527"/>
                  <a:gd name="connsiteX2149" fmla="*/ 234018 w 2570530"/>
                  <a:gd name="connsiteY2149" fmla="*/ 523483 h 819527"/>
                  <a:gd name="connsiteX2150" fmla="*/ 228257 w 2570530"/>
                  <a:gd name="connsiteY2150" fmla="*/ 519001 h 819527"/>
                  <a:gd name="connsiteX2151" fmla="*/ 228708 w 2570530"/>
                  <a:gd name="connsiteY2151" fmla="*/ 511761 h 819527"/>
                  <a:gd name="connsiteX2152" fmla="*/ 235004 w 2570530"/>
                  <a:gd name="connsiteY2152" fmla="*/ 507660 h 819527"/>
                  <a:gd name="connsiteX2153" fmla="*/ 240184 w 2570530"/>
                  <a:gd name="connsiteY2153" fmla="*/ 506321 h 819527"/>
                  <a:gd name="connsiteX2154" fmla="*/ 2456983 w 2570530"/>
                  <a:gd name="connsiteY2154" fmla="*/ 498155 h 819527"/>
                  <a:gd name="connsiteX2155" fmla="*/ 2464312 w 2570530"/>
                  <a:gd name="connsiteY2155" fmla="*/ 500733 h 819527"/>
                  <a:gd name="connsiteX2156" fmla="*/ 2474969 w 2570530"/>
                  <a:gd name="connsiteY2156" fmla="*/ 509400 h 819527"/>
                  <a:gd name="connsiteX2157" fmla="*/ 2473967 w 2570530"/>
                  <a:gd name="connsiteY2157" fmla="*/ 520130 h 819527"/>
                  <a:gd name="connsiteX2158" fmla="*/ 2458625 w 2570530"/>
                  <a:gd name="connsiteY2158" fmla="*/ 529689 h 819527"/>
                  <a:gd name="connsiteX2159" fmla="*/ 2443552 w 2570530"/>
                  <a:gd name="connsiteY2159" fmla="*/ 528976 h 819527"/>
                  <a:gd name="connsiteX2160" fmla="*/ 2432895 w 2570530"/>
                  <a:gd name="connsiteY2160" fmla="*/ 520309 h 819527"/>
                  <a:gd name="connsiteX2161" fmla="*/ 2433898 w 2570530"/>
                  <a:gd name="connsiteY2161" fmla="*/ 509580 h 819527"/>
                  <a:gd name="connsiteX2162" fmla="*/ 2449239 w 2570530"/>
                  <a:gd name="connsiteY2162" fmla="*/ 500020 h 819527"/>
                  <a:gd name="connsiteX2163" fmla="*/ 2456983 w 2570530"/>
                  <a:gd name="connsiteY2163" fmla="*/ 498155 h 819527"/>
                  <a:gd name="connsiteX2164" fmla="*/ 1826353 w 2570530"/>
                  <a:gd name="connsiteY2164" fmla="*/ 498155 h 819527"/>
                  <a:gd name="connsiteX2165" fmla="*/ 1833682 w 2570530"/>
                  <a:gd name="connsiteY2165" fmla="*/ 500733 h 819527"/>
                  <a:gd name="connsiteX2166" fmla="*/ 1844338 w 2570530"/>
                  <a:gd name="connsiteY2166" fmla="*/ 509400 h 819527"/>
                  <a:gd name="connsiteX2167" fmla="*/ 1843336 w 2570530"/>
                  <a:gd name="connsiteY2167" fmla="*/ 520130 h 819527"/>
                  <a:gd name="connsiteX2168" fmla="*/ 1827994 w 2570530"/>
                  <a:gd name="connsiteY2168" fmla="*/ 529689 h 819527"/>
                  <a:gd name="connsiteX2169" fmla="*/ 1812921 w 2570530"/>
                  <a:gd name="connsiteY2169" fmla="*/ 528976 h 819527"/>
                  <a:gd name="connsiteX2170" fmla="*/ 1802265 w 2570530"/>
                  <a:gd name="connsiteY2170" fmla="*/ 520309 h 819527"/>
                  <a:gd name="connsiteX2171" fmla="*/ 1803267 w 2570530"/>
                  <a:gd name="connsiteY2171" fmla="*/ 509580 h 819527"/>
                  <a:gd name="connsiteX2172" fmla="*/ 1818608 w 2570530"/>
                  <a:gd name="connsiteY2172" fmla="*/ 500020 h 819527"/>
                  <a:gd name="connsiteX2173" fmla="*/ 1826353 w 2570530"/>
                  <a:gd name="connsiteY2173" fmla="*/ 498155 h 819527"/>
                  <a:gd name="connsiteX2174" fmla="*/ 1195849 w 2570530"/>
                  <a:gd name="connsiteY2174" fmla="*/ 498155 h 819527"/>
                  <a:gd name="connsiteX2175" fmla="*/ 1203178 w 2570530"/>
                  <a:gd name="connsiteY2175" fmla="*/ 500733 h 819527"/>
                  <a:gd name="connsiteX2176" fmla="*/ 1213835 w 2570530"/>
                  <a:gd name="connsiteY2176" fmla="*/ 509400 h 819527"/>
                  <a:gd name="connsiteX2177" fmla="*/ 1212833 w 2570530"/>
                  <a:gd name="connsiteY2177" fmla="*/ 520130 h 819527"/>
                  <a:gd name="connsiteX2178" fmla="*/ 1197491 w 2570530"/>
                  <a:gd name="connsiteY2178" fmla="*/ 529689 h 819527"/>
                  <a:gd name="connsiteX2179" fmla="*/ 1182417 w 2570530"/>
                  <a:gd name="connsiteY2179" fmla="*/ 528976 h 819527"/>
                  <a:gd name="connsiteX2180" fmla="*/ 1171761 w 2570530"/>
                  <a:gd name="connsiteY2180" fmla="*/ 520309 h 819527"/>
                  <a:gd name="connsiteX2181" fmla="*/ 1172763 w 2570530"/>
                  <a:gd name="connsiteY2181" fmla="*/ 509580 h 819527"/>
                  <a:gd name="connsiteX2182" fmla="*/ 1188105 w 2570530"/>
                  <a:gd name="connsiteY2182" fmla="*/ 500020 h 819527"/>
                  <a:gd name="connsiteX2183" fmla="*/ 1195849 w 2570530"/>
                  <a:gd name="connsiteY2183" fmla="*/ 498155 h 819527"/>
                  <a:gd name="connsiteX2184" fmla="*/ 566539 w 2570530"/>
                  <a:gd name="connsiteY2184" fmla="*/ 498155 h 819527"/>
                  <a:gd name="connsiteX2185" fmla="*/ 573869 w 2570530"/>
                  <a:gd name="connsiteY2185" fmla="*/ 500733 h 819527"/>
                  <a:gd name="connsiteX2186" fmla="*/ 584525 w 2570530"/>
                  <a:gd name="connsiteY2186" fmla="*/ 509400 h 819527"/>
                  <a:gd name="connsiteX2187" fmla="*/ 583523 w 2570530"/>
                  <a:gd name="connsiteY2187" fmla="*/ 520130 h 819527"/>
                  <a:gd name="connsiteX2188" fmla="*/ 568182 w 2570530"/>
                  <a:gd name="connsiteY2188" fmla="*/ 529689 h 819527"/>
                  <a:gd name="connsiteX2189" fmla="*/ 553108 w 2570530"/>
                  <a:gd name="connsiteY2189" fmla="*/ 528976 h 819527"/>
                  <a:gd name="connsiteX2190" fmla="*/ 542452 w 2570530"/>
                  <a:gd name="connsiteY2190" fmla="*/ 520309 h 819527"/>
                  <a:gd name="connsiteX2191" fmla="*/ 543454 w 2570530"/>
                  <a:gd name="connsiteY2191" fmla="*/ 509580 h 819527"/>
                  <a:gd name="connsiteX2192" fmla="*/ 558795 w 2570530"/>
                  <a:gd name="connsiteY2192" fmla="*/ 500020 h 819527"/>
                  <a:gd name="connsiteX2193" fmla="*/ 566539 w 2570530"/>
                  <a:gd name="connsiteY2193" fmla="*/ 498155 h 819527"/>
                  <a:gd name="connsiteX2194" fmla="*/ 2151199 w 2570530"/>
                  <a:gd name="connsiteY2194" fmla="*/ 478006 h 819527"/>
                  <a:gd name="connsiteX2195" fmla="*/ 2159107 w 2570530"/>
                  <a:gd name="connsiteY2195" fmla="*/ 480338 h 819527"/>
                  <a:gd name="connsiteX2196" fmla="*/ 2180309 w 2570530"/>
                  <a:gd name="connsiteY2196" fmla="*/ 495431 h 819527"/>
                  <a:gd name="connsiteX2197" fmla="*/ 2180309 w 2570530"/>
                  <a:gd name="connsiteY2197" fmla="*/ 506689 h 819527"/>
                  <a:gd name="connsiteX2198" fmla="*/ 2170938 w 2570530"/>
                  <a:gd name="connsiteY2198" fmla="*/ 513360 h 819527"/>
                  <a:gd name="connsiteX2199" fmla="*/ 2155123 w 2570530"/>
                  <a:gd name="connsiteY2199" fmla="*/ 513360 h 819527"/>
                  <a:gd name="connsiteX2200" fmla="*/ 2133921 w 2570530"/>
                  <a:gd name="connsiteY2200" fmla="*/ 498267 h 819527"/>
                  <a:gd name="connsiteX2201" fmla="*/ 2133921 w 2570530"/>
                  <a:gd name="connsiteY2201" fmla="*/ 487009 h 819527"/>
                  <a:gd name="connsiteX2202" fmla="*/ 2143292 w 2570530"/>
                  <a:gd name="connsiteY2202" fmla="*/ 480338 h 819527"/>
                  <a:gd name="connsiteX2203" fmla="*/ 2151199 w 2570530"/>
                  <a:gd name="connsiteY2203" fmla="*/ 478006 h 819527"/>
                  <a:gd name="connsiteX2204" fmla="*/ 1520569 w 2570530"/>
                  <a:gd name="connsiteY2204" fmla="*/ 478006 h 819527"/>
                  <a:gd name="connsiteX2205" fmla="*/ 1528477 w 2570530"/>
                  <a:gd name="connsiteY2205" fmla="*/ 480338 h 819527"/>
                  <a:gd name="connsiteX2206" fmla="*/ 1549679 w 2570530"/>
                  <a:gd name="connsiteY2206" fmla="*/ 495431 h 819527"/>
                  <a:gd name="connsiteX2207" fmla="*/ 1549679 w 2570530"/>
                  <a:gd name="connsiteY2207" fmla="*/ 506689 h 819527"/>
                  <a:gd name="connsiteX2208" fmla="*/ 1540307 w 2570530"/>
                  <a:gd name="connsiteY2208" fmla="*/ 513360 h 819527"/>
                  <a:gd name="connsiteX2209" fmla="*/ 1524493 w 2570530"/>
                  <a:gd name="connsiteY2209" fmla="*/ 513360 h 819527"/>
                  <a:gd name="connsiteX2210" fmla="*/ 1503290 w 2570530"/>
                  <a:gd name="connsiteY2210" fmla="*/ 498267 h 819527"/>
                  <a:gd name="connsiteX2211" fmla="*/ 1503290 w 2570530"/>
                  <a:gd name="connsiteY2211" fmla="*/ 487009 h 819527"/>
                  <a:gd name="connsiteX2212" fmla="*/ 1512662 w 2570530"/>
                  <a:gd name="connsiteY2212" fmla="*/ 480338 h 819527"/>
                  <a:gd name="connsiteX2213" fmla="*/ 1520569 w 2570530"/>
                  <a:gd name="connsiteY2213" fmla="*/ 478006 h 819527"/>
                  <a:gd name="connsiteX2214" fmla="*/ 890066 w 2570530"/>
                  <a:gd name="connsiteY2214" fmla="*/ 478006 h 819527"/>
                  <a:gd name="connsiteX2215" fmla="*/ 897973 w 2570530"/>
                  <a:gd name="connsiteY2215" fmla="*/ 480338 h 819527"/>
                  <a:gd name="connsiteX2216" fmla="*/ 919176 w 2570530"/>
                  <a:gd name="connsiteY2216" fmla="*/ 495431 h 819527"/>
                  <a:gd name="connsiteX2217" fmla="*/ 919176 w 2570530"/>
                  <a:gd name="connsiteY2217" fmla="*/ 506689 h 819527"/>
                  <a:gd name="connsiteX2218" fmla="*/ 909805 w 2570530"/>
                  <a:gd name="connsiteY2218" fmla="*/ 513360 h 819527"/>
                  <a:gd name="connsiteX2219" fmla="*/ 893990 w 2570530"/>
                  <a:gd name="connsiteY2219" fmla="*/ 513360 h 819527"/>
                  <a:gd name="connsiteX2220" fmla="*/ 872787 w 2570530"/>
                  <a:gd name="connsiteY2220" fmla="*/ 498267 h 819527"/>
                  <a:gd name="connsiteX2221" fmla="*/ 872787 w 2570530"/>
                  <a:gd name="connsiteY2221" fmla="*/ 487009 h 819527"/>
                  <a:gd name="connsiteX2222" fmla="*/ 882159 w 2570530"/>
                  <a:gd name="connsiteY2222" fmla="*/ 480338 h 819527"/>
                  <a:gd name="connsiteX2223" fmla="*/ 890066 w 2570530"/>
                  <a:gd name="connsiteY2223" fmla="*/ 478006 h 819527"/>
                  <a:gd name="connsiteX2224" fmla="*/ 260756 w 2570530"/>
                  <a:gd name="connsiteY2224" fmla="*/ 478006 h 819527"/>
                  <a:gd name="connsiteX2225" fmla="*/ 268664 w 2570530"/>
                  <a:gd name="connsiteY2225" fmla="*/ 480338 h 819527"/>
                  <a:gd name="connsiteX2226" fmla="*/ 289866 w 2570530"/>
                  <a:gd name="connsiteY2226" fmla="*/ 495431 h 819527"/>
                  <a:gd name="connsiteX2227" fmla="*/ 289866 w 2570530"/>
                  <a:gd name="connsiteY2227" fmla="*/ 506689 h 819527"/>
                  <a:gd name="connsiteX2228" fmla="*/ 280495 w 2570530"/>
                  <a:gd name="connsiteY2228" fmla="*/ 513360 h 819527"/>
                  <a:gd name="connsiteX2229" fmla="*/ 264680 w 2570530"/>
                  <a:gd name="connsiteY2229" fmla="*/ 513360 h 819527"/>
                  <a:gd name="connsiteX2230" fmla="*/ 243478 w 2570530"/>
                  <a:gd name="connsiteY2230" fmla="*/ 498267 h 819527"/>
                  <a:gd name="connsiteX2231" fmla="*/ 243478 w 2570530"/>
                  <a:gd name="connsiteY2231" fmla="*/ 487009 h 819527"/>
                  <a:gd name="connsiteX2232" fmla="*/ 252849 w 2570530"/>
                  <a:gd name="connsiteY2232" fmla="*/ 480338 h 819527"/>
                  <a:gd name="connsiteX2233" fmla="*/ 260756 w 2570530"/>
                  <a:gd name="connsiteY2233" fmla="*/ 478006 h 819527"/>
                  <a:gd name="connsiteX2234" fmla="*/ 2249441 w 2570530"/>
                  <a:gd name="connsiteY2234" fmla="*/ 469603 h 819527"/>
                  <a:gd name="connsiteX2235" fmla="*/ 2258880 w 2570530"/>
                  <a:gd name="connsiteY2235" fmla="*/ 472387 h 819527"/>
                  <a:gd name="connsiteX2236" fmla="*/ 2296700 w 2570530"/>
                  <a:gd name="connsiteY2236" fmla="*/ 499309 h 819527"/>
                  <a:gd name="connsiteX2237" fmla="*/ 2296700 w 2570530"/>
                  <a:gd name="connsiteY2237" fmla="*/ 512747 h 819527"/>
                  <a:gd name="connsiteX2238" fmla="*/ 2241525 w 2570530"/>
                  <a:gd name="connsiteY2238" fmla="*/ 552025 h 819527"/>
                  <a:gd name="connsiteX2239" fmla="*/ 2222648 w 2570530"/>
                  <a:gd name="connsiteY2239" fmla="*/ 552024 h 819527"/>
                  <a:gd name="connsiteX2240" fmla="*/ 2184828 w 2570530"/>
                  <a:gd name="connsiteY2240" fmla="*/ 525102 h 819527"/>
                  <a:gd name="connsiteX2241" fmla="*/ 2184827 w 2570530"/>
                  <a:gd name="connsiteY2241" fmla="*/ 511664 h 819527"/>
                  <a:gd name="connsiteX2242" fmla="*/ 2240003 w 2570530"/>
                  <a:gd name="connsiteY2242" fmla="*/ 472387 h 819527"/>
                  <a:gd name="connsiteX2243" fmla="*/ 2249441 w 2570530"/>
                  <a:gd name="connsiteY2243" fmla="*/ 469603 h 819527"/>
                  <a:gd name="connsiteX2244" fmla="*/ 1618811 w 2570530"/>
                  <a:gd name="connsiteY2244" fmla="*/ 469603 h 819527"/>
                  <a:gd name="connsiteX2245" fmla="*/ 1628249 w 2570530"/>
                  <a:gd name="connsiteY2245" fmla="*/ 472387 h 819527"/>
                  <a:gd name="connsiteX2246" fmla="*/ 1666070 w 2570530"/>
                  <a:gd name="connsiteY2246" fmla="*/ 499309 h 819527"/>
                  <a:gd name="connsiteX2247" fmla="*/ 1666070 w 2570530"/>
                  <a:gd name="connsiteY2247" fmla="*/ 512747 h 819527"/>
                  <a:gd name="connsiteX2248" fmla="*/ 1610894 w 2570530"/>
                  <a:gd name="connsiteY2248" fmla="*/ 552025 h 819527"/>
                  <a:gd name="connsiteX2249" fmla="*/ 1592018 w 2570530"/>
                  <a:gd name="connsiteY2249" fmla="*/ 552024 h 819527"/>
                  <a:gd name="connsiteX2250" fmla="*/ 1554198 w 2570530"/>
                  <a:gd name="connsiteY2250" fmla="*/ 525102 h 819527"/>
                  <a:gd name="connsiteX2251" fmla="*/ 1554197 w 2570530"/>
                  <a:gd name="connsiteY2251" fmla="*/ 511664 h 819527"/>
                  <a:gd name="connsiteX2252" fmla="*/ 1609373 w 2570530"/>
                  <a:gd name="connsiteY2252" fmla="*/ 472387 h 819527"/>
                  <a:gd name="connsiteX2253" fmla="*/ 1618811 w 2570530"/>
                  <a:gd name="connsiteY2253" fmla="*/ 469603 h 819527"/>
                  <a:gd name="connsiteX2254" fmla="*/ 988307 w 2570530"/>
                  <a:gd name="connsiteY2254" fmla="*/ 469603 h 819527"/>
                  <a:gd name="connsiteX2255" fmla="*/ 997746 w 2570530"/>
                  <a:gd name="connsiteY2255" fmla="*/ 472387 h 819527"/>
                  <a:gd name="connsiteX2256" fmla="*/ 1035566 w 2570530"/>
                  <a:gd name="connsiteY2256" fmla="*/ 499309 h 819527"/>
                  <a:gd name="connsiteX2257" fmla="*/ 1035566 w 2570530"/>
                  <a:gd name="connsiteY2257" fmla="*/ 512747 h 819527"/>
                  <a:gd name="connsiteX2258" fmla="*/ 980391 w 2570530"/>
                  <a:gd name="connsiteY2258" fmla="*/ 552025 h 819527"/>
                  <a:gd name="connsiteX2259" fmla="*/ 961514 w 2570530"/>
                  <a:gd name="connsiteY2259" fmla="*/ 552024 h 819527"/>
                  <a:gd name="connsiteX2260" fmla="*/ 923694 w 2570530"/>
                  <a:gd name="connsiteY2260" fmla="*/ 525102 h 819527"/>
                  <a:gd name="connsiteX2261" fmla="*/ 923693 w 2570530"/>
                  <a:gd name="connsiteY2261" fmla="*/ 511664 h 819527"/>
                  <a:gd name="connsiteX2262" fmla="*/ 978869 w 2570530"/>
                  <a:gd name="connsiteY2262" fmla="*/ 472387 h 819527"/>
                  <a:gd name="connsiteX2263" fmla="*/ 988307 w 2570530"/>
                  <a:gd name="connsiteY2263" fmla="*/ 469603 h 819527"/>
                  <a:gd name="connsiteX2264" fmla="*/ 358998 w 2570530"/>
                  <a:gd name="connsiteY2264" fmla="*/ 469603 h 819527"/>
                  <a:gd name="connsiteX2265" fmla="*/ 368436 w 2570530"/>
                  <a:gd name="connsiteY2265" fmla="*/ 472387 h 819527"/>
                  <a:gd name="connsiteX2266" fmla="*/ 406257 w 2570530"/>
                  <a:gd name="connsiteY2266" fmla="*/ 499309 h 819527"/>
                  <a:gd name="connsiteX2267" fmla="*/ 406257 w 2570530"/>
                  <a:gd name="connsiteY2267" fmla="*/ 512747 h 819527"/>
                  <a:gd name="connsiteX2268" fmla="*/ 351081 w 2570530"/>
                  <a:gd name="connsiteY2268" fmla="*/ 552025 h 819527"/>
                  <a:gd name="connsiteX2269" fmla="*/ 332204 w 2570530"/>
                  <a:gd name="connsiteY2269" fmla="*/ 552024 h 819527"/>
                  <a:gd name="connsiteX2270" fmla="*/ 294384 w 2570530"/>
                  <a:gd name="connsiteY2270" fmla="*/ 525102 h 819527"/>
                  <a:gd name="connsiteX2271" fmla="*/ 294384 w 2570530"/>
                  <a:gd name="connsiteY2271" fmla="*/ 511664 h 819527"/>
                  <a:gd name="connsiteX2272" fmla="*/ 349559 w 2570530"/>
                  <a:gd name="connsiteY2272" fmla="*/ 472387 h 819527"/>
                  <a:gd name="connsiteX2273" fmla="*/ 358998 w 2570530"/>
                  <a:gd name="connsiteY2273" fmla="*/ 469603 h 819527"/>
                  <a:gd name="connsiteX2274" fmla="*/ 2457199 w 2570530"/>
                  <a:gd name="connsiteY2274" fmla="*/ 469353 h 819527"/>
                  <a:gd name="connsiteX2275" fmla="*/ 2461947 w 2570530"/>
                  <a:gd name="connsiteY2275" fmla="*/ 471983 h 819527"/>
                  <a:gd name="connsiteX2276" fmla="*/ 2467956 w 2570530"/>
                  <a:gd name="connsiteY2276" fmla="*/ 479506 h 819527"/>
                  <a:gd name="connsiteX2277" fmla="*/ 2465006 w 2570530"/>
                  <a:gd name="connsiteY2277" fmla="*/ 487136 h 819527"/>
                  <a:gd name="connsiteX2278" fmla="*/ 2454657 w 2570530"/>
                  <a:gd name="connsiteY2278" fmla="*/ 491325 h 819527"/>
                  <a:gd name="connsiteX2279" fmla="*/ 2443938 w 2570530"/>
                  <a:gd name="connsiteY2279" fmla="*/ 489226 h 819527"/>
                  <a:gd name="connsiteX2280" fmla="*/ 2437929 w 2570530"/>
                  <a:gd name="connsiteY2280" fmla="*/ 481702 h 819527"/>
                  <a:gd name="connsiteX2281" fmla="*/ 2440878 w 2570530"/>
                  <a:gd name="connsiteY2281" fmla="*/ 474073 h 819527"/>
                  <a:gd name="connsiteX2282" fmla="*/ 2451229 w 2570530"/>
                  <a:gd name="connsiteY2282" fmla="*/ 469884 h 819527"/>
                  <a:gd name="connsiteX2283" fmla="*/ 2457199 w 2570530"/>
                  <a:gd name="connsiteY2283" fmla="*/ 469353 h 819527"/>
                  <a:gd name="connsiteX2284" fmla="*/ 1826568 w 2570530"/>
                  <a:gd name="connsiteY2284" fmla="*/ 469353 h 819527"/>
                  <a:gd name="connsiteX2285" fmla="*/ 1831317 w 2570530"/>
                  <a:gd name="connsiteY2285" fmla="*/ 471983 h 819527"/>
                  <a:gd name="connsiteX2286" fmla="*/ 1837325 w 2570530"/>
                  <a:gd name="connsiteY2286" fmla="*/ 479506 h 819527"/>
                  <a:gd name="connsiteX2287" fmla="*/ 1834376 w 2570530"/>
                  <a:gd name="connsiteY2287" fmla="*/ 487136 h 819527"/>
                  <a:gd name="connsiteX2288" fmla="*/ 1824026 w 2570530"/>
                  <a:gd name="connsiteY2288" fmla="*/ 491325 h 819527"/>
                  <a:gd name="connsiteX2289" fmla="*/ 1813307 w 2570530"/>
                  <a:gd name="connsiteY2289" fmla="*/ 489226 h 819527"/>
                  <a:gd name="connsiteX2290" fmla="*/ 1807299 w 2570530"/>
                  <a:gd name="connsiteY2290" fmla="*/ 481702 h 819527"/>
                  <a:gd name="connsiteX2291" fmla="*/ 1810248 w 2570530"/>
                  <a:gd name="connsiteY2291" fmla="*/ 474073 h 819527"/>
                  <a:gd name="connsiteX2292" fmla="*/ 1820598 w 2570530"/>
                  <a:gd name="connsiteY2292" fmla="*/ 469884 h 819527"/>
                  <a:gd name="connsiteX2293" fmla="*/ 1826568 w 2570530"/>
                  <a:gd name="connsiteY2293" fmla="*/ 469353 h 819527"/>
                  <a:gd name="connsiteX2294" fmla="*/ 1196065 w 2570530"/>
                  <a:gd name="connsiteY2294" fmla="*/ 469353 h 819527"/>
                  <a:gd name="connsiteX2295" fmla="*/ 1200814 w 2570530"/>
                  <a:gd name="connsiteY2295" fmla="*/ 471983 h 819527"/>
                  <a:gd name="connsiteX2296" fmla="*/ 1206822 w 2570530"/>
                  <a:gd name="connsiteY2296" fmla="*/ 479506 h 819527"/>
                  <a:gd name="connsiteX2297" fmla="*/ 1203873 w 2570530"/>
                  <a:gd name="connsiteY2297" fmla="*/ 487136 h 819527"/>
                  <a:gd name="connsiteX2298" fmla="*/ 1193523 w 2570530"/>
                  <a:gd name="connsiteY2298" fmla="*/ 491325 h 819527"/>
                  <a:gd name="connsiteX2299" fmla="*/ 1182804 w 2570530"/>
                  <a:gd name="connsiteY2299" fmla="*/ 489226 h 819527"/>
                  <a:gd name="connsiteX2300" fmla="*/ 1176796 w 2570530"/>
                  <a:gd name="connsiteY2300" fmla="*/ 481702 h 819527"/>
                  <a:gd name="connsiteX2301" fmla="*/ 1179745 w 2570530"/>
                  <a:gd name="connsiteY2301" fmla="*/ 474073 h 819527"/>
                  <a:gd name="connsiteX2302" fmla="*/ 1190095 w 2570530"/>
                  <a:gd name="connsiteY2302" fmla="*/ 469884 h 819527"/>
                  <a:gd name="connsiteX2303" fmla="*/ 1196065 w 2570530"/>
                  <a:gd name="connsiteY2303" fmla="*/ 469353 h 819527"/>
                  <a:gd name="connsiteX2304" fmla="*/ 566756 w 2570530"/>
                  <a:gd name="connsiteY2304" fmla="*/ 469353 h 819527"/>
                  <a:gd name="connsiteX2305" fmla="*/ 571504 w 2570530"/>
                  <a:gd name="connsiteY2305" fmla="*/ 471983 h 819527"/>
                  <a:gd name="connsiteX2306" fmla="*/ 577513 w 2570530"/>
                  <a:gd name="connsiteY2306" fmla="*/ 479506 h 819527"/>
                  <a:gd name="connsiteX2307" fmla="*/ 574563 w 2570530"/>
                  <a:gd name="connsiteY2307" fmla="*/ 487136 h 819527"/>
                  <a:gd name="connsiteX2308" fmla="*/ 564213 w 2570530"/>
                  <a:gd name="connsiteY2308" fmla="*/ 491325 h 819527"/>
                  <a:gd name="connsiteX2309" fmla="*/ 553495 w 2570530"/>
                  <a:gd name="connsiteY2309" fmla="*/ 489226 h 819527"/>
                  <a:gd name="connsiteX2310" fmla="*/ 547486 w 2570530"/>
                  <a:gd name="connsiteY2310" fmla="*/ 481702 h 819527"/>
                  <a:gd name="connsiteX2311" fmla="*/ 550435 w 2570530"/>
                  <a:gd name="connsiteY2311" fmla="*/ 474073 h 819527"/>
                  <a:gd name="connsiteX2312" fmla="*/ 560785 w 2570530"/>
                  <a:gd name="connsiteY2312" fmla="*/ 469884 h 819527"/>
                  <a:gd name="connsiteX2313" fmla="*/ 566756 w 2570530"/>
                  <a:gd name="connsiteY2313" fmla="*/ 469353 h 819527"/>
                  <a:gd name="connsiteX2314" fmla="*/ 2513295 w 2570530"/>
                  <a:gd name="connsiteY2314" fmla="*/ 464098 h 819527"/>
                  <a:gd name="connsiteX2315" fmla="*/ 2514016 w 2570530"/>
                  <a:gd name="connsiteY2315" fmla="*/ 464137 h 819527"/>
                  <a:gd name="connsiteX2316" fmla="*/ 2522499 w 2570530"/>
                  <a:gd name="connsiteY2316" fmla="*/ 512443 h 819527"/>
                  <a:gd name="connsiteX2317" fmla="*/ 2514372 w 2570530"/>
                  <a:gd name="connsiteY2317" fmla="*/ 515732 h 819527"/>
                  <a:gd name="connsiteX2318" fmla="*/ 2489370 w 2570530"/>
                  <a:gd name="connsiteY2318" fmla="*/ 510836 h 819527"/>
                  <a:gd name="connsiteX2319" fmla="*/ 2475355 w 2570530"/>
                  <a:gd name="connsiteY2319" fmla="*/ 493287 h 819527"/>
                  <a:gd name="connsiteX2320" fmla="*/ 2482233 w 2570530"/>
                  <a:gd name="connsiteY2320" fmla="*/ 475488 h 819527"/>
                  <a:gd name="connsiteX2321" fmla="*/ 2506378 w 2570530"/>
                  <a:gd name="connsiteY2321" fmla="*/ 465717 h 819527"/>
                  <a:gd name="connsiteX2322" fmla="*/ 2513295 w 2570530"/>
                  <a:gd name="connsiteY2322" fmla="*/ 464098 h 819527"/>
                  <a:gd name="connsiteX2323" fmla="*/ 1882665 w 2570530"/>
                  <a:gd name="connsiteY2323" fmla="*/ 464098 h 819527"/>
                  <a:gd name="connsiteX2324" fmla="*/ 1889674 w 2570530"/>
                  <a:gd name="connsiteY2324" fmla="*/ 464479 h 819527"/>
                  <a:gd name="connsiteX2325" fmla="*/ 1900751 w 2570530"/>
                  <a:gd name="connsiteY2325" fmla="*/ 470614 h 819527"/>
                  <a:gd name="connsiteX2326" fmla="*/ 1914765 w 2570530"/>
                  <a:gd name="connsiteY2326" fmla="*/ 488162 h 819527"/>
                  <a:gd name="connsiteX2327" fmla="*/ 1907886 w 2570530"/>
                  <a:gd name="connsiteY2327" fmla="*/ 505961 h 819527"/>
                  <a:gd name="connsiteX2328" fmla="*/ 1883742 w 2570530"/>
                  <a:gd name="connsiteY2328" fmla="*/ 515732 h 819527"/>
                  <a:gd name="connsiteX2329" fmla="*/ 1858739 w 2570530"/>
                  <a:gd name="connsiteY2329" fmla="*/ 510836 h 819527"/>
                  <a:gd name="connsiteX2330" fmla="*/ 1844724 w 2570530"/>
                  <a:gd name="connsiteY2330" fmla="*/ 493287 h 819527"/>
                  <a:gd name="connsiteX2331" fmla="*/ 1851603 w 2570530"/>
                  <a:gd name="connsiteY2331" fmla="*/ 475488 h 819527"/>
                  <a:gd name="connsiteX2332" fmla="*/ 1875748 w 2570530"/>
                  <a:gd name="connsiteY2332" fmla="*/ 465717 h 819527"/>
                  <a:gd name="connsiteX2333" fmla="*/ 1882665 w 2570530"/>
                  <a:gd name="connsiteY2333" fmla="*/ 464098 h 819527"/>
                  <a:gd name="connsiteX2334" fmla="*/ 1252161 w 2570530"/>
                  <a:gd name="connsiteY2334" fmla="*/ 464098 h 819527"/>
                  <a:gd name="connsiteX2335" fmla="*/ 1259170 w 2570530"/>
                  <a:gd name="connsiteY2335" fmla="*/ 464479 h 819527"/>
                  <a:gd name="connsiteX2336" fmla="*/ 1270247 w 2570530"/>
                  <a:gd name="connsiteY2336" fmla="*/ 470614 h 819527"/>
                  <a:gd name="connsiteX2337" fmla="*/ 1284262 w 2570530"/>
                  <a:gd name="connsiteY2337" fmla="*/ 488162 h 819527"/>
                  <a:gd name="connsiteX2338" fmla="*/ 1277383 w 2570530"/>
                  <a:gd name="connsiteY2338" fmla="*/ 505961 h 819527"/>
                  <a:gd name="connsiteX2339" fmla="*/ 1253239 w 2570530"/>
                  <a:gd name="connsiteY2339" fmla="*/ 515732 h 819527"/>
                  <a:gd name="connsiteX2340" fmla="*/ 1228236 w 2570530"/>
                  <a:gd name="connsiteY2340" fmla="*/ 510836 h 819527"/>
                  <a:gd name="connsiteX2341" fmla="*/ 1214221 w 2570530"/>
                  <a:gd name="connsiteY2341" fmla="*/ 493287 h 819527"/>
                  <a:gd name="connsiteX2342" fmla="*/ 1221099 w 2570530"/>
                  <a:gd name="connsiteY2342" fmla="*/ 475488 h 819527"/>
                  <a:gd name="connsiteX2343" fmla="*/ 1245245 w 2570530"/>
                  <a:gd name="connsiteY2343" fmla="*/ 465717 h 819527"/>
                  <a:gd name="connsiteX2344" fmla="*/ 1252161 w 2570530"/>
                  <a:gd name="connsiteY2344" fmla="*/ 464098 h 819527"/>
                  <a:gd name="connsiteX2345" fmla="*/ 622852 w 2570530"/>
                  <a:gd name="connsiteY2345" fmla="*/ 464098 h 819527"/>
                  <a:gd name="connsiteX2346" fmla="*/ 629861 w 2570530"/>
                  <a:gd name="connsiteY2346" fmla="*/ 464479 h 819527"/>
                  <a:gd name="connsiteX2347" fmla="*/ 640938 w 2570530"/>
                  <a:gd name="connsiteY2347" fmla="*/ 470614 h 819527"/>
                  <a:gd name="connsiteX2348" fmla="*/ 654952 w 2570530"/>
                  <a:gd name="connsiteY2348" fmla="*/ 488162 h 819527"/>
                  <a:gd name="connsiteX2349" fmla="*/ 648073 w 2570530"/>
                  <a:gd name="connsiteY2349" fmla="*/ 505961 h 819527"/>
                  <a:gd name="connsiteX2350" fmla="*/ 623929 w 2570530"/>
                  <a:gd name="connsiteY2350" fmla="*/ 515732 h 819527"/>
                  <a:gd name="connsiteX2351" fmla="*/ 598926 w 2570530"/>
                  <a:gd name="connsiteY2351" fmla="*/ 510836 h 819527"/>
                  <a:gd name="connsiteX2352" fmla="*/ 584911 w 2570530"/>
                  <a:gd name="connsiteY2352" fmla="*/ 493287 h 819527"/>
                  <a:gd name="connsiteX2353" fmla="*/ 591790 w 2570530"/>
                  <a:gd name="connsiteY2353" fmla="*/ 475488 h 819527"/>
                  <a:gd name="connsiteX2354" fmla="*/ 615935 w 2570530"/>
                  <a:gd name="connsiteY2354" fmla="*/ 465717 h 819527"/>
                  <a:gd name="connsiteX2355" fmla="*/ 622852 w 2570530"/>
                  <a:gd name="connsiteY2355" fmla="*/ 464098 h 819527"/>
                  <a:gd name="connsiteX2356" fmla="*/ 2511666 w 2570530"/>
                  <a:gd name="connsiteY2356" fmla="*/ 450758 h 819527"/>
                  <a:gd name="connsiteX2357" fmla="*/ 2511714 w 2570530"/>
                  <a:gd name="connsiteY2357" fmla="*/ 451031 h 819527"/>
                  <a:gd name="connsiteX2358" fmla="*/ 2511652 w 2570530"/>
                  <a:gd name="connsiteY2358" fmla="*/ 450983 h 819527"/>
                  <a:gd name="connsiteX2359" fmla="*/ 1892946 w 2570530"/>
                  <a:gd name="connsiteY2359" fmla="*/ 438303 h 819527"/>
                  <a:gd name="connsiteX2360" fmla="*/ 1897939 w 2570530"/>
                  <a:gd name="connsiteY2360" fmla="*/ 439963 h 819527"/>
                  <a:gd name="connsiteX2361" fmla="*/ 1903699 w 2570530"/>
                  <a:gd name="connsiteY2361" fmla="*/ 444445 h 819527"/>
                  <a:gd name="connsiteX2362" fmla="*/ 1903248 w 2570530"/>
                  <a:gd name="connsiteY2362" fmla="*/ 451685 h 819527"/>
                  <a:gd name="connsiteX2363" fmla="*/ 1896952 w 2570530"/>
                  <a:gd name="connsiteY2363" fmla="*/ 455786 h 819527"/>
                  <a:gd name="connsiteX2364" fmla="*/ 1886781 w 2570530"/>
                  <a:gd name="connsiteY2364" fmla="*/ 455464 h 819527"/>
                  <a:gd name="connsiteX2365" fmla="*/ 1881021 w 2570530"/>
                  <a:gd name="connsiteY2365" fmla="*/ 450983 h 819527"/>
                  <a:gd name="connsiteX2366" fmla="*/ 1881472 w 2570530"/>
                  <a:gd name="connsiteY2366" fmla="*/ 443742 h 819527"/>
                  <a:gd name="connsiteX2367" fmla="*/ 1887768 w 2570530"/>
                  <a:gd name="connsiteY2367" fmla="*/ 439642 h 819527"/>
                  <a:gd name="connsiteX2368" fmla="*/ 1892946 w 2570530"/>
                  <a:gd name="connsiteY2368" fmla="*/ 438303 h 819527"/>
                  <a:gd name="connsiteX2369" fmla="*/ 1262443 w 2570530"/>
                  <a:gd name="connsiteY2369" fmla="*/ 438303 h 819527"/>
                  <a:gd name="connsiteX2370" fmla="*/ 1267436 w 2570530"/>
                  <a:gd name="connsiteY2370" fmla="*/ 439963 h 819527"/>
                  <a:gd name="connsiteX2371" fmla="*/ 1273196 w 2570530"/>
                  <a:gd name="connsiteY2371" fmla="*/ 444445 h 819527"/>
                  <a:gd name="connsiteX2372" fmla="*/ 1272745 w 2570530"/>
                  <a:gd name="connsiteY2372" fmla="*/ 451685 h 819527"/>
                  <a:gd name="connsiteX2373" fmla="*/ 1266449 w 2570530"/>
                  <a:gd name="connsiteY2373" fmla="*/ 455786 h 819527"/>
                  <a:gd name="connsiteX2374" fmla="*/ 1256278 w 2570530"/>
                  <a:gd name="connsiteY2374" fmla="*/ 455464 h 819527"/>
                  <a:gd name="connsiteX2375" fmla="*/ 1250517 w 2570530"/>
                  <a:gd name="connsiteY2375" fmla="*/ 450983 h 819527"/>
                  <a:gd name="connsiteX2376" fmla="*/ 1250969 w 2570530"/>
                  <a:gd name="connsiteY2376" fmla="*/ 443742 h 819527"/>
                  <a:gd name="connsiteX2377" fmla="*/ 1257264 w 2570530"/>
                  <a:gd name="connsiteY2377" fmla="*/ 439642 h 819527"/>
                  <a:gd name="connsiteX2378" fmla="*/ 1262443 w 2570530"/>
                  <a:gd name="connsiteY2378" fmla="*/ 438303 h 819527"/>
                  <a:gd name="connsiteX2379" fmla="*/ 633134 w 2570530"/>
                  <a:gd name="connsiteY2379" fmla="*/ 438303 h 819527"/>
                  <a:gd name="connsiteX2380" fmla="*/ 638126 w 2570530"/>
                  <a:gd name="connsiteY2380" fmla="*/ 439963 h 819527"/>
                  <a:gd name="connsiteX2381" fmla="*/ 643886 w 2570530"/>
                  <a:gd name="connsiteY2381" fmla="*/ 444445 h 819527"/>
                  <a:gd name="connsiteX2382" fmla="*/ 643435 w 2570530"/>
                  <a:gd name="connsiteY2382" fmla="*/ 451685 h 819527"/>
                  <a:gd name="connsiteX2383" fmla="*/ 637140 w 2570530"/>
                  <a:gd name="connsiteY2383" fmla="*/ 455786 h 819527"/>
                  <a:gd name="connsiteX2384" fmla="*/ 626968 w 2570530"/>
                  <a:gd name="connsiteY2384" fmla="*/ 455464 h 819527"/>
                  <a:gd name="connsiteX2385" fmla="*/ 621208 w 2570530"/>
                  <a:gd name="connsiteY2385" fmla="*/ 450983 h 819527"/>
                  <a:gd name="connsiteX2386" fmla="*/ 621659 w 2570530"/>
                  <a:gd name="connsiteY2386" fmla="*/ 443742 h 819527"/>
                  <a:gd name="connsiteX2387" fmla="*/ 627955 w 2570530"/>
                  <a:gd name="connsiteY2387" fmla="*/ 439642 h 819527"/>
                  <a:gd name="connsiteX2388" fmla="*/ 633134 w 2570530"/>
                  <a:gd name="connsiteY2388" fmla="*/ 438303 h 819527"/>
                  <a:gd name="connsiteX2389" fmla="*/ 2482066 w 2570530"/>
                  <a:gd name="connsiteY2389" fmla="*/ 437788 h 819527"/>
                  <a:gd name="connsiteX2390" fmla="*/ 2489394 w 2570530"/>
                  <a:gd name="connsiteY2390" fmla="*/ 440367 h 819527"/>
                  <a:gd name="connsiteX2391" fmla="*/ 2500051 w 2570530"/>
                  <a:gd name="connsiteY2391" fmla="*/ 449034 h 819527"/>
                  <a:gd name="connsiteX2392" fmla="*/ 2499048 w 2570530"/>
                  <a:gd name="connsiteY2392" fmla="*/ 459763 h 819527"/>
                  <a:gd name="connsiteX2393" fmla="*/ 2483707 w 2570530"/>
                  <a:gd name="connsiteY2393" fmla="*/ 469323 h 819527"/>
                  <a:gd name="connsiteX2394" fmla="*/ 2468635 w 2570530"/>
                  <a:gd name="connsiteY2394" fmla="*/ 468610 h 819527"/>
                  <a:gd name="connsiteX2395" fmla="*/ 2457978 w 2570530"/>
                  <a:gd name="connsiteY2395" fmla="*/ 459943 h 819527"/>
                  <a:gd name="connsiteX2396" fmla="*/ 2458980 w 2570530"/>
                  <a:gd name="connsiteY2396" fmla="*/ 449213 h 819527"/>
                  <a:gd name="connsiteX2397" fmla="*/ 2474322 w 2570530"/>
                  <a:gd name="connsiteY2397" fmla="*/ 439654 h 819527"/>
                  <a:gd name="connsiteX2398" fmla="*/ 2482066 w 2570530"/>
                  <a:gd name="connsiteY2398" fmla="*/ 437788 h 819527"/>
                  <a:gd name="connsiteX2399" fmla="*/ 1851435 w 2570530"/>
                  <a:gd name="connsiteY2399" fmla="*/ 437788 h 819527"/>
                  <a:gd name="connsiteX2400" fmla="*/ 1858763 w 2570530"/>
                  <a:gd name="connsiteY2400" fmla="*/ 440367 h 819527"/>
                  <a:gd name="connsiteX2401" fmla="*/ 1869420 w 2570530"/>
                  <a:gd name="connsiteY2401" fmla="*/ 449034 h 819527"/>
                  <a:gd name="connsiteX2402" fmla="*/ 1868418 w 2570530"/>
                  <a:gd name="connsiteY2402" fmla="*/ 459763 h 819527"/>
                  <a:gd name="connsiteX2403" fmla="*/ 1853077 w 2570530"/>
                  <a:gd name="connsiteY2403" fmla="*/ 469323 h 819527"/>
                  <a:gd name="connsiteX2404" fmla="*/ 1838004 w 2570530"/>
                  <a:gd name="connsiteY2404" fmla="*/ 468610 h 819527"/>
                  <a:gd name="connsiteX2405" fmla="*/ 1827347 w 2570530"/>
                  <a:gd name="connsiteY2405" fmla="*/ 459943 h 819527"/>
                  <a:gd name="connsiteX2406" fmla="*/ 1828349 w 2570530"/>
                  <a:gd name="connsiteY2406" fmla="*/ 449213 h 819527"/>
                  <a:gd name="connsiteX2407" fmla="*/ 1843691 w 2570530"/>
                  <a:gd name="connsiteY2407" fmla="*/ 439654 h 819527"/>
                  <a:gd name="connsiteX2408" fmla="*/ 1851435 w 2570530"/>
                  <a:gd name="connsiteY2408" fmla="*/ 437788 h 819527"/>
                  <a:gd name="connsiteX2409" fmla="*/ 1220932 w 2570530"/>
                  <a:gd name="connsiteY2409" fmla="*/ 437788 h 819527"/>
                  <a:gd name="connsiteX2410" fmla="*/ 1228260 w 2570530"/>
                  <a:gd name="connsiteY2410" fmla="*/ 440367 h 819527"/>
                  <a:gd name="connsiteX2411" fmla="*/ 1238917 w 2570530"/>
                  <a:gd name="connsiteY2411" fmla="*/ 449034 h 819527"/>
                  <a:gd name="connsiteX2412" fmla="*/ 1237915 w 2570530"/>
                  <a:gd name="connsiteY2412" fmla="*/ 459763 h 819527"/>
                  <a:gd name="connsiteX2413" fmla="*/ 1222573 w 2570530"/>
                  <a:gd name="connsiteY2413" fmla="*/ 469323 h 819527"/>
                  <a:gd name="connsiteX2414" fmla="*/ 1207501 w 2570530"/>
                  <a:gd name="connsiteY2414" fmla="*/ 468610 h 819527"/>
                  <a:gd name="connsiteX2415" fmla="*/ 1196843 w 2570530"/>
                  <a:gd name="connsiteY2415" fmla="*/ 459943 h 819527"/>
                  <a:gd name="connsiteX2416" fmla="*/ 1197846 w 2570530"/>
                  <a:gd name="connsiteY2416" fmla="*/ 449213 h 819527"/>
                  <a:gd name="connsiteX2417" fmla="*/ 1213188 w 2570530"/>
                  <a:gd name="connsiteY2417" fmla="*/ 439654 h 819527"/>
                  <a:gd name="connsiteX2418" fmla="*/ 1220932 w 2570530"/>
                  <a:gd name="connsiteY2418" fmla="*/ 437788 h 819527"/>
                  <a:gd name="connsiteX2419" fmla="*/ 591623 w 2570530"/>
                  <a:gd name="connsiteY2419" fmla="*/ 437788 h 819527"/>
                  <a:gd name="connsiteX2420" fmla="*/ 598951 w 2570530"/>
                  <a:gd name="connsiteY2420" fmla="*/ 440367 h 819527"/>
                  <a:gd name="connsiteX2421" fmla="*/ 609608 w 2570530"/>
                  <a:gd name="connsiteY2421" fmla="*/ 449034 h 819527"/>
                  <a:gd name="connsiteX2422" fmla="*/ 608605 w 2570530"/>
                  <a:gd name="connsiteY2422" fmla="*/ 459763 h 819527"/>
                  <a:gd name="connsiteX2423" fmla="*/ 593263 w 2570530"/>
                  <a:gd name="connsiteY2423" fmla="*/ 469323 h 819527"/>
                  <a:gd name="connsiteX2424" fmla="*/ 578191 w 2570530"/>
                  <a:gd name="connsiteY2424" fmla="*/ 468610 h 819527"/>
                  <a:gd name="connsiteX2425" fmla="*/ 567534 w 2570530"/>
                  <a:gd name="connsiteY2425" fmla="*/ 459943 h 819527"/>
                  <a:gd name="connsiteX2426" fmla="*/ 568536 w 2570530"/>
                  <a:gd name="connsiteY2426" fmla="*/ 449213 h 819527"/>
                  <a:gd name="connsiteX2427" fmla="*/ 583878 w 2570530"/>
                  <a:gd name="connsiteY2427" fmla="*/ 439654 h 819527"/>
                  <a:gd name="connsiteX2428" fmla="*/ 591623 w 2570530"/>
                  <a:gd name="connsiteY2428" fmla="*/ 437788 h 819527"/>
                  <a:gd name="connsiteX2429" fmla="*/ 2333539 w 2570530"/>
                  <a:gd name="connsiteY2429" fmla="*/ 418472 h 819527"/>
                  <a:gd name="connsiteX2430" fmla="*/ 2353728 w 2570530"/>
                  <a:gd name="connsiteY2430" fmla="*/ 424425 h 819527"/>
                  <a:gd name="connsiteX2431" fmla="*/ 2422599 w 2570530"/>
                  <a:gd name="connsiteY2431" fmla="*/ 473451 h 819527"/>
                  <a:gd name="connsiteX2432" fmla="*/ 2422599 w 2570530"/>
                  <a:gd name="connsiteY2432" fmla="*/ 502196 h 819527"/>
                  <a:gd name="connsiteX2433" fmla="*/ 2392018 w 2570530"/>
                  <a:gd name="connsiteY2433" fmla="*/ 523964 h 819527"/>
                  <a:gd name="connsiteX2434" fmla="*/ 2351638 w 2570530"/>
                  <a:gd name="connsiteY2434" fmla="*/ 523964 h 819527"/>
                  <a:gd name="connsiteX2435" fmla="*/ 2282768 w 2570530"/>
                  <a:gd name="connsiteY2435" fmla="*/ 474939 h 819527"/>
                  <a:gd name="connsiteX2436" fmla="*/ 2282768 w 2570530"/>
                  <a:gd name="connsiteY2436" fmla="*/ 446194 h 819527"/>
                  <a:gd name="connsiteX2437" fmla="*/ 2313348 w 2570530"/>
                  <a:gd name="connsiteY2437" fmla="*/ 424425 h 819527"/>
                  <a:gd name="connsiteX2438" fmla="*/ 2333539 w 2570530"/>
                  <a:gd name="connsiteY2438" fmla="*/ 418472 h 819527"/>
                  <a:gd name="connsiteX2439" fmla="*/ 1702908 w 2570530"/>
                  <a:gd name="connsiteY2439" fmla="*/ 418472 h 819527"/>
                  <a:gd name="connsiteX2440" fmla="*/ 1723098 w 2570530"/>
                  <a:gd name="connsiteY2440" fmla="*/ 424425 h 819527"/>
                  <a:gd name="connsiteX2441" fmla="*/ 1791968 w 2570530"/>
                  <a:gd name="connsiteY2441" fmla="*/ 473451 h 819527"/>
                  <a:gd name="connsiteX2442" fmla="*/ 1791968 w 2570530"/>
                  <a:gd name="connsiteY2442" fmla="*/ 502196 h 819527"/>
                  <a:gd name="connsiteX2443" fmla="*/ 1761387 w 2570530"/>
                  <a:gd name="connsiteY2443" fmla="*/ 523964 h 819527"/>
                  <a:gd name="connsiteX2444" fmla="*/ 1721008 w 2570530"/>
                  <a:gd name="connsiteY2444" fmla="*/ 523964 h 819527"/>
                  <a:gd name="connsiteX2445" fmla="*/ 1652138 w 2570530"/>
                  <a:gd name="connsiteY2445" fmla="*/ 474939 h 819527"/>
                  <a:gd name="connsiteX2446" fmla="*/ 1652138 w 2570530"/>
                  <a:gd name="connsiteY2446" fmla="*/ 446194 h 819527"/>
                  <a:gd name="connsiteX2447" fmla="*/ 1682718 w 2570530"/>
                  <a:gd name="connsiteY2447" fmla="*/ 424425 h 819527"/>
                  <a:gd name="connsiteX2448" fmla="*/ 1702908 w 2570530"/>
                  <a:gd name="connsiteY2448" fmla="*/ 418472 h 819527"/>
                  <a:gd name="connsiteX2449" fmla="*/ 1072405 w 2570530"/>
                  <a:gd name="connsiteY2449" fmla="*/ 418472 h 819527"/>
                  <a:gd name="connsiteX2450" fmla="*/ 1092594 w 2570530"/>
                  <a:gd name="connsiteY2450" fmla="*/ 424425 h 819527"/>
                  <a:gd name="connsiteX2451" fmla="*/ 1161464 w 2570530"/>
                  <a:gd name="connsiteY2451" fmla="*/ 473451 h 819527"/>
                  <a:gd name="connsiteX2452" fmla="*/ 1161464 w 2570530"/>
                  <a:gd name="connsiteY2452" fmla="*/ 502196 h 819527"/>
                  <a:gd name="connsiteX2453" fmla="*/ 1130884 w 2570530"/>
                  <a:gd name="connsiteY2453" fmla="*/ 523964 h 819527"/>
                  <a:gd name="connsiteX2454" fmla="*/ 1090505 w 2570530"/>
                  <a:gd name="connsiteY2454" fmla="*/ 523964 h 819527"/>
                  <a:gd name="connsiteX2455" fmla="*/ 1021635 w 2570530"/>
                  <a:gd name="connsiteY2455" fmla="*/ 474939 h 819527"/>
                  <a:gd name="connsiteX2456" fmla="*/ 1021635 w 2570530"/>
                  <a:gd name="connsiteY2456" fmla="*/ 446194 h 819527"/>
                  <a:gd name="connsiteX2457" fmla="*/ 1052214 w 2570530"/>
                  <a:gd name="connsiteY2457" fmla="*/ 424425 h 819527"/>
                  <a:gd name="connsiteX2458" fmla="*/ 1072405 w 2570530"/>
                  <a:gd name="connsiteY2458" fmla="*/ 418472 h 819527"/>
                  <a:gd name="connsiteX2459" fmla="*/ 443095 w 2570530"/>
                  <a:gd name="connsiteY2459" fmla="*/ 418472 h 819527"/>
                  <a:gd name="connsiteX2460" fmla="*/ 463284 w 2570530"/>
                  <a:gd name="connsiteY2460" fmla="*/ 424425 h 819527"/>
                  <a:gd name="connsiteX2461" fmla="*/ 532155 w 2570530"/>
                  <a:gd name="connsiteY2461" fmla="*/ 473451 h 819527"/>
                  <a:gd name="connsiteX2462" fmla="*/ 532155 w 2570530"/>
                  <a:gd name="connsiteY2462" fmla="*/ 502196 h 819527"/>
                  <a:gd name="connsiteX2463" fmla="*/ 501574 w 2570530"/>
                  <a:gd name="connsiteY2463" fmla="*/ 523964 h 819527"/>
                  <a:gd name="connsiteX2464" fmla="*/ 461195 w 2570530"/>
                  <a:gd name="connsiteY2464" fmla="*/ 523964 h 819527"/>
                  <a:gd name="connsiteX2465" fmla="*/ 392325 w 2570530"/>
                  <a:gd name="connsiteY2465" fmla="*/ 474939 h 819527"/>
                  <a:gd name="connsiteX2466" fmla="*/ 392325 w 2570530"/>
                  <a:gd name="connsiteY2466" fmla="*/ 446194 h 819527"/>
                  <a:gd name="connsiteX2467" fmla="*/ 422905 w 2570530"/>
                  <a:gd name="connsiteY2467" fmla="*/ 424425 h 819527"/>
                  <a:gd name="connsiteX2468" fmla="*/ 443095 w 2570530"/>
                  <a:gd name="connsiteY2468" fmla="*/ 418472 h 819527"/>
                  <a:gd name="connsiteX2469" fmla="*/ 2024758 w 2570530"/>
                  <a:gd name="connsiteY2469" fmla="*/ 411276 h 819527"/>
                  <a:gd name="connsiteX2470" fmla="*/ 2024980 w 2570530"/>
                  <a:gd name="connsiteY2470" fmla="*/ 411308 h 819527"/>
                  <a:gd name="connsiteX2471" fmla="*/ 2024980 w 2570530"/>
                  <a:gd name="connsiteY2471" fmla="*/ 411276 h 819527"/>
                  <a:gd name="connsiteX2472" fmla="*/ 2024982 w 2570530"/>
                  <a:gd name="connsiteY2472" fmla="*/ 411276 h 819527"/>
                  <a:gd name="connsiteX2473" fmla="*/ 2058356 w 2570530"/>
                  <a:gd name="connsiteY2473" fmla="*/ 421117 h 819527"/>
                  <a:gd name="connsiteX2474" fmla="*/ 2108908 w 2570530"/>
                  <a:gd name="connsiteY2474" fmla="*/ 457104 h 819527"/>
                  <a:gd name="connsiteX2475" fmla="*/ 2108908 w 2570530"/>
                  <a:gd name="connsiteY2475" fmla="*/ 504620 h 819527"/>
                  <a:gd name="connsiteX2476" fmla="*/ 2058356 w 2570530"/>
                  <a:gd name="connsiteY2476" fmla="*/ 540606 h 819527"/>
                  <a:gd name="connsiteX2477" fmla="*/ 2024982 w 2570530"/>
                  <a:gd name="connsiteY2477" fmla="*/ 550447 h 819527"/>
                  <a:gd name="connsiteX2478" fmla="*/ 2024980 w 2570530"/>
                  <a:gd name="connsiteY2478" fmla="*/ 550447 h 819527"/>
                  <a:gd name="connsiteX2479" fmla="*/ 2024980 w 2570530"/>
                  <a:gd name="connsiteY2479" fmla="*/ 550417 h 819527"/>
                  <a:gd name="connsiteX2480" fmla="*/ 2024758 w 2570530"/>
                  <a:gd name="connsiteY2480" fmla="*/ 550448 h 819527"/>
                  <a:gd name="connsiteX2481" fmla="*/ 1991383 w 2570530"/>
                  <a:gd name="connsiteY2481" fmla="*/ 540606 h 819527"/>
                  <a:gd name="connsiteX2482" fmla="*/ 1940830 w 2570530"/>
                  <a:gd name="connsiteY2482" fmla="*/ 504620 h 819527"/>
                  <a:gd name="connsiteX2483" fmla="*/ 1940830 w 2570530"/>
                  <a:gd name="connsiteY2483" fmla="*/ 457104 h 819527"/>
                  <a:gd name="connsiteX2484" fmla="*/ 1991383 w 2570530"/>
                  <a:gd name="connsiteY2484" fmla="*/ 421118 h 819527"/>
                  <a:gd name="connsiteX2485" fmla="*/ 2024758 w 2570530"/>
                  <a:gd name="connsiteY2485" fmla="*/ 411276 h 819527"/>
                  <a:gd name="connsiteX2486" fmla="*/ 1394254 w 2570530"/>
                  <a:gd name="connsiteY2486" fmla="*/ 411276 h 819527"/>
                  <a:gd name="connsiteX2487" fmla="*/ 1394350 w 2570530"/>
                  <a:gd name="connsiteY2487" fmla="*/ 411290 h 819527"/>
                  <a:gd name="connsiteX2488" fmla="*/ 1394350 w 2570530"/>
                  <a:gd name="connsiteY2488" fmla="*/ 411276 h 819527"/>
                  <a:gd name="connsiteX2489" fmla="*/ 1394351 w 2570530"/>
                  <a:gd name="connsiteY2489" fmla="*/ 411276 h 819527"/>
                  <a:gd name="connsiteX2490" fmla="*/ 1427726 w 2570530"/>
                  <a:gd name="connsiteY2490" fmla="*/ 421117 h 819527"/>
                  <a:gd name="connsiteX2491" fmla="*/ 1478278 w 2570530"/>
                  <a:gd name="connsiteY2491" fmla="*/ 457104 h 819527"/>
                  <a:gd name="connsiteX2492" fmla="*/ 1478278 w 2570530"/>
                  <a:gd name="connsiteY2492" fmla="*/ 504620 h 819527"/>
                  <a:gd name="connsiteX2493" fmla="*/ 1427725 w 2570530"/>
                  <a:gd name="connsiteY2493" fmla="*/ 540606 h 819527"/>
                  <a:gd name="connsiteX2494" fmla="*/ 1394351 w 2570530"/>
                  <a:gd name="connsiteY2494" fmla="*/ 550447 h 819527"/>
                  <a:gd name="connsiteX2495" fmla="*/ 1394350 w 2570530"/>
                  <a:gd name="connsiteY2495" fmla="*/ 550447 h 819527"/>
                  <a:gd name="connsiteX2496" fmla="*/ 1394350 w 2570530"/>
                  <a:gd name="connsiteY2496" fmla="*/ 550434 h 819527"/>
                  <a:gd name="connsiteX2497" fmla="*/ 1394254 w 2570530"/>
                  <a:gd name="connsiteY2497" fmla="*/ 550448 h 819527"/>
                  <a:gd name="connsiteX2498" fmla="*/ 1360879 w 2570530"/>
                  <a:gd name="connsiteY2498" fmla="*/ 540606 h 819527"/>
                  <a:gd name="connsiteX2499" fmla="*/ 1310327 w 2570530"/>
                  <a:gd name="connsiteY2499" fmla="*/ 504620 h 819527"/>
                  <a:gd name="connsiteX2500" fmla="*/ 1310327 w 2570530"/>
                  <a:gd name="connsiteY2500" fmla="*/ 457104 h 819527"/>
                  <a:gd name="connsiteX2501" fmla="*/ 1360879 w 2570530"/>
                  <a:gd name="connsiteY2501" fmla="*/ 421118 h 819527"/>
                  <a:gd name="connsiteX2502" fmla="*/ 1394254 w 2570530"/>
                  <a:gd name="connsiteY2502" fmla="*/ 411276 h 819527"/>
                  <a:gd name="connsiteX2503" fmla="*/ 763846 w 2570530"/>
                  <a:gd name="connsiteY2503" fmla="*/ 411276 h 819527"/>
                  <a:gd name="connsiteX2504" fmla="*/ 763847 w 2570530"/>
                  <a:gd name="connsiteY2504" fmla="*/ 411276 h 819527"/>
                  <a:gd name="connsiteX2505" fmla="*/ 764396 w 2570530"/>
                  <a:gd name="connsiteY2505" fmla="*/ 411353 h 819527"/>
                  <a:gd name="connsiteX2506" fmla="*/ 764944 w 2570530"/>
                  <a:gd name="connsiteY2506" fmla="*/ 411276 h 819527"/>
                  <a:gd name="connsiteX2507" fmla="*/ 765167 w 2570530"/>
                  <a:gd name="connsiteY2507" fmla="*/ 411308 h 819527"/>
                  <a:gd name="connsiteX2508" fmla="*/ 765167 w 2570530"/>
                  <a:gd name="connsiteY2508" fmla="*/ 411459 h 819527"/>
                  <a:gd name="connsiteX2509" fmla="*/ 781609 w 2570530"/>
                  <a:gd name="connsiteY2509" fmla="*/ 413737 h 819527"/>
                  <a:gd name="connsiteX2510" fmla="*/ 797222 w 2570530"/>
                  <a:gd name="connsiteY2510" fmla="*/ 421117 h 819527"/>
                  <a:gd name="connsiteX2511" fmla="*/ 847775 w 2570530"/>
                  <a:gd name="connsiteY2511" fmla="*/ 457104 h 819527"/>
                  <a:gd name="connsiteX2512" fmla="*/ 847775 w 2570530"/>
                  <a:gd name="connsiteY2512" fmla="*/ 504620 h 819527"/>
                  <a:gd name="connsiteX2513" fmla="*/ 797222 w 2570530"/>
                  <a:gd name="connsiteY2513" fmla="*/ 540606 h 819527"/>
                  <a:gd name="connsiteX2514" fmla="*/ 781608 w 2570530"/>
                  <a:gd name="connsiteY2514" fmla="*/ 547987 h 819527"/>
                  <a:gd name="connsiteX2515" fmla="*/ 765167 w 2570530"/>
                  <a:gd name="connsiteY2515" fmla="*/ 550264 h 819527"/>
                  <a:gd name="connsiteX2516" fmla="*/ 765167 w 2570530"/>
                  <a:gd name="connsiteY2516" fmla="*/ 550417 h 819527"/>
                  <a:gd name="connsiteX2517" fmla="*/ 764944 w 2570530"/>
                  <a:gd name="connsiteY2517" fmla="*/ 550448 h 819527"/>
                  <a:gd name="connsiteX2518" fmla="*/ 764395 w 2570530"/>
                  <a:gd name="connsiteY2518" fmla="*/ 550371 h 819527"/>
                  <a:gd name="connsiteX2519" fmla="*/ 763847 w 2570530"/>
                  <a:gd name="connsiteY2519" fmla="*/ 550447 h 819527"/>
                  <a:gd name="connsiteX2520" fmla="*/ 763846 w 2570530"/>
                  <a:gd name="connsiteY2520" fmla="*/ 550447 h 819527"/>
                  <a:gd name="connsiteX2521" fmla="*/ 763846 w 2570530"/>
                  <a:gd name="connsiteY2521" fmla="*/ 550295 h 819527"/>
                  <a:gd name="connsiteX2522" fmla="*/ 747184 w 2570530"/>
                  <a:gd name="connsiteY2522" fmla="*/ 547987 h 819527"/>
                  <a:gd name="connsiteX2523" fmla="*/ 731570 w 2570530"/>
                  <a:gd name="connsiteY2523" fmla="*/ 540606 h 819527"/>
                  <a:gd name="connsiteX2524" fmla="*/ 681017 w 2570530"/>
                  <a:gd name="connsiteY2524" fmla="*/ 504620 h 819527"/>
                  <a:gd name="connsiteX2525" fmla="*/ 681017 w 2570530"/>
                  <a:gd name="connsiteY2525" fmla="*/ 457104 h 819527"/>
                  <a:gd name="connsiteX2526" fmla="*/ 731570 w 2570530"/>
                  <a:gd name="connsiteY2526" fmla="*/ 421118 h 819527"/>
                  <a:gd name="connsiteX2527" fmla="*/ 747184 w 2570530"/>
                  <a:gd name="connsiteY2527" fmla="*/ 413737 h 819527"/>
                  <a:gd name="connsiteX2528" fmla="*/ 763846 w 2570530"/>
                  <a:gd name="connsiteY2528" fmla="*/ 411429 h 819527"/>
                  <a:gd name="connsiteX2529" fmla="*/ 134441 w 2570530"/>
                  <a:gd name="connsiteY2529" fmla="*/ 411276 h 819527"/>
                  <a:gd name="connsiteX2530" fmla="*/ 134537 w 2570530"/>
                  <a:gd name="connsiteY2530" fmla="*/ 411290 h 819527"/>
                  <a:gd name="connsiteX2531" fmla="*/ 134537 w 2570530"/>
                  <a:gd name="connsiteY2531" fmla="*/ 411276 h 819527"/>
                  <a:gd name="connsiteX2532" fmla="*/ 134538 w 2570530"/>
                  <a:gd name="connsiteY2532" fmla="*/ 411276 h 819527"/>
                  <a:gd name="connsiteX2533" fmla="*/ 167912 w 2570530"/>
                  <a:gd name="connsiteY2533" fmla="*/ 421117 h 819527"/>
                  <a:gd name="connsiteX2534" fmla="*/ 218465 w 2570530"/>
                  <a:gd name="connsiteY2534" fmla="*/ 457104 h 819527"/>
                  <a:gd name="connsiteX2535" fmla="*/ 218465 w 2570530"/>
                  <a:gd name="connsiteY2535" fmla="*/ 504620 h 819527"/>
                  <a:gd name="connsiteX2536" fmla="*/ 167912 w 2570530"/>
                  <a:gd name="connsiteY2536" fmla="*/ 540606 h 819527"/>
                  <a:gd name="connsiteX2537" fmla="*/ 134538 w 2570530"/>
                  <a:gd name="connsiteY2537" fmla="*/ 550447 h 819527"/>
                  <a:gd name="connsiteX2538" fmla="*/ 134537 w 2570530"/>
                  <a:gd name="connsiteY2538" fmla="*/ 550447 h 819527"/>
                  <a:gd name="connsiteX2539" fmla="*/ 134537 w 2570530"/>
                  <a:gd name="connsiteY2539" fmla="*/ 550434 h 819527"/>
                  <a:gd name="connsiteX2540" fmla="*/ 134441 w 2570530"/>
                  <a:gd name="connsiteY2540" fmla="*/ 550448 h 819527"/>
                  <a:gd name="connsiteX2541" fmla="*/ 101067 w 2570530"/>
                  <a:gd name="connsiteY2541" fmla="*/ 540606 h 819527"/>
                  <a:gd name="connsiteX2542" fmla="*/ 54769 w 2570530"/>
                  <a:gd name="connsiteY2542" fmla="*/ 507649 h 819527"/>
                  <a:gd name="connsiteX2543" fmla="*/ 65522 w 2570530"/>
                  <a:gd name="connsiteY2543" fmla="*/ 446421 h 819527"/>
                  <a:gd name="connsiteX2544" fmla="*/ 101067 w 2570530"/>
                  <a:gd name="connsiteY2544" fmla="*/ 421118 h 819527"/>
                  <a:gd name="connsiteX2545" fmla="*/ 134441 w 2570530"/>
                  <a:gd name="connsiteY2545" fmla="*/ 411276 h 819527"/>
                  <a:gd name="connsiteX2546" fmla="*/ 2186700 w 2570530"/>
                  <a:gd name="connsiteY2546" fmla="*/ 399511 h 819527"/>
                  <a:gd name="connsiteX2547" fmla="*/ 2204478 w 2570530"/>
                  <a:gd name="connsiteY2547" fmla="*/ 404753 h 819527"/>
                  <a:gd name="connsiteX2548" fmla="*/ 2242737 w 2570530"/>
                  <a:gd name="connsiteY2548" fmla="*/ 431988 h 819527"/>
                  <a:gd name="connsiteX2549" fmla="*/ 2242737 w 2570530"/>
                  <a:gd name="connsiteY2549" fmla="*/ 457299 h 819527"/>
                  <a:gd name="connsiteX2550" fmla="*/ 2207787 w 2570530"/>
                  <a:gd name="connsiteY2550" fmla="*/ 482177 h 819527"/>
                  <a:gd name="connsiteX2551" fmla="*/ 2172232 w 2570530"/>
                  <a:gd name="connsiteY2551" fmla="*/ 482177 h 819527"/>
                  <a:gd name="connsiteX2552" fmla="*/ 2133973 w 2570530"/>
                  <a:gd name="connsiteY2552" fmla="*/ 454942 h 819527"/>
                  <a:gd name="connsiteX2553" fmla="*/ 2133973 w 2570530"/>
                  <a:gd name="connsiteY2553" fmla="*/ 429632 h 819527"/>
                  <a:gd name="connsiteX2554" fmla="*/ 2168923 w 2570530"/>
                  <a:gd name="connsiteY2554" fmla="*/ 404753 h 819527"/>
                  <a:gd name="connsiteX2555" fmla="*/ 2186700 w 2570530"/>
                  <a:gd name="connsiteY2555" fmla="*/ 399511 h 819527"/>
                  <a:gd name="connsiteX2556" fmla="*/ 1556069 w 2570530"/>
                  <a:gd name="connsiteY2556" fmla="*/ 399511 h 819527"/>
                  <a:gd name="connsiteX2557" fmla="*/ 1573848 w 2570530"/>
                  <a:gd name="connsiteY2557" fmla="*/ 404753 h 819527"/>
                  <a:gd name="connsiteX2558" fmla="*/ 1612106 w 2570530"/>
                  <a:gd name="connsiteY2558" fmla="*/ 431988 h 819527"/>
                  <a:gd name="connsiteX2559" fmla="*/ 1612106 w 2570530"/>
                  <a:gd name="connsiteY2559" fmla="*/ 457299 h 819527"/>
                  <a:gd name="connsiteX2560" fmla="*/ 1577157 w 2570530"/>
                  <a:gd name="connsiteY2560" fmla="*/ 482177 h 819527"/>
                  <a:gd name="connsiteX2561" fmla="*/ 1541602 w 2570530"/>
                  <a:gd name="connsiteY2561" fmla="*/ 482177 h 819527"/>
                  <a:gd name="connsiteX2562" fmla="*/ 1503343 w 2570530"/>
                  <a:gd name="connsiteY2562" fmla="*/ 454942 h 819527"/>
                  <a:gd name="connsiteX2563" fmla="*/ 1503343 w 2570530"/>
                  <a:gd name="connsiteY2563" fmla="*/ 429632 h 819527"/>
                  <a:gd name="connsiteX2564" fmla="*/ 1538292 w 2570530"/>
                  <a:gd name="connsiteY2564" fmla="*/ 404753 h 819527"/>
                  <a:gd name="connsiteX2565" fmla="*/ 1556069 w 2570530"/>
                  <a:gd name="connsiteY2565" fmla="*/ 399511 h 819527"/>
                  <a:gd name="connsiteX2566" fmla="*/ 925566 w 2570530"/>
                  <a:gd name="connsiteY2566" fmla="*/ 399511 h 819527"/>
                  <a:gd name="connsiteX2567" fmla="*/ 943344 w 2570530"/>
                  <a:gd name="connsiteY2567" fmla="*/ 404753 h 819527"/>
                  <a:gd name="connsiteX2568" fmla="*/ 981603 w 2570530"/>
                  <a:gd name="connsiteY2568" fmla="*/ 431988 h 819527"/>
                  <a:gd name="connsiteX2569" fmla="*/ 981603 w 2570530"/>
                  <a:gd name="connsiteY2569" fmla="*/ 457299 h 819527"/>
                  <a:gd name="connsiteX2570" fmla="*/ 946653 w 2570530"/>
                  <a:gd name="connsiteY2570" fmla="*/ 482177 h 819527"/>
                  <a:gd name="connsiteX2571" fmla="*/ 911098 w 2570530"/>
                  <a:gd name="connsiteY2571" fmla="*/ 482177 h 819527"/>
                  <a:gd name="connsiteX2572" fmla="*/ 872839 w 2570530"/>
                  <a:gd name="connsiteY2572" fmla="*/ 454942 h 819527"/>
                  <a:gd name="connsiteX2573" fmla="*/ 872839 w 2570530"/>
                  <a:gd name="connsiteY2573" fmla="*/ 429632 h 819527"/>
                  <a:gd name="connsiteX2574" fmla="*/ 907788 w 2570530"/>
                  <a:gd name="connsiteY2574" fmla="*/ 404753 h 819527"/>
                  <a:gd name="connsiteX2575" fmla="*/ 925566 w 2570530"/>
                  <a:gd name="connsiteY2575" fmla="*/ 399511 h 819527"/>
                  <a:gd name="connsiteX2576" fmla="*/ 296256 w 2570530"/>
                  <a:gd name="connsiteY2576" fmla="*/ 399511 h 819527"/>
                  <a:gd name="connsiteX2577" fmla="*/ 314034 w 2570530"/>
                  <a:gd name="connsiteY2577" fmla="*/ 404753 h 819527"/>
                  <a:gd name="connsiteX2578" fmla="*/ 352293 w 2570530"/>
                  <a:gd name="connsiteY2578" fmla="*/ 431988 h 819527"/>
                  <a:gd name="connsiteX2579" fmla="*/ 352293 w 2570530"/>
                  <a:gd name="connsiteY2579" fmla="*/ 457299 h 819527"/>
                  <a:gd name="connsiteX2580" fmla="*/ 317344 w 2570530"/>
                  <a:gd name="connsiteY2580" fmla="*/ 482177 h 819527"/>
                  <a:gd name="connsiteX2581" fmla="*/ 281789 w 2570530"/>
                  <a:gd name="connsiteY2581" fmla="*/ 482177 h 819527"/>
                  <a:gd name="connsiteX2582" fmla="*/ 243530 w 2570530"/>
                  <a:gd name="connsiteY2582" fmla="*/ 454942 h 819527"/>
                  <a:gd name="connsiteX2583" fmla="*/ 243530 w 2570530"/>
                  <a:gd name="connsiteY2583" fmla="*/ 429632 h 819527"/>
                  <a:gd name="connsiteX2584" fmla="*/ 278479 w 2570530"/>
                  <a:gd name="connsiteY2584" fmla="*/ 404753 h 819527"/>
                  <a:gd name="connsiteX2585" fmla="*/ 296256 w 2570530"/>
                  <a:gd name="connsiteY2585" fmla="*/ 399511 h 819527"/>
                  <a:gd name="connsiteX2586" fmla="*/ 2095333 w 2570530"/>
                  <a:gd name="connsiteY2586" fmla="*/ 399000 h 819527"/>
                  <a:gd name="connsiteX2587" fmla="*/ 2104401 w 2570530"/>
                  <a:gd name="connsiteY2587" fmla="*/ 401382 h 819527"/>
                  <a:gd name="connsiteX2588" fmla="*/ 2121358 w 2570530"/>
                  <a:gd name="connsiteY2588" fmla="*/ 412539 h 819527"/>
                  <a:gd name="connsiteX2589" fmla="*/ 2122059 w 2570530"/>
                  <a:gd name="connsiteY2589" fmla="*/ 425242 h 819527"/>
                  <a:gd name="connsiteX2590" fmla="*/ 2111899 w 2570530"/>
                  <a:gd name="connsiteY2590" fmla="*/ 433066 h 819527"/>
                  <a:gd name="connsiteX2591" fmla="*/ 2094055 w 2570530"/>
                  <a:gd name="connsiteY2591" fmla="*/ 433565 h 819527"/>
                  <a:gd name="connsiteX2592" fmla="*/ 2077098 w 2570530"/>
                  <a:gd name="connsiteY2592" fmla="*/ 422408 h 819527"/>
                  <a:gd name="connsiteX2593" fmla="*/ 2076397 w 2570530"/>
                  <a:gd name="connsiteY2593" fmla="*/ 409705 h 819527"/>
                  <a:gd name="connsiteX2594" fmla="*/ 2086556 w 2570530"/>
                  <a:gd name="connsiteY2594" fmla="*/ 401881 h 819527"/>
                  <a:gd name="connsiteX2595" fmla="*/ 2095333 w 2570530"/>
                  <a:gd name="connsiteY2595" fmla="*/ 399000 h 819527"/>
                  <a:gd name="connsiteX2596" fmla="*/ 1464703 w 2570530"/>
                  <a:gd name="connsiteY2596" fmla="*/ 399000 h 819527"/>
                  <a:gd name="connsiteX2597" fmla="*/ 1473770 w 2570530"/>
                  <a:gd name="connsiteY2597" fmla="*/ 401382 h 819527"/>
                  <a:gd name="connsiteX2598" fmla="*/ 1490727 w 2570530"/>
                  <a:gd name="connsiteY2598" fmla="*/ 412539 h 819527"/>
                  <a:gd name="connsiteX2599" fmla="*/ 1491428 w 2570530"/>
                  <a:gd name="connsiteY2599" fmla="*/ 425242 h 819527"/>
                  <a:gd name="connsiteX2600" fmla="*/ 1481269 w 2570530"/>
                  <a:gd name="connsiteY2600" fmla="*/ 433066 h 819527"/>
                  <a:gd name="connsiteX2601" fmla="*/ 1463424 w 2570530"/>
                  <a:gd name="connsiteY2601" fmla="*/ 433565 h 819527"/>
                  <a:gd name="connsiteX2602" fmla="*/ 1446468 w 2570530"/>
                  <a:gd name="connsiteY2602" fmla="*/ 422408 h 819527"/>
                  <a:gd name="connsiteX2603" fmla="*/ 1445766 w 2570530"/>
                  <a:gd name="connsiteY2603" fmla="*/ 409705 h 819527"/>
                  <a:gd name="connsiteX2604" fmla="*/ 1455926 w 2570530"/>
                  <a:gd name="connsiteY2604" fmla="*/ 401881 h 819527"/>
                  <a:gd name="connsiteX2605" fmla="*/ 1464703 w 2570530"/>
                  <a:gd name="connsiteY2605" fmla="*/ 399000 h 819527"/>
                  <a:gd name="connsiteX2606" fmla="*/ 834199 w 2570530"/>
                  <a:gd name="connsiteY2606" fmla="*/ 399000 h 819527"/>
                  <a:gd name="connsiteX2607" fmla="*/ 843267 w 2570530"/>
                  <a:gd name="connsiteY2607" fmla="*/ 401382 h 819527"/>
                  <a:gd name="connsiteX2608" fmla="*/ 860224 w 2570530"/>
                  <a:gd name="connsiteY2608" fmla="*/ 412539 h 819527"/>
                  <a:gd name="connsiteX2609" fmla="*/ 860925 w 2570530"/>
                  <a:gd name="connsiteY2609" fmla="*/ 425242 h 819527"/>
                  <a:gd name="connsiteX2610" fmla="*/ 850765 w 2570530"/>
                  <a:gd name="connsiteY2610" fmla="*/ 433066 h 819527"/>
                  <a:gd name="connsiteX2611" fmla="*/ 832921 w 2570530"/>
                  <a:gd name="connsiteY2611" fmla="*/ 433565 h 819527"/>
                  <a:gd name="connsiteX2612" fmla="*/ 815964 w 2570530"/>
                  <a:gd name="connsiteY2612" fmla="*/ 422408 h 819527"/>
                  <a:gd name="connsiteX2613" fmla="*/ 815263 w 2570530"/>
                  <a:gd name="connsiteY2613" fmla="*/ 409705 h 819527"/>
                  <a:gd name="connsiteX2614" fmla="*/ 825422 w 2570530"/>
                  <a:gd name="connsiteY2614" fmla="*/ 401881 h 819527"/>
                  <a:gd name="connsiteX2615" fmla="*/ 834199 w 2570530"/>
                  <a:gd name="connsiteY2615" fmla="*/ 399000 h 819527"/>
                  <a:gd name="connsiteX2616" fmla="*/ 204890 w 2570530"/>
                  <a:gd name="connsiteY2616" fmla="*/ 399000 h 819527"/>
                  <a:gd name="connsiteX2617" fmla="*/ 213957 w 2570530"/>
                  <a:gd name="connsiteY2617" fmla="*/ 401382 h 819527"/>
                  <a:gd name="connsiteX2618" fmla="*/ 230914 w 2570530"/>
                  <a:gd name="connsiteY2618" fmla="*/ 412539 h 819527"/>
                  <a:gd name="connsiteX2619" fmla="*/ 231615 w 2570530"/>
                  <a:gd name="connsiteY2619" fmla="*/ 425242 h 819527"/>
                  <a:gd name="connsiteX2620" fmla="*/ 221456 w 2570530"/>
                  <a:gd name="connsiteY2620" fmla="*/ 433066 h 819527"/>
                  <a:gd name="connsiteX2621" fmla="*/ 203611 w 2570530"/>
                  <a:gd name="connsiteY2621" fmla="*/ 433565 h 819527"/>
                  <a:gd name="connsiteX2622" fmla="*/ 186654 w 2570530"/>
                  <a:gd name="connsiteY2622" fmla="*/ 422408 h 819527"/>
                  <a:gd name="connsiteX2623" fmla="*/ 185954 w 2570530"/>
                  <a:gd name="connsiteY2623" fmla="*/ 409705 h 819527"/>
                  <a:gd name="connsiteX2624" fmla="*/ 196113 w 2570530"/>
                  <a:gd name="connsiteY2624" fmla="*/ 401881 h 819527"/>
                  <a:gd name="connsiteX2625" fmla="*/ 204890 w 2570530"/>
                  <a:gd name="connsiteY2625" fmla="*/ 399000 h 819527"/>
                  <a:gd name="connsiteX2626" fmla="*/ 2343227 w 2570530"/>
                  <a:gd name="connsiteY2626" fmla="*/ 396641 h 819527"/>
                  <a:gd name="connsiteX2627" fmla="*/ 2348219 w 2570530"/>
                  <a:gd name="connsiteY2627" fmla="*/ 398301 h 819527"/>
                  <a:gd name="connsiteX2628" fmla="*/ 2353979 w 2570530"/>
                  <a:gd name="connsiteY2628" fmla="*/ 402783 h 819527"/>
                  <a:gd name="connsiteX2629" fmla="*/ 2353528 w 2570530"/>
                  <a:gd name="connsiteY2629" fmla="*/ 410023 h 819527"/>
                  <a:gd name="connsiteX2630" fmla="*/ 2347233 w 2570530"/>
                  <a:gd name="connsiteY2630" fmla="*/ 414124 h 819527"/>
                  <a:gd name="connsiteX2631" fmla="*/ 2337062 w 2570530"/>
                  <a:gd name="connsiteY2631" fmla="*/ 413803 h 819527"/>
                  <a:gd name="connsiteX2632" fmla="*/ 2331301 w 2570530"/>
                  <a:gd name="connsiteY2632" fmla="*/ 409321 h 819527"/>
                  <a:gd name="connsiteX2633" fmla="*/ 2331753 w 2570530"/>
                  <a:gd name="connsiteY2633" fmla="*/ 402081 h 819527"/>
                  <a:gd name="connsiteX2634" fmla="*/ 2338048 w 2570530"/>
                  <a:gd name="connsiteY2634" fmla="*/ 397980 h 819527"/>
                  <a:gd name="connsiteX2635" fmla="*/ 2343227 w 2570530"/>
                  <a:gd name="connsiteY2635" fmla="*/ 396641 h 819527"/>
                  <a:gd name="connsiteX2636" fmla="*/ 1712596 w 2570530"/>
                  <a:gd name="connsiteY2636" fmla="*/ 396641 h 819527"/>
                  <a:gd name="connsiteX2637" fmla="*/ 1717588 w 2570530"/>
                  <a:gd name="connsiteY2637" fmla="*/ 398301 h 819527"/>
                  <a:gd name="connsiteX2638" fmla="*/ 1723349 w 2570530"/>
                  <a:gd name="connsiteY2638" fmla="*/ 402783 h 819527"/>
                  <a:gd name="connsiteX2639" fmla="*/ 1722897 w 2570530"/>
                  <a:gd name="connsiteY2639" fmla="*/ 410023 h 819527"/>
                  <a:gd name="connsiteX2640" fmla="*/ 1716602 w 2570530"/>
                  <a:gd name="connsiteY2640" fmla="*/ 414124 h 819527"/>
                  <a:gd name="connsiteX2641" fmla="*/ 1706431 w 2570530"/>
                  <a:gd name="connsiteY2641" fmla="*/ 413803 h 819527"/>
                  <a:gd name="connsiteX2642" fmla="*/ 1700671 w 2570530"/>
                  <a:gd name="connsiteY2642" fmla="*/ 409321 h 819527"/>
                  <a:gd name="connsiteX2643" fmla="*/ 1701122 w 2570530"/>
                  <a:gd name="connsiteY2643" fmla="*/ 402081 h 819527"/>
                  <a:gd name="connsiteX2644" fmla="*/ 1707417 w 2570530"/>
                  <a:gd name="connsiteY2644" fmla="*/ 397980 h 819527"/>
                  <a:gd name="connsiteX2645" fmla="*/ 1712596 w 2570530"/>
                  <a:gd name="connsiteY2645" fmla="*/ 396641 h 819527"/>
                  <a:gd name="connsiteX2646" fmla="*/ 1082093 w 2570530"/>
                  <a:gd name="connsiteY2646" fmla="*/ 396641 h 819527"/>
                  <a:gd name="connsiteX2647" fmla="*/ 1087085 w 2570530"/>
                  <a:gd name="connsiteY2647" fmla="*/ 398301 h 819527"/>
                  <a:gd name="connsiteX2648" fmla="*/ 1092846 w 2570530"/>
                  <a:gd name="connsiteY2648" fmla="*/ 402783 h 819527"/>
                  <a:gd name="connsiteX2649" fmla="*/ 1092394 w 2570530"/>
                  <a:gd name="connsiteY2649" fmla="*/ 410023 h 819527"/>
                  <a:gd name="connsiteX2650" fmla="*/ 1086099 w 2570530"/>
                  <a:gd name="connsiteY2650" fmla="*/ 414124 h 819527"/>
                  <a:gd name="connsiteX2651" fmla="*/ 1075928 w 2570530"/>
                  <a:gd name="connsiteY2651" fmla="*/ 413803 h 819527"/>
                  <a:gd name="connsiteX2652" fmla="*/ 1070167 w 2570530"/>
                  <a:gd name="connsiteY2652" fmla="*/ 409321 h 819527"/>
                  <a:gd name="connsiteX2653" fmla="*/ 1070618 w 2570530"/>
                  <a:gd name="connsiteY2653" fmla="*/ 402081 h 819527"/>
                  <a:gd name="connsiteX2654" fmla="*/ 1076914 w 2570530"/>
                  <a:gd name="connsiteY2654" fmla="*/ 397980 h 819527"/>
                  <a:gd name="connsiteX2655" fmla="*/ 1082093 w 2570530"/>
                  <a:gd name="connsiteY2655" fmla="*/ 396641 h 819527"/>
                  <a:gd name="connsiteX2656" fmla="*/ 452784 w 2570530"/>
                  <a:gd name="connsiteY2656" fmla="*/ 396641 h 819527"/>
                  <a:gd name="connsiteX2657" fmla="*/ 457775 w 2570530"/>
                  <a:gd name="connsiteY2657" fmla="*/ 398301 h 819527"/>
                  <a:gd name="connsiteX2658" fmla="*/ 463536 w 2570530"/>
                  <a:gd name="connsiteY2658" fmla="*/ 402783 h 819527"/>
                  <a:gd name="connsiteX2659" fmla="*/ 463084 w 2570530"/>
                  <a:gd name="connsiteY2659" fmla="*/ 410023 h 819527"/>
                  <a:gd name="connsiteX2660" fmla="*/ 456789 w 2570530"/>
                  <a:gd name="connsiteY2660" fmla="*/ 414124 h 819527"/>
                  <a:gd name="connsiteX2661" fmla="*/ 446618 w 2570530"/>
                  <a:gd name="connsiteY2661" fmla="*/ 413803 h 819527"/>
                  <a:gd name="connsiteX2662" fmla="*/ 440858 w 2570530"/>
                  <a:gd name="connsiteY2662" fmla="*/ 409321 h 819527"/>
                  <a:gd name="connsiteX2663" fmla="*/ 441309 w 2570530"/>
                  <a:gd name="connsiteY2663" fmla="*/ 402081 h 819527"/>
                  <a:gd name="connsiteX2664" fmla="*/ 447604 w 2570530"/>
                  <a:gd name="connsiteY2664" fmla="*/ 397980 h 819527"/>
                  <a:gd name="connsiteX2665" fmla="*/ 452784 w 2570530"/>
                  <a:gd name="connsiteY2665" fmla="*/ 396641 h 819527"/>
                  <a:gd name="connsiteX2666" fmla="*/ 76562 w 2570530"/>
                  <a:gd name="connsiteY2666" fmla="*/ 383556 h 819527"/>
                  <a:gd name="connsiteX2667" fmla="*/ 87910 w 2570530"/>
                  <a:gd name="connsiteY2667" fmla="*/ 391634 h 819527"/>
                  <a:gd name="connsiteX2668" fmla="*/ 87911 w 2570530"/>
                  <a:gd name="connsiteY2668" fmla="*/ 411349 h 819527"/>
                  <a:gd name="connsiteX2669" fmla="*/ 69362 w 2570530"/>
                  <a:gd name="connsiteY2669" fmla="*/ 424554 h 819527"/>
                  <a:gd name="connsiteX2670" fmla="*/ 2065525 w 2570530"/>
                  <a:gd name="connsiteY2670" fmla="*/ 382150 h 819527"/>
                  <a:gd name="connsiteX2671" fmla="*/ 2071390 w 2570530"/>
                  <a:gd name="connsiteY2671" fmla="*/ 383690 h 819527"/>
                  <a:gd name="connsiteX2672" fmla="*/ 2078497 w 2570530"/>
                  <a:gd name="connsiteY2672" fmla="*/ 388366 h 819527"/>
                  <a:gd name="connsiteX2673" fmla="*/ 2078951 w 2570530"/>
                  <a:gd name="connsiteY2673" fmla="*/ 396583 h 819527"/>
                  <a:gd name="connsiteX2674" fmla="*/ 2070418 w 2570530"/>
                  <a:gd name="connsiteY2674" fmla="*/ 403154 h 819527"/>
                  <a:gd name="connsiteX2675" fmla="*/ 2058876 w 2570530"/>
                  <a:gd name="connsiteY2675" fmla="*/ 403477 h 819527"/>
                  <a:gd name="connsiteX2676" fmla="*/ 2051768 w 2570530"/>
                  <a:gd name="connsiteY2676" fmla="*/ 398800 h 819527"/>
                  <a:gd name="connsiteX2677" fmla="*/ 2051315 w 2570530"/>
                  <a:gd name="connsiteY2677" fmla="*/ 390584 h 819527"/>
                  <a:gd name="connsiteX2678" fmla="*/ 2059848 w 2570530"/>
                  <a:gd name="connsiteY2678" fmla="*/ 384013 h 819527"/>
                  <a:gd name="connsiteX2679" fmla="*/ 2065525 w 2570530"/>
                  <a:gd name="connsiteY2679" fmla="*/ 382150 h 819527"/>
                  <a:gd name="connsiteX2680" fmla="*/ 1434894 w 2570530"/>
                  <a:gd name="connsiteY2680" fmla="*/ 382150 h 819527"/>
                  <a:gd name="connsiteX2681" fmla="*/ 1440759 w 2570530"/>
                  <a:gd name="connsiteY2681" fmla="*/ 383690 h 819527"/>
                  <a:gd name="connsiteX2682" fmla="*/ 1447866 w 2570530"/>
                  <a:gd name="connsiteY2682" fmla="*/ 388366 h 819527"/>
                  <a:gd name="connsiteX2683" fmla="*/ 1448320 w 2570530"/>
                  <a:gd name="connsiteY2683" fmla="*/ 396583 h 819527"/>
                  <a:gd name="connsiteX2684" fmla="*/ 1439787 w 2570530"/>
                  <a:gd name="connsiteY2684" fmla="*/ 403154 h 819527"/>
                  <a:gd name="connsiteX2685" fmla="*/ 1428246 w 2570530"/>
                  <a:gd name="connsiteY2685" fmla="*/ 403477 h 819527"/>
                  <a:gd name="connsiteX2686" fmla="*/ 1421138 w 2570530"/>
                  <a:gd name="connsiteY2686" fmla="*/ 398800 h 819527"/>
                  <a:gd name="connsiteX2687" fmla="*/ 1420685 w 2570530"/>
                  <a:gd name="connsiteY2687" fmla="*/ 390584 h 819527"/>
                  <a:gd name="connsiteX2688" fmla="*/ 1429217 w 2570530"/>
                  <a:gd name="connsiteY2688" fmla="*/ 384013 h 819527"/>
                  <a:gd name="connsiteX2689" fmla="*/ 1434894 w 2570530"/>
                  <a:gd name="connsiteY2689" fmla="*/ 382150 h 819527"/>
                  <a:gd name="connsiteX2690" fmla="*/ 804391 w 2570530"/>
                  <a:gd name="connsiteY2690" fmla="*/ 382150 h 819527"/>
                  <a:gd name="connsiteX2691" fmla="*/ 810256 w 2570530"/>
                  <a:gd name="connsiteY2691" fmla="*/ 383690 h 819527"/>
                  <a:gd name="connsiteX2692" fmla="*/ 817363 w 2570530"/>
                  <a:gd name="connsiteY2692" fmla="*/ 388366 h 819527"/>
                  <a:gd name="connsiteX2693" fmla="*/ 817817 w 2570530"/>
                  <a:gd name="connsiteY2693" fmla="*/ 396583 h 819527"/>
                  <a:gd name="connsiteX2694" fmla="*/ 809284 w 2570530"/>
                  <a:gd name="connsiteY2694" fmla="*/ 403154 h 819527"/>
                  <a:gd name="connsiteX2695" fmla="*/ 797742 w 2570530"/>
                  <a:gd name="connsiteY2695" fmla="*/ 403477 h 819527"/>
                  <a:gd name="connsiteX2696" fmla="*/ 790635 w 2570530"/>
                  <a:gd name="connsiteY2696" fmla="*/ 398800 h 819527"/>
                  <a:gd name="connsiteX2697" fmla="*/ 790181 w 2570530"/>
                  <a:gd name="connsiteY2697" fmla="*/ 390584 h 819527"/>
                  <a:gd name="connsiteX2698" fmla="*/ 798714 w 2570530"/>
                  <a:gd name="connsiteY2698" fmla="*/ 384013 h 819527"/>
                  <a:gd name="connsiteX2699" fmla="*/ 804391 w 2570530"/>
                  <a:gd name="connsiteY2699" fmla="*/ 382150 h 819527"/>
                  <a:gd name="connsiteX2700" fmla="*/ 175081 w 2570530"/>
                  <a:gd name="connsiteY2700" fmla="*/ 382150 h 819527"/>
                  <a:gd name="connsiteX2701" fmla="*/ 180946 w 2570530"/>
                  <a:gd name="connsiteY2701" fmla="*/ 383690 h 819527"/>
                  <a:gd name="connsiteX2702" fmla="*/ 188053 w 2570530"/>
                  <a:gd name="connsiteY2702" fmla="*/ 388366 h 819527"/>
                  <a:gd name="connsiteX2703" fmla="*/ 188507 w 2570530"/>
                  <a:gd name="connsiteY2703" fmla="*/ 396583 h 819527"/>
                  <a:gd name="connsiteX2704" fmla="*/ 179974 w 2570530"/>
                  <a:gd name="connsiteY2704" fmla="*/ 403154 h 819527"/>
                  <a:gd name="connsiteX2705" fmla="*/ 168433 w 2570530"/>
                  <a:gd name="connsiteY2705" fmla="*/ 403477 h 819527"/>
                  <a:gd name="connsiteX2706" fmla="*/ 161325 w 2570530"/>
                  <a:gd name="connsiteY2706" fmla="*/ 398800 h 819527"/>
                  <a:gd name="connsiteX2707" fmla="*/ 160871 w 2570530"/>
                  <a:gd name="connsiteY2707" fmla="*/ 390584 h 819527"/>
                  <a:gd name="connsiteX2708" fmla="*/ 169404 w 2570530"/>
                  <a:gd name="connsiteY2708" fmla="*/ 384013 h 819527"/>
                  <a:gd name="connsiteX2709" fmla="*/ 175081 w 2570530"/>
                  <a:gd name="connsiteY2709" fmla="*/ 382150 h 819527"/>
                  <a:gd name="connsiteX2710" fmla="*/ 2353077 w 2570530"/>
                  <a:gd name="connsiteY2710" fmla="*/ 374972 h 819527"/>
                  <a:gd name="connsiteX2711" fmla="*/ 2362493 w 2570530"/>
                  <a:gd name="connsiteY2711" fmla="*/ 378296 h 819527"/>
                  <a:gd name="connsiteX2712" fmla="*/ 2365305 w 2570530"/>
                  <a:gd name="connsiteY2712" fmla="*/ 384237 h 819527"/>
                  <a:gd name="connsiteX2713" fmla="*/ 2360634 w 2570530"/>
                  <a:gd name="connsiteY2713" fmla="*/ 390940 h 819527"/>
                  <a:gd name="connsiteX2714" fmla="*/ 2350150 w 2570530"/>
                  <a:gd name="connsiteY2714" fmla="*/ 393455 h 819527"/>
                  <a:gd name="connsiteX2715" fmla="*/ 2340735 w 2570530"/>
                  <a:gd name="connsiteY2715" fmla="*/ 390130 h 819527"/>
                  <a:gd name="connsiteX2716" fmla="*/ 2337922 w 2570530"/>
                  <a:gd name="connsiteY2716" fmla="*/ 384189 h 819527"/>
                  <a:gd name="connsiteX2717" fmla="*/ 2342593 w 2570530"/>
                  <a:gd name="connsiteY2717" fmla="*/ 377486 h 819527"/>
                  <a:gd name="connsiteX2718" fmla="*/ 1722446 w 2570530"/>
                  <a:gd name="connsiteY2718" fmla="*/ 374972 h 819527"/>
                  <a:gd name="connsiteX2719" fmla="*/ 1731862 w 2570530"/>
                  <a:gd name="connsiteY2719" fmla="*/ 378296 h 819527"/>
                  <a:gd name="connsiteX2720" fmla="*/ 1734675 w 2570530"/>
                  <a:gd name="connsiteY2720" fmla="*/ 384237 h 819527"/>
                  <a:gd name="connsiteX2721" fmla="*/ 1730004 w 2570530"/>
                  <a:gd name="connsiteY2721" fmla="*/ 390940 h 819527"/>
                  <a:gd name="connsiteX2722" fmla="*/ 1719520 w 2570530"/>
                  <a:gd name="connsiteY2722" fmla="*/ 393455 h 819527"/>
                  <a:gd name="connsiteX2723" fmla="*/ 1710104 w 2570530"/>
                  <a:gd name="connsiteY2723" fmla="*/ 390130 h 819527"/>
                  <a:gd name="connsiteX2724" fmla="*/ 1707292 w 2570530"/>
                  <a:gd name="connsiteY2724" fmla="*/ 384189 h 819527"/>
                  <a:gd name="connsiteX2725" fmla="*/ 1711963 w 2570530"/>
                  <a:gd name="connsiteY2725" fmla="*/ 377486 h 819527"/>
                  <a:gd name="connsiteX2726" fmla="*/ 1091943 w 2570530"/>
                  <a:gd name="connsiteY2726" fmla="*/ 374972 h 819527"/>
                  <a:gd name="connsiteX2727" fmla="*/ 1101359 w 2570530"/>
                  <a:gd name="connsiteY2727" fmla="*/ 378296 h 819527"/>
                  <a:gd name="connsiteX2728" fmla="*/ 1104171 w 2570530"/>
                  <a:gd name="connsiteY2728" fmla="*/ 384237 h 819527"/>
                  <a:gd name="connsiteX2729" fmla="*/ 1099500 w 2570530"/>
                  <a:gd name="connsiteY2729" fmla="*/ 390940 h 819527"/>
                  <a:gd name="connsiteX2730" fmla="*/ 1089017 w 2570530"/>
                  <a:gd name="connsiteY2730" fmla="*/ 393455 h 819527"/>
                  <a:gd name="connsiteX2731" fmla="*/ 1079601 w 2570530"/>
                  <a:gd name="connsiteY2731" fmla="*/ 390130 h 819527"/>
                  <a:gd name="connsiteX2732" fmla="*/ 1076789 w 2570530"/>
                  <a:gd name="connsiteY2732" fmla="*/ 384189 h 819527"/>
                  <a:gd name="connsiteX2733" fmla="*/ 1081459 w 2570530"/>
                  <a:gd name="connsiteY2733" fmla="*/ 377486 h 819527"/>
                  <a:gd name="connsiteX2734" fmla="*/ 462634 w 2570530"/>
                  <a:gd name="connsiteY2734" fmla="*/ 374972 h 819527"/>
                  <a:gd name="connsiteX2735" fmla="*/ 472050 w 2570530"/>
                  <a:gd name="connsiteY2735" fmla="*/ 378296 h 819527"/>
                  <a:gd name="connsiteX2736" fmla="*/ 474862 w 2570530"/>
                  <a:gd name="connsiteY2736" fmla="*/ 384237 h 819527"/>
                  <a:gd name="connsiteX2737" fmla="*/ 470191 w 2570530"/>
                  <a:gd name="connsiteY2737" fmla="*/ 390940 h 819527"/>
                  <a:gd name="connsiteX2738" fmla="*/ 459707 w 2570530"/>
                  <a:gd name="connsiteY2738" fmla="*/ 393455 h 819527"/>
                  <a:gd name="connsiteX2739" fmla="*/ 450291 w 2570530"/>
                  <a:gd name="connsiteY2739" fmla="*/ 390130 h 819527"/>
                  <a:gd name="connsiteX2740" fmla="*/ 447479 w 2570530"/>
                  <a:gd name="connsiteY2740" fmla="*/ 384189 h 819527"/>
                  <a:gd name="connsiteX2741" fmla="*/ 452150 w 2570530"/>
                  <a:gd name="connsiteY2741" fmla="*/ 377486 h 819527"/>
                  <a:gd name="connsiteX2742" fmla="*/ 1943406 w 2570530"/>
                  <a:gd name="connsiteY2742" fmla="*/ 372621 h 819527"/>
                  <a:gd name="connsiteX2743" fmla="*/ 1957253 w 2570530"/>
                  <a:gd name="connsiteY2743" fmla="*/ 376704 h 819527"/>
                  <a:gd name="connsiteX2744" fmla="*/ 1978227 w 2570530"/>
                  <a:gd name="connsiteY2744" fmla="*/ 391634 h 819527"/>
                  <a:gd name="connsiteX2745" fmla="*/ 1978227 w 2570530"/>
                  <a:gd name="connsiteY2745" fmla="*/ 411349 h 819527"/>
                  <a:gd name="connsiteX2746" fmla="*/ 1941425 w 2570530"/>
                  <a:gd name="connsiteY2746" fmla="*/ 437547 h 819527"/>
                  <a:gd name="connsiteX2747" fmla="*/ 1913731 w 2570530"/>
                  <a:gd name="connsiteY2747" fmla="*/ 437547 h 819527"/>
                  <a:gd name="connsiteX2748" fmla="*/ 1892757 w 2570530"/>
                  <a:gd name="connsiteY2748" fmla="*/ 422617 h 819527"/>
                  <a:gd name="connsiteX2749" fmla="*/ 1892757 w 2570530"/>
                  <a:gd name="connsiteY2749" fmla="*/ 402902 h 819527"/>
                  <a:gd name="connsiteX2750" fmla="*/ 1929559 w 2570530"/>
                  <a:gd name="connsiteY2750" fmla="*/ 376704 h 819527"/>
                  <a:gd name="connsiteX2751" fmla="*/ 1943406 w 2570530"/>
                  <a:gd name="connsiteY2751" fmla="*/ 372621 h 819527"/>
                  <a:gd name="connsiteX2752" fmla="*/ 1312903 w 2570530"/>
                  <a:gd name="connsiteY2752" fmla="*/ 372621 h 819527"/>
                  <a:gd name="connsiteX2753" fmla="*/ 1326750 w 2570530"/>
                  <a:gd name="connsiteY2753" fmla="*/ 376704 h 819527"/>
                  <a:gd name="connsiteX2754" fmla="*/ 1347723 w 2570530"/>
                  <a:gd name="connsiteY2754" fmla="*/ 391634 h 819527"/>
                  <a:gd name="connsiteX2755" fmla="*/ 1347724 w 2570530"/>
                  <a:gd name="connsiteY2755" fmla="*/ 411349 h 819527"/>
                  <a:gd name="connsiteX2756" fmla="*/ 1310922 w 2570530"/>
                  <a:gd name="connsiteY2756" fmla="*/ 437547 h 819527"/>
                  <a:gd name="connsiteX2757" fmla="*/ 1283227 w 2570530"/>
                  <a:gd name="connsiteY2757" fmla="*/ 437547 h 819527"/>
                  <a:gd name="connsiteX2758" fmla="*/ 1262254 w 2570530"/>
                  <a:gd name="connsiteY2758" fmla="*/ 422617 h 819527"/>
                  <a:gd name="connsiteX2759" fmla="*/ 1262254 w 2570530"/>
                  <a:gd name="connsiteY2759" fmla="*/ 402902 h 819527"/>
                  <a:gd name="connsiteX2760" fmla="*/ 1299056 w 2570530"/>
                  <a:gd name="connsiteY2760" fmla="*/ 376704 h 819527"/>
                  <a:gd name="connsiteX2761" fmla="*/ 1312903 w 2570530"/>
                  <a:gd name="connsiteY2761" fmla="*/ 372621 h 819527"/>
                  <a:gd name="connsiteX2762" fmla="*/ 683593 w 2570530"/>
                  <a:gd name="connsiteY2762" fmla="*/ 372621 h 819527"/>
                  <a:gd name="connsiteX2763" fmla="*/ 697440 w 2570530"/>
                  <a:gd name="connsiteY2763" fmla="*/ 376704 h 819527"/>
                  <a:gd name="connsiteX2764" fmla="*/ 718413 w 2570530"/>
                  <a:gd name="connsiteY2764" fmla="*/ 391634 h 819527"/>
                  <a:gd name="connsiteX2765" fmla="*/ 718414 w 2570530"/>
                  <a:gd name="connsiteY2765" fmla="*/ 411349 h 819527"/>
                  <a:gd name="connsiteX2766" fmla="*/ 681612 w 2570530"/>
                  <a:gd name="connsiteY2766" fmla="*/ 437547 h 819527"/>
                  <a:gd name="connsiteX2767" fmla="*/ 653917 w 2570530"/>
                  <a:gd name="connsiteY2767" fmla="*/ 437547 h 819527"/>
                  <a:gd name="connsiteX2768" fmla="*/ 632944 w 2570530"/>
                  <a:gd name="connsiteY2768" fmla="*/ 422617 h 819527"/>
                  <a:gd name="connsiteX2769" fmla="*/ 632944 w 2570530"/>
                  <a:gd name="connsiteY2769" fmla="*/ 402902 h 819527"/>
                  <a:gd name="connsiteX2770" fmla="*/ 669747 w 2570530"/>
                  <a:gd name="connsiteY2770" fmla="*/ 376704 h 819527"/>
                  <a:gd name="connsiteX2771" fmla="*/ 683593 w 2570530"/>
                  <a:gd name="connsiteY2771" fmla="*/ 372621 h 819527"/>
                  <a:gd name="connsiteX2772" fmla="*/ 2420904 w 2570530"/>
                  <a:gd name="connsiteY2772" fmla="*/ 363228 h 819527"/>
                  <a:gd name="connsiteX2773" fmla="*/ 2428586 w 2570530"/>
                  <a:gd name="connsiteY2773" fmla="*/ 365492 h 819527"/>
                  <a:gd name="connsiteX2774" fmla="*/ 2488816 w 2570530"/>
                  <a:gd name="connsiteY2774" fmla="*/ 408368 h 819527"/>
                  <a:gd name="connsiteX2775" fmla="*/ 2488816 w 2570530"/>
                  <a:gd name="connsiteY2775" fmla="*/ 419306 h 819527"/>
                  <a:gd name="connsiteX2776" fmla="*/ 2437302 w 2570530"/>
                  <a:gd name="connsiteY2776" fmla="*/ 455977 h 819527"/>
                  <a:gd name="connsiteX2777" fmla="*/ 2421938 w 2570530"/>
                  <a:gd name="connsiteY2777" fmla="*/ 455977 h 819527"/>
                  <a:gd name="connsiteX2778" fmla="*/ 2361707 w 2570530"/>
                  <a:gd name="connsiteY2778" fmla="*/ 413100 h 819527"/>
                  <a:gd name="connsiteX2779" fmla="*/ 2361707 w 2570530"/>
                  <a:gd name="connsiteY2779" fmla="*/ 402164 h 819527"/>
                  <a:gd name="connsiteX2780" fmla="*/ 2413222 w 2570530"/>
                  <a:gd name="connsiteY2780" fmla="*/ 365492 h 819527"/>
                  <a:gd name="connsiteX2781" fmla="*/ 2420904 w 2570530"/>
                  <a:gd name="connsiteY2781" fmla="*/ 363228 h 819527"/>
                  <a:gd name="connsiteX2782" fmla="*/ 1790273 w 2570530"/>
                  <a:gd name="connsiteY2782" fmla="*/ 363228 h 819527"/>
                  <a:gd name="connsiteX2783" fmla="*/ 1797955 w 2570530"/>
                  <a:gd name="connsiteY2783" fmla="*/ 365492 h 819527"/>
                  <a:gd name="connsiteX2784" fmla="*/ 1858186 w 2570530"/>
                  <a:gd name="connsiteY2784" fmla="*/ 408368 h 819527"/>
                  <a:gd name="connsiteX2785" fmla="*/ 1858186 w 2570530"/>
                  <a:gd name="connsiteY2785" fmla="*/ 419306 h 819527"/>
                  <a:gd name="connsiteX2786" fmla="*/ 1806671 w 2570530"/>
                  <a:gd name="connsiteY2786" fmla="*/ 455977 h 819527"/>
                  <a:gd name="connsiteX2787" fmla="*/ 1791307 w 2570530"/>
                  <a:gd name="connsiteY2787" fmla="*/ 455977 h 819527"/>
                  <a:gd name="connsiteX2788" fmla="*/ 1731076 w 2570530"/>
                  <a:gd name="connsiteY2788" fmla="*/ 413100 h 819527"/>
                  <a:gd name="connsiteX2789" fmla="*/ 1731076 w 2570530"/>
                  <a:gd name="connsiteY2789" fmla="*/ 402164 h 819527"/>
                  <a:gd name="connsiteX2790" fmla="*/ 1782591 w 2570530"/>
                  <a:gd name="connsiteY2790" fmla="*/ 365492 h 819527"/>
                  <a:gd name="connsiteX2791" fmla="*/ 1790273 w 2570530"/>
                  <a:gd name="connsiteY2791" fmla="*/ 363228 h 819527"/>
                  <a:gd name="connsiteX2792" fmla="*/ 1159770 w 2570530"/>
                  <a:gd name="connsiteY2792" fmla="*/ 363228 h 819527"/>
                  <a:gd name="connsiteX2793" fmla="*/ 1167452 w 2570530"/>
                  <a:gd name="connsiteY2793" fmla="*/ 365492 h 819527"/>
                  <a:gd name="connsiteX2794" fmla="*/ 1227682 w 2570530"/>
                  <a:gd name="connsiteY2794" fmla="*/ 408368 h 819527"/>
                  <a:gd name="connsiteX2795" fmla="*/ 1227682 w 2570530"/>
                  <a:gd name="connsiteY2795" fmla="*/ 419306 h 819527"/>
                  <a:gd name="connsiteX2796" fmla="*/ 1176168 w 2570530"/>
                  <a:gd name="connsiteY2796" fmla="*/ 455977 h 819527"/>
                  <a:gd name="connsiteX2797" fmla="*/ 1160804 w 2570530"/>
                  <a:gd name="connsiteY2797" fmla="*/ 455977 h 819527"/>
                  <a:gd name="connsiteX2798" fmla="*/ 1100573 w 2570530"/>
                  <a:gd name="connsiteY2798" fmla="*/ 413100 h 819527"/>
                  <a:gd name="connsiteX2799" fmla="*/ 1100573 w 2570530"/>
                  <a:gd name="connsiteY2799" fmla="*/ 402164 h 819527"/>
                  <a:gd name="connsiteX2800" fmla="*/ 1152087 w 2570530"/>
                  <a:gd name="connsiteY2800" fmla="*/ 365492 h 819527"/>
                  <a:gd name="connsiteX2801" fmla="*/ 1159770 w 2570530"/>
                  <a:gd name="connsiteY2801" fmla="*/ 363228 h 819527"/>
                  <a:gd name="connsiteX2802" fmla="*/ 530460 w 2570530"/>
                  <a:gd name="connsiteY2802" fmla="*/ 363228 h 819527"/>
                  <a:gd name="connsiteX2803" fmla="*/ 538142 w 2570530"/>
                  <a:gd name="connsiteY2803" fmla="*/ 365492 h 819527"/>
                  <a:gd name="connsiteX2804" fmla="*/ 598373 w 2570530"/>
                  <a:gd name="connsiteY2804" fmla="*/ 408368 h 819527"/>
                  <a:gd name="connsiteX2805" fmla="*/ 598373 w 2570530"/>
                  <a:gd name="connsiteY2805" fmla="*/ 419306 h 819527"/>
                  <a:gd name="connsiteX2806" fmla="*/ 546858 w 2570530"/>
                  <a:gd name="connsiteY2806" fmla="*/ 455977 h 819527"/>
                  <a:gd name="connsiteX2807" fmla="*/ 531494 w 2570530"/>
                  <a:gd name="connsiteY2807" fmla="*/ 455977 h 819527"/>
                  <a:gd name="connsiteX2808" fmla="*/ 471264 w 2570530"/>
                  <a:gd name="connsiteY2808" fmla="*/ 413100 h 819527"/>
                  <a:gd name="connsiteX2809" fmla="*/ 471264 w 2570530"/>
                  <a:gd name="connsiteY2809" fmla="*/ 402164 h 819527"/>
                  <a:gd name="connsiteX2810" fmla="*/ 522778 w 2570530"/>
                  <a:gd name="connsiteY2810" fmla="*/ 365492 h 819527"/>
                  <a:gd name="connsiteX2811" fmla="*/ 530460 w 2570530"/>
                  <a:gd name="connsiteY2811" fmla="*/ 363228 h 819527"/>
                  <a:gd name="connsiteX2812" fmla="*/ 2337254 w 2570530"/>
                  <a:gd name="connsiteY2812" fmla="*/ 353280 h 819527"/>
                  <a:gd name="connsiteX2813" fmla="*/ 2342246 w 2570530"/>
                  <a:gd name="connsiteY2813" fmla="*/ 354939 h 819527"/>
                  <a:gd name="connsiteX2814" fmla="*/ 2348007 w 2570530"/>
                  <a:gd name="connsiteY2814" fmla="*/ 359422 h 819527"/>
                  <a:gd name="connsiteX2815" fmla="*/ 2347555 w 2570530"/>
                  <a:gd name="connsiteY2815" fmla="*/ 366662 h 819527"/>
                  <a:gd name="connsiteX2816" fmla="*/ 2341260 w 2570530"/>
                  <a:gd name="connsiteY2816" fmla="*/ 370762 h 819527"/>
                  <a:gd name="connsiteX2817" fmla="*/ 2331089 w 2570530"/>
                  <a:gd name="connsiteY2817" fmla="*/ 370441 h 819527"/>
                  <a:gd name="connsiteX2818" fmla="*/ 2325329 w 2570530"/>
                  <a:gd name="connsiteY2818" fmla="*/ 365960 h 819527"/>
                  <a:gd name="connsiteX2819" fmla="*/ 2325779 w 2570530"/>
                  <a:gd name="connsiteY2819" fmla="*/ 358719 h 819527"/>
                  <a:gd name="connsiteX2820" fmla="*/ 2332075 w 2570530"/>
                  <a:gd name="connsiteY2820" fmla="*/ 354619 h 819527"/>
                  <a:gd name="connsiteX2821" fmla="*/ 2337254 w 2570530"/>
                  <a:gd name="connsiteY2821" fmla="*/ 353280 h 819527"/>
                  <a:gd name="connsiteX2822" fmla="*/ 1706624 w 2570530"/>
                  <a:gd name="connsiteY2822" fmla="*/ 353280 h 819527"/>
                  <a:gd name="connsiteX2823" fmla="*/ 1711615 w 2570530"/>
                  <a:gd name="connsiteY2823" fmla="*/ 354939 h 819527"/>
                  <a:gd name="connsiteX2824" fmla="*/ 1717376 w 2570530"/>
                  <a:gd name="connsiteY2824" fmla="*/ 359422 h 819527"/>
                  <a:gd name="connsiteX2825" fmla="*/ 1716925 w 2570530"/>
                  <a:gd name="connsiteY2825" fmla="*/ 366662 h 819527"/>
                  <a:gd name="connsiteX2826" fmla="*/ 1710629 w 2570530"/>
                  <a:gd name="connsiteY2826" fmla="*/ 370762 h 819527"/>
                  <a:gd name="connsiteX2827" fmla="*/ 1700458 w 2570530"/>
                  <a:gd name="connsiteY2827" fmla="*/ 370441 h 819527"/>
                  <a:gd name="connsiteX2828" fmla="*/ 1694698 w 2570530"/>
                  <a:gd name="connsiteY2828" fmla="*/ 365960 h 819527"/>
                  <a:gd name="connsiteX2829" fmla="*/ 1695149 w 2570530"/>
                  <a:gd name="connsiteY2829" fmla="*/ 358719 h 819527"/>
                  <a:gd name="connsiteX2830" fmla="*/ 1701445 w 2570530"/>
                  <a:gd name="connsiteY2830" fmla="*/ 354619 h 819527"/>
                  <a:gd name="connsiteX2831" fmla="*/ 1706624 w 2570530"/>
                  <a:gd name="connsiteY2831" fmla="*/ 353280 h 819527"/>
                  <a:gd name="connsiteX2832" fmla="*/ 1076121 w 2570530"/>
                  <a:gd name="connsiteY2832" fmla="*/ 353280 h 819527"/>
                  <a:gd name="connsiteX2833" fmla="*/ 1081112 w 2570530"/>
                  <a:gd name="connsiteY2833" fmla="*/ 354939 h 819527"/>
                  <a:gd name="connsiteX2834" fmla="*/ 1086873 w 2570530"/>
                  <a:gd name="connsiteY2834" fmla="*/ 359422 h 819527"/>
                  <a:gd name="connsiteX2835" fmla="*/ 1086421 w 2570530"/>
                  <a:gd name="connsiteY2835" fmla="*/ 366662 h 819527"/>
                  <a:gd name="connsiteX2836" fmla="*/ 1080126 w 2570530"/>
                  <a:gd name="connsiteY2836" fmla="*/ 370762 h 819527"/>
                  <a:gd name="connsiteX2837" fmla="*/ 1069955 w 2570530"/>
                  <a:gd name="connsiteY2837" fmla="*/ 370441 h 819527"/>
                  <a:gd name="connsiteX2838" fmla="*/ 1064195 w 2570530"/>
                  <a:gd name="connsiteY2838" fmla="*/ 365960 h 819527"/>
                  <a:gd name="connsiteX2839" fmla="*/ 1064646 w 2570530"/>
                  <a:gd name="connsiteY2839" fmla="*/ 358719 h 819527"/>
                  <a:gd name="connsiteX2840" fmla="*/ 1070942 w 2570530"/>
                  <a:gd name="connsiteY2840" fmla="*/ 354619 h 819527"/>
                  <a:gd name="connsiteX2841" fmla="*/ 1076121 w 2570530"/>
                  <a:gd name="connsiteY2841" fmla="*/ 353280 h 819527"/>
                  <a:gd name="connsiteX2842" fmla="*/ 446811 w 2570530"/>
                  <a:gd name="connsiteY2842" fmla="*/ 353280 h 819527"/>
                  <a:gd name="connsiteX2843" fmla="*/ 451803 w 2570530"/>
                  <a:gd name="connsiteY2843" fmla="*/ 354939 h 819527"/>
                  <a:gd name="connsiteX2844" fmla="*/ 457563 w 2570530"/>
                  <a:gd name="connsiteY2844" fmla="*/ 359422 h 819527"/>
                  <a:gd name="connsiteX2845" fmla="*/ 457111 w 2570530"/>
                  <a:gd name="connsiteY2845" fmla="*/ 366662 h 819527"/>
                  <a:gd name="connsiteX2846" fmla="*/ 450817 w 2570530"/>
                  <a:gd name="connsiteY2846" fmla="*/ 370762 h 819527"/>
                  <a:gd name="connsiteX2847" fmla="*/ 440646 w 2570530"/>
                  <a:gd name="connsiteY2847" fmla="*/ 370441 h 819527"/>
                  <a:gd name="connsiteX2848" fmla="*/ 434885 w 2570530"/>
                  <a:gd name="connsiteY2848" fmla="*/ 365960 h 819527"/>
                  <a:gd name="connsiteX2849" fmla="*/ 435336 w 2570530"/>
                  <a:gd name="connsiteY2849" fmla="*/ 358719 h 819527"/>
                  <a:gd name="connsiteX2850" fmla="*/ 441632 w 2570530"/>
                  <a:gd name="connsiteY2850" fmla="*/ 354619 h 819527"/>
                  <a:gd name="connsiteX2851" fmla="*/ 446811 w 2570530"/>
                  <a:gd name="connsiteY2851" fmla="*/ 353280 h 819527"/>
                  <a:gd name="connsiteX2852" fmla="*/ 81968 w 2570530"/>
                  <a:gd name="connsiteY2852" fmla="*/ 352776 h 819527"/>
                  <a:gd name="connsiteX2853" fmla="*/ 85046 w 2570530"/>
                  <a:gd name="connsiteY2853" fmla="*/ 355171 h 819527"/>
                  <a:gd name="connsiteX2854" fmla="*/ 84595 w 2570530"/>
                  <a:gd name="connsiteY2854" fmla="*/ 362411 h 819527"/>
                  <a:gd name="connsiteX2855" fmla="*/ 79718 w 2570530"/>
                  <a:gd name="connsiteY2855" fmla="*/ 365589 h 819527"/>
                  <a:gd name="connsiteX2856" fmla="*/ 1964609 w 2570530"/>
                  <a:gd name="connsiteY2856" fmla="*/ 349029 h 819527"/>
                  <a:gd name="connsiteX2857" fmla="*/ 1969601 w 2570530"/>
                  <a:gd name="connsiteY2857" fmla="*/ 350689 h 819527"/>
                  <a:gd name="connsiteX2858" fmla="*/ 1975362 w 2570530"/>
                  <a:gd name="connsiteY2858" fmla="*/ 355171 h 819527"/>
                  <a:gd name="connsiteX2859" fmla="*/ 1974912 w 2570530"/>
                  <a:gd name="connsiteY2859" fmla="*/ 362411 h 819527"/>
                  <a:gd name="connsiteX2860" fmla="*/ 1968616 w 2570530"/>
                  <a:gd name="connsiteY2860" fmla="*/ 366512 h 819527"/>
                  <a:gd name="connsiteX2861" fmla="*/ 1958444 w 2570530"/>
                  <a:gd name="connsiteY2861" fmla="*/ 366190 h 819527"/>
                  <a:gd name="connsiteX2862" fmla="*/ 1952684 w 2570530"/>
                  <a:gd name="connsiteY2862" fmla="*/ 361709 h 819527"/>
                  <a:gd name="connsiteX2863" fmla="*/ 1953135 w 2570530"/>
                  <a:gd name="connsiteY2863" fmla="*/ 354468 h 819527"/>
                  <a:gd name="connsiteX2864" fmla="*/ 1959431 w 2570530"/>
                  <a:gd name="connsiteY2864" fmla="*/ 350368 h 819527"/>
                  <a:gd name="connsiteX2865" fmla="*/ 1964609 w 2570530"/>
                  <a:gd name="connsiteY2865" fmla="*/ 349029 h 819527"/>
                  <a:gd name="connsiteX2866" fmla="*/ 1334106 w 2570530"/>
                  <a:gd name="connsiteY2866" fmla="*/ 349029 h 819527"/>
                  <a:gd name="connsiteX2867" fmla="*/ 1339098 w 2570530"/>
                  <a:gd name="connsiteY2867" fmla="*/ 350689 h 819527"/>
                  <a:gd name="connsiteX2868" fmla="*/ 1344859 w 2570530"/>
                  <a:gd name="connsiteY2868" fmla="*/ 355171 h 819527"/>
                  <a:gd name="connsiteX2869" fmla="*/ 1344408 w 2570530"/>
                  <a:gd name="connsiteY2869" fmla="*/ 362411 h 819527"/>
                  <a:gd name="connsiteX2870" fmla="*/ 1338113 w 2570530"/>
                  <a:gd name="connsiteY2870" fmla="*/ 366512 h 819527"/>
                  <a:gd name="connsiteX2871" fmla="*/ 1327941 w 2570530"/>
                  <a:gd name="connsiteY2871" fmla="*/ 366190 h 819527"/>
                  <a:gd name="connsiteX2872" fmla="*/ 1322181 w 2570530"/>
                  <a:gd name="connsiteY2872" fmla="*/ 361709 h 819527"/>
                  <a:gd name="connsiteX2873" fmla="*/ 1322632 w 2570530"/>
                  <a:gd name="connsiteY2873" fmla="*/ 354468 h 819527"/>
                  <a:gd name="connsiteX2874" fmla="*/ 1328927 w 2570530"/>
                  <a:gd name="connsiteY2874" fmla="*/ 350368 h 819527"/>
                  <a:gd name="connsiteX2875" fmla="*/ 1334106 w 2570530"/>
                  <a:gd name="connsiteY2875" fmla="*/ 349029 h 819527"/>
                  <a:gd name="connsiteX2876" fmla="*/ 704797 w 2570530"/>
                  <a:gd name="connsiteY2876" fmla="*/ 349029 h 819527"/>
                  <a:gd name="connsiteX2877" fmla="*/ 709789 w 2570530"/>
                  <a:gd name="connsiteY2877" fmla="*/ 350689 h 819527"/>
                  <a:gd name="connsiteX2878" fmla="*/ 715549 w 2570530"/>
                  <a:gd name="connsiteY2878" fmla="*/ 355171 h 819527"/>
                  <a:gd name="connsiteX2879" fmla="*/ 715098 w 2570530"/>
                  <a:gd name="connsiteY2879" fmla="*/ 362411 h 819527"/>
                  <a:gd name="connsiteX2880" fmla="*/ 708803 w 2570530"/>
                  <a:gd name="connsiteY2880" fmla="*/ 366512 h 819527"/>
                  <a:gd name="connsiteX2881" fmla="*/ 698631 w 2570530"/>
                  <a:gd name="connsiteY2881" fmla="*/ 366190 h 819527"/>
                  <a:gd name="connsiteX2882" fmla="*/ 692871 w 2570530"/>
                  <a:gd name="connsiteY2882" fmla="*/ 361709 h 819527"/>
                  <a:gd name="connsiteX2883" fmla="*/ 693322 w 2570530"/>
                  <a:gd name="connsiteY2883" fmla="*/ 354468 h 819527"/>
                  <a:gd name="connsiteX2884" fmla="*/ 699617 w 2570530"/>
                  <a:gd name="connsiteY2884" fmla="*/ 350368 h 819527"/>
                  <a:gd name="connsiteX2885" fmla="*/ 704797 w 2570530"/>
                  <a:gd name="connsiteY2885" fmla="*/ 349029 h 819527"/>
                  <a:gd name="connsiteX2886" fmla="*/ 763846 w 2570530"/>
                  <a:gd name="connsiteY2886" fmla="*/ 347022 h 819527"/>
                  <a:gd name="connsiteX2887" fmla="*/ 795258 w 2570530"/>
                  <a:gd name="connsiteY2887" fmla="*/ 366914 h 819527"/>
                  <a:gd name="connsiteX2888" fmla="*/ 795258 w 2570530"/>
                  <a:gd name="connsiteY2888" fmla="*/ 376181 h 819527"/>
                  <a:gd name="connsiteX2889" fmla="*/ 763846 w 2570530"/>
                  <a:gd name="connsiteY2889" fmla="*/ 396073 h 819527"/>
                  <a:gd name="connsiteX2890" fmla="*/ 735902 w 2570530"/>
                  <a:gd name="connsiteY2890" fmla="*/ 376181 h 819527"/>
                  <a:gd name="connsiteX2891" fmla="*/ 735902 w 2570530"/>
                  <a:gd name="connsiteY2891" fmla="*/ 366914 h 819527"/>
                  <a:gd name="connsiteX2892" fmla="*/ 1394350 w 2570530"/>
                  <a:gd name="connsiteY2892" fmla="*/ 346172 h 819527"/>
                  <a:gd name="connsiteX2893" fmla="*/ 1425762 w 2570530"/>
                  <a:gd name="connsiteY2893" fmla="*/ 366914 h 819527"/>
                  <a:gd name="connsiteX2894" fmla="*/ 1425762 w 2570530"/>
                  <a:gd name="connsiteY2894" fmla="*/ 376181 h 819527"/>
                  <a:gd name="connsiteX2895" fmla="*/ 1394350 w 2570530"/>
                  <a:gd name="connsiteY2895" fmla="*/ 398541 h 819527"/>
                  <a:gd name="connsiteX2896" fmla="*/ 1365212 w 2570530"/>
                  <a:gd name="connsiteY2896" fmla="*/ 376181 h 819527"/>
                  <a:gd name="connsiteX2897" fmla="*/ 1365212 w 2570530"/>
                  <a:gd name="connsiteY2897" fmla="*/ 366914 h 819527"/>
                  <a:gd name="connsiteX2898" fmla="*/ 134537 w 2570530"/>
                  <a:gd name="connsiteY2898" fmla="*/ 346172 h 819527"/>
                  <a:gd name="connsiteX2899" fmla="*/ 165949 w 2570530"/>
                  <a:gd name="connsiteY2899" fmla="*/ 366914 h 819527"/>
                  <a:gd name="connsiteX2900" fmla="*/ 165949 w 2570530"/>
                  <a:gd name="connsiteY2900" fmla="*/ 376181 h 819527"/>
                  <a:gd name="connsiteX2901" fmla="*/ 134537 w 2570530"/>
                  <a:gd name="connsiteY2901" fmla="*/ 398541 h 819527"/>
                  <a:gd name="connsiteX2902" fmla="*/ 105399 w 2570530"/>
                  <a:gd name="connsiteY2902" fmla="*/ 376181 h 819527"/>
                  <a:gd name="connsiteX2903" fmla="*/ 105399 w 2570530"/>
                  <a:gd name="connsiteY2903" fmla="*/ 366914 h 819527"/>
                  <a:gd name="connsiteX2904" fmla="*/ 2260750 w 2570530"/>
                  <a:gd name="connsiteY2904" fmla="*/ 345790 h 819527"/>
                  <a:gd name="connsiteX2905" fmla="*/ 2276109 w 2570530"/>
                  <a:gd name="connsiteY2905" fmla="*/ 350318 h 819527"/>
                  <a:gd name="connsiteX2906" fmla="*/ 2319100 w 2570530"/>
                  <a:gd name="connsiteY2906" fmla="*/ 380922 h 819527"/>
                  <a:gd name="connsiteX2907" fmla="*/ 2319100 w 2570530"/>
                  <a:gd name="connsiteY2907" fmla="*/ 402789 h 819527"/>
                  <a:gd name="connsiteX2908" fmla="*/ 2288906 w 2570530"/>
                  <a:gd name="connsiteY2908" fmla="*/ 424283 h 819527"/>
                  <a:gd name="connsiteX2909" fmla="*/ 2258187 w 2570530"/>
                  <a:gd name="connsiteY2909" fmla="*/ 424283 h 819527"/>
                  <a:gd name="connsiteX2910" fmla="*/ 2215196 w 2570530"/>
                  <a:gd name="connsiteY2910" fmla="*/ 393680 h 819527"/>
                  <a:gd name="connsiteX2911" fmla="*/ 2215196 w 2570530"/>
                  <a:gd name="connsiteY2911" fmla="*/ 371812 h 819527"/>
                  <a:gd name="connsiteX2912" fmla="*/ 2245391 w 2570530"/>
                  <a:gd name="connsiteY2912" fmla="*/ 350318 h 819527"/>
                  <a:gd name="connsiteX2913" fmla="*/ 2260750 w 2570530"/>
                  <a:gd name="connsiteY2913" fmla="*/ 345790 h 819527"/>
                  <a:gd name="connsiteX2914" fmla="*/ 1630120 w 2570530"/>
                  <a:gd name="connsiteY2914" fmla="*/ 345790 h 819527"/>
                  <a:gd name="connsiteX2915" fmla="*/ 1645479 w 2570530"/>
                  <a:gd name="connsiteY2915" fmla="*/ 350318 h 819527"/>
                  <a:gd name="connsiteX2916" fmla="*/ 1688470 w 2570530"/>
                  <a:gd name="connsiteY2916" fmla="*/ 380922 h 819527"/>
                  <a:gd name="connsiteX2917" fmla="*/ 1688470 w 2570530"/>
                  <a:gd name="connsiteY2917" fmla="*/ 402789 h 819527"/>
                  <a:gd name="connsiteX2918" fmla="*/ 1658275 w 2570530"/>
                  <a:gd name="connsiteY2918" fmla="*/ 424283 h 819527"/>
                  <a:gd name="connsiteX2919" fmla="*/ 1627557 w 2570530"/>
                  <a:gd name="connsiteY2919" fmla="*/ 424283 h 819527"/>
                  <a:gd name="connsiteX2920" fmla="*/ 1584565 w 2570530"/>
                  <a:gd name="connsiteY2920" fmla="*/ 393680 h 819527"/>
                  <a:gd name="connsiteX2921" fmla="*/ 1584565 w 2570530"/>
                  <a:gd name="connsiteY2921" fmla="*/ 371812 h 819527"/>
                  <a:gd name="connsiteX2922" fmla="*/ 1614760 w 2570530"/>
                  <a:gd name="connsiteY2922" fmla="*/ 350318 h 819527"/>
                  <a:gd name="connsiteX2923" fmla="*/ 1630120 w 2570530"/>
                  <a:gd name="connsiteY2923" fmla="*/ 345790 h 819527"/>
                  <a:gd name="connsiteX2924" fmla="*/ 999616 w 2570530"/>
                  <a:gd name="connsiteY2924" fmla="*/ 345790 h 819527"/>
                  <a:gd name="connsiteX2925" fmla="*/ 1014975 w 2570530"/>
                  <a:gd name="connsiteY2925" fmla="*/ 350318 h 819527"/>
                  <a:gd name="connsiteX2926" fmla="*/ 1057966 w 2570530"/>
                  <a:gd name="connsiteY2926" fmla="*/ 380922 h 819527"/>
                  <a:gd name="connsiteX2927" fmla="*/ 1057966 w 2570530"/>
                  <a:gd name="connsiteY2927" fmla="*/ 402789 h 819527"/>
                  <a:gd name="connsiteX2928" fmla="*/ 1027772 w 2570530"/>
                  <a:gd name="connsiteY2928" fmla="*/ 424283 h 819527"/>
                  <a:gd name="connsiteX2929" fmla="*/ 997053 w 2570530"/>
                  <a:gd name="connsiteY2929" fmla="*/ 424283 h 819527"/>
                  <a:gd name="connsiteX2930" fmla="*/ 954062 w 2570530"/>
                  <a:gd name="connsiteY2930" fmla="*/ 393680 h 819527"/>
                  <a:gd name="connsiteX2931" fmla="*/ 954062 w 2570530"/>
                  <a:gd name="connsiteY2931" fmla="*/ 371812 h 819527"/>
                  <a:gd name="connsiteX2932" fmla="*/ 984257 w 2570530"/>
                  <a:gd name="connsiteY2932" fmla="*/ 350318 h 819527"/>
                  <a:gd name="connsiteX2933" fmla="*/ 999616 w 2570530"/>
                  <a:gd name="connsiteY2933" fmla="*/ 345790 h 819527"/>
                  <a:gd name="connsiteX2934" fmla="*/ 370307 w 2570530"/>
                  <a:gd name="connsiteY2934" fmla="*/ 345790 h 819527"/>
                  <a:gd name="connsiteX2935" fmla="*/ 385666 w 2570530"/>
                  <a:gd name="connsiteY2935" fmla="*/ 350318 h 819527"/>
                  <a:gd name="connsiteX2936" fmla="*/ 428656 w 2570530"/>
                  <a:gd name="connsiteY2936" fmla="*/ 380922 h 819527"/>
                  <a:gd name="connsiteX2937" fmla="*/ 428656 w 2570530"/>
                  <a:gd name="connsiteY2937" fmla="*/ 402789 h 819527"/>
                  <a:gd name="connsiteX2938" fmla="*/ 398462 w 2570530"/>
                  <a:gd name="connsiteY2938" fmla="*/ 424283 h 819527"/>
                  <a:gd name="connsiteX2939" fmla="*/ 367744 w 2570530"/>
                  <a:gd name="connsiteY2939" fmla="*/ 424283 h 819527"/>
                  <a:gd name="connsiteX2940" fmla="*/ 324753 w 2570530"/>
                  <a:gd name="connsiteY2940" fmla="*/ 393680 h 819527"/>
                  <a:gd name="connsiteX2941" fmla="*/ 324753 w 2570530"/>
                  <a:gd name="connsiteY2941" fmla="*/ 371812 h 819527"/>
                  <a:gd name="connsiteX2942" fmla="*/ 354948 w 2570530"/>
                  <a:gd name="connsiteY2942" fmla="*/ 350318 h 819527"/>
                  <a:gd name="connsiteX2943" fmla="*/ 370307 w 2570530"/>
                  <a:gd name="connsiteY2943" fmla="*/ 345790 h 819527"/>
                  <a:gd name="connsiteX2944" fmla="*/ 2024980 w 2570530"/>
                  <a:gd name="connsiteY2944" fmla="*/ 344554 h 819527"/>
                  <a:gd name="connsiteX2945" fmla="*/ 2056392 w 2570530"/>
                  <a:gd name="connsiteY2945" fmla="*/ 366914 h 819527"/>
                  <a:gd name="connsiteX2946" fmla="*/ 2056392 w 2570530"/>
                  <a:gd name="connsiteY2946" fmla="*/ 376181 h 819527"/>
                  <a:gd name="connsiteX2947" fmla="*/ 2024980 w 2570530"/>
                  <a:gd name="connsiteY2947" fmla="*/ 398541 h 819527"/>
                  <a:gd name="connsiteX2948" fmla="*/ 2024980 w 2570530"/>
                  <a:gd name="connsiteY2948" fmla="*/ 397013 h 819527"/>
                  <a:gd name="connsiteX2949" fmla="*/ 1995716 w 2570530"/>
                  <a:gd name="connsiteY2949" fmla="*/ 376181 h 819527"/>
                  <a:gd name="connsiteX2950" fmla="*/ 1995715 w 2570530"/>
                  <a:gd name="connsiteY2950" fmla="*/ 366914 h 819527"/>
                  <a:gd name="connsiteX2951" fmla="*/ 2024980 w 2570530"/>
                  <a:gd name="connsiteY2951" fmla="*/ 346082 h 819527"/>
                  <a:gd name="connsiteX2952" fmla="*/ 2365503 w 2570530"/>
                  <a:gd name="connsiteY2952" fmla="*/ 343106 h 819527"/>
                  <a:gd name="connsiteX2953" fmla="*/ 2371115 w 2570530"/>
                  <a:gd name="connsiteY2953" fmla="*/ 344973 h 819527"/>
                  <a:gd name="connsiteX2954" fmla="*/ 2390355 w 2570530"/>
                  <a:gd name="connsiteY2954" fmla="*/ 359941 h 819527"/>
                  <a:gd name="connsiteX2955" fmla="*/ 2389848 w 2570530"/>
                  <a:gd name="connsiteY2955" fmla="*/ 368081 h 819527"/>
                  <a:gd name="connsiteX2956" fmla="*/ 2382771 w 2570530"/>
                  <a:gd name="connsiteY2956" fmla="*/ 372690 h 819527"/>
                  <a:gd name="connsiteX2957" fmla="*/ 2371337 w 2570530"/>
                  <a:gd name="connsiteY2957" fmla="*/ 372329 h 819527"/>
                  <a:gd name="connsiteX2958" fmla="*/ 2352097 w 2570530"/>
                  <a:gd name="connsiteY2958" fmla="*/ 357360 h 819527"/>
                  <a:gd name="connsiteX2959" fmla="*/ 2352603 w 2570530"/>
                  <a:gd name="connsiteY2959" fmla="*/ 349221 h 819527"/>
                  <a:gd name="connsiteX2960" fmla="*/ 2359680 w 2570530"/>
                  <a:gd name="connsiteY2960" fmla="*/ 344611 h 819527"/>
                  <a:gd name="connsiteX2961" fmla="*/ 2365503 w 2570530"/>
                  <a:gd name="connsiteY2961" fmla="*/ 343106 h 819527"/>
                  <a:gd name="connsiteX2962" fmla="*/ 1734872 w 2570530"/>
                  <a:gd name="connsiteY2962" fmla="*/ 343106 h 819527"/>
                  <a:gd name="connsiteX2963" fmla="*/ 1740484 w 2570530"/>
                  <a:gd name="connsiteY2963" fmla="*/ 344973 h 819527"/>
                  <a:gd name="connsiteX2964" fmla="*/ 1759725 w 2570530"/>
                  <a:gd name="connsiteY2964" fmla="*/ 359941 h 819527"/>
                  <a:gd name="connsiteX2965" fmla="*/ 1759217 w 2570530"/>
                  <a:gd name="connsiteY2965" fmla="*/ 368081 h 819527"/>
                  <a:gd name="connsiteX2966" fmla="*/ 1752140 w 2570530"/>
                  <a:gd name="connsiteY2966" fmla="*/ 372690 h 819527"/>
                  <a:gd name="connsiteX2967" fmla="*/ 1740707 w 2570530"/>
                  <a:gd name="connsiteY2967" fmla="*/ 372329 h 819527"/>
                  <a:gd name="connsiteX2968" fmla="*/ 1721466 w 2570530"/>
                  <a:gd name="connsiteY2968" fmla="*/ 357360 h 819527"/>
                  <a:gd name="connsiteX2969" fmla="*/ 1721973 w 2570530"/>
                  <a:gd name="connsiteY2969" fmla="*/ 349221 h 819527"/>
                  <a:gd name="connsiteX2970" fmla="*/ 1729050 w 2570530"/>
                  <a:gd name="connsiteY2970" fmla="*/ 344611 h 819527"/>
                  <a:gd name="connsiteX2971" fmla="*/ 1734872 w 2570530"/>
                  <a:gd name="connsiteY2971" fmla="*/ 343106 h 819527"/>
                  <a:gd name="connsiteX2972" fmla="*/ 1104369 w 2570530"/>
                  <a:gd name="connsiteY2972" fmla="*/ 343106 h 819527"/>
                  <a:gd name="connsiteX2973" fmla="*/ 1109981 w 2570530"/>
                  <a:gd name="connsiteY2973" fmla="*/ 344973 h 819527"/>
                  <a:gd name="connsiteX2974" fmla="*/ 1129221 w 2570530"/>
                  <a:gd name="connsiteY2974" fmla="*/ 359941 h 819527"/>
                  <a:gd name="connsiteX2975" fmla="*/ 1128714 w 2570530"/>
                  <a:gd name="connsiteY2975" fmla="*/ 368081 h 819527"/>
                  <a:gd name="connsiteX2976" fmla="*/ 1121637 w 2570530"/>
                  <a:gd name="connsiteY2976" fmla="*/ 372690 h 819527"/>
                  <a:gd name="connsiteX2977" fmla="*/ 1110203 w 2570530"/>
                  <a:gd name="connsiteY2977" fmla="*/ 372329 h 819527"/>
                  <a:gd name="connsiteX2978" fmla="*/ 1090963 w 2570530"/>
                  <a:gd name="connsiteY2978" fmla="*/ 357360 h 819527"/>
                  <a:gd name="connsiteX2979" fmla="*/ 1091470 w 2570530"/>
                  <a:gd name="connsiteY2979" fmla="*/ 349221 h 819527"/>
                  <a:gd name="connsiteX2980" fmla="*/ 1098547 w 2570530"/>
                  <a:gd name="connsiteY2980" fmla="*/ 344611 h 819527"/>
                  <a:gd name="connsiteX2981" fmla="*/ 1104369 w 2570530"/>
                  <a:gd name="connsiteY2981" fmla="*/ 343106 h 819527"/>
                  <a:gd name="connsiteX2982" fmla="*/ 475060 w 2570530"/>
                  <a:gd name="connsiteY2982" fmla="*/ 343106 h 819527"/>
                  <a:gd name="connsiteX2983" fmla="*/ 480671 w 2570530"/>
                  <a:gd name="connsiteY2983" fmla="*/ 344973 h 819527"/>
                  <a:gd name="connsiteX2984" fmla="*/ 499912 w 2570530"/>
                  <a:gd name="connsiteY2984" fmla="*/ 359941 h 819527"/>
                  <a:gd name="connsiteX2985" fmla="*/ 499405 w 2570530"/>
                  <a:gd name="connsiteY2985" fmla="*/ 368081 h 819527"/>
                  <a:gd name="connsiteX2986" fmla="*/ 492328 w 2570530"/>
                  <a:gd name="connsiteY2986" fmla="*/ 372690 h 819527"/>
                  <a:gd name="connsiteX2987" fmla="*/ 480894 w 2570530"/>
                  <a:gd name="connsiteY2987" fmla="*/ 372329 h 819527"/>
                  <a:gd name="connsiteX2988" fmla="*/ 461653 w 2570530"/>
                  <a:gd name="connsiteY2988" fmla="*/ 357360 h 819527"/>
                  <a:gd name="connsiteX2989" fmla="*/ 462160 w 2570530"/>
                  <a:gd name="connsiteY2989" fmla="*/ 349221 h 819527"/>
                  <a:gd name="connsiteX2990" fmla="*/ 469237 w 2570530"/>
                  <a:gd name="connsiteY2990" fmla="*/ 344611 h 819527"/>
                  <a:gd name="connsiteX2991" fmla="*/ 475060 w 2570530"/>
                  <a:gd name="connsiteY2991" fmla="*/ 343106 h 819527"/>
                  <a:gd name="connsiteX2992" fmla="*/ 2423250 w 2570530"/>
                  <a:gd name="connsiteY2992" fmla="*/ 340526 h 819527"/>
                  <a:gd name="connsiteX2993" fmla="*/ 2428243 w 2570530"/>
                  <a:gd name="connsiteY2993" fmla="*/ 342186 h 819527"/>
                  <a:gd name="connsiteX2994" fmla="*/ 2434004 w 2570530"/>
                  <a:gd name="connsiteY2994" fmla="*/ 346668 h 819527"/>
                  <a:gd name="connsiteX2995" fmla="*/ 2433552 w 2570530"/>
                  <a:gd name="connsiteY2995" fmla="*/ 353909 h 819527"/>
                  <a:gd name="connsiteX2996" fmla="*/ 2427256 w 2570530"/>
                  <a:gd name="connsiteY2996" fmla="*/ 358009 h 819527"/>
                  <a:gd name="connsiteX2997" fmla="*/ 2417085 w 2570530"/>
                  <a:gd name="connsiteY2997" fmla="*/ 357688 h 819527"/>
                  <a:gd name="connsiteX2998" fmla="*/ 2411325 w 2570530"/>
                  <a:gd name="connsiteY2998" fmla="*/ 353206 h 819527"/>
                  <a:gd name="connsiteX2999" fmla="*/ 2411776 w 2570530"/>
                  <a:gd name="connsiteY2999" fmla="*/ 345965 h 819527"/>
                  <a:gd name="connsiteX3000" fmla="*/ 2418072 w 2570530"/>
                  <a:gd name="connsiteY3000" fmla="*/ 341865 h 819527"/>
                  <a:gd name="connsiteX3001" fmla="*/ 2423250 w 2570530"/>
                  <a:gd name="connsiteY3001" fmla="*/ 340526 h 819527"/>
                  <a:gd name="connsiteX3002" fmla="*/ 1792620 w 2570530"/>
                  <a:gd name="connsiteY3002" fmla="*/ 340526 h 819527"/>
                  <a:gd name="connsiteX3003" fmla="*/ 1797613 w 2570530"/>
                  <a:gd name="connsiteY3003" fmla="*/ 342186 h 819527"/>
                  <a:gd name="connsiteX3004" fmla="*/ 1803373 w 2570530"/>
                  <a:gd name="connsiteY3004" fmla="*/ 346668 h 819527"/>
                  <a:gd name="connsiteX3005" fmla="*/ 1802921 w 2570530"/>
                  <a:gd name="connsiteY3005" fmla="*/ 353909 h 819527"/>
                  <a:gd name="connsiteX3006" fmla="*/ 1796625 w 2570530"/>
                  <a:gd name="connsiteY3006" fmla="*/ 358009 h 819527"/>
                  <a:gd name="connsiteX3007" fmla="*/ 1786454 w 2570530"/>
                  <a:gd name="connsiteY3007" fmla="*/ 357688 h 819527"/>
                  <a:gd name="connsiteX3008" fmla="*/ 1780694 w 2570530"/>
                  <a:gd name="connsiteY3008" fmla="*/ 353206 h 819527"/>
                  <a:gd name="connsiteX3009" fmla="*/ 1781145 w 2570530"/>
                  <a:gd name="connsiteY3009" fmla="*/ 345965 h 819527"/>
                  <a:gd name="connsiteX3010" fmla="*/ 1787441 w 2570530"/>
                  <a:gd name="connsiteY3010" fmla="*/ 341865 h 819527"/>
                  <a:gd name="connsiteX3011" fmla="*/ 1792620 w 2570530"/>
                  <a:gd name="connsiteY3011" fmla="*/ 340526 h 819527"/>
                  <a:gd name="connsiteX3012" fmla="*/ 1162117 w 2570530"/>
                  <a:gd name="connsiteY3012" fmla="*/ 340526 h 819527"/>
                  <a:gd name="connsiteX3013" fmla="*/ 1167109 w 2570530"/>
                  <a:gd name="connsiteY3013" fmla="*/ 342186 h 819527"/>
                  <a:gd name="connsiteX3014" fmla="*/ 1172869 w 2570530"/>
                  <a:gd name="connsiteY3014" fmla="*/ 346668 h 819527"/>
                  <a:gd name="connsiteX3015" fmla="*/ 1172418 w 2570530"/>
                  <a:gd name="connsiteY3015" fmla="*/ 353909 h 819527"/>
                  <a:gd name="connsiteX3016" fmla="*/ 1166122 w 2570530"/>
                  <a:gd name="connsiteY3016" fmla="*/ 358009 h 819527"/>
                  <a:gd name="connsiteX3017" fmla="*/ 1155951 w 2570530"/>
                  <a:gd name="connsiteY3017" fmla="*/ 357688 h 819527"/>
                  <a:gd name="connsiteX3018" fmla="*/ 1150191 w 2570530"/>
                  <a:gd name="connsiteY3018" fmla="*/ 353206 h 819527"/>
                  <a:gd name="connsiteX3019" fmla="*/ 1150642 w 2570530"/>
                  <a:gd name="connsiteY3019" fmla="*/ 345965 h 819527"/>
                  <a:gd name="connsiteX3020" fmla="*/ 1156938 w 2570530"/>
                  <a:gd name="connsiteY3020" fmla="*/ 341865 h 819527"/>
                  <a:gd name="connsiteX3021" fmla="*/ 1162117 w 2570530"/>
                  <a:gd name="connsiteY3021" fmla="*/ 340526 h 819527"/>
                  <a:gd name="connsiteX3022" fmla="*/ 532807 w 2570530"/>
                  <a:gd name="connsiteY3022" fmla="*/ 340526 h 819527"/>
                  <a:gd name="connsiteX3023" fmla="*/ 537800 w 2570530"/>
                  <a:gd name="connsiteY3023" fmla="*/ 342186 h 819527"/>
                  <a:gd name="connsiteX3024" fmla="*/ 543560 w 2570530"/>
                  <a:gd name="connsiteY3024" fmla="*/ 346668 h 819527"/>
                  <a:gd name="connsiteX3025" fmla="*/ 543108 w 2570530"/>
                  <a:gd name="connsiteY3025" fmla="*/ 353909 h 819527"/>
                  <a:gd name="connsiteX3026" fmla="*/ 536813 w 2570530"/>
                  <a:gd name="connsiteY3026" fmla="*/ 358009 h 819527"/>
                  <a:gd name="connsiteX3027" fmla="*/ 526642 w 2570530"/>
                  <a:gd name="connsiteY3027" fmla="*/ 357688 h 819527"/>
                  <a:gd name="connsiteX3028" fmla="*/ 520881 w 2570530"/>
                  <a:gd name="connsiteY3028" fmla="*/ 353206 h 819527"/>
                  <a:gd name="connsiteX3029" fmla="*/ 521333 w 2570530"/>
                  <a:gd name="connsiteY3029" fmla="*/ 345965 h 819527"/>
                  <a:gd name="connsiteX3030" fmla="*/ 527628 w 2570530"/>
                  <a:gd name="connsiteY3030" fmla="*/ 341865 h 819527"/>
                  <a:gd name="connsiteX3031" fmla="*/ 532807 w 2570530"/>
                  <a:gd name="connsiteY3031" fmla="*/ 340526 h 819527"/>
                  <a:gd name="connsiteX3032" fmla="*/ 2139672 w 2570530"/>
                  <a:gd name="connsiteY3032" fmla="*/ 330589 h 819527"/>
                  <a:gd name="connsiteX3033" fmla="*/ 2149570 w 2570530"/>
                  <a:gd name="connsiteY3033" fmla="*/ 333508 h 819527"/>
                  <a:gd name="connsiteX3034" fmla="*/ 2189236 w 2570530"/>
                  <a:gd name="connsiteY3034" fmla="*/ 361744 h 819527"/>
                  <a:gd name="connsiteX3035" fmla="*/ 2189236 w 2570530"/>
                  <a:gd name="connsiteY3035" fmla="*/ 375837 h 819527"/>
                  <a:gd name="connsiteX3036" fmla="*/ 2147628 w 2570530"/>
                  <a:gd name="connsiteY3036" fmla="*/ 405456 h 819527"/>
                  <a:gd name="connsiteX3037" fmla="*/ 2127831 w 2570530"/>
                  <a:gd name="connsiteY3037" fmla="*/ 405456 h 819527"/>
                  <a:gd name="connsiteX3038" fmla="*/ 2088165 w 2570530"/>
                  <a:gd name="connsiteY3038" fmla="*/ 377220 h 819527"/>
                  <a:gd name="connsiteX3039" fmla="*/ 2088165 w 2570530"/>
                  <a:gd name="connsiteY3039" fmla="*/ 363127 h 819527"/>
                  <a:gd name="connsiteX3040" fmla="*/ 2129773 w 2570530"/>
                  <a:gd name="connsiteY3040" fmla="*/ 333508 h 819527"/>
                  <a:gd name="connsiteX3041" fmla="*/ 2139672 w 2570530"/>
                  <a:gd name="connsiteY3041" fmla="*/ 330589 h 819527"/>
                  <a:gd name="connsiteX3042" fmla="*/ 1509041 w 2570530"/>
                  <a:gd name="connsiteY3042" fmla="*/ 330589 h 819527"/>
                  <a:gd name="connsiteX3043" fmla="*/ 1518940 w 2570530"/>
                  <a:gd name="connsiteY3043" fmla="*/ 333508 h 819527"/>
                  <a:gd name="connsiteX3044" fmla="*/ 1558606 w 2570530"/>
                  <a:gd name="connsiteY3044" fmla="*/ 361744 h 819527"/>
                  <a:gd name="connsiteX3045" fmla="*/ 1558606 w 2570530"/>
                  <a:gd name="connsiteY3045" fmla="*/ 375837 h 819527"/>
                  <a:gd name="connsiteX3046" fmla="*/ 1516998 w 2570530"/>
                  <a:gd name="connsiteY3046" fmla="*/ 405456 h 819527"/>
                  <a:gd name="connsiteX3047" fmla="*/ 1497201 w 2570530"/>
                  <a:gd name="connsiteY3047" fmla="*/ 405456 h 819527"/>
                  <a:gd name="connsiteX3048" fmla="*/ 1457535 w 2570530"/>
                  <a:gd name="connsiteY3048" fmla="*/ 377220 h 819527"/>
                  <a:gd name="connsiteX3049" fmla="*/ 1457535 w 2570530"/>
                  <a:gd name="connsiteY3049" fmla="*/ 363127 h 819527"/>
                  <a:gd name="connsiteX3050" fmla="*/ 1499143 w 2570530"/>
                  <a:gd name="connsiteY3050" fmla="*/ 333508 h 819527"/>
                  <a:gd name="connsiteX3051" fmla="*/ 1509041 w 2570530"/>
                  <a:gd name="connsiteY3051" fmla="*/ 330589 h 819527"/>
                  <a:gd name="connsiteX3052" fmla="*/ 878538 w 2570530"/>
                  <a:gd name="connsiteY3052" fmla="*/ 330589 h 819527"/>
                  <a:gd name="connsiteX3053" fmla="*/ 888437 w 2570530"/>
                  <a:gd name="connsiteY3053" fmla="*/ 333508 h 819527"/>
                  <a:gd name="connsiteX3054" fmla="*/ 928102 w 2570530"/>
                  <a:gd name="connsiteY3054" fmla="*/ 361744 h 819527"/>
                  <a:gd name="connsiteX3055" fmla="*/ 928102 w 2570530"/>
                  <a:gd name="connsiteY3055" fmla="*/ 375837 h 819527"/>
                  <a:gd name="connsiteX3056" fmla="*/ 886495 w 2570530"/>
                  <a:gd name="connsiteY3056" fmla="*/ 405456 h 819527"/>
                  <a:gd name="connsiteX3057" fmla="*/ 866697 w 2570530"/>
                  <a:gd name="connsiteY3057" fmla="*/ 405456 h 819527"/>
                  <a:gd name="connsiteX3058" fmla="*/ 827031 w 2570530"/>
                  <a:gd name="connsiteY3058" fmla="*/ 377220 h 819527"/>
                  <a:gd name="connsiteX3059" fmla="*/ 827031 w 2570530"/>
                  <a:gd name="connsiteY3059" fmla="*/ 363127 h 819527"/>
                  <a:gd name="connsiteX3060" fmla="*/ 868640 w 2570530"/>
                  <a:gd name="connsiteY3060" fmla="*/ 333508 h 819527"/>
                  <a:gd name="connsiteX3061" fmla="*/ 878538 w 2570530"/>
                  <a:gd name="connsiteY3061" fmla="*/ 330589 h 819527"/>
                  <a:gd name="connsiteX3062" fmla="*/ 249229 w 2570530"/>
                  <a:gd name="connsiteY3062" fmla="*/ 330589 h 819527"/>
                  <a:gd name="connsiteX3063" fmla="*/ 259127 w 2570530"/>
                  <a:gd name="connsiteY3063" fmla="*/ 333508 h 819527"/>
                  <a:gd name="connsiteX3064" fmla="*/ 298792 w 2570530"/>
                  <a:gd name="connsiteY3064" fmla="*/ 361744 h 819527"/>
                  <a:gd name="connsiteX3065" fmla="*/ 298792 w 2570530"/>
                  <a:gd name="connsiteY3065" fmla="*/ 375837 h 819527"/>
                  <a:gd name="connsiteX3066" fmla="*/ 257185 w 2570530"/>
                  <a:gd name="connsiteY3066" fmla="*/ 405456 h 819527"/>
                  <a:gd name="connsiteX3067" fmla="*/ 237388 w 2570530"/>
                  <a:gd name="connsiteY3067" fmla="*/ 405456 h 819527"/>
                  <a:gd name="connsiteX3068" fmla="*/ 197722 w 2570530"/>
                  <a:gd name="connsiteY3068" fmla="*/ 377220 h 819527"/>
                  <a:gd name="connsiteX3069" fmla="*/ 197722 w 2570530"/>
                  <a:gd name="connsiteY3069" fmla="*/ 363127 h 819527"/>
                  <a:gd name="connsiteX3070" fmla="*/ 239330 w 2570530"/>
                  <a:gd name="connsiteY3070" fmla="*/ 333508 h 819527"/>
                  <a:gd name="connsiteX3071" fmla="*/ 249229 w 2570530"/>
                  <a:gd name="connsiteY3071" fmla="*/ 330589 h 819527"/>
                  <a:gd name="connsiteX3072" fmla="*/ 1990990 w 2570530"/>
                  <a:gd name="connsiteY3072" fmla="*/ 320975 h 819527"/>
                  <a:gd name="connsiteX3073" fmla="*/ 1994998 w 2570530"/>
                  <a:gd name="connsiteY3073" fmla="*/ 322157 h 819527"/>
                  <a:gd name="connsiteX3074" fmla="*/ 2012773 w 2570530"/>
                  <a:gd name="connsiteY3074" fmla="*/ 334810 h 819527"/>
                  <a:gd name="connsiteX3075" fmla="*/ 2012773 w 2570530"/>
                  <a:gd name="connsiteY3075" fmla="*/ 340517 h 819527"/>
                  <a:gd name="connsiteX3076" fmla="*/ 1996962 w 2570530"/>
                  <a:gd name="connsiteY3076" fmla="*/ 351772 h 819527"/>
                  <a:gd name="connsiteX3077" fmla="*/ 1988945 w 2570530"/>
                  <a:gd name="connsiteY3077" fmla="*/ 351772 h 819527"/>
                  <a:gd name="connsiteX3078" fmla="*/ 1971170 w 2570530"/>
                  <a:gd name="connsiteY3078" fmla="*/ 339119 h 819527"/>
                  <a:gd name="connsiteX3079" fmla="*/ 1971170 w 2570530"/>
                  <a:gd name="connsiteY3079" fmla="*/ 333412 h 819527"/>
                  <a:gd name="connsiteX3080" fmla="*/ 1986981 w 2570530"/>
                  <a:gd name="connsiteY3080" fmla="*/ 322157 h 819527"/>
                  <a:gd name="connsiteX3081" fmla="*/ 1990990 w 2570530"/>
                  <a:gd name="connsiteY3081" fmla="*/ 320975 h 819527"/>
                  <a:gd name="connsiteX3082" fmla="*/ 1360486 w 2570530"/>
                  <a:gd name="connsiteY3082" fmla="*/ 320975 h 819527"/>
                  <a:gd name="connsiteX3083" fmla="*/ 1364495 w 2570530"/>
                  <a:gd name="connsiteY3083" fmla="*/ 322157 h 819527"/>
                  <a:gd name="connsiteX3084" fmla="*/ 1382270 w 2570530"/>
                  <a:gd name="connsiteY3084" fmla="*/ 334810 h 819527"/>
                  <a:gd name="connsiteX3085" fmla="*/ 1382270 w 2570530"/>
                  <a:gd name="connsiteY3085" fmla="*/ 340517 h 819527"/>
                  <a:gd name="connsiteX3086" fmla="*/ 1366459 w 2570530"/>
                  <a:gd name="connsiteY3086" fmla="*/ 351772 h 819527"/>
                  <a:gd name="connsiteX3087" fmla="*/ 1358442 w 2570530"/>
                  <a:gd name="connsiteY3087" fmla="*/ 351772 h 819527"/>
                  <a:gd name="connsiteX3088" fmla="*/ 1340667 w 2570530"/>
                  <a:gd name="connsiteY3088" fmla="*/ 339119 h 819527"/>
                  <a:gd name="connsiteX3089" fmla="*/ 1340667 w 2570530"/>
                  <a:gd name="connsiteY3089" fmla="*/ 333412 h 819527"/>
                  <a:gd name="connsiteX3090" fmla="*/ 1356478 w 2570530"/>
                  <a:gd name="connsiteY3090" fmla="*/ 322157 h 819527"/>
                  <a:gd name="connsiteX3091" fmla="*/ 1360486 w 2570530"/>
                  <a:gd name="connsiteY3091" fmla="*/ 320975 h 819527"/>
                  <a:gd name="connsiteX3092" fmla="*/ 731176 w 2570530"/>
                  <a:gd name="connsiteY3092" fmla="*/ 320975 h 819527"/>
                  <a:gd name="connsiteX3093" fmla="*/ 735185 w 2570530"/>
                  <a:gd name="connsiteY3093" fmla="*/ 322157 h 819527"/>
                  <a:gd name="connsiteX3094" fmla="*/ 752960 w 2570530"/>
                  <a:gd name="connsiteY3094" fmla="*/ 334810 h 819527"/>
                  <a:gd name="connsiteX3095" fmla="*/ 752960 w 2570530"/>
                  <a:gd name="connsiteY3095" fmla="*/ 340517 h 819527"/>
                  <a:gd name="connsiteX3096" fmla="*/ 737149 w 2570530"/>
                  <a:gd name="connsiteY3096" fmla="*/ 351772 h 819527"/>
                  <a:gd name="connsiteX3097" fmla="*/ 729132 w 2570530"/>
                  <a:gd name="connsiteY3097" fmla="*/ 351772 h 819527"/>
                  <a:gd name="connsiteX3098" fmla="*/ 711357 w 2570530"/>
                  <a:gd name="connsiteY3098" fmla="*/ 339119 h 819527"/>
                  <a:gd name="connsiteX3099" fmla="*/ 711357 w 2570530"/>
                  <a:gd name="connsiteY3099" fmla="*/ 333412 h 819527"/>
                  <a:gd name="connsiteX3100" fmla="*/ 727167 w 2570530"/>
                  <a:gd name="connsiteY3100" fmla="*/ 322157 h 819527"/>
                  <a:gd name="connsiteX3101" fmla="*/ 731176 w 2570530"/>
                  <a:gd name="connsiteY3101" fmla="*/ 320975 h 819527"/>
                  <a:gd name="connsiteX3102" fmla="*/ 100673 w 2570530"/>
                  <a:gd name="connsiteY3102" fmla="*/ 320975 h 819527"/>
                  <a:gd name="connsiteX3103" fmla="*/ 104682 w 2570530"/>
                  <a:gd name="connsiteY3103" fmla="*/ 322157 h 819527"/>
                  <a:gd name="connsiteX3104" fmla="*/ 122457 w 2570530"/>
                  <a:gd name="connsiteY3104" fmla="*/ 334810 h 819527"/>
                  <a:gd name="connsiteX3105" fmla="*/ 122457 w 2570530"/>
                  <a:gd name="connsiteY3105" fmla="*/ 340517 h 819527"/>
                  <a:gd name="connsiteX3106" fmla="*/ 106645 w 2570530"/>
                  <a:gd name="connsiteY3106" fmla="*/ 351772 h 819527"/>
                  <a:gd name="connsiteX3107" fmla="*/ 98628 w 2570530"/>
                  <a:gd name="connsiteY3107" fmla="*/ 351772 h 819527"/>
                  <a:gd name="connsiteX3108" fmla="*/ 83976 w 2570530"/>
                  <a:gd name="connsiteY3108" fmla="*/ 341342 h 819527"/>
                  <a:gd name="connsiteX3109" fmla="*/ 86013 w 2570530"/>
                  <a:gd name="connsiteY3109" fmla="*/ 329739 h 819527"/>
                  <a:gd name="connsiteX3110" fmla="*/ 96664 w 2570530"/>
                  <a:gd name="connsiteY3110" fmla="*/ 322157 h 819527"/>
                  <a:gd name="connsiteX3111" fmla="*/ 100673 w 2570530"/>
                  <a:gd name="connsiteY3111" fmla="*/ 320975 h 819527"/>
                  <a:gd name="connsiteX3112" fmla="*/ 2487873 w 2570530"/>
                  <a:gd name="connsiteY3112" fmla="*/ 315278 h 819527"/>
                  <a:gd name="connsiteX3113" fmla="*/ 2501933 w 2570530"/>
                  <a:gd name="connsiteY3113" fmla="*/ 395337 h 819527"/>
                  <a:gd name="connsiteX3114" fmla="*/ 2490486 w 2570530"/>
                  <a:gd name="connsiteY3114" fmla="*/ 392046 h 819527"/>
                  <a:gd name="connsiteX3115" fmla="*/ 2449394 w 2570530"/>
                  <a:gd name="connsiteY3115" fmla="*/ 363313 h 819527"/>
                  <a:gd name="connsiteX3116" fmla="*/ 2449140 w 2570530"/>
                  <a:gd name="connsiteY3116" fmla="*/ 343065 h 819527"/>
                  <a:gd name="connsiteX3117" fmla="*/ 2487204 w 2570530"/>
                  <a:gd name="connsiteY3117" fmla="*/ 315480 h 819527"/>
                  <a:gd name="connsiteX3118" fmla="*/ 1870743 w 2570530"/>
                  <a:gd name="connsiteY3118" fmla="*/ 311196 h 819527"/>
                  <a:gd name="connsiteX3119" fmla="*/ 1885017 w 2570530"/>
                  <a:gd name="connsiteY3119" fmla="*/ 315299 h 819527"/>
                  <a:gd name="connsiteX3120" fmla="*/ 1926109 w 2570530"/>
                  <a:gd name="connsiteY3120" fmla="*/ 344033 h 819527"/>
                  <a:gd name="connsiteX3121" fmla="*/ 1926363 w 2570530"/>
                  <a:gd name="connsiteY3121" fmla="*/ 364281 h 819527"/>
                  <a:gd name="connsiteX3122" fmla="*/ 1888299 w 2570530"/>
                  <a:gd name="connsiteY3122" fmla="*/ 391866 h 819527"/>
                  <a:gd name="connsiteX3123" fmla="*/ 1859856 w 2570530"/>
                  <a:gd name="connsiteY3123" fmla="*/ 392046 h 819527"/>
                  <a:gd name="connsiteX3124" fmla="*/ 1818764 w 2570530"/>
                  <a:gd name="connsiteY3124" fmla="*/ 363313 h 819527"/>
                  <a:gd name="connsiteX3125" fmla="*/ 1818510 w 2570530"/>
                  <a:gd name="connsiteY3125" fmla="*/ 343065 h 819527"/>
                  <a:gd name="connsiteX3126" fmla="*/ 1856574 w 2570530"/>
                  <a:gd name="connsiteY3126" fmla="*/ 315480 h 819527"/>
                  <a:gd name="connsiteX3127" fmla="*/ 1870743 w 2570530"/>
                  <a:gd name="connsiteY3127" fmla="*/ 311196 h 819527"/>
                  <a:gd name="connsiteX3128" fmla="*/ 1240240 w 2570530"/>
                  <a:gd name="connsiteY3128" fmla="*/ 311196 h 819527"/>
                  <a:gd name="connsiteX3129" fmla="*/ 1254513 w 2570530"/>
                  <a:gd name="connsiteY3129" fmla="*/ 315299 h 819527"/>
                  <a:gd name="connsiteX3130" fmla="*/ 1295606 w 2570530"/>
                  <a:gd name="connsiteY3130" fmla="*/ 344033 h 819527"/>
                  <a:gd name="connsiteX3131" fmla="*/ 1295860 w 2570530"/>
                  <a:gd name="connsiteY3131" fmla="*/ 364281 h 819527"/>
                  <a:gd name="connsiteX3132" fmla="*/ 1257796 w 2570530"/>
                  <a:gd name="connsiteY3132" fmla="*/ 391866 h 819527"/>
                  <a:gd name="connsiteX3133" fmla="*/ 1229353 w 2570530"/>
                  <a:gd name="connsiteY3133" fmla="*/ 392046 h 819527"/>
                  <a:gd name="connsiteX3134" fmla="*/ 1188261 w 2570530"/>
                  <a:gd name="connsiteY3134" fmla="*/ 363313 h 819527"/>
                  <a:gd name="connsiteX3135" fmla="*/ 1188007 w 2570530"/>
                  <a:gd name="connsiteY3135" fmla="*/ 343065 h 819527"/>
                  <a:gd name="connsiteX3136" fmla="*/ 1226071 w 2570530"/>
                  <a:gd name="connsiteY3136" fmla="*/ 315480 h 819527"/>
                  <a:gd name="connsiteX3137" fmla="*/ 1240240 w 2570530"/>
                  <a:gd name="connsiteY3137" fmla="*/ 311196 h 819527"/>
                  <a:gd name="connsiteX3138" fmla="*/ 610930 w 2570530"/>
                  <a:gd name="connsiteY3138" fmla="*/ 311196 h 819527"/>
                  <a:gd name="connsiteX3139" fmla="*/ 625204 w 2570530"/>
                  <a:gd name="connsiteY3139" fmla="*/ 315299 h 819527"/>
                  <a:gd name="connsiteX3140" fmla="*/ 666297 w 2570530"/>
                  <a:gd name="connsiteY3140" fmla="*/ 344033 h 819527"/>
                  <a:gd name="connsiteX3141" fmla="*/ 666551 w 2570530"/>
                  <a:gd name="connsiteY3141" fmla="*/ 364281 h 819527"/>
                  <a:gd name="connsiteX3142" fmla="*/ 628486 w 2570530"/>
                  <a:gd name="connsiteY3142" fmla="*/ 391866 h 819527"/>
                  <a:gd name="connsiteX3143" fmla="*/ 600042 w 2570530"/>
                  <a:gd name="connsiteY3143" fmla="*/ 392046 h 819527"/>
                  <a:gd name="connsiteX3144" fmla="*/ 558951 w 2570530"/>
                  <a:gd name="connsiteY3144" fmla="*/ 363313 h 819527"/>
                  <a:gd name="connsiteX3145" fmla="*/ 558697 w 2570530"/>
                  <a:gd name="connsiteY3145" fmla="*/ 343065 h 819527"/>
                  <a:gd name="connsiteX3146" fmla="*/ 596761 w 2570530"/>
                  <a:gd name="connsiteY3146" fmla="*/ 315480 h 819527"/>
                  <a:gd name="connsiteX3147" fmla="*/ 610930 w 2570530"/>
                  <a:gd name="connsiteY3147" fmla="*/ 311196 h 819527"/>
                  <a:gd name="connsiteX3148" fmla="*/ 2218501 w 2570530"/>
                  <a:gd name="connsiteY3148" fmla="*/ 309559 h 819527"/>
                  <a:gd name="connsiteX3149" fmla="*/ 2224863 w 2570530"/>
                  <a:gd name="connsiteY3149" fmla="*/ 311435 h 819527"/>
                  <a:gd name="connsiteX3150" fmla="*/ 2250359 w 2570530"/>
                  <a:gd name="connsiteY3150" fmla="*/ 329584 h 819527"/>
                  <a:gd name="connsiteX3151" fmla="*/ 2250359 w 2570530"/>
                  <a:gd name="connsiteY3151" fmla="*/ 338643 h 819527"/>
                  <a:gd name="connsiteX3152" fmla="*/ 2220522 w 2570530"/>
                  <a:gd name="connsiteY3152" fmla="*/ 359882 h 819527"/>
                  <a:gd name="connsiteX3153" fmla="*/ 2207798 w 2570530"/>
                  <a:gd name="connsiteY3153" fmla="*/ 359882 h 819527"/>
                  <a:gd name="connsiteX3154" fmla="*/ 2182303 w 2570530"/>
                  <a:gd name="connsiteY3154" fmla="*/ 341733 h 819527"/>
                  <a:gd name="connsiteX3155" fmla="*/ 2182303 w 2570530"/>
                  <a:gd name="connsiteY3155" fmla="*/ 332674 h 819527"/>
                  <a:gd name="connsiteX3156" fmla="*/ 2212138 w 2570530"/>
                  <a:gd name="connsiteY3156" fmla="*/ 311435 h 819527"/>
                  <a:gd name="connsiteX3157" fmla="*/ 2218501 w 2570530"/>
                  <a:gd name="connsiteY3157" fmla="*/ 309559 h 819527"/>
                  <a:gd name="connsiteX3158" fmla="*/ 1587870 w 2570530"/>
                  <a:gd name="connsiteY3158" fmla="*/ 309559 h 819527"/>
                  <a:gd name="connsiteX3159" fmla="*/ 1594233 w 2570530"/>
                  <a:gd name="connsiteY3159" fmla="*/ 311435 h 819527"/>
                  <a:gd name="connsiteX3160" fmla="*/ 1619728 w 2570530"/>
                  <a:gd name="connsiteY3160" fmla="*/ 329584 h 819527"/>
                  <a:gd name="connsiteX3161" fmla="*/ 1619728 w 2570530"/>
                  <a:gd name="connsiteY3161" fmla="*/ 338643 h 819527"/>
                  <a:gd name="connsiteX3162" fmla="*/ 1589892 w 2570530"/>
                  <a:gd name="connsiteY3162" fmla="*/ 359882 h 819527"/>
                  <a:gd name="connsiteX3163" fmla="*/ 1577168 w 2570530"/>
                  <a:gd name="connsiteY3163" fmla="*/ 359882 h 819527"/>
                  <a:gd name="connsiteX3164" fmla="*/ 1551672 w 2570530"/>
                  <a:gd name="connsiteY3164" fmla="*/ 341733 h 819527"/>
                  <a:gd name="connsiteX3165" fmla="*/ 1551672 w 2570530"/>
                  <a:gd name="connsiteY3165" fmla="*/ 332674 h 819527"/>
                  <a:gd name="connsiteX3166" fmla="*/ 1581508 w 2570530"/>
                  <a:gd name="connsiteY3166" fmla="*/ 311435 h 819527"/>
                  <a:gd name="connsiteX3167" fmla="*/ 1587870 w 2570530"/>
                  <a:gd name="connsiteY3167" fmla="*/ 309559 h 819527"/>
                  <a:gd name="connsiteX3168" fmla="*/ 957367 w 2570530"/>
                  <a:gd name="connsiteY3168" fmla="*/ 309559 h 819527"/>
                  <a:gd name="connsiteX3169" fmla="*/ 963730 w 2570530"/>
                  <a:gd name="connsiteY3169" fmla="*/ 311435 h 819527"/>
                  <a:gd name="connsiteX3170" fmla="*/ 989225 w 2570530"/>
                  <a:gd name="connsiteY3170" fmla="*/ 329584 h 819527"/>
                  <a:gd name="connsiteX3171" fmla="*/ 989225 w 2570530"/>
                  <a:gd name="connsiteY3171" fmla="*/ 338643 h 819527"/>
                  <a:gd name="connsiteX3172" fmla="*/ 959388 w 2570530"/>
                  <a:gd name="connsiteY3172" fmla="*/ 359882 h 819527"/>
                  <a:gd name="connsiteX3173" fmla="*/ 946664 w 2570530"/>
                  <a:gd name="connsiteY3173" fmla="*/ 359882 h 819527"/>
                  <a:gd name="connsiteX3174" fmla="*/ 921168 w 2570530"/>
                  <a:gd name="connsiteY3174" fmla="*/ 341733 h 819527"/>
                  <a:gd name="connsiteX3175" fmla="*/ 921168 w 2570530"/>
                  <a:gd name="connsiteY3175" fmla="*/ 332674 h 819527"/>
                  <a:gd name="connsiteX3176" fmla="*/ 951005 w 2570530"/>
                  <a:gd name="connsiteY3176" fmla="*/ 311435 h 819527"/>
                  <a:gd name="connsiteX3177" fmla="*/ 957367 w 2570530"/>
                  <a:gd name="connsiteY3177" fmla="*/ 309559 h 819527"/>
                  <a:gd name="connsiteX3178" fmla="*/ 328057 w 2570530"/>
                  <a:gd name="connsiteY3178" fmla="*/ 309559 h 819527"/>
                  <a:gd name="connsiteX3179" fmla="*/ 334420 w 2570530"/>
                  <a:gd name="connsiteY3179" fmla="*/ 311435 h 819527"/>
                  <a:gd name="connsiteX3180" fmla="*/ 359916 w 2570530"/>
                  <a:gd name="connsiteY3180" fmla="*/ 329584 h 819527"/>
                  <a:gd name="connsiteX3181" fmla="*/ 359916 w 2570530"/>
                  <a:gd name="connsiteY3181" fmla="*/ 338643 h 819527"/>
                  <a:gd name="connsiteX3182" fmla="*/ 330079 w 2570530"/>
                  <a:gd name="connsiteY3182" fmla="*/ 359882 h 819527"/>
                  <a:gd name="connsiteX3183" fmla="*/ 317354 w 2570530"/>
                  <a:gd name="connsiteY3183" fmla="*/ 359882 h 819527"/>
                  <a:gd name="connsiteX3184" fmla="*/ 291859 w 2570530"/>
                  <a:gd name="connsiteY3184" fmla="*/ 341733 h 819527"/>
                  <a:gd name="connsiteX3185" fmla="*/ 291859 w 2570530"/>
                  <a:gd name="connsiteY3185" fmla="*/ 332674 h 819527"/>
                  <a:gd name="connsiteX3186" fmla="*/ 321695 w 2570530"/>
                  <a:gd name="connsiteY3186" fmla="*/ 311435 h 819527"/>
                  <a:gd name="connsiteX3187" fmla="*/ 328057 w 2570530"/>
                  <a:gd name="connsiteY3187" fmla="*/ 309559 h 819527"/>
                  <a:gd name="connsiteX3188" fmla="*/ 2413466 w 2570530"/>
                  <a:gd name="connsiteY3188" fmla="*/ 304865 h 819527"/>
                  <a:gd name="connsiteX3189" fmla="*/ 2421703 w 2570530"/>
                  <a:gd name="connsiteY3189" fmla="*/ 307376 h 819527"/>
                  <a:gd name="connsiteX3190" fmla="*/ 2431397 w 2570530"/>
                  <a:gd name="connsiteY3190" fmla="*/ 314441 h 819527"/>
                  <a:gd name="connsiteX3191" fmla="*/ 2431202 w 2570530"/>
                  <a:gd name="connsiteY3191" fmla="*/ 326225 h 819527"/>
                  <a:gd name="connsiteX3192" fmla="*/ 2405935 w 2570530"/>
                  <a:gd name="connsiteY3192" fmla="*/ 343793 h 819527"/>
                  <a:gd name="connsiteX3193" fmla="*/ 2389381 w 2570530"/>
                  <a:gd name="connsiteY3193" fmla="*/ 343654 h 819527"/>
                  <a:gd name="connsiteX3194" fmla="*/ 2379686 w 2570530"/>
                  <a:gd name="connsiteY3194" fmla="*/ 336588 h 819527"/>
                  <a:gd name="connsiteX3195" fmla="*/ 2379882 w 2570530"/>
                  <a:gd name="connsiteY3195" fmla="*/ 324803 h 819527"/>
                  <a:gd name="connsiteX3196" fmla="*/ 2405148 w 2570530"/>
                  <a:gd name="connsiteY3196" fmla="*/ 307237 h 819527"/>
                  <a:gd name="connsiteX3197" fmla="*/ 2413466 w 2570530"/>
                  <a:gd name="connsiteY3197" fmla="*/ 304865 h 819527"/>
                  <a:gd name="connsiteX3198" fmla="*/ 1782835 w 2570530"/>
                  <a:gd name="connsiteY3198" fmla="*/ 304865 h 819527"/>
                  <a:gd name="connsiteX3199" fmla="*/ 1791072 w 2570530"/>
                  <a:gd name="connsiteY3199" fmla="*/ 307376 h 819527"/>
                  <a:gd name="connsiteX3200" fmla="*/ 1800767 w 2570530"/>
                  <a:gd name="connsiteY3200" fmla="*/ 314441 h 819527"/>
                  <a:gd name="connsiteX3201" fmla="*/ 1800571 w 2570530"/>
                  <a:gd name="connsiteY3201" fmla="*/ 326225 h 819527"/>
                  <a:gd name="connsiteX3202" fmla="*/ 1775305 w 2570530"/>
                  <a:gd name="connsiteY3202" fmla="*/ 343793 h 819527"/>
                  <a:gd name="connsiteX3203" fmla="*/ 1758750 w 2570530"/>
                  <a:gd name="connsiteY3203" fmla="*/ 343654 h 819527"/>
                  <a:gd name="connsiteX3204" fmla="*/ 1749055 w 2570530"/>
                  <a:gd name="connsiteY3204" fmla="*/ 336588 h 819527"/>
                  <a:gd name="connsiteX3205" fmla="*/ 1749251 w 2570530"/>
                  <a:gd name="connsiteY3205" fmla="*/ 324803 h 819527"/>
                  <a:gd name="connsiteX3206" fmla="*/ 1774517 w 2570530"/>
                  <a:gd name="connsiteY3206" fmla="*/ 307237 h 819527"/>
                  <a:gd name="connsiteX3207" fmla="*/ 1782835 w 2570530"/>
                  <a:gd name="connsiteY3207" fmla="*/ 304865 h 819527"/>
                  <a:gd name="connsiteX3208" fmla="*/ 1152332 w 2570530"/>
                  <a:gd name="connsiteY3208" fmla="*/ 304865 h 819527"/>
                  <a:gd name="connsiteX3209" fmla="*/ 1160569 w 2570530"/>
                  <a:gd name="connsiteY3209" fmla="*/ 307376 h 819527"/>
                  <a:gd name="connsiteX3210" fmla="*/ 1170263 w 2570530"/>
                  <a:gd name="connsiteY3210" fmla="*/ 314441 h 819527"/>
                  <a:gd name="connsiteX3211" fmla="*/ 1170068 w 2570530"/>
                  <a:gd name="connsiteY3211" fmla="*/ 326225 h 819527"/>
                  <a:gd name="connsiteX3212" fmla="*/ 1144801 w 2570530"/>
                  <a:gd name="connsiteY3212" fmla="*/ 343793 h 819527"/>
                  <a:gd name="connsiteX3213" fmla="*/ 1128247 w 2570530"/>
                  <a:gd name="connsiteY3213" fmla="*/ 343654 h 819527"/>
                  <a:gd name="connsiteX3214" fmla="*/ 1118552 w 2570530"/>
                  <a:gd name="connsiteY3214" fmla="*/ 336588 h 819527"/>
                  <a:gd name="connsiteX3215" fmla="*/ 1118748 w 2570530"/>
                  <a:gd name="connsiteY3215" fmla="*/ 324803 h 819527"/>
                  <a:gd name="connsiteX3216" fmla="*/ 1144014 w 2570530"/>
                  <a:gd name="connsiteY3216" fmla="*/ 307237 h 819527"/>
                  <a:gd name="connsiteX3217" fmla="*/ 1152332 w 2570530"/>
                  <a:gd name="connsiteY3217" fmla="*/ 304865 h 819527"/>
                  <a:gd name="connsiteX3218" fmla="*/ 523022 w 2570530"/>
                  <a:gd name="connsiteY3218" fmla="*/ 304865 h 819527"/>
                  <a:gd name="connsiteX3219" fmla="*/ 531259 w 2570530"/>
                  <a:gd name="connsiteY3219" fmla="*/ 307376 h 819527"/>
                  <a:gd name="connsiteX3220" fmla="*/ 540953 w 2570530"/>
                  <a:gd name="connsiteY3220" fmla="*/ 314441 h 819527"/>
                  <a:gd name="connsiteX3221" fmla="*/ 540758 w 2570530"/>
                  <a:gd name="connsiteY3221" fmla="*/ 326225 h 819527"/>
                  <a:gd name="connsiteX3222" fmla="*/ 515492 w 2570530"/>
                  <a:gd name="connsiteY3222" fmla="*/ 343793 h 819527"/>
                  <a:gd name="connsiteX3223" fmla="*/ 498937 w 2570530"/>
                  <a:gd name="connsiteY3223" fmla="*/ 343654 h 819527"/>
                  <a:gd name="connsiteX3224" fmla="*/ 489243 w 2570530"/>
                  <a:gd name="connsiteY3224" fmla="*/ 336588 h 819527"/>
                  <a:gd name="connsiteX3225" fmla="*/ 489438 w 2570530"/>
                  <a:gd name="connsiteY3225" fmla="*/ 324803 h 819527"/>
                  <a:gd name="connsiteX3226" fmla="*/ 514704 w 2570530"/>
                  <a:gd name="connsiteY3226" fmla="*/ 307237 h 819527"/>
                  <a:gd name="connsiteX3227" fmla="*/ 523022 w 2570530"/>
                  <a:gd name="connsiteY3227" fmla="*/ 304865 h 819527"/>
                  <a:gd name="connsiteX3228" fmla="*/ 2005217 w 2570530"/>
                  <a:gd name="connsiteY3228" fmla="*/ 299715 h 819527"/>
                  <a:gd name="connsiteX3229" fmla="*/ 2010210 w 2570530"/>
                  <a:gd name="connsiteY3229" fmla="*/ 301375 h 819527"/>
                  <a:gd name="connsiteX3230" fmla="*/ 2015971 w 2570530"/>
                  <a:gd name="connsiteY3230" fmla="*/ 305857 h 819527"/>
                  <a:gd name="connsiteX3231" fmla="*/ 2015519 w 2570530"/>
                  <a:gd name="connsiteY3231" fmla="*/ 313098 h 819527"/>
                  <a:gd name="connsiteX3232" fmla="*/ 2009224 w 2570530"/>
                  <a:gd name="connsiteY3232" fmla="*/ 317198 h 819527"/>
                  <a:gd name="connsiteX3233" fmla="*/ 1999052 w 2570530"/>
                  <a:gd name="connsiteY3233" fmla="*/ 316876 h 819527"/>
                  <a:gd name="connsiteX3234" fmla="*/ 1993292 w 2570530"/>
                  <a:gd name="connsiteY3234" fmla="*/ 312395 h 819527"/>
                  <a:gd name="connsiteX3235" fmla="*/ 1993743 w 2570530"/>
                  <a:gd name="connsiteY3235" fmla="*/ 305155 h 819527"/>
                  <a:gd name="connsiteX3236" fmla="*/ 2000039 w 2570530"/>
                  <a:gd name="connsiteY3236" fmla="*/ 301054 h 819527"/>
                  <a:gd name="connsiteX3237" fmla="*/ 2005217 w 2570530"/>
                  <a:gd name="connsiteY3237" fmla="*/ 299715 h 819527"/>
                  <a:gd name="connsiteX3238" fmla="*/ 1374714 w 2570530"/>
                  <a:gd name="connsiteY3238" fmla="*/ 299715 h 819527"/>
                  <a:gd name="connsiteX3239" fmla="*/ 1379707 w 2570530"/>
                  <a:gd name="connsiteY3239" fmla="*/ 301375 h 819527"/>
                  <a:gd name="connsiteX3240" fmla="*/ 1385467 w 2570530"/>
                  <a:gd name="connsiteY3240" fmla="*/ 305857 h 819527"/>
                  <a:gd name="connsiteX3241" fmla="*/ 1385016 w 2570530"/>
                  <a:gd name="connsiteY3241" fmla="*/ 313098 h 819527"/>
                  <a:gd name="connsiteX3242" fmla="*/ 1378720 w 2570530"/>
                  <a:gd name="connsiteY3242" fmla="*/ 317198 h 819527"/>
                  <a:gd name="connsiteX3243" fmla="*/ 1368549 w 2570530"/>
                  <a:gd name="connsiteY3243" fmla="*/ 316876 h 819527"/>
                  <a:gd name="connsiteX3244" fmla="*/ 1362789 w 2570530"/>
                  <a:gd name="connsiteY3244" fmla="*/ 312395 h 819527"/>
                  <a:gd name="connsiteX3245" fmla="*/ 1363240 w 2570530"/>
                  <a:gd name="connsiteY3245" fmla="*/ 305155 h 819527"/>
                  <a:gd name="connsiteX3246" fmla="*/ 1369536 w 2570530"/>
                  <a:gd name="connsiteY3246" fmla="*/ 301054 h 819527"/>
                  <a:gd name="connsiteX3247" fmla="*/ 1374714 w 2570530"/>
                  <a:gd name="connsiteY3247" fmla="*/ 299715 h 819527"/>
                  <a:gd name="connsiteX3248" fmla="*/ 745404 w 2570530"/>
                  <a:gd name="connsiteY3248" fmla="*/ 299715 h 819527"/>
                  <a:gd name="connsiteX3249" fmla="*/ 750397 w 2570530"/>
                  <a:gd name="connsiteY3249" fmla="*/ 301375 h 819527"/>
                  <a:gd name="connsiteX3250" fmla="*/ 756157 w 2570530"/>
                  <a:gd name="connsiteY3250" fmla="*/ 305857 h 819527"/>
                  <a:gd name="connsiteX3251" fmla="*/ 755706 w 2570530"/>
                  <a:gd name="connsiteY3251" fmla="*/ 313098 h 819527"/>
                  <a:gd name="connsiteX3252" fmla="*/ 749410 w 2570530"/>
                  <a:gd name="connsiteY3252" fmla="*/ 317198 h 819527"/>
                  <a:gd name="connsiteX3253" fmla="*/ 739239 w 2570530"/>
                  <a:gd name="connsiteY3253" fmla="*/ 316876 h 819527"/>
                  <a:gd name="connsiteX3254" fmla="*/ 733479 w 2570530"/>
                  <a:gd name="connsiteY3254" fmla="*/ 312395 h 819527"/>
                  <a:gd name="connsiteX3255" fmla="*/ 733930 w 2570530"/>
                  <a:gd name="connsiteY3255" fmla="*/ 305155 h 819527"/>
                  <a:gd name="connsiteX3256" fmla="*/ 740227 w 2570530"/>
                  <a:gd name="connsiteY3256" fmla="*/ 301054 h 819527"/>
                  <a:gd name="connsiteX3257" fmla="*/ 745404 w 2570530"/>
                  <a:gd name="connsiteY3257" fmla="*/ 299715 h 819527"/>
                  <a:gd name="connsiteX3258" fmla="*/ 114901 w 2570530"/>
                  <a:gd name="connsiteY3258" fmla="*/ 299715 h 819527"/>
                  <a:gd name="connsiteX3259" fmla="*/ 119894 w 2570530"/>
                  <a:gd name="connsiteY3259" fmla="*/ 301375 h 819527"/>
                  <a:gd name="connsiteX3260" fmla="*/ 125654 w 2570530"/>
                  <a:gd name="connsiteY3260" fmla="*/ 305857 h 819527"/>
                  <a:gd name="connsiteX3261" fmla="*/ 125203 w 2570530"/>
                  <a:gd name="connsiteY3261" fmla="*/ 313098 h 819527"/>
                  <a:gd name="connsiteX3262" fmla="*/ 118907 w 2570530"/>
                  <a:gd name="connsiteY3262" fmla="*/ 317198 h 819527"/>
                  <a:gd name="connsiteX3263" fmla="*/ 108736 w 2570530"/>
                  <a:gd name="connsiteY3263" fmla="*/ 316876 h 819527"/>
                  <a:gd name="connsiteX3264" fmla="*/ 102976 w 2570530"/>
                  <a:gd name="connsiteY3264" fmla="*/ 312395 h 819527"/>
                  <a:gd name="connsiteX3265" fmla="*/ 103427 w 2570530"/>
                  <a:gd name="connsiteY3265" fmla="*/ 305155 h 819527"/>
                  <a:gd name="connsiteX3266" fmla="*/ 109723 w 2570530"/>
                  <a:gd name="connsiteY3266" fmla="*/ 301054 h 819527"/>
                  <a:gd name="connsiteX3267" fmla="*/ 114901 w 2570530"/>
                  <a:gd name="connsiteY3267" fmla="*/ 299715 h 819527"/>
                  <a:gd name="connsiteX3268" fmla="*/ 2084135 w 2570530"/>
                  <a:gd name="connsiteY3268" fmla="*/ 295137 h 819527"/>
                  <a:gd name="connsiteX3269" fmla="*/ 2091591 w 2570530"/>
                  <a:gd name="connsiteY3269" fmla="*/ 297336 h 819527"/>
                  <a:gd name="connsiteX3270" fmla="*/ 2121466 w 2570530"/>
                  <a:gd name="connsiteY3270" fmla="*/ 318603 h 819527"/>
                  <a:gd name="connsiteX3271" fmla="*/ 2121466 w 2570530"/>
                  <a:gd name="connsiteY3271" fmla="*/ 329219 h 819527"/>
                  <a:gd name="connsiteX3272" fmla="*/ 2081543 w 2570530"/>
                  <a:gd name="connsiteY3272" fmla="*/ 357639 h 819527"/>
                  <a:gd name="connsiteX3273" fmla="*/ 2066631 w 2570530"/>
                  <a:gd name="connsiteY3273" fmla="*/ 357639 h 819527"/>
                  <a:gd name="connsiteX3274" fmla="*/ 2036755 w 2570530"/>
                  <a:gd name="connsiteY3274" fmla="*/ 336371 h 819527"/>
                  <a:gd name="connsiteX3275" fmla="*/ 2036755 w 2570530"/>
                  <a:gd name="connsiteY3275" fmla="*/ 325756 h 819527"/>
                  <a:gd name="connsiteX3276" fmla="*/ 2076679 w 2570530"/>
                  <a:gd name="connsiteY3276" fmla="*/ 297336 h 819527"/>
                  <a:gd name="connsiteX3277" fmla="*/ 2084135 w 2570530"/>
                  <a:gd name="connsiteY3277" fmla="*/ 295137 h 819527"/>
                  <a:gd name="connsiteX3278" fmla="*/ 1453504 w 2570530"/>
                  <a:gd name="connsiteY3278" fmla="*/ 295137 h 819527"/>
                  <a:gd name="connsiteX3279" fmla="*/ 1460960 w 2570530"/>
                  <a:gd name="connsiteY3279" fmla="*/ 297336 h 819527"/>
                  <a:gd name="connsiteX3280" fmla="*/ 1490836 w 2570530"/>
                  <a:gd name="connsiteY3280" fmla="*/ 318603 h 819527"/>
                  <a:gd name="connsiteX3281" fmla="*/ 1490836 w 2570530"/>
                  <a:gd name="connsiteY3281" fmla="*/ 329219 h 819527"/>
                  <a:gd name="connsiteX3282" fmla="*/ 1450912 w 2570530"/>
                  <a:gd name="connsiteY3282" fmla="*/ 357639 h 819527"/>
                  <a:gd name="connsiteX3283" fmla="*/ 1436000 w 2570530"/>
                  <a:gd name="connsiteY3283" fmla="*/ 357639 h 819527"/>
                  <a:gd name="connsiteX3284" fmla="*/ 1406124 w 2570530"/>
                  <a:gd name="connsiteY3284" fmla="*/ 336371 h 819527"/>
                  <a:gd name="connsiteX3285" fmla="*/ 1406124 w 2570530"/>
                  <a:gd name="connsiteY3285" fmla="*/ 325756 h 819527"/>
                  <a:gd name="connsiteX3286" fmla="*/ 1446048 w 2570530"/>
                  <a:gd name="connsiteY3286" fmla="*/ 297336 h 819527"/>
                  <a:gd name="connsiteX3287" fmla="*/ 1453504 w 2570530"/>
                  <a:gd name="connsiteY3287" fmla="*/ 295137 h 819527"/>
                  <a:gd name="connsiteX3288" fmla="*/ 823001 w 2570530"/>
                  <a:gd name="connsiteY3288" fmla="*/ 295137 h 819527"/>
                  <a:gd name="connsiteX3289" fmla="*/ 830457 w 2570530"/>
                  <a:gd name="connsiteY3289" fmla="*/ 297336 h 819527"/>
                  <a:gd name="connsiteX3290" fmla="*/ 860332 w 2570530"/>
                  <a:gd name="connsiteY3290" fmla="*/ 318603 h 819527"/>
                  <a:gd name="connsiteX3291" fmla="*/ 860332 w 2570530"/>
                  <a:gd name="connsiteY3291" fmla="*/ 329219 h 819527"/>
                  <a:gd name="connsiteX3292" fmla="*/ 820408 w 2570530"/>
                  <a:gd name="connsiteY3292" fmla="*/ 357639 h 819527"/>
                  <a:gd name="connsiteX3293" fmla="*/ 805496 w 2570530"/>
                  <a:gd name="connsiteY3293" fmla="*/ 357639 h 819527"/>
                  <a:gd name="connsiteX3294" fmla="*/ 775621 w 2570530"/>
                  <a:gd name="connsiteY3294" fmla="*/ 336371 h 819527"/>
                  <a:gd name="connsiteX3295" fmla="*/ 775621 w 2570530"/>
                  <a:gd name="connsiteY3295" fmla="*/ 325756 h 819527"/>
                  <a:gd name="connsiteX3296" fmla="*/ 815545 w 2570530"/>
                  <a:gd name="connsiteY3296" fmla="*/ 297336 h 819527"/>
                  <a:gd name="connsiteX3297" fmla="*/ 823001 w 2570530"/>
                  <a:gd name="connsiteY3297" fmla="*/ 295137 h 819527"/>
                  <a:gd name="connsiteX3298" fmla="*/ 193691 w 2570530"/>
                  <a:gd name="connsiteY3298" fmla="*/ 295137 h 819527"/>
                  <a:gd name="connsiteX3299" fmla="*/ 201147 w 2570530"/>
                  <a:gd name="connsiteY3299" fmla="*/ 297336 h 819527"/>
                  <a:gd name="connsiteX3300" fmla="*/ 231023 w 2570530"/>
                  <a:gd name="connsiteY3300" fmla="*/ 318603 h 819527"/>
                  <a:gd name="connsiteX3301" fmla="*/ 231023 w 2570530"/>
                  <a:gd name="connsiteY3301" fmla="*/ 329219 h 819527"/>
                  <a:gd name="connsiteX3302" fmla="*/ 191099 w 2570530"/>
                  <a:gd name="connsiteY3302" fmla="*/ 357639 h 819527"/>
                  <a:gd name="connsiteX3303" fmla="*/ 176187 w 2570530"/>
                  <a:gd name="connsiteY3303" fmla="*/ 357639 h 819527"/>
                  <a:gd name="connsiteX3304" fmla="*/ 146312 w 2570530"/>
                  <a:gd name="connsiteY3304" fmla="*/ 336371 h 819527"/>
                  <a:gd name="connsiteX3305" fmla="*/ 146312 w 2570530"/>
                  <a:gd name="connsiteY3305" fmla="*/ 325756 h 819527"/>
                  <a:gd name="connsiteX3306" fmla="*/ 186235 w 2570530"/>
                  <a:gd name="connsiteY3306" fmla="*/ 297336 h 819527"/>
                  <a:gd name="connsiteX3307" fmla="*/ 193691 w 2570530"/>
                  <a:gd name="connsiteY3307" fmla="*/ 295137 h 819527"/>
                  <a:gd name="connsiteX3308" fmla="*/ 1900113 w 2570530"/>
                  <a:gd name="connsiteY3308" fmla="*/ 294614 h 819527"/>
                  <a:gd name="connsiteX3309" fmla="*/ 1905105 w 2570530"/>
                  <a:gd name="connsiteY3309" fmla="*/ 296274 h 819527"/>
                  <a:gd name="connsiteX3310" fmla="*/ 1910866 w 2570530"/>
                  <a:gd name="connsiteY3310" fmla="*/ 300755 h 819527"/>
                  <a:gd name="connsiteX3311" fmla="*/ 1910415 w 2570530"/>
                  <a:gd name="connsiteY3311" fmla="*/ 307996 h 819527"/>
                  <a:gd name="connsiteX3312" fmla="*/ 1904119 w 2570530"/>
                  <a:gd name="connsiteY3312" fmla="*/ 312097 h 819527"/>
                  <a:gd name="connsiteX3313" fmla="*/ 1893948 w 2570530"/>
                  <a:gd name="connsiteY3313" fmla="*/ 311775 h 819527"/>
                  <a:gd name="connsiteX3314" fmla="*/ 1888188 w 2570530"/>
                  <a:gd name="connsiteY3314" fmla="*/ 307294 h 819527"/>
                  <a:gd name="connsiteX3315" fmla="*/ 1888639 w 2570530"/>
                  <a:gd name="connsiteY3315" fmla="*/ 300054 h 819527"/>
                  <a:gd name="connsiteX3316" fmla="*/ 1894935 w 2570530"/>
                  <a:gd name="connsiteY3316" fmla="*/ 295953 h 819527"/>
                  <a:gd name="connsiteX3317" fmla="*/ 1900113 w 2570530"/>
                  <a:gd name="connsiteY3317" fmla="*/ 294614 h 819527"/>
                  <a:gd name="connsiteX3318" fmla="*/ 1269610 w 2570530"/>
                  <a:gd name="connsiteY3318" fmla="*/ 294614 h 819527"/>
                  <a:gd name="connsiteX3319" fmla="*/ 1274602 w 2570530"/>
                  <a:gd name="connsiteY3319" fmla="*/ 296274 h 819527"/>
                  <a:gd name="connsiteX3320" fmla="*/ 1280363 w 2570530"/>
                  <a:gd name="connsiteY3320" fmla="*/ 300755 h 819527"/>
                  <a:gd name="connsiteX3321" fmla="*/ 1279912 w 2570530"/>
                  <a:gd name="connsiteY3321" fmla="*/ 307996 h 819527"/>
                  <a:gd name="connsiteX3322" fmla="*/ 1273616 w 2570530"/>
                  <a:gd name="connsiteY3322" fmla="*/ 312097 h 819527"/>
                  <a:gd name="connsiteX3323" fmla="*/ 1263445 w 2570530"/>
                  <a:gd name="connsiteY3323" fmla="*/ 311775 h 819527"/>
                  <a:gd name="connsiteX3324" fmla="*/ 1257685 w 2570530"/>
                  <a:gd name="connsiteY3324" fmla="*/ 307294 h 819527"/>
                  <a:gd name="connsiteX3325" fmla="*/ 1258136 w 2570530"/>
                  <a:gd name="connsiteY3325" fmla="*/ 300054 h 819527"/>
                  <a:gd name="connsiteX3326" fmla="*/ 1264432 w 2570530"/>
                  <a:gd name="connsiteY3326" fmla="*/ 295953 h 819527"/>
                  <a:gd name="connsiteX3327" fmla="*/ 1269610 w 2570530"/>
                  <a:gd name="connsiteY3327" fmla="*/ 294614 h 819527"/>
                  <a:gd name="connsiteX3328" fmla="*/ 640300 w 2570530"/>
                  <a:gd name="connsiteY3328" fmla="*/ 294614 h 819527"/>
                  <a:gd name="connsiteX3329" fmla="*/ 645293 w 2570530"/>
                  <a:gd name="connsiteY3329" fmla="*/ 296274 h 819527"/>
                  <a:gd name="connsiteX3330" fmla="*/ 651053 w 2570530"/>
                  <a:gd name="connsiteY3330" fmla="*/ 300755 h 819527"/>
                  <a:gd name="connsiteX3331" fmla="*/ 650602 w 2570530"/>
                  <a:gd name="connsiteY3331" fmla="*/ 307996 h 819527"/>
                  <a:gd name="connsiteX3332" fmla="*/ 644307 w 2570530"/>
                  <a:gd name="connsiteY3332" fmla="*/ 312097 h 819527"/>
                  <a:gd name="connsiteX3333" fmla="*/ 634136 w 2570530"/>
                  <a:gd name="connsiteY3333" fmla="*/ 311775 h 819527"/>
                  <a:gd name="connsiteX3334" fmla="*/ 628375 w 2570530"/>
                  <a:gd name="connsiteY3334" fmla="*/ 307294 h 819527"/>
                  <a:gd name="connsiteX3335" fmla="*/ 628826 w 2570530"/>
                  <a:gd name="connsiteY3335" fmla="*/ 300054 h 819527"/>
                  <a:gd name="connsiteX3336" fmla="*/ 635122 w 2570530"/>
                  <a:gd name="connsiteY3336" fmla="*/ 295953 h 819527"/>
                  <a:gd name="connsiteX3337" fmla="*/ 640300 w 2570530"/>
                  <a:gd name="connsiteY3337" fmla="*/ 294614 h 819527"/>
                  <a:gd name="connsiteX3338" fmla="*/ 1947538 w 2570530"/>
                  <a:gd name="connsiteY3338" fmla="*/ 293723 h 819527"/>
                  <a:gd name="connsiteX3339" fmla="*/ 1952746 w 2570530"/>
                  <a:gd name="connsiteY3339" fmla="*/ 295259 h 819527"/>
                  <a:gd name="connsiteX3340" fmla="*/ 1973286 w 2570530"/>
                  <a:gd name="connsiteY3340" fmla="*/ 309881 h 819527"/>
                  <a:gd name="connsiteX3341" fmla="*/ 1973286 w 2570530"/>
                  <a:gd name="connsiteY3341" fmla="*/ 317296 h 819527"/>
                  <a:gd name="connsiteX3342" fmla="*/ 1943483 w 2570530"/>
                  <a:gd name="connsiteY3342" fmla="*/ 338512 h 819527"/>
                  <a:gd name="connsiteX3343" fmla="*/ 1933066 w 2570530"/>
                  <a:gd name="connsiteY3343" fmla="*/ 338512 h 819527"/>
                  <a:gd name="connsiteX3344" fmla="*/ 1912526 w 2570530"/>
                  <a:gd name="connsiteY3344" fmla="*/ 323890 h 819527"/>
                  <a:gd name="connsiteX3345" fmla="*/ 1912526 w 2570530"/>
                  <a:gd name="connsiteY3345" fmla="*/ 316475 h 819527"/>
                  <a:gd name="connsiteX3346" fmla="*/ 1942329 w 2570530"/>
                  <a:gd name="connsiteY3346" fmla="*/ 295259 h 819527"/>
                  <a:gd name="connsiteX3347" fmla="*/ 1947538 w 2570530"/>
                  <a:gd name="connsiteY3347" fmla="*/ 293723 h 819527"/>
                  <a:gd name="connsiteX3348" fmla="*/ 1317035 w 2570530"/>
                  <a:gd name="connsiteY3348" fmla="*/ 293723 h 819527"/>
                  <a:gd name="connsiteX3349" fmla="*/ 1322243 w 2570530"/>
                  <a:gd name="connsiteY3349" fmla="*/ 295259 h 819527"/>
                  <a:gd name="connsiteX3350" fmla="*/ 1342783 w 2570530"/>
                  <a:gd name="connsiteY3350" fmla="*/ 309881 h 819527"/>
                  <a:gd name="connsiteX3351" fmla="*/ 1342783 w 2570530"/>
                  <a:gd name="connsiteY3351" fmla="*/ 317296 h 819527"/>
                  <a:gd name="connsiteX3352" fmla="*/ 1312979 w 2570530"/>
                  <a:gd name="connsiteY3352" fmla="*/ 338512 h 819527"/>
                  <a:gd name="connsiteX3353" fmla="*/ 1302563 w 2570530"/>
                  <a:gd name="connsiteY3353" fmla="*/ 338512 h 819527"/>
                  <a:gd name="connsiteX3354" fmla="*/ 1282022 w 2570530"/>
                  <a:gd name="connsiteY3354" fmla="*/ 323890 h 819527"/>
                  <a:gd name="connsiteX3355" fmla="*/ 1282022 w 2570530"/>
                  <a:gd name="connsiteY3355" fmla="*/ 316475 h 819527"/>
                  <a:gd name="connsiteX3356" fmla="*/ 1311825 w 2570530"/>
                  <a:gd name="connsiteY3356" fmla="*/ 295259 h 819527"/>
                  <a:gd name="connsiteX3357" fmla="*/ 1317035 w 2570530"/>
                  <a:gd name="connsiteY3357" fmla="*/ 293723 h 819527"/>
                  <a:gd name="connsiteX3358" fmla="*/ 687725 w 2570530"/>
                  <a:gd name="connsiteY3358" fmla="*/ 293723 h 819527"/>
                  <a:gd name="connsiteX3359" fmla="*/ 692932 w 2570530"/>
                  <a:gd name="connsiteY3359" fmla="*/ 295259 h 819527"/>
                  <a:gd name="connsiteX3360" fmla="*/ 713473 w 2570530"/>
                  <a:gd name="connsiteY3360" fmla="*/ 309881 h 819527"/>
                  <a:gd name="connsiteX3361" fmla="*/ 713473 w 2570530"/>
                  <a:gd name="connsiteY3361" fmla="*/ 317296 h 819527"/>
                  <a:gd name="connsiteX3362" fmla="*/ 683670 w 2570530"/>
                  <a:gd name="connsiteY3362" fmla="*/ 338512 h 819527"/>
                  <a:gd name="connsiteX3363" fmla="*/ 673254 w 2570530"/>
                  <a:gd name="connsiteY3363" fmla="*/ 338512 h 819527"/>
                  <a:gd name="connsiteX3364" fmla="*/ 652713 w 2570530"/>
                  <a:gd name="connsiteY3364" fmla="*/ 323890 h 819527"/>
                  <a:gd name="connsiteX3365" fmla="*/ 652712 w 2570530"/>
                  <a:gd name="connsiteY3365" fmla="*/ 316475 h 819527"/>
                  <a:gd name="connsiteX3366" fmla="*/ 682516 w 2570530"/>
                  <a:gd name="connsiteY3366" fmla="*/ 295259 h 819527"/>
                  <a:gd name="connsiteX3367" fmla="*/ 687725 w 2570530"/>
                  <a:gd name="connsiteY3367" fmla="*/ 293723 h 819527"/>
                  <a:gd name="connsiteX3368" fmla="*/ 2044633 w 2570530"/>
                  <a:gd name="connsiteY3368" fmla="*/ 288662 h 819527"/>
                  <a:gd name="connsiteX3369" fmla="*/ 2049625 w 2570530"/>
                  <a:gd name="connsiteY3369" fmla="*/ 290323 h 819527"/>
                  <a:gd name="connsiteX3370" fmla="*/ 2055386 w 2570530"/>
                  <a:gd name="connsiteY3370" fmla="*/ 294804 h 819527"/>
                  <a:gd name="connsiteX3371" fmla="*/ 2054934 w 2570530"/>
                  <a:gd name="connsiteY3371" fmla="*/ 302044 h 819527"/>
                  <a:gd name="connsiteX3372" fmla="*/ 2048639 w 2570530"/>
                  <a:gd name="connsiteY3372" fmla="*/ 306145 h 819527"/>
                  <a:gd name="connsiteX3373" fmla="*/ 2038467 w 2570530"/>
                  <a:gd name="connsiteY3373" fmla="*/ 305824 h 819527"/>
                  <a:gd name="connsiteX3374" fmla="*/ 2032707 w 2570530"/>
                  <a:gd name="connsiteY3374" fmla="*/ 301342 h 819527"/>
                  <a:gd name="connsiteX3375" fmla="*/ 2033158 w 2570530"/>
                  <a:gd name="connsiteY3375" fmla="*/ 294102 h 819527"/>
                  <a:gd name="connsiteX3376" fmla="*/ 2039454 w 2570530"/>
                  <a:gd name="connsiteY3376" fmla="*/ 290001 h 819527"/>
                  <a:gd name="connsiteX3377" fmla="*/ 2044633 w 2570530"/>
                  <a:gd name="connsiteY3377" fmla="*/ 288662 h 819527"/>
                  <a:gd name="connsiteX3378" fmla="*/ 1414003 w 2570530"/>
                  <a:gd name="connsiteY3378" fmla="*/ 288662 h 819527"/>
                  <a:gd name="connsiteX3379" fmla="*/ 1418995 w 2570530"/>
                  <a:gd name="connsiteY3379" fmla="*/ 290323 h 819527"/>
                  <a:gd name="connsiteX3380" fmla="*/ 1424756 w 2570530"/>
                  <a:gd name="connsiteY3380" fmla="*/ 294804 h 819527"/>
                  <a:gd name="connsiteX3381" fmla="*/ 1424304 w 2570530"/>
                  <a:gd name="connsiteY3381" fmla="*/ 302044 h 819527"/>
                  <a:gd name="connsiteX3382" fmla="*/ 1418008 w 2570530"/>
                  <a:gd name="connsiteY3382" fmla="*/ 306145 h 819527"/>
                  <a:gd name="connsiteX3383" fmla="*/ 1407837 w 2570530"/>
                  <a:gd name="connsiteY3383" fmla="*/ 305824 h 819527"/>
                  <a:gd name="connsiteX3384" fmla="*/ 1402077 w 2570530"/>
                  <a:gd name="connsiteY3384" fmla="*/ 301342 h 819527"/>
                  <a:gd name="connsiteX3385" fmla="*/ 1402528 w 2570530"/>
                  <a:gd name="connsiteY3385" fmla="*/ 294102 h 819527"/>
                  <a:gd name="connsiteX3386" fmla="*/ 1408824 w 2570530"/>
                  <a:gd name="connsiteY3386" fmla="*/ 290001 h 819527"/>
                  <a:gd name="connsiteX3387" fmla="*/ 1414003 w 2570530"/>
                  <a:gd name="connsiteY3387" fmla="*/ 288662 h 819527"/>
                  <a:gd name="connsiteX3388" fmla="*/ 783499 w 2570530"/>
                  <a:gd name="connsiteY3388" fmla="*/ 288662 h 819527"/>
                  <a:gd name="connsiteX3389" fmla="*/ 788492 w 2570530"/>
                  <a:gd name="connsiteY3389" fmla="*/ 290323 h 819527"/>
                  <a:gd name="connsiteX3390" fmla="*/ 794252 w 2570530"/>
                  <a:gd name="connsiteY3390" fmla="*/ 294804 h 819527"/>
                  <a:gd name="connsiteX3391" fmla="*/ 793801 w 2570530"/>
                  <a:gd name="connsiteY3391" fmla="*/ 302044 h 819527"/>
                  <a:gd name="connsiteX3392" fmla="*/ 787505 w 2570530"/>
                  <a:gd name="connsiteY3392" fmla="*/ 306145 h 819527"/>
                  <a:gd name="connsiteX3393" fmla="*/ 777334 w 2570530"/>
                  <a:gd name="connsiteY3393" fmla="*/ 305824 h 819527"/>
                  <a:gd name="connsiteX3394" fmla="*/ 771574 w 2570530"/>
                  <a:gd name="connsiteY3394" fmla="*/ 301342 h 819527"/>
                  <a:gd name="connsiteX3395" fmla="*/ 772025 w 2570530"/>
                  <a:gd name="connsiteY3395" fmla="*/ 294102 h 819527"/>
                  <a:gd name="connsiteX3396" fmla="*/ 778320 w 2570530"/>
                  <a:gd name="connsiteY3396" fmla="*/ 290001 h 819527"/>
                  <a:gd name="connsiteX3397" fmla="*/ 783499 w 2570530"/>
                  <a:gd name="connsiteY3397" fmla="*/ 288662 h 819527"/>
                  <a:gd name="connsiteX3398" fmla="*/ 154190 w 2570530"/>
                  <a:gd name="connsiteY3398" fmla="*/ 288662 h 819527"/>
                  <a:gd name="connsiteX3399" fmla="*/ 159183 w 2570530"/>
                  <a:gd name="connsiteY3399" fmla="*/ 290323 h 819527"/>
                  <a:gd name="connsiteX3400" fmla="*/ 164942 w 2570530"/>
                  <a:gd name="connsiteY3400" fmla="*/ 294804 h 819527"/>
                  <a:gd name="connsiteX3401" fmla="*/ 164491 w 2570530"/>
                  <a:gd name="connsiteY3401" fmla="*/ 302044 h 819527"/>
                  <a:gd name="connsiteX3402" fmla="*/ 158195 w 2570530"/>
                  <a:gd name="connsiteY3402" fmla="*/ 306145 h 819527"/>
                  <a:gd name="connsiteX3403" fmla="*/ 148024 w 2570530"/>
                  <a:gd name="connsiteY3403" fmla="*/ 305824 h 819527"/>
                  <a:gd name="connsiteX3404" fmla="*/ 142264 w 2570530"/>
                  <a:gd name="connsiteY3404" fmla="*/ 301342 h 819527"/>
                  <a:gd name="connsiteX3405" fmla="*/ 142715 w 2570530"/>
                  <a:gd name="connsiteY3405" fmla="*/ 294102 h 819527"/>
                  <a:gd name="connsiteX3406" fmla="*/ 149011 w 2570530"/>
                  <a:gd name="connsiteY3406" fmla="*/ 290001 h 819527"/>
                  <a:gd name="connsiteX3407" fmla="*/ 154190 w 2570530"/>
                  <a:gd name="connsiteY3407" fmla="*/ 288662 h 819527"/>
                  <a:gd name="connsiteX3408" fmla="*/ 2482574 w 2570530"/>
                  <a:gd name="connsiteY3408" fmla="*/ 285104 h 819527"/>
                  <a:gd name="connsiteX3409" fmla="*/ 2486166 w 2570530"/>
                  <a:gd name="connsiteY3409" fmla="*/ 305555 h 819527"/>
                  <a:gd name="connsiteX3410" fmla="*/ 2465450 w 2570530"/>
                  <a:gd name="connsiteY3410" fmla="*/ 319957 h 819527"/>
                  <a:gd name="connsiteX3411" fmla="*/ 2454212 w 2570530"/>
                  <a:gd name="connsiteY3411" fmla="*/ 319864 h 819527"/>
                  <a:gd name="connsiteX3412" fmla="*/ 2447630 w 2570530"/>
                  <a:gd name="connsiteY3412" fmla="*/ 315067 h 819527"/>
                  <a:gd name="connsiteX3413" fmla="*/ 2447763 w 2570530"/>
                  <a:gd name="connsiteY3413" fmla="*/ 307066 h 819527"/>
                  <a:gd name="connsiteX3414" fmla="*/ 2477112 w 2570530"/>
                  <a:gd name="connsiteY3414" fmla="*/ 286661 h 819527"/>
                  <a:gd name="connsiteX3415" fmla="*/ 1852127 w 2570530"/>
                  <a:gd name="connsiteY3415" fmla="*/ 285051 h 819527"/>
                  <a:gd name="connsiteX3416" fmla="*/ 1857720 w 2570530"/>
                  <a:gd name="connsiteY3416" fmla="*/ 286755 h 819527"/>
                  <a:gd name="connsiteX3417" fmla="*/ 1864300 w 2570530"/>
                  <a:gd name="connsiteY3417" fmla="*/ 291552 h 819527"/>
                  <a:gd name="connsiteX3418" fmla="*/ 1864167 w 2570530"/>
                  <a:gd name="connsiteY3418" fmla="*/ 299553 h 819527"/>
                  <a:gd name="connsiteX3419" fmla="*/ 1834820 w 2570530"/>
                  <a:gd name="connsiteY3419" fmla="*/ 319957 h 819527"/>
                  <a:gd name="connsiteX3420" fmla="*/ 1823581 w 2570530"/>
                  <a:gd name="connsiteY3420" fmla="*/ 319864 h 819527"/>
                  <a:gd name="connsiteX3421" fmla="*/ 1817000 w 2570530"/>
                  <a:gd name="connsiteY3421" fmla="*/ 315067 h 819527"/>
                  <a:gd name="connsiteX3422" fmla="*/ 1817132 w 2570530"/>
                  <a:gd name="connsiteY3422" fmla="*/ 307066 h 819527"/>
                  <a:gd name="connsiteX3423" fmla="*/ 1846481 w 2570530"/>
                  <a:gd name="connsiteY3423" fmla="*/ 286661 h 819527"/>
                  <a:gd name="connsiteX3424" fmla="*/ 1852127 w 2570530"/>
                  <a:gd name="connsiteY3424" fmla="*/ 285051 h 819527"/>
                  <a:gd name="connsiteX3425" fmla="*/ 1221624 w 2570530"/>
                  <a:gd name="connsiteY3425" fmla="*/ 285051 h 819527"/>
                  <a:gd name="connsiteX3426" fmla="*/ 1227216 w 2570530"/>
                  <a:gd name="connsiteY3426" fmla="*/ 286755 h 819527"/>
                  <a:gd name="connsiteX3427" fmla="*/ 1233797 w 2570530"/>
                  <a:gd name="connsiteY3427" fmla="*/ 291552 h 819527"/>
                  <a:gd name="connsiteX3428" fmla="*/ 1233664 w 2570530"/>
                  <a:gd name="connsiteY3428" fmla="*/ 299553 h 819527"/>
                  <a:gd name="connsiteX3429" fmla="*/ 1204317 w 2570530"/>
                  <a:gd name="connsiteY3429" fmla="*/ 319957 h 819527"/>
                  <a:gd name="connsiteX3430" fmla="*/ 1193077 w 2570530"/>
                  <a:gd name="connsiteY3430" fmla="*/ 319864 h 819527"/>
                  <a:gd name="connsiteX3431" fmla="*/ 1186497 w 2570530"/>
                  <a:gd name="connsiteY3431" fmla="*/ 315067 h 819527"/>
                  <a:gd name="connsiteX3432" fmla="*/ 1186629 w 2570530"/>
                  <a:gd name="connsiteY3432" fmla="*/ 307066 h 819527"/>
                  <a:gd name="connsiteX3433" fmla="*/ 1215977 w 2570530"/>
                  <a:gd name="connsiteY3433" fmla="*/ 286661 h 819527"/>
                  <a:gd name="connsiteX3434" fmla="*/ 1221624 w 2570530"/>
                  <a:gd name="connsiteY3434" fmla="*/ 285051 h 819527"/>
                  <a:gd name="connsiteX3435" fmla="*/ 592315 w 2570530"/>
                  <a:gd name="connsiteY3435" fmla="*/ 285051 h 819527"/>
                  <a:gd name="connsiteX3436" fmla="*/ 597906 w 2570530"/>
                  <a:gd name="connsiteY3436" fmla="*/ 286755 h 819527"/>
                  <a:gd name="connsiteX3437" fmla="*/ 604488 w 2570530"/>
                  <a:gd name="connsiteY3437" fmla="*/ 291552 h 819527"/>
                  <a:gd name="connsiteX3438" fmla="*/ 604355 w 2570530"/>
                  <a:gd name="connsiteY3438" fmla="*/ 299553 h 819527"/>
                  <a:gd name="connsiteX3439" fmla="*/ 575007 w 2570530"/>
                  <a:gd name="connsiteY3439" fmla="*/ 319957 h 819527"/>
                  <a:gd name="connsiteX3440" fmla="*/ 563768 w 2570530"/>
                  <a:gd name="connsiteY3440" fmla="*/ 319864 h 819527"/>
                  <a:gd name="connsiteX3441" fmla="*/ 557187 w 2570530"/>
                  <a:gd name="connsiteY3441" fmla="*/ 315067 h 819527"/>
                  <a:gd name="connsiteX3442" fmla="*/ 557319 w 2570530"/>
                  <a:gd name="connsiteY3442" fmla="*/ 307066 h 819527"/>
                  <a:gd name="connsiteX3443" fmla="*/ 586668 w 2570530"/>
                  <a:gd name="connsiteY3443" fmla="*/ 286661 h 819527"/>
                  <a:gd name="connsiteX3444" fmla="*/ 592315 w 2570530"/>
                  <a:gd name="connsiteY3444" fmla="*/ 285051 h 819527"/>
                  <a:gd name="connsiteX3445" fmla="*/ 2326761 w 2570530"/>
                  <a:gd name="connsiteY3445" fmla="*/ 261630 h 819527"/>
                  <a:gd name="connsiteX3446" fmla="*/ 2334419 w 2570530"/>
                  <a:gd name="connsiteY3446" fmla="*/ 263888 h 819527"/>
                  <a:gd name="connsiteX3447" fmla="*/ 2386206 w 2570530"/>
                  <a:gd name="connsiteY3447" fmla="*/ 300754 h 819527"/>
                  <a:gd name="connsiteX3448" fmla="*/ 2386206 w 2570530"/>
                  <a:gd name="connsiteY3448" fmla="*/ 311658 h 819527"/>
                  <a:gd name="connsiteX3449" fmla="*/ 2321491 w 2570530"/>
                  <a:gd name="connsiteY3449" fmla="*/ 357725 h 819527"/>
                  <a:gd name="connsiteX3450" fmla="*/ 2306174 w 2570530"/>
                  <a:gd name="connsiteY3450" fmla="*/ 357725 h 819527"/>
                  <a:gd name="connsiteX3451" fmla="*/ 2254387 w 2570530"/>
                  <a:gd name="connsiteY3451" fmla="*/ 320860 h 819527"/>
                  <a:gd name="connsiteX3452" fmla="*/ 2254387 w 2570530"/>
                  <a:gd name="connsiteY3452" fmla="*/ 309956 h 819527"/>
                  <a:gd name="connsiteX3453" fmla="*/ 2319101 w 2570530"/>
                  <a:gd name="connsiteY3453" fmla="*/ 263888 h 819527"/>
                  <a:gd name="connsiteX3454" fmla="*/ 2326761 w 2570530"/>
                  <a:gd name="connsiteY3454" fmla="*/ 261630 h 819527"/>
                  <a:gd name="connsiteX3455" fmla="*/ 1696130 w 2570530"/>
                  <a:gd name="connsiteY3455" fmla="*/ 261630 h 819527"/>
                  <a:gd name="connsiteX3456" fmla="*/ 1703788 w 2570530"/>
                  <a:gd name="connsiteY3456" fmla="*/ 263888 h 819527"/>
                  <a:gd name="connsiteX3457" fmla="*/ 1755575 w 2570530"/>
                  <a:gd name="connsiteY3457" fmla="*/ 300754 h 819527"/>
                  <a:gd name="connsiteX3458" fmla="*/ 1755575 w 2570530"/>
                  <a:gd name="connsiteY3458" fmla="*/ 311658 h 819527"/>
                  <a:gd name="connsiteX3459" fmla="*/ 1690861 w 2570530"/>
                  <a:gd name="connsiteY3459" fmla="*/ 357725 h 819527"/>
                  <a:gd name="connsiteX3460" fmla="*/ 1675543 w 2570530"/>
                  <a:gd name="connsiteY3460" fmla="*/ 357725 h 819527"/>
                  <a:gd name="connsiteX3461" fmla="*/ 1623756 w 2570530"/>
                  <a:gd name="connsiteY3461" fmla="*/ 320860 h 819527"/>
                  <a:gd name="connsiteX3462" fmla="*/ 1623756 w 2570530"/>
                  <a:gd name="connsiteY3462" fmla="*/ 309956 h 819527"/>
                  <a:gd name="connsiteX3463" fmla="*/ 1688471 w 2570530"/>
                  <a:gd name="connsiteY3463" fmla="*/ 263888 h 819527"/>
                  <a:gd name="connsiteX3464" fmla="*/ 1696130 w 2570530"/>
                  <a:gd name="connsiteY3464" fmla="*/ 261630 h 819527"/>
                  <a:gd name="connsiteX3465" fmla="*/ 1065627 w 2570530"/>
                  <a:gd name="connsiteY3465" fmla="*/ 261630 h 819527"/>
                  <a:gd name="connsiteX3466" fmla="*/ 1073285 w 2570530"/>
                  <a:gd name="connsiteY3466" fmla="*/ 263888 h 819527"/>
                  <a:gd name="connsiteX3467" fmla="*/ 1125072 w 2570530"/>
                  <a:gd name="connsiteY3467" fmla="*/ 300754 h 819527"/>
                  <a:gd name="connsiteX3468" fmla="*/ 1125072 w 2570530"/>
                  <a:gd name="connsiteY3468" fmla="*/ 311658 h 819527"/>
                  <a:gd name="connsiteX3469" fmla="*/ 1060357 w 2570530"/>
                  <a:gd name="connsiteY3469" fmla="*/ 357725 h 819527"/>
                  <a:gd name="connsiteX3470" fmla="*/ 1045040 w 2570530"/>
                  <a:gd name="connsiteY3470" fmla="*/ 357725 h 819527"/>
                  <a:gd name="connsiteX3471" fmla="*/ 993253 w 2570530"/>
                  <a:gd name="connsiteY3471" fmla="*/ 320860 h 819527"/>
                  <a:gd name="connsiteX3472" fmla="*/ 993253 w 2570530"/>
                  <a:gd name="connsiteY3472" fmla="*/ 309956 h 819527"/>
                  <a:gd name="connsiteX3473" fmla="*/ 1057968 w 2570530"/>
                  <a:gd name="connsiteY3473" fmla="*/ 263888 h 819527"/>
                  <a:gd name="connsiteX3474" fmla="*/ 1065627 w 2570530"/>
                  <a:gd name="connsiteY3474" fmla="*/ 261630 h 819527"/>
                  <a:gd name="connsiteX3475" fmla="*/ 436317 w 2570530"/>
                  <a:gd name="connsiteY3475" fmla="*/ 261630 h 819527"/>
                  <a:gd name="connsiteX3476" fmla="*/ 443975 w 2570530"/>
                  <a:gd name="connsiteY3476" fmla="*/ 263888 h 819527"/>
                  <a:gd name="connsiteX3477" fmla="*/ 495762 w 2570530"/>
                  <a:gd name="connsiteY3477" fmla="*/ 300754 h 819527"/>
                  <a:gd name="connsiteX3478" fmla="*/ 495762 w 2570530"/>
                  <a:gd name="connsiteY3478" fmla="*/ 311658 h 819527"/>
                  <a:gd name="connsiteX3479" fmla="*/ 431048 w 2570530"/>
                  <a:gd name="connsiteY3479" fmla="*/ 357725 h 819527"/>
                  <a:gd name="connsiteX3480" fmla="*/ 415731 w 2570530"/>
                  <a:gd name="connsiteY3480" fmla="*/ 357725 h 819527"/>
                  <a:gd name="connsiteX3481" fmla="*/ 363943 w 2570530"/>
                  <a:gd name="connsiteY3481" fmla="*/ 320860 h 819527"/>
                  <a:gd name="connsiteX3482" fmla="*/ 363943 w 2570530"/>
                  <a:gd name="connsiteY3482" fmla="*/ 309956 h 819527"/>
                  <a:gd name="connsiteX3483" fmla="*/ 428658 w 2570530"/>
                  <a:gd name="connsiteY3483" fmla="*/ 263888 h 819527"/>
                  <a:gd name="connsiteX3484" fmla="*/ 436317 w 2570530"/>
                  <a:gd name="connsiteY3484" fmla="*/ 261630 h 819527"/>
                  <a:gd name="connsiteX3485" fmla="*/ 2150422 w 2570530"/>
                  <a:gd name="connsiteY3485" fmla="*/ 259935 h 819527"/>
                  <a:gd name="connsiteX3486" fmla="*/ 2158077 w 2570530"/>
                  <a:gd name="connsiteY3486" fmla="*/ 262192 h 819527"/>
                  <a:gd name="connsiteX3487" fmla="*/ 2203082 w 2570530"/>
                  <a:gd name="connsiteY3487" fmla="*/ 294230 h 819527"/>
                  <a:gd name="connsiteX3488" fmla="*/ 2203082 w 2570530"/>
                  <a:gd name="connsiteY3488" fmla="*/ 305128 h 819527"/>
                  <a:gd name="connsiteX3489" fmla="*/ 2172408 w 2570530"/>
                  <a:gd name="connsiteY3489" fmla="*/ 326964 h 819527"/>
                  <a:gd name="connsiteX3490" fmla="*/ 2157099 w 2570530"/>
                  <a:gd name="connsiteY3490" fmla="*/ 326964 h 819527"/>
                  <a:gd name="connsiteX3491" fmla="*/ 2112093 w 2570530"/>
                  <a:gd name="connsiteY3491" fmla="*/ 294926 h 819527"/>
                  <a:gd name="connsiteX3492" fmla="*/ 2112093 w 2570530"/>
                  <a:gd name="connsiteY3492" fmla="*/ 284028 h 819527"/>
                  <a:gd name="connsiteX3493" fmla="*/ 2142767 w 2570530"/>
                  <a:gd name="connsiteY3493" fmla="*/ 262192 h 819527"/>
                  <a:gd name="connsiteX3494" fmla="*/ 2150422 w 2570530"/>
                  <a:gd name="connsiteY3494" fmla="*/ 259935 h 819527"/>
                  <a:gd name="connsiteX3495" fmla="*/ 1519791 w 2570530"/>
                  <a:gd name="connsiteY3495" fmla="*/ 259935 h 819527"/>
                  <a:gd name="connsiteX3496" fmla="*/ 1527446 w 2570530"/>
                  <a:gd name="connsiteY3496" fmla="*/ 262192 h 819527"/>
                  <a:gd name="connsiteX3497" fmla="*/ 1572452 w 2570530"/>
                  <a:gd name="connsiteY3497" fmla="*/ 294230 h 819527"/>
                  <a:gd name="connsiteX3498" fmla="*/ 1572452 w 2570530"/>
                  <a:gd name="connsiteY3498" fmla="*/ 305128 h 819527"/>
                  <a:gd name="connsiteX3499" fmla="*/ 1541778 w 2570530"/>
                  <a:gd name="connsiteY3499" fmla="*/ 326964 h 819527"/>
                  <a:gd name="connsiteX3500" fmla="*/ 1526468 w 2570530"/>
                  <a:gd name="connsiteY3500" fmla="*/ 326964 h 819527"/>
                  <a:gd name="connsiteX3501" fmla="*/ 1481463 w 2570530"/>
                  <a:gd name="connsiteY3501" fmla="*/ 294926 h 819527"/>
                  <a:gd name="connsiteX3502" fmla="*/ 1481463 w 2570530"/>
                  <a:gd name="connsiteY3502" fmla="*/ 284028 h 819527"/>
                  <a:gd name="connsiteX3503" fmla="*/ 1512137 w 2570530"/>
                  <a:gd name="connsiteY3503" fmla="*/ 262192 h 819527"/>
                  <a:gd name="connsiteX3504" fmla="*/ 1519791 w 2570530"/>
                  <a:gd name="connsiteY3504" fmla="*/ 259935 h 819527"/>
                  <a:gd name="connsiteX3505" fmla="*/ 889288 w 2570530"/>
                  <a:gd name="connsiteY3505" fmla="*/ 259935 h 819527"/>
                  <a:gd name="connsiteX3506" fmla="*/ 896943 w 2570530"/>
                  <a:gd name="connsiteY3506" fmla="*/ 262192 h 819527"/>
                  <a:gd name="connsiteX3507" fmla="*/ 941948 w 2570530"/>
                  <a:gd name="connsiteY3507" fmla="*/ 294230 h 819527"/>
                  <a:gd name="connsiteX3508" fmla="*/ 941948 w 2570530"/>
                  <a:gd name="connsiteY3508" fmla="*/ 305128 h 819527"/>
                  <a:gd name="connsiteX3509" fmla="*/ 911275 w 2570530"/>
                  <a:gd name="connsiteY3509" fmla="*/ 326964 h 819527"/>
                  <a:gd name="connsiteX3510" fmla="*/ 895965 w 2570530"/>
                  <a:gd name="connsiteY3510" fmla="*/ 326964 h 819527"/>
                  <a:gd name="connsiteX3511" fmla="*/ 850959 w 2570530"/>
                  <a:gd name="connsiteY3511" fmla="*/ 294926 h 819527"/>
                  <a:gd name="connsiteX3512" fmla="*/ 850959 w 2570530"/>
                  <a:gd name="connsiteY3512" fmla="*/ 284028 h 819527"/>
                  <a:gd name="connsiteX3513" fmla="*/ 881633 w 2570530"/>
                  <a:gd name="connsiteY3513" fmla="*/ 262192 h 819527"/>
                  <a:gd name="connsiteX3514" fmla="*/ 889288 w 2570530"/>
                  <a:gd name="connsiteY3514" fmla="*/ 259935 h 819527"/>
                  <a:gd name="connsiteX3515" fmla="*/ 259978 w 2570530"/>
                  <a:gd name="connsiteY3515" fmla="*/ 259935 h 819527"/>
                  <a:gd name="connsiteX3516" fmla="*/ 267634 w 2570530"/>
                  <a:gd name="connsiteY3516" fmla="*/ 262192 h 819527"/>
                  <a:gd name="connsiteX3517" fmla="*/ 312639 w 2570530"/>
                  <a:gd name="connsiteY3517" fmla="*/ 294230 h 819527"/>
                  <a:gd name="connsiteX3518" fmla="*/ 312639 w 2570530"/>
                  <a:gd name="connsiteY3518" fmla="*/ 305128 h 819527"/>
                  <a:gd name="connsiteX3519" fmla="*/ 281965 w 2570530"/>
                  <a:gd name="connsiteY3519" fmla="*/ 326964 h 819527"/>
                  <a:gd name="connsiteX3520" fmla="*/ 266655 w 2570530"/>
                  <a:gd name="connsiteY3520" fmla="*/ 326964 h 819527"/>
                  <a:gd name="connsiteX3521" fmla="*/ 221649 w 2570530"/>
                  <a:gd name="connsiteY3521" fmla="*/ 294926 h 819527"/>
                  <a:gd name="connsiteX3522" fmla="*/ 221649 w 2570530"/>
                  <a:gd name="connsiteY3522" fmla="*/ 284028 h 819527"/>
                  <a:gd name="connsiteX3523" fmla="*/ 252324 w 2570530"/>
                  <a:gd name="connsiteY3523" fmla="*/ 262192 h 819527"/>
                  <a:gd name="connsiteX3524" fmla="*/ 259978 w 2570530"/>
                  <a:gd name="connsiteY3524" fmla="*/ 259935 h 819527"/>
                  <a:gd name="connsiteX3525" fmla="*/ 2080458 w 2570530"/>
                  <a:gd name="connsiteY3525" fmla="*/ 258710 h 819527"/>
                  <a:gd name="connsiteX3526" fmla="*/ 2086852 w 2570530"/>
                  <a:gd name="connsiteY3526" fmla="*/ 260513 h 819527"/>
                  <a:gd name="connsiteX3527" fmla="*/ 2094499 w 2570530"/>
                  <a:gd name="connsiteY3527" fmla="*/ 265789 h 819527"/>
                  <a:gd name="connsiteX3528" fmla="*/ 2094697 w 2570530"/>
                  <a:gd name="connsiteY3528" fmla="*/ 274832 h 819527"/>
                  <a:gd name="connsiteX3529" fmla="*/ 2073870 w 2570530"/>
                  <a:gd name="connsiteY3529" fmla="*/ 290129 h 819527"/>
                  <a:gd name="connsiteX3530" fmla="*/ 2061165 w 2570530"/>
                  <a:gd name="connsiteY3530" fmla="*/ 290270 h 819527"/>
                  <a:gd name="connsiteX3531" fmla="*/ 2053519 w 2570530"/>
                  <a:gd name="connsiteY3531" fmla="*/ 284995 h 819527"/>
                  <a:gd name="connsiteX3532" fmla="*/ 2053320 w 2570530"/>
                  <a:gd name="connsiteY3532" fmla="*/ 275951 h 819527"/>
                  <a:gd name="connsiteX3533" fmla="*/ 2074147 w 2570530"/>
                  <a:gd name="connsiteY3533" fmla="*/ 260654 h 819527"/>
                  <a:gd name="connsiteX3534" fmla="*/ 2080458 w 2570530"/>
                  <a:gd name="connsiteY3534" fmla="*/ 258710 h 819527"/>
                  <a:gd name="connsiteX3535" fmla="*/ 1449827 w 2570530"/>
                  <a:gd name="connsiteY3535" fmla="*/ 258710 h 819527"/>
                  <a:gd name="connsiteX3536" fmla="*/ 1456221 w 2570530"/>
                  <a:gd name="connsiteY3536" fmla="*/ 260513 h 819527"/>
                  <a:gd name="connsiteX3537" fmla="*/ 1463868 w 2570530"/>
                  <a:gd name="connsiteY3537" fmla="*/ 265789 h 819527"/>
                  <a:gd name="connsiteX3538" fmla="*/ 1464066 w 2570530"/>
                  <a:gd name="connsiteY3538" fmla="*/ 274832 h 819527"/>
                  <a:gd name="connsiteX3539" fmla="*/ 1443239 w 2570530"/>
                  <a:gd name="connsiteY3539" fmla="*/ 290129 h 819527"/>
                  <a:gd name="connsiteX3540" fmla="*/ 1430534 w 2570530"/>
                  <a:gd name="connsiteY3540" fmla="*/ 290270 h 819527"/>
                  <a:gd name="connsiteX3541" fmla="*/ 1422888 w 2570530"/>
                  <a:gd name="connsiteY3541" fmla="*/ 284995 h 819527"/>
                  <a:gd name="connsiteX3542" fmla="*/ 1422690 w 2570530"/>
                  <a:gd name="connsiteY3542" fmla="*/ 275951 h 819527"/>
                  <a:gd name="connsiteX3543" fmla="*/ 1443516 w 2570530"/>
                  <a:gd name="connsiteY3543" fmla="*/ 260654 h 819527"/>
                  <a:gd name="connsiteX3544" fmla="*/ 1449827 w 2570530"/>
                  <a:gd name="connsiteY3544" fmla="*/ 258710 h 819527"/>
                  <a:gd name="connsiteX3545" fmla="*/ 819324 w 2570530"/>
                  <a:gd name="connsiteY3545" fmla="*/ 258710 h 819527"/>
                  <a:gd name="connsiteX3546" fmla="*/ 825718 w 2570530"/>
                  <a:gd name="connsiteY3546" fmla="*/ 260513 h 819527"/>
                  <a:gd name="connsiteX3547" fmla="*/ 833365 w 2570530"/>
                  <a:gd name="connsiteY3547" fmla="*/ 265789 h 819527"/>
                  <a:gd name="connsiteX3548" fmla="*/ 833563 w 2570530"/>
                  <a:gd name="connsiteY3548" fmla="*/ 274832 h 819527"/>
                  <a:gd name="connsiteX3549" fmla="*/ 812736 w 2570530"/>
                  <a:gd name="connsiteY3549" fmla="*/ 290129 h 819527"/>
                  <a:gd name="connsiteX3550" fmla="*/ 800031 w 2570530"/>
                  <a:gd name="connsiteY3550" fmla="*/ 290270 h 819527"/>
                  <a:gd name="connsiteX3551" fmla="*/ 792385 w 2570530"/>
                  <a:gd name="connsiteY3551" fmla="*/ 284995 h 819527"/>
                  <a:gd name="connsiteX3552" fmla="*/ 792187 w 2570530"/>
                  <a:gd name="connsiteY3552" fmla="*/ 275951 h 819527"/>
                  <a:gd name="connsiteX3553" fmla="*/ 813013 w 2570530"/>
                  <a:gd name="connsiteY3553" fmla="*/ 260654 h 819527"/>
                  <a:gd name="connsiteX3554" fmla="*/ 819324 w 2570530"/>
                  <a:gd name="connsiteY3554" fmla="*/ 258710 h 819527"/>
                  <a:gd name="connsiteX3555" fmla="*/ 190015 w 2570530"/>
                  <a:gd name="connsiteY3555" fmla="*/ 258710 h 819527"/>
                  <a:gd name="connsiteX3556" fmla="*/ 196408 w 2570530"/>
                  <a:gd name="connsiteY3556" fmla="*/ 260513 h 819527"/>
                  <a:gd name="connsiteX3557" fmla="*/ 204055 w 2570530"/>
                  <a:gd name="connsiteY3557" fmla="*/ 265789 h 819527"/>
                  <a:gd name="connsiteX3558" fmla="*/ 204253 w 2570530"/>
                  <a:gd name="connsiteY3558" fmla="*/ 274832 h 819527"/>
                  <a:gd name="connsiteX3559" fmla="*/ 183427 w 2570530"/>
                  <a:gd name="connsiteY3559" fmla="*/ 290129 h 819527"/>
                  <a:gd name="connsiteX3560" fmla="*/ 170722 w 2570530"/>
                  <a:gd name="connsiteY3560" fmla="*/ 290270 h 819527"/>
                  <a:gd name="connsiteX3561" fmla="*/ 163075 w 2570530"/>
                  <a:gd name="connsiteY3561" fmla="*/ 284995 h 819527"/>
                  <a:gd name="connsiteX3562" fmla="*/ 162877 w 2570530"/>
                  <a:gd name="connsiteY3562" fmla="*/ 275951 h 819527"/>
                  <a:gd name="connsiteX3563" fmla="*/ 183703 w 2570530"/>
                  <a:gd name="connsiteY3563" fmla="*/ 260654 h 819527"/>
                  <a:gd name="connsiteX3564" fmla="*/ 190015 w 2570530"/>
                  <a:gd name="connsiteY3564" fmla="*/ 258710 h 819527"/>
                  <a:gd name="connsiteX3565" fmla="*/ 98521 w 2570530"/>
                  <a:gd name="connsiteY3565" fmla="*/ 258519 h 819527"/>
                  <a:gd name="connsiteX3566" fmla="*/ 112069 w 2570530"/>
                  <a:gd name="connsiteY3566" fmla="*/ 258519 h 819527"/>
                  <a:gd name="connsiteX3567" fmla="*/ 127947 w 2570530"/>
                  <a:gd name="connsiteY3567" fmla="*/ 269822 h 819527"/>
                  <a:gd name="connsiteX3568" fmla="*/ 127947 w 2570530"/>
                  <a:gd name="connsiteY3568" fmla="*/ 283218 h 819527"/>
                  <a:gd name="connsiteX3569" fmla="*/ 112070 w 2570530"/>
                  <a:gd name="connsiteY3569" fmla="*/ 294520 h 819527"/>
                  <a:gd name="connsiteX3570" fmla="*/ 92199 w 2570530"/>
                  <a:gd name="connsiteY3570" fmla="*/ 294520 h 819527"/>
                  <a:gd name="connsiteX3571" fmla="*/ 1974013 w 2570530"/>
                  <a:gd name="connsiteY3571" fmla="*/ 258518 h 819527"/>
                  <a:gd name="connsiteX3572" fmla="*/ 2002386 w 2570530"/>
                  <a:gd name="connsiteY3572" fmla="*/ 258519 h 819527"/>
                  <a:gd name="connsiteX3573" fmla="*/ 2018264 w 2570530"/>
                  <a:gd name="connsiteY3573" fmla="*/ 269822 h 819527"/>
                  <a:gd name="connsiteX3574" fmla="*/ 2018264 w 2570530"/>
                  <a:gd name="connsiteY3574" fmla="*/ 283218 h 819527"/>
                  <a:gd name="connsiteX3575" fmla="*/ 2002386 w 2570530"/>
                  <a:gd name="connsiteY3575" fmla="*/ 294520 h 819527"/>
                  <a:gd name="connsiteX3576" fmla="*/ 1974013 w 2570530"/>
                  <a:gd name="connsiteY3576" fmla="*/ 294520 h 819527"/>
                  <a:gd name="connsiteX3577" fmla="*/ 1958136 w 2570530"/>
                  <a:gd name="connsiteY3577" fmla="*/ 283218 h 819527"/>
                  <a:gd name="connsiteX3578" fmla="*/ 1958136 w 2570530"/>
                  <a:gd name="connsiteY3578" fmla="*/ 269821 h 819527"/>
                  <a:gd name="connsiteX3579" fmla="*/ 1974013 w 2570530"/>
                  <a:gd name="connsiteY3579" fmla="*/ 258518 h 819527"/>
                  <a:gd name="connsiteX3580" fmla="*/ 1343510 w 2570530"/>
                  <a:gd name="connsiteY3580" fmla="*/ 258518 h 819527"/>
                  <a:gd name="connsiteX3581" fmla="*/ 1371882 w 2570530"/>
                  <a:gd name="connsiteY3581" fmla="*/ 258519 h 819527"/>
                  <a:gd name="connsiteX3582" fmla="*/ 1387761 w 2570530"/>
                  <a:gd name="connsiteY3582" fmla="*/ 269822 h 819527"/>
                  <a:gd name="connsiteX3583" fmla="*/ 1387761 w 2570530"/>
                  <a:gd name="connsiteY3583" fmla="*/ 283218 h 819527"/>
                  <a:gd name="connsiteX3584" fmla="*/ 1371883 w 2570530"/>
                  <a:gd name="connsiteY3584" fmla="*/ 294520 h 819527"/>
                  <a:gd name="connsiteX3585" fmla="*/ 1343510 w 2570530"/>
                  <a:gd name="connsiteY3585" fmla="*/ 294520 h 819527"/>
                  <a:gd name="connsiteX3586" fmla="*/ 1327632 w 2570530"/>
                  <a:gd name="connsiteY3586" fmla="*/ 283218 h 819527"/>
                  <a:gd name="connsiteX3587" fmla="*/ 1327632 w 2570530"/>
                  <a:gd name="connsiteY3587" fmla="*/ 269821 h 819527"/>
                  <a:gd name="connsiteX3588" fmla="*/ 1343510 w 2570530"/>
                  <a:gd name="connsiteY3588" fmla="*/ 258518 h 819527"/>
                  <a:gd name="connsiteX3589" fmla="*/ 714200 w 2570530"/>
                  <a:gd name="connsiteY3589" fmla="*/ 258518 h 819527"/>
                  <a:gd name="connsiteX3590" fmla="*/ 742573 w 2570530"/>
                  <a:gd name="connsiteY3590" fmla="*/ 258519 h 819527"/>
                  <a:gd name="connsiteX3591" fmla="*/ 758451 w 2570530"/>
                  <a:gd name="connsiteY3591" fmla="*/ 269822 h 819527"/>
                  <a:gd name="connsiteX3592" fmla="*/ 758451 w 2570530"/>
                  <a:gd name="connsiteY3592" fmla="*/ 283218 h 819527"/>
                  <a:gd name="connsiteX3593" fmla="*/ 742573 w 2570530"/>
                  <a:gd name="connsiteY3593" fmla="*/ 294520 h 819527"/>
                  <a:gd name="connsiteX3594" fmla="*/ 714200 w 2570530"/>
                  <a:gd name="connsiteY3594" fmla="*/ 294520 h 819527"/>
                  <a:gd name="connsiteX3595" fmla="*/ 698323 w 2570530"/>
                  <a:gd name="connsiteY3595" fmla="*/ 283218 h 819527"/>
                  <a:gd name="connsiteX3596" fmla="*/ 698323 w 2570530"/>
                  <a:gd name="connsiteY3596" fmla="*/ 269821 h 819527"/>
                  <a:gd name="connsiteX3597" fmla="*/ 714200 w 2570530"/>
                  <a:gd name="connsiteY3597" fmla="*/ 258518 h 819527"/>
                  <a:gd name="connsiteX3598" fmla="*/ 2311052 w 2570530"/>
                  <a:gd name="connsiteY3598" fmla="*/ 224106 h 819527"/>
                  <a:gd name="connsiteX3599" fmla="*/ 2315631 w 2570530"/>
                  <a:gd name="connsiteY3599" fmla="*/ 225524 h 819527"/>
                  <a:gd name="connsiteX3600" fmla="*/ 2336348 w 2570530"/>
                  <a:gd name="connsiteY3600" fmla="*/ 240804 h 819527"/>
                  <a:gd name="connsiteX3601" fmla="*/ 2336185 w 2570530"/>
                  <a:gd name="connsiteY3601" fmla="*/ 247371 h 819527"/>
                  <a:gd name="connsiteX3602" fmla="*/ 2329074 w 2570530"/>
                  <a:gd name="connsiteY3602" fmla="*/ 252257 h 819527"/>
                  <a:gd name="connsiteX3603" fmla="*/ 2319849 w 2570530"/>
                  <a:gd name="connsiteY3603" fmla="*/ 252140 h 819527"/>
                  <a:gd name="connsiteX3604" fmla="*/ 2299131 w 2570530"/>
                  <a:gd name="connsiteY3604" fmla="*/ 236860 h 819527"/>
                  <a:gd name="connsiteX3605" fmla="*/ 2299295 w 2570530"/>
                  <a:gd name="connsiteY3605" fmla="*/ 230293 h 819527"/>
                  <a:gd name="connsiteX3606" fmla="*/ 2306406 w 2570530"/>
                  <a:gd name="connsiteY3606" fmla="*/ 225408 h 819527"/>
                  <a:gd name="connsiteX3607" fmla="*/ 2311052 w 2570530"/>
                  <a:gd name="connsiteY3607" fmla="*/ 224106 h 819527"/>
                  <a:gd name="connsiteX3608" fmla="*/ 1680422 w 2570530"/>
                  <a:gd name="connsiteY3608" fmla="*/ 224106 h 819527"/>
                  <a:gd name="connsiteX3609" fmla="*/ 1685001 w 2570530"/>
                  <a:gd name="connsiteY3609" fmla="*/ 225524 h 819527"/>
                  <a:gd name="connsiteX3610" fmla="*/ 1705718 w 2570530"/>
                  <a:gd name="connsiteY3610" fmla="*/ 240804 h 819527"/>
                  <a:gd name="connsiteX3611" fmla="*/ 1705554 w 2570530"/>
                  <a:gd name="connsiteY3611" fmla="*/ 247371 h 819527"/>
                  <a:gd name="connsiteX3612" fmla="*/ 1698444 w 2570530"/>
                  <a:gd name="connsiteY3612" fmla="*/ 252257 h 819527"/>
                  <a:gd name="connsiteX3613" fmla="*/ 1689218 w 2570530"/>
                  <a:gd name="connsiteY3613" fmla="*/ 252140 h 819527"/>
                  <a:gd name="connsiteX3614" fmla="*/ 1668501 w 2570530"/>
                  <a:gd name="connsiteY3614" fmla="*/ 236860 h 819527"/>
                  <a:gd name="connsiteX3615" fmla="*/ 1668664 w 2570530"/>
                  <a:gd name="connsiteY3615" fmla="*/ 230293 h 819527"/>
                  <a:gd name="connsiteX3616" fmla="*/ 1675775 w 2570530"/>
                  <a:gd name="connsiteY3616" fmla="*/ 225408 h 819527"/>
                  <a:gd name="connsiteX3617" fmla="*/ 1680422 w 2570530"/>
                  <a:gd name="connsiteY3617" fmla="*/ 224106 h 819527"/>
                  <a:gd name="connsiteX3618" fmla="*/ 1049918 w 2570530"/>
                  <a:gd name="connsiteY3618" fmla="*/ 224106 h 819527"/>
                  <a:gd name="connsiteX3619" fmla="*/ 1054497 w 2570530"/>
                  <a:gd name="connsiteY3619" fmla="*/ 225524 h 819527"/>
                  <a:gd name="connsiteX3620" fmla="*/ 1075215 w 2570530"/>
                  <a:gd name="connsiteY3620" fmla="*/ 240804 h 819527"/>
                  <a:gd name="connsiteX3621" fmla="*/ 1075051 w 2570530"/>
                  <a:gd name="connsiteY3621" fmla="*/ 247371 h 819527"/>
                  <a:gd name="connsiteX3622" fmla="*/ 1067940 w 2570530"/>
                  <a:gd name="connsiteY3622" fmla="*/ 252257 h 819527"/>
                  <a:gd name="connsiteX3623" fmla="*/ 1058715 w 2570530"/>
                  <a:gd name="connsiteY3623" fmla="*/ 252140 h 819527"/>
                  <a:gd name="connsiteX3624" fmla="*/ 1037998 w 2570530"/>
                  <a:gd name="connsiteY3624" fmla="*/ 236860 h 819527"/>
                  <a:gd name="connsiteX3625" fmla="*/ 1038161 w 2570530"/>
                  <a:gd name="connsiteY3625" fmla="*/ 230293 h 819527"/>
                  <a:gd name="connsiteX3626" fmla="*/ 1045272 w 2570530"/>
                  <a:gd name="connsiteY3626" fmla="*/ 225408 h 819527"/>
                  <a:gd name="connsiteX3627" fmla="*/ 1049918 w 2570530"/>
                  <a:gd name="connsiteY3627" fmla="*/ 224106 h 819527"/>
                  <a:gd name="connsiteX3628" fmla="*/ 420608 w 2570530"/>
                  <a:gd name="connsiteY3628" fmla="*/ 224106 h 819527"/>
                  <a:gd name="connsiteX3629" fmla="*/ 425187 w 2570530"/>
                  <a:gd name="connsiteY3629" fmla="*/ 225524 h 819527"/>
                  <a:gd name="connsiteX3630" fmla="*/ 445905 w 2570530"/>
                  <a:gd name="connsiteY3630" fmla="*/ 240804 h 819527"/>
                  <a:gd name="connsiteX3631" fmla="*/ 445742 w 2570530"/>
                  <a:gd name="connsiteY3631" fmla="*/ 247371 h 819527"/>
                  <a:gd name="connsiteX3632" fmla="*/ 438630 w 2570530"/>
                  <a:gd name="connsiteY3632" fmla="*/ 252257 h 819527"/>
                  <a:gd name="connsiteX3633" fmla="*/ 429406 w 2570530"/>
                  <a:gd name="connsiteY3633" fmla="*/ 252140 h 819527"/>
                  <a:gd name="connsiteX3634" fmla="*/ 408688 w 2570530"/>
                  <a:gd name="connsiteY3634" fmla="*/ 236860 h 819527"/>
                  <a:gd name="connsiteX3635" fmla="*/ 408851 w 2570530"/>
                  <a:gd name="connsiteY3635" fmla="*/ 230293 h 819527"/>
                  <a:gd name="connsiteX3636" fmla="*/ 415962 w 2570530"/>
                  <a:gd name="connsiteY3636" fmla="*/ 225408 h 819527"/>
                  <a:gd name="connsiteX3637" fmla="*/ 420608 w 2570530"/>
                  <a:gd name="connsiteY3637" fmla="*/ 224106 h 819527"/>
                  <a:gd name="connsiteX3638" fmla="*/ 2469749 w 2570530"/>
                  <a:gd name="connsiteY3638" fmla="*/ 212074 h 819527"/>
                  <a:gd name="connsiteX3639" fmla="*/ 2471381 w 2570530"/>
                  <a:gd name="connsiteY3639" fmla="*/ 221367 h 819527"/>
                  <a:gd name="connsiteX3640" fmla="*/ 2467861 w 2570530"/>
                  <a:gd name="connsiteY3640" fmla="*/ 216959 h 819527"/>
                  <a:gd name="connsiteX3641" fmla="*/ 2134629 w 2570530"/>
                  <a:gd name="connsiteY3641" fmla="*/ 211760 h 819527"/>
                  <a:gd name="connsiteX3642" fmla="*/ 2140107 w 2570530"/>
                  <a:gd name="connsiteY3642" fmla="*/ 212326 h 819527"/>
                  <a:gd name="connsiteX3643" fmla="*/ 2162273 w 2570530"/>
                  <a:gd name="connsiteY3643" fmla="*/ 217970 h 819527"/>
                  <a:gd name="connsiteX3644" fmla="*/ 2170705 w 2570530"/>
                  <a:gd name="connsiteY3644" fmla="*/ 230655 h 819527"/>
                  <a:gd name="connsiteX3645" fmla="*/ 2163594 w 2570530"/>
                  <a:gd name="connsiteY3645" fmla="*/ 244809 h 819527"/>
                  <a:gd name="connsiteX3646" fmla="*/ 2145774 w 2570530"/>
                  <a:gd name="connsiteY3646" fmla="*/ 250811 h 819527"/>
                  <a:gd name="connsiteX3647" fmla="*/ 2123607 w 2570530"/>
                  <a:gd name="connsiteY3647" fmla="*/ 245168 h 819527"/>
                  <a:gd name="connsiteX3648" fmla="*/ 2115176 w 2570530"/>
                  <a:gd name="connsiteY3648" fmla="*/ 232482 h 819527"/>
                  <a:gd name="connsiteX3649" fmla="*/ 2122287 w 2570530"/>
                  <a:gd name="connsiteY3649" fmla="*/ 218328 h 819527"/>
                  <a:gd name="connsiteX3650" fmla="*/ 2134629 w 2570530"/>
                  <a:gd name="connsiteY3650" fmla="*/ 211760 h 819527"/>
                  <a:gd name="connsiteX3651" fmla="*/ 1503999 w 2570530"/>
                  <a:gd name="connsiteY3651" fmla="*/ 211760 h 819527"/>
                  <a:gd name="connsiteX3652" fmla="*/ 1509477 w 2570530"/>
                  <a:gd name="connsiteY3652" fmla="*/ 212326 h 819527"/>
                  <a:gd name="connsiteX3653" fmla="*/ 1531643 w 2570530"/>
                  <a:gd name="connsiteY3653" fmla="*/ 217970 h 819527"/>
                  <a:gd name="connsiteX3654" fmla="*/ 1540075 w 2570530"/>
                  <a:gd name="connsiteY3654" fmla="*/ 230655 h 819527"/>
                  <a:gd name="connsiteX3655" fmla="*/ 1532964 w 2570530"/>
                  <a:gd name="connsiteY3655" fmla="*/ 244809 h 819527"/>
                  <a:gd name="connsiteX3656" fmla="*/ 1515144 w 2570530"/>
                  <a:gd name="connsiteY3656" fmla="*/ 250811 h 819527"/>
                  <a:gd name="connsiteX3657" fmla="*/ 1492977 w 2570530"/>
                  <a:gd name="connsiteY3657" fmla="*/ 245168 h 819527"/>
                  <a:gd name="connsiteX3658" fmla="*/ 1484545 w 2570530"/>
                  <a:gd name="connsiteY3658" fmla="*/ 232482 h 819527"/>
                  <a:gd name="connsiteX3659" fmla="*/ 1491656 w 2570530"/>
                  <a:gd name="connsiteY3659" fmla="*/ 218328 h 819527"/>
                  <a:gd name="connsiteX3660" fmla="*/ 1503999 w 2570530"/>
                  <a:gd name="connsiteY3660" fmla="*/ 211760 h 819527"/>
                  <a:gd name="connsiteX3661" fmla="*/ 873495 w 2570530"/>
                  <a:gd name="connsiteY3661" fmla="*/ 211760 h 819527"/>
                  <a:gd name="connsiteX3662" fmla="*/ 878974 w 2570530"/>
                  <a:gd name="connsiteY3662" fmla="*/ 212326 h 819527"/>
                  <a:gd name="connsiteX3663" fmla="*/ 901140 w 2570530"/>
                  <a:gd name="connsiteY3663" fmla="*/ 217970 h 819527"/>
                  <a:gd name="connsiteX3664" fmla="*/ 909572 w 2570530"/>
                  <a:gd name="connsiteY3664" fmla="*/ 230655 h 819527"/>
                  <a:gd name="connsiteX3665" fmla="*/ 902461 w 2570530"/>
                  <a:gd name="connsiteY3665" fmla="*/ 244809 h 819527"/>
                  <a:gd name="connsiteX3666" fmla="*/ 884640 w 2570530"/>
                  <a:gd name="connsiteY3666" fmla="*/ 250811 h 819527"/>
                  <a:gd name="connsiteX3667" fmla="*/ 862474 w 2570530"/>
                  <a:gd name="connsiteY3667" fmla="*/ 245168 h 819527"/>
                  <a:gd name="connsiteX3668" fmla="*/ 854042 w 2570530"/>
                  <a:gd name="connsiteY3668" fmla="*/ 232482 h 819527"/>
                  <a:gd name="connsiteX3669" fmla="*/ 861153 w 2570530"/>
                  <a:gd name="connsiteY3669" fmla="*/ 218328 h 819527"/>
                  <a:gd name="connsiteX3670" fmla="*/ 873495 w 2570530"/>
                  <a:gd name="connsiteY3670" fmla="*/ 211760 h 819527"/>
                  <a:gd name="connsiteX3671" fmla="*/ 244186 w 2570530"/>
                  <a:gd name="connsiteY3671" fmla="*/ 211760 h 819527"/>
                  <a:gd name="connsiteX3672" fmla="*/ 249664 w 2570530"/>
                  <a:gd name="connsiteY3672" fmla="*/ 212326 h 819527"/>
                  <a:gd name="connsiteX3673" fmla="*/ 271830 w 2570530"/>
                  <a:gd name="connsiteY3673" fmla="*/ 217970 h 819527"/>
                  <a:gd name="connsiteX3674" fmla="*/ 280262 w 2570530"/>
                  <a:gd name="connsiteY3674" fmla="*/ 230655 h 819527"/>
                  <a:gd name="connsiteX3675" fmla="*/ 273151 w 2570530"/>
                  <a:gd name="connsiteY3675" fmla="*/ 244809 h 819527"/>
                  <a:gd name="connsiteX3676" fmla="*/ 255331 w 2570530"/>
                  <a:gd name="connsiteY3676" fmla="*/ 250811 h 819527"/>
                  <a:gd name="connsiteX3677" fmla="*/ 233164 w 2570530"/>
                  <a:gd name="connsiteY3677" fmla="*/ 245168 h 819527"/>
                  <a:gd name="connsiteX3678" fmla="*/ 224733 w 2570530"/>
                  <a:gd name="connsiteY3678" fmla="*/ 232482 h 819527"/>
                  <a:gd name="connsiteX3679" fmla="*/ 231844 w 2570530"/>
                  <a:gd name="connsiteY3679" fmla="*/ 218328 h 819527"/>
                  <a:gd name="connsiteX3680" fmla="*/ 244186 w 2570530"/>
                  <a:gd name="connsiteY3680" fmla="*/ 211760 h 819527"/>
                  <a:gd name="connsiteX3681" fmla="*/ 2428939 w 2570530"/>
                  <a:gd name="connsiteY3681" fmla="*/ 211197 h 819527"/>
                  <a:gd name="connsiteX3682" fmla="*/ 2450877 w 2570530"/>
                  <a:gd name="connsiteY3682" fmla="*/ 217665 h 819527"/>
                  <a:gd name="connsiteX3683" fmla="*/ 2473567 w 2570530"/>
                  <a:gd name="connsiteY3683" fmla="*/ 233817 h 819527"/>
                  <a:gd name="connsiteX3684" fmla="*/ 2480490 w 2570530"/>
                  <a:gd name="connsiteY3684" fmla="*/ 273234 h 819527"/>
                  <a:gd name="connsiteX3685" fmla="*/ 2450877 w 2570530"/>
                  <a:gd name="connsiteY3685" fmla="*/ 294314 h 819527"/>
                  <a:gd name="connsiteX3686" fmla="*/ 2407001 w 2570530"/>
                  <a:gd name="connsiteY3686" fmla="*/ 294314 h 819527"/>
                  <a:gd name="connsiteX3687" fmla="*/ 2373771 w 2570530"/>
                  <a:gd name="connsiteY3687" fmla="*/ 270658 h 819527"/>
                  <a:gd name="connsiteX3688" fmla="*/ 2365787 w 2570530"/>
                  <a:gd name="connsiteY3688" fmla="*/ 256938 h 819527"/>
                  <a:gd name="connsiteX3689" fmla="*/ 2364684 w 2570530"/>
                  <a:gd name="connsiteY3689" fmla="*/ 256938 h 819527"/>
                  <a:gd name="connsiteX3690" fmla="*/ 2365037 w 2570530"/>
                  <a:gd name="connsiteY3690" fmla="*/ 255647 h 819527"/>
                  <a:gd name="connsiteX3691" fmla="*/ 2364684 w 2570530"/>
                  <a:gd name="connsiteY3691" fmla="*/ 255041 h 819527"/>
                  <a:gd name="connsiteX3692" fmla="*/ 2364777 w 2570530"/>
                  <a:gd name="connsiteY3692" fmla="*/ 254701 h 819527"/>
                  <a:gd name="connsiteX3693" fmla="*/ 2365295 w 2570530"/>
                  <a:gd name="connsiteY3693" fmla="*/ 254701 h 819527"/>
                  <a:gd name="connsiteX3694" fmla="*/ 2366955 w 2570530"/>
                  <a:gd name="connsiteY3694" fmla="*/ 248627 h 819527"/>
                  <a:gd name="connsiteX3695" fmla="*/ 2373771 w 2570530"/>
                  <a:gd name="connsiteY3695" fmla="*/ 241321 h 819527"/>
                  <a:gd name="connsiteX3696" fmla="*/ 2407001 w 2570530"/>
                  <a:gd name="connsiteY3696" fmla="*/ 217666 h 819527"/>
                  <a:gd name="connsiteX3697" fmla="*/ 2428939 w 2570530"/>
                  <a:gd name="connsiteY3697" fmla="*/ 211197 h 819527"/>
                  <a:gd name="connsiteX3698" fmla="*/ 2239033 w 2570530"/>
                  <a:gd name="connsiteY3698" fmla="*/ 211197 h 819527"/>
                  <a:gd name="connsiteX3699" fmla="*/ 2260972 w 2570530"/>
                  <a:gd name="connsiteY3699" fmla="*/ 217665 h 819527"/>
                  <a:gd name="connsiteX3700" fmla="*/ 2294202 w 2570530"/>
                  <a:gd name="connsiteY3700" fmla="*/ 241320 h 819527"/>
                  <a:gd name="connsiteX3701" fmla="*/ 2301988 w 2570530"/>
                  <a:gd name="connsiteY3701" fmla="*/ 254701 h 819527"/>
                  <a:gd name="connsiteX3702" fmla="*/ 2303197 w 2570530"/>
                  <a:gd name="connsiteY3702" fmla="*/ 254701 h 819527"/>
                  <a:gd name="connsiteX3703" fmla="*/ 2303289 w 2570530"/>
                  <a:gd name="connsiteY3703" fmla="*/ 255041 h 819527"/>
                  <a:gd name="connsiteX3704" fmla="*/ 2302738 w 2570530"/>
                  <a:gd name="connsiteY3704" fmla="*/ 255990 h 819527"/>
                  <a:gd name="connsiteX3705" fmla="*/ 2303289 w 2570530"/>
                  <a:gd name="connsiteY3705" fmla="*/ 256938 h 819527"/>
                  <a:gd name="connsiteX3706" fmla="*/ 2302186 w 2570530"/>
                  <a:gd name="connsiteY3706" fmla="*/ 256938 h 819527"/>
                  <a:gd name="connsiteX3707" fmla="*/ 2294202 w 2570530"/>
                  <a:gd name="connsiteY3707" fmla="*/ 270658 h 819527"/>
                  <a:gd name="connsiteX3708" fmla="*/ 2260972 w 2570530"/>
                  <a:gd name="connsiteY3708" fmla="*/ 294313 h 819527"/>
                  <a:gd name="connsiteX3709" fmla="*/ 2217096 w 2570530"/>
                  <a:gd name="connsiteY3709" fmla="*/ 294313 h 819527"/>
                  <a:gd name="connsiteX3710" fmla="*/ 2183865 w 2570530"/>
                  <a:gd name="connsiteY3710" fmla="*/ 270658 h 819527"/>
                  <a:gd name="connsiteX3711" fmla="*/ 2175882 w 2570530"/>
                  <a:gd name="connsiteY3711" fmla="*/ 256938 h 819527"/>
                  <a:gd name="connsiteX3712" fmla="*/ 2174778 w 2570530"/>
                  <a:gd name="connsiteY3712" fmla="*/ 256938 h 819527"/>
                  <a:gd name="connsiteX3713" fmla="*/ 2175330 w 2570530"/>
                  <a:gd name="connsiteY3713" fmla="*/ 255990 h 819527"/>
                  <a:gd name="connsiteX3714" fmla="*/ 2174778 w 2570530"/>
                  <a:gd name="connsiteY3714" fmla="*/ 255041 h 819527"/>
                  <a:gd name="connsiteX3715" fmla="*/ 2174871 w 2570530"/>
                  <a:gd name="connsiteY3715" fmla="*/ 254701 h 819527"/>
                  <a:gd name="connsiteX3716" fmla="*/ 2176080 w 2570530"/>
                  <a:gd name="connsiteY3716" fmla="*/ 254701 h 819527"/>
                  <a:gd name="connsiteX3717" fmla="*/ 2183865 w 2570530"/>
                  <a:gd name="connsiteY3717" fmla="*/ 241320 h 819527"/>
                  <a:gd name="connsiteX3718" fmla="*/ 2217096 w 2570530"/>
                  <a:gd name="connsiteY3718" fmla="*/ 217665 h 819527"/>
                  <a:gd name="connsiteX3719" fmla="*/ 2239033 w 2570530"/>
                  <a:gd name="connsiteY3719" fmla="*/ 211197 h 819527"/>
                  <a:gd name="connsiteX3720" fmla="*/ 1798309 w 2570530"/>
                  <a:gd name="connsiteY3720" fmla="*/ 211197 h 819527"/>
                  <a:gd name="connsiteX3721" fmla="*/ 1820247 w 2570530"/>
                  <a:gd name="connsiteY3721" fmla="*/ 217665 h 819527"/>
                  <a:gd name="connsiteX3722" fmla="*/ 1853477 w 2570530"/>
                  <a:gd name="connsiteY3722" fmla="*/ 241321 h 819527"/>
                  <a:gd name="connsiteX3723" fmla="*/ 1860292 w 2570530"/>
                  <a:gd name="connsiteY3723" fmla="*/ 248627 h 819527"/>
                  <a:gd name="connsiteX3724" fmla="*/ 1861952 w 2570530"/>
                  <a:gd name="connsiteY3724" fmla="*/ 254701 h 819527"/>
                  <a:gd name="connsiteX3725" fmla="*/ 1862471 w 2570530"/>
                  <a:gd name="connsiteY3725" fmla="*/ 254701 h 819527"/>
                  <a:gd name="connsiteX3726" fmla="*/ 1862564 w 2570530"/>
                  <a:gd name="connsiteY3726" fmla="*/ 255041 h 819527"/>
                  <a:gd name="connsiteX3727" fmla="*/ 1862211 w 2570530"/>
                  <a:gd name="connsiteY3727" fmla="*/ 255647 h 819527"/>
                  <a:gd name="connsiteX3728" fmla="*/ 1862564 w 2570530"/>
                  <a:gd name="connsiteY3728" fmla="*/ 256938 h 819527"/>
                  <a:gd name="connsiteX3729" fmla="*/ 1861461 w 2570530"/>
                  <a:gd name="connsiteY3729" fmla="*/ 256938 h 819527"/>
                  <a:gd name="connsiteX3730" fmla="*/ 1853477 w 2570530"/>
                  <a:gd name="connsiteY3730" fmla="*/ 270658 h 819527"/>
                  <a:gd name="connsiteX3731" fmla="*/ 1820247 w 2570530"/>
                  <a:gd name="connsiteY3731" fmla="*/ 294314 h 819527"/>
                  <a:gd name="connsiteX3732" fmla="*/ 1776370 w 2570530"/>
                  <a:gd name="connsiteY3732" fmla="*/ 294314 h 819527"/>
                  <a:gd name="connsiteX3733" fmla="*/ 1743140 w 2570530"/>
                  <a:gd name="connsiteY3733" fmla="*/ 270658 h 819527"/>
                  <a:gd name="connsiteX3734" fmla="*/ 1735156 w 2570530"/>
                  <a:gd name="connsiteY3734" fmla="*/ 256938 h 819527"/>
                  <a:gd name="connsiteX3735" fmla="*/ 1734053 w 2570530"/>
                  <a:gd name="connsiteY3735" fmla="*/ 256938 h 819527"/>
                  <a:gd name="connsiteX3736" fmla="*/ 1734406 w 2570530"/>
                  <a:gd name="connsiteY3736" fmla="*/ 255647 h 819527"/>
                  <a:gd name="connsiteX3737" fmla="*/ 1734053 w 2570530"/>
                  <a:gd name="connsiteY3737" fmla="*/ 255041 h 819527"/>
                  <a:gd name="connsiteX3738" fmla="*/ 1734146 w 2570530"/>
                  <a:gd name="connsiteY3738" fmla="*/ 254701 h 819527"/>
                  <a:gd name="connsiteX3739" fmla="*/ 1734665 w 2570530"/>
                  <a:gd name="connsiteY3739" fmla="*/ 254701 h 819527"/>
                  <a:gd name="connsiteX3740" fmla="*/ 1736325 w 2570530"/>
                  <a:gd name="connsiteY3740" fmla="*/ 248627 h 819527"/>
                  <a:gd name="connsiteX3741" fmla="*/ 1743140 w 2570530"/>
                  <a:gd name="connsiteY3741" fmla="*/ 241321 h 819527"/>
                  <a:gd name="connsiteX3742" fmla="*/ 1776370 w 2570530"/>
                  <a:gd name="connsiteY3742" fmla="*/ 217666 h 819527"/>
                  <a:gd name="connsiteX3743" fmla="*/ 1798309 w 2570530"/>
                  <a:gd name="connsiteY3743" fmla="*/ 211197 h 819527"/>
                  <a:gd name="connsiteX3744" fmla="*/ 1608403 w 2570530"/>
                  <a:gd name="connsiteY3744" fmla="*/ 211197 h 819527"/>
                  <a:gd name="connsiteX3745" fmla="*/ 1630341 w 2570530"/>
                  <a:gd name="connsiteY3745" fmla="*/ 217665 h 819527"/>
                  <a:gd name="connsiteX3746" fmla="*/ 1663572 w 2570530"/>
                  <a:gd name="connsiteY3746" fmla="*/ 241320 h 819527"/>
                  <a:gd name="connsiteX3747" fmla="*/ 1671358 w 2570530"/>
                  <a:gd name="connsiteY3747" fmla="*/ 254701 h 819527"/>
                  <a:gd name="connsiteX3748" fmla="*/ 1672566 w 2570530"/>
                  <a:gd name="connsiteY3748" fmla="*/ 254701 h 819527"/>
                  <a:gd name="connsiteX3749" fmla="*/ 1672659 w 2570530"/>
                  <a:gd name="connsiteY3749" fmla="*/ 255041 h 819527"/>
                  <a:gd name="connsiteX3750" fmla="*/ 1672107 w 2570530"/>
                  <a:gd name="connsiteY3750" fmla="*/ 255990 h 819527"/>
                  <a:gd name="connsiteX3751" fmla="*/ 1672659 w 2570530"/>
                  <a:gd name="connsiteY3751" fmla="*/ 256938 h 819527"/>
                  <a:gd name="connsiteX3752" fmla="*/ 1671556 w 2570530"/>
                  <a:gd name="connsiteY3752" fmla="*/ 256938 h 819527"/>
                  <a:gd name="connsiteX3753" fmla="*/ 1663572 w 2570530"/>
                  <a:gd name="connsiteY3753" fmla="*/ 270658 h 819527"/>
                  <a:gd name="connsiteX3754" fmla="*/ 1630341 w 2570530"/>
                  <a:gd name="connsiteY3754" fmla="*/ 294313 h 819527"/>
                  <a:gd name="connsiteX3755" fmla="*/ 1586465 w 2570530"/>
                  <a:gd name="connsiteY3755" fmla="*/ 294313 h 819527"/>
                  <a:gd name="connsiteX3756" fmla="*/ 1553235 w 2570530"/>
                  <a:gd name="connsiteY3756" fmla="*/ 270658 h 819527"/>
                  <a:gd name="connsiteX3757" fmla="*/ 1545251 w 2570530"/>
                  <a:gd name="connsiteY3757" fmla="*/ 256938 h 819527"/>
                  <a:gd name="connsiteX3758" fmla="*/ 1544148 w 2570530"/>
                  <a:gd name="connsiteY3758" fmla="*/ 256938 h 819527"/>
                  <a:gd name="connsiteX3759" fmla="*/ 1544700 w 2570530"/>
                  <a:gd name="connsiteY3759" fmla="*/ 255990 h 819527"/>
                  <a:gd name="connsiteX3760" fmla="*/ 1544148 w 2570530"/>
                  <a:gd name="connsiteY3760" fmla="*/ 255041 h 819527"/>
                  <a:gd name="connsiteX3761" fmla="*/ 1544241 w 2570530"/>
                  <a:gd name="connsiteY3761" fmla="*/ 254701 h 819527"/>
                  <a:gd name="connsiteX3762" fmla="*/ 1545449 w 2570530"/>
                  <a:gd name="connsiteY3762" fmla="*/ 254701 h 819527"/>
                  <a:gd name="connsiteX3763" fmla="*/ 1553235 w 2570530"/>
                  <a:gd name="connsiteY3763" fmla="*/ 241320 h 819527"/>
                  <a:gd name="connsiteX3764" fmla="*/ 1586465 w 2570530"/>
                  <a:gd name="connsiteY3764" fmla="*/ 217665 h 819527"/>
                  <a:gd name="connsiteX3765" fmla="*/ 1608403 w 2570530"/>
                  <a:gd name="connsiteY3765" fmla="*/ 211197 h 819527"/>
                  <a:gd name="connsiteX3766" fmla="*/ 1167806 w 2570530"/>
                  <a:gd name="connsiteY3766" fmla="*/ 211197 h 819527"/>
                  <a:gd name="connsiteX3767" fmla="*/ 1189744 w 2570530"/>
                  <a:gd name="connsiteY3767" fmla="*/ 217665 h 819527"/>
                  <a:gd name="connsiteX3768" fmla="*/ 1222974 w 2570530"/>
                  <a:gd name="connsiteY3768" fmla="*/ 241321 h 819527"/>
                  <a:gd name="connsiteX3769" fmla="*/ 1229789 w 2570530"/>
                  <a:gd name="connsiteY3769" fmla="*/ 248627 h 819527"/>
                  <a:gd name="connsiteX3770" fmla="*/ 1231449 w 2570530"/>
                  <a:gd name="connsiteY3770" fmla="*/ 254701 h 819527"/>
                  <a:gd name="connsiteX3771" fmla="*/ 1231968 w 2570530"/>
                  <a:gd name="connsiteY3771" fmla="*/ 254701 h 819527"/>
                  <a:gd name="connsiteX3772" fmla="*/ 1232060 w 2570530"/>
                  <a:gd name="connsiteY3772" fmla="*/ 255041 h 819527"/>
                  <a:gd name="connsiteX3773" fmla="*/ 1231708 w 2570530"/>
                  <a:gd name="connsiteY3773" fmla="*/ 255647 h 819527"/>
                  <a:gd name="connsiteX3774" fmla="*/ 1232060 w 2570530"/>
                  <a:gd name="connsiteY3774" fmla="*/ 256938 h 819527"/>
                  <a:gd name="connsiteX3775" fmla="*/ 1230957 w 2570530"/>
                  <a:gd name="connsiteY3775" fmla="*/ 256938 h 819527"/>
                  <a:gd name="connsiteX3776" fmla="*/ 1222974 w 2570530"/>
                  <a:gd name="connsiteY3776" fmla="*/ 270658 h 819527"/>
                  <a:gd name="connsiteX3777" fmla="*/ 1189744 w 2570530"/>
                  <a:gd name="connsiteY3777" fmla="*/ 294314 h 819527"/>
                  <a:gd name="connsiteX3778" fmla="*/ 1145867 w 2570530"/>
                  <a:gd name="connsiteY3778" fmla="*/ 294314 h 819527"/>
                  <a:gd name="connsiteX3779" fmla="*/ 1112637 w 2570530"/>
                  <a:gd name="connsiteY3779" fmla="*/ 270658 h 819527"/>
                  <a:gd name="connsiteX3780" fmla="*/ 1104653 w 2570530"/>
                  <a:gd name="connsiteY3780" fmla="*/ 256938 h 819527"/>
                  <a:gd name="connsiteX3781" fmla="*/ 1103550 w 2570530"/>
                  <a:gd name="connsiteY3781" fmla="*/ 256938 h 819527"/>
                  <a:gd name="connsiteX3782" fmla="*/ 1103903 w 2570530"/>
                  <a:gd name="connsiteY3782" fmla="*/ 255647 h 819527"/>
                  <a:gd name="connsiteX3783" fmla="*/ 1103550 w 2570530"/>
                  <a:gd name="connsiteY3783" fmla="*/ 255041 h 819527"/>
                  <a:gd name="connsiteX3784" fmla="*/ 1103643 w 2570530"/>
                  <a:gd name="connsiteY3784" fmla="*/ 254701 h 819527"/>
                  <a:gd name="connsiteX3785" fmla="*/ 1104162 w 2570530"/>
                  <a:gd name="connsiteY3785" fmla="*/ 254701 h 819527"/>
                  <a:gd name="connsiteX3786" fmla="*/ 1105821 w 2570530"/>
                  <a:gd name="connsiteY3786" fmla="*/ 248627 h 819527"/>
                  <a:gd name="connsiteX3787" fmla="*/ 1112637 w 2570530"/>
                  <a:gd name="connsiteY3787" fmla="*/ 241321 h 819527"/>
                  <a:gd name="connsiteX3788" fmla="*/ 1145867 w 2570530"/>
                  <a:gd name="connsiteY3788" fmla="*/ 217666 h 819527"/>
                  <a:gd name="connsiteX3789" fmla="*/ 1167806 w 2570530"/>
                  <a:gd name="connsiteY3789" fmla="*/ 211197 h 819527"/>
                  <a:gd name="connsiteX3790" fmla="*/ 977900 w 2570530"/>
                  <a:gd name="connsiteY3790" fmla="*/ 211197 h 819527"/>
                  <a:gd name="connsiteX3791" fmla="*/ 999838 w 2570530"/>
                  <a:gd name="connsiteY3791" fmla="*/ 217665 h 819527"/>
                  <a:gd name="connsiteX3792" fmla="*/ 1033069 w 2570530"/>
                  <a:gd name="connsiteY3792" fmla="*/ 241320 h 819527"/>
                  <a:gd name="connsiteX3793" fmla="*/ 1040854 w 2570530"/>
                  <a:gd name="connsiteY3793" fmla="*/ 254701 h 819527"/>
                  <a:gd name="connsiteX3794" fmla="*/ 1042063 w 2570530"/>
                  <a:gd name="connsiteY3794" fmla="*/ 254701 h 819527"/>
                  <a:gd name="connsiteX3795" fmla="*/ 1042155 w 2570530"/>
                  <a:gd name="connsiteY3795" fmla="*/ 255041 h 819527"/>
                  <a:gd name="connsiteX3796" fmla="*/ 1041604 w 2570530"/>
                  <a:gd name="connsiteY3796" fmla="*/ 255990 h 819527"/>
                  <a:gd name="connsiteX3797" fmla="*/ 1042155 w 2570530"/>
                  <a:gd name="connsiteY3797" fmla="*/ 256938 h 819527"/>
                  <a:gd name="connsiteX3798" fmla="*/ 1041052 w 2570530"/>
                  <a:gd name="connsiteY3798" fmla="*/ 256938 h 819527"/>
                  <a:gd name="connsiteX3799" fmla="*/ 1033069 w 2570530"/>
                  <a:gd name="connsiteY3799" fmla="*/ 270658 h 819527"/>
                  <a:gd name="connsiteX3800" fmla="*/ 999838 w 2570530"/>
                  <a:gd name="connsiteY3800" fmla="*/ 294313 h 819527"/>
                  <a:gd name="connsiteX3801" fmla="*/ 955962 w 2570530"/>
                  <a:gd name="connsiteY3801" fmla="*/ 294313 h 819527"/>
                  <a:gd name="connsiteX3802" fmla="*/ 922731 w 2570530"/>
                  <a:gd name="connsiteY3802" fmla="*/ 270658 h 819527"/>
                  <a:gd name="connsiteX3803" fmla="*/ 914747 w 2570530"/>
                  <a:gd name="connsiteY3803" fmla="*/ 256938 h 819527"/>
                  <a:gd name="connsiteX3804" fmla="*/ 913644 w 2570530"/>
                  <a:gd name="connsiteY3804" fmla="*/ 256938 h 819527"/>
                  <a:gd name="connsiteX3805" fmla="*/ 914196 w 2570530"/>
                  <a:gd name="connsiteY3805" fmla="*/ 255990 h 819527"/>
                  <a:gd name="connsiteX3806" fmla="*/ 913644 w 2570530"/>
                  <a:gd name="connsiteY3806" fmla="*/ 255041 h 819527"/>
                  <a:gd name="connsiteX3807" fmla="*/ 913737 w 2570530"/>
                  <a:gd name="connsiteY3807" fmla="*/ 254701 h 819527"/>
                  <a:gd name="connsiteX3808" fmla="*/ 914945 w 2570530"/>
                  <a:gd name="connsiteY3808" fmla="*/ 254701 h 819527"/>
                  <a:gd name="connsiteX3809" fmla="*/ 922731 w 2570530"/>
                  <a:gd name="connsiteY3809" fmla="*/ 241320 h 819527"/>
                  <a:gd name="connsiteX3810" fmla="*/ 955962 w 2570530"/>
                  <a:gd name="connsiteY3810" fmla="*/ 217665 h 819527"/>
                  <a:gd name="connsiteX3811" fmla="*/ 977900 w 2570530"/>
                  <a:gd name="connsiteY3811" fmla="*/ 211197 h 819527"/>
                  <a:gd name="connsiteX3812" fmla="*/ 538496 w 2570530"/>
                  <a:gd name="connsiteY3812" fmla="*/ 211197 h 819527"/>
                  <a:gd name="connsiteX3813" fmla="*/ 560434 w 2570530"/>
                  <a:gd name="connsiteY3813" fmla="*/ 217665 h 819527"/>
                  <a:gd name="connsiteX3814" fmla="*/ 593664 w 2570530"/>
                  <a:gd name="connsiteY3814" fmla="*/ 241321 h 819527"/>
                  <a:gd name="connsiteX3815" fmla="*/ 600479 w 2570530"/>
                  <a:gd name="connsiteY3815" fmla="*/ 248627 h 819527"/>
                  <a:gd name="connsiteX3816" fmla="*/ 602140 w 2570530"/>
                  <a:gd name="connsiteY3816" fmla="*/ 254701 h 819527"/>
                  <a:gd name="connsiteX3817" fmla="*/ 602658 w 2570530"/>
                  <a:gd name="connsiteY3817" fmla="*/ 254701 h 819527"/>
                  <a:gd name="connsiteX3818" fmla="*/ 602751 w 2570530"/>
                  <a:gd name="connsiteY3818" fmla="*/ 255041 h 819527"/>
                  <a:gd name="connsiteX3819" fmla="*/ 602399 w 2570530"/>
                  <a:gd name="connsiteY3819" fmla="*/ 255647 h 819527"/>
                  <a:gd name="connsiteX3820" fmla="*/ 602751 w 2570530"/>
                  <a:gd name="connsiteY3820" fmla="*/ 256938 h 819527"/>
                  <a:gd name="connsiteX3821" fmla="*/ 601648 w 2570530"/>
                  <a:gd name="connsiteY3821" fmla="*/ 256938 h 819527"/>
                  <a:gd name="connsiteX3822" fmla="*/ 593664 w 2570530"/>
                  <a:gd name="connsiteY3822" fmla="*/ 270658 h 819527"/>
                  <a:gd name="connsiteX3823" fmla="*/ 560434 w 2570530"/>
                  <a:gd name="connsiteY3823" fmla="*/ 294314 h 819527"/>
                  <a:gd name="connsiteX3824" fmla="*/ 516557 w 2570530"/>
                  <a:gd name="connsiteY3824" fmla="*/ 294314 h 819527"/>
                  <a:gd name="connsiteX3825" fmla="*/ 483327 w 2570530"/>
                  <a:gd name="connsiteY3825" fmla="*/ 270658 h 819527"/>
                  <a:gd name="connsiteX3826" fmla="*/ 475343 w 2570530"/>
                  <a:gd name="connsiteY3826" fmla="*/ 256938 h 819527"/>
                  <a:gd name="connsiteX3827" fmla="*/ 474240 w 2570530"/>
                  <a:gd name="connsiteY3827" fmla="*/ 256938 h 819527"/>
                  <a:gd name="connsiteX3828" fmla="*/ 474593 w 2570530"/>
                  <a:gd name="connsiteY3828" fmla="*/ 255647 h 819527"/>
                  <a:gd name="connsiteX3829" fmla="*/ 474240 w 2570530"/>
                  <a:gd name="connsiteY3829" fmla="*/ 255041 h 819527"/>
                  <a:gd name="connsiteX3830" fmla="*/ 474334 w 2570530"/>
                  <a:gd name="connsiteY3830" fmla="*/ 254701 h 819527"/>
                  <a:gd name="connsiteX3831" fmla="*/ 474852 w 2570530"/>
                  <a:gd name="connsiteY3831" fmla="*/ 254701 h 819527"/>
                  <a:gd name="connsiteX3832" fmla="*/ 476512 w 2570530"/>
                  <a:gd name="connsiteY3832" fmla="*/ 248627 h 819527"/>
                  <a:gd name="connsiteX3833" fmla="*/ 483327 w 2570530"/>
                  <a:gd name="connsiteY3833" fmla="*/ 241321 h 819527"/>
                  <a:gd name="connsiteX3834" fmla="*/ 516557 w 2570530"/>
                  <a:gd name="connsiteY3834" fmla="*/ 217666 h 819527"/>
                  <a:gd name="connsiteX3835" fmla="*/ 538496 w 2570530"/>
                  <a:gd name="connsiteY3835" fmla="*/ 211197 h 819527"/>
                  <a:gd name="connsiteX3836" fmla="*/ 348590 w 2570530"/>
                  <a:gd name="connsiteY3836" fmla="*/ 211197 h 819527"/>
                  <a:gd name="connsiteX3837" fmla="*/ 370529 w 2570530"/>
                  <a:gd name="connsiteY3837" fmla="*/ 217665 h 819527"/>
                  <a:gd name="connsiteX3838" fmla="*/ 403759 w 2570530"/>
                  <a:gd name="connsiteY3838" fmla="*/ 241320 h 819527"/>
                  <a:gd name="connsiteX3839" fmla="*/ 411544 w 2570530"/>
                  <a:gd name="connsiteY3839" fmla="*/ 254701 h 819527"/>
                  <a:gd name="connsiteX3840" fmla="*/ 412753 w 2570530"/>
                  <a:gd name="connsiteY3840" fmla="*/ 254701 h 819527"/>
                  <a:gd name="connsiteX3841" fmla="*/ 412846 w 2570530"/>
                  <a:gd name="connsiteY3841" fmla="*/ 255041 h 819527"/>
                  <a:gd name="connsiteX3842" fmla="*/ 412295 w 2570530"/>
                  <a:gd name="connsiteY3842" fmla="*/ 255990 h 819527"/>
                  <a:gd name="connsiteX3843" fmla="*/ 412846 w 2570530"/>
                  <a:gd name="connsiteY3843" fmla="*/ 256938 h 819527"/>
                  <a:gd name="connsiteX3844" fmla="*/ 411743 w 2570530"/>
                  <a:gd name="connsiteY3844" fmla="*/ 256938 h 819527"/>
                  <a:gd name="connsiteX3845" fmla="*/ 403759 w 2570530"/>
                  <a:gd name="connsiteY3845" fmla="*/ 270658 h 819527"/>
                  <a:gd name="connsiteX3846" fmla="*/ 370529 w 2570530"/>
                  <a:gd name="connsiteY3846" fmla="*/ 294313 h 819527"/>
                  <a:gd name="connsiteX3847" fmla="*/ 326652 w 2570530"/>
                  <a:gd name="connsiteY3847" fmla="*/ 294313 h 819527"/>
                  <a:gd name="connsiteX3848" fmla="*/ 293422 w 2570530"/>
                  <a:gd name="connsiteY3848" fmla="*/ 270658 h 819527"/>
                  <a:gd name="connsiteX3849" fmla="*/ 285438 w 2570530"/>
                  <a:gd name="connsiteY3849" fmla="*/ 256938 h 819527"/>
                  <a:gd name="connsiteX3850" fmla="*/ 284335 w 2570530"/>
                  <a:gd name="connsiteY3850" fmla="*/ 256938 h 819527"/>
                  <a:gd name="connsiteX3851" fmla="*/ 284887 w 2570530"/>
                  <a:gd name="connsiteY3851" fmla="*/ 255990 h 819527"/>
                  <a:gd name="connsiteX3852" fmla="*/ 284335 w 2570530"/>
                  <a:gd name="connsiteY3852" fmla="*/ 255041 h 819527"/>
                  <a:gd name="connsiteX3853" fmla="*/ 284428 w 2570530"/>
                  <a:gd name="connsiteY3853" fmla="*/ 254701 h 819527"/>
                  <a:gd name="connsiteX3854" fmla="*/ 285636 w 2570530"/>
                  <a:gd name="connsiteY3854" fmla="*/ 254701 h 819527"/>
                  <a:gd name="connsiteX3855" fmla="*/ 293422 w 2570530"/>
                  <a:gd name="connsiteY3855" fmla="*/ 241320 h 819527"/>
                  <a:gd name="connsiteX3856" fmla="*/ 326652 w 2570530"/>
                  <a:gd name="connsiteY3856" fmla="*/ 217665 h 819527"/>
                  <a:gd name="connsiteX3857" fmla="*/ 348590 w 2570530"/>
                  <a:gd name="connsiteY3857" fmla="*/ 211197 h 819527"/>
                  <a:gd name="connsiteX3858" fmla="*/ 1856499 w 2570530"/>
                  <a:gd name="connsiteY3858" fmla="*/ 204610 h 819527"/>
                  <a:gd name="connsiteX3859" fmla="*/ 1861249 w 2570530"/>
                  <a:gd name="connsiteY3859" fmla="*/ 207239 h 819527"/>
                  <a:gd name="connsiteX3860" fmla="*/ 1867256 w 2570530"/>
                  <a:gd name="connsiteY3860" fmla="*/ 214762 h 819527"/>
                  <a:gd name="connsiteX3861" fmla="*/ 1864307 w 2570530"/>
                  <a:gd name="connsiteY3861" fmla="*/ 222392 h 819527"/>
                  <a:gd name="connsiteX3862" fmla="*/ 1853956 w 2570530"/>
                  <a:gd name="connsiteY3862" fmla="*/ 226581 h 819527"/>
                  <a:gd name="connsiteX3863" fmla="*/ 1843238 w 2570530"/>
                  <a:gd name="connsiteY3863" fmla="*/ 224482 h 819527"/>
                  <a:gd name="connsiteX3864" fmla="*/ 1837230 w 2570530"/>
                  <a:gd name="connsiteY3864" fmla="*/ 216959 h 819527"/>
                  <a:gd name="connsiteX3865" fmla="*/ 1840179 w 2570530"/>
                  <a:gd name="connsiteY3865" fmla="*/ 209329 h 819527"/>
                  <a:gd name="connsiteX3866" fmla="*/ 1850530 w 2570530"/>
                  <a:gd name="connsiteY3866" fmla="*/ 205140 h 819527"/>
                  <a:gd name="connsiteX3867" fmla="*/ 1856499 w 2570530"/>
                  <a:gd name="connsiteY3867" fmla="*/ 204610 h 819527"/>
                  <a:gd name="connsiteX3868" fmla="*/ 1225996 w 2570530"/>
                  <a:gd name="connsiteY3868" fmla="*/ 204610 h 819527"/>
                  <a:gd name="connsiteX3869" fmla="*/ 1230745 w 2570530"/>
                  <a:gd name="connsiteY3869" fmla="*/ 207239 h 819527"/>
                  <a:gd name="connsiteX3870" fmla="*/ 1236753 w 2570530"/>
                  <a:gd name="connsiteY3870" fmla="*/ 214762 h 819527"/>
                  <a:gd name="connsiteX3871" fmla="*/ 1233804 w 2570530"/>
                  <a:gd name="connsiteY3871" fmla="*/ 222392 h 819527"/>
                  <a:gd name="connsiteX3872" fmla="*/ 1223453 w 2570530"/>
                  <a:gd name="connsiteY3872" fmla="*/ 226581 h 819527"/>
                  <a:gd name="connsiteX3873" fmla="*/ 1212735 w 2570530"/>
                  <a:gd name="connsiteY3873" fmla="*/ 224482 h 819527"/>
                  <a:gd name="connsiteX3874" fmla="*/ 1206727 w 2570530"/>
                  <a:gd name="connsiteY3874" fmla="*/ 216959 h 819527"/>
                  <a:gd name="connsiteX3875" fmla="*/ 1209675 w 2570530"/>
                  <a:gd name="connsiteY3875" fmla="*/ 209329 h 819527"/>
                  <a:gd name="connsiteX3876" fmla="*/ 1220026 w 2570530"/>
                  <a:gd name="connsiteY3876" fmla="*/ 205140 h 819527"/>
                  <a:gd name="connsiteX3877" fmla="*/ 1225996 w 2570530"/>
                  <a:gd name="connsiteY3877" fmla="*/ 204610 h 819527"/>
                  <a:gd name="connsiteX3878" fmla="*/ 596687 w 2570530"/>
                  <a:gd name="connsiteY3878" fmla="*/ 204610 h 819527"/>
                  <a:gd name="connsiteX3879" fmla="*/ 601435 w 2570530"/>
                  <a:gd name="connsiteY3879" fmla="*/ 207239 h 819527"/>
                  <a:gd name="connsiteX3880" fmla="*/ 607443 w 2570530"/>
                  <a:gd name="connsiteY3880" fmla="*/ 214762 h 819527"/>
                  <a:gd name="connsiteX3881" fmla="*/ 604494 w 2570530"/>
                  <a:gd name="connsiteY3881" fmla="*/ 222392 h 819527"/>
                  <a:gd name="connsiteX3882" fmla="*/ 594143 w 2570530"/>
                  <a:gd name="connsiteY3882" fmla="*/ 226581 h 819527"/>
                  <a:gd name="connsiteX3883" fmla="*/ 583425 w 2570530"/>
                  <a:gd name="connsiteY3883" fmla="*/ 224482 h 819527"/>
                  <a:gd name="connsiteX3884" fmla="*/ 577418 w 2570530"/>
                  <a:gd name="connsiteY3884" fmla="*/ 216959 h 819527"/>
                  <a:gd name="connsiteX3885" fmla="*/ 580366 w 2570530"/>
                  <a:gd name="connsiteY3885" fmla="*/ 209329 h 819527"/>
                  <a:gd name="connsiteX3886" fmla="*/ 590717 w 2570530"/>
                  <a:gd name="connsiteY3886" fmla="*/ 205140 h 819527"/>
                  <a:gd name="connsiteX3887" fmla="*/ 596687 w 2570530"/>
                  <a:gd name="connsiteY3887" fmla="*/ 204610 h 819527"/>
                  <a:gd name="connsiteX3888" fmla="*/ 1893370 w 2570530"/>
                  <a:gd name="connsiteY3888" fmla="*/ 202346 h 819527"/>
                  <a:gd name="connsiteX3889" fmla="*/ 1921144 w 2570530"/>
                  <a:gd name="connsiteY3889" fmla="*/ 202346 h 819527"/>
                  <a:gd name="connsiteX3890" fmla="*/ 1939480 w 2570530"/>
                  <a:gd name="connsiteY3890" fmla="*/ 215399 h 819527"/>
                  <a:gd name="connsiteX3891" fmla="*/ 1939480 w 2570530"/>
                  <a:gd name="connsiteY3891" fmla="*/ 254701 h 819527"/>
                  <a:gd name="connsiteX3892" fmla="*/ 1939480 w 2570530"/>
                  <a:gd name="connsiteY3892" fmla="*/ 256938 h 819527"/>
                  <a:gd name="connsiteX3893" fmla="*/ 1939480 w 2570530"/>
                  <a:gd name="connsiteY3893" fmla="*/ 278890 h 819527"/>
                  <a:gd name="connsiteX3894" fmla="*/ 1921144 w 2570530"/>
                  <a:gd name="connsiteY3894" fmla="*/ 291943 h 819527"/>
                  <a:gd name="connsiteX3895" fmla="*/ 1893371 w 2570530"/>
                  <a:gd name="connsiteY3895" fmla="*/ 291943 h 819527"/>
                  <a:gd name="connsiteX3896" fmla="*/ 1875033 w 2570530"/>
                  <a:gd name="connsiteY3896" fmla="*/ 278890 h 819527"/>
                  <a:gd name="connsiteX3897" fmla="*/ 1875033 w 2570530"/>
                  <a:gd name="connsiteY3897" fmla="*/ 256938 h 819527"/>
                  <a:gd name="connsiteX3898" fmla="*/ 1875033 w 2570530"/>
                  <a:gd name="connsiteY3898" fmla="*/ 254701 h 819527"/>
                  <a:gd name="connsiteX3899" fmla="*/ 1875033 w 2570530"/>
                  <a:gd name="connsiteY3899" fmla="*/ 215399 h 819527"/>
                  <a:gd name="connsiteX3900" fmla="*/ 1893370 w 2570530"/>
                  <a:gd name="connsiteY3900" fmla="*/ 202346 h 819527"/>
                  <a:gd name="connsiteX3901" fmla="*/ 1262867 w 2570530"/>
                  <a:gd name="connsiteY3901" fmla="*/ 202346 h 819527"/>
                  <a:gd name="connsiteX3902" fmla="*/ 1290640 w 2570530"/>
                  <a:gd name="connsiteY3902" fmla="*/ 202346 h 819527"/>
                  <a:gd name="connsiteX3903" fmla="*/ 1308977 w 2570530"/>
                  <a:gd name="connsiteY3903" fmla="*/ 215399 h 819527"/>
                  <a:gd name="connsiteX3904" fmla="*/ 1308977 w 2570530"/>
                  <a:gd name="connsiteY3904" fmla="*/ 254701 h 819527"/>
                  <a:gd name="connsiteX3905" fmla="*/ 1308977 w 2570530"/>
                  <a:gd name="connsiteY3905" fmla="*/ 256938 h 819527"/>
                  <a:gd name="connsiteX3906" fmla="*/ 1308977 w 2570530"/>
                  <a:gd name="connsiteY3906" fmla="*/ 278890 h 819527"/>
                  <a:gd name="connsiteX3907" fmla="*/ 1290640 w 2570530"/>
                  <a:gd name="connsiteY3907" fmla="*/ 291943 h 819527"/>
                  <a:gd name="connsiteX3908" fmla="*/ 1262867 w 2570530"/>
                  <a:gd name="connsiteY3908" fmla="*/ 291943 h 819527"/>
                  <a:gd name="connsiteX3909" fmla="*/ 1244530 w 2570530"/>
                  <a:gd name="connsiteY3909" fmla="*/ 278890 h 819527"/>
                  <a:gd name="connsiteX3910" fmla="*/ 1244530 w 2570530"/>
                  <a:gd name="connsiteY3910" fmla="*/ 256938 h 819527"/>
                  <a:gd name="connsiteX3911" fmla="*/ 1244530 w 2570530"/>
                  <a:gd name="connsiteY3911" fmla="*/ 254701 h 819527"/>
                  <a:gd name="connsiteX3912" fmla="*/ 1244530 w 2570530"/>
                  <a:gd name="connsiteY3912" fmla="*/ 215399 h 819527"/>
                  <a:gd name="connsiteX3913" fmla="*/ 1262867 w 2570530"/>
                  <a:gd name="connsiteY3913" fmla="*/ 202346 h 819527"/>
                  <a:gd name="connsiteX3914" fmla="*/ 633557 w 2570530"/>
                  <a:gd name="connsiteY3914" fmla="*/ 202346 h 819527"/>
                  <a:gd name="connsiteX3915" fmla="*/ 661330 w 2570530"/>
                  <a:gd name="connsiteY3915" fmla="*/ 202346 h 819527"/>
                  <a:gd name="connsiteX3916" fmla="*/ 679667 w 2570530"/>
                  <a:gd name="connsiteY3916" fmla="*/ 215399 h 819527"/>
                  <a:gd name="connsiteX3917" fmla="*/ 679667 w 2570530"/>
                  <a:gd name="connsiteY3917" fmla="*/ 254701 h 819527"/>
                  <a:gd name="connsiteX3918" fmla="*/ 679667 w 2570530"/>
                  <a:gd name="connsiteY3918" fmla="*/ 256938 h 819527"/>
                  <a:gd name="connsiteX3919" fmla="*/ 679667 w 2570530"/>
                  <a:gd name="connsiteY3919" fmla="*/ 278890 h 819527"/>
                  <a:gd name="connsiteX3920" fmla="*/ 661330 w 2570530"/>
                  <a:gd name="connsiteY3920" fmla="*/ 291943 h 819527"/>
                  <a:gd name="connsiteX3921" fmla="*/ 633557 w 2570530"/>
                  <a:gd name="connsiteY3921" fmla="*/ 291943 h 819527"/>
                  <a:gd name="connsiteX3922" fmla="*/ 615220 w 2570530"/>
                  <a:gd name="connsiteY3922" fmla="*/ 278890 h 819527"/>
                  <a:gd name="connsiteX3923" fmla="*/ 615220 w 2570530"/>
                  <a:gd name="connsiteY3923" fmla="*/ 256938 h 819527"/>
                  <a:gd name="connsiteX3924" fmla="*/ 615220 w 2570530"/>
                  <a:gd name="connsiteY3924" fmla="*/ 254701 h 819527"/>
                  <a:gd name="connsiteX3925" fmla="*/ 615220 w 2570530"/>
                  <a:gd name="connsiteY3925" fmla="*/ 215399 h 819527"/>
                  <a:gd name="connsiteX3926" fmla="*/ 633557 w 2570530"/>
                  <a:gd name="connsiteY3926" fmla="*/ 202346 h 819527"/>
                  <a:gd name="connsiteX3927" fmla="*/ 2349328 w 2570530"/>
                  <a:gd name="connsiteY3927" fmla="*/ 199990 h 819527"/>
                  <a:gd name="connsiteX3928" fmla="*/ 2357654 w 2570530"/>
                  <a:gd name="connsiteY3928" fmla="*/ 202446 h 819527"/>
                  <a:gd name="connsiteX3929" fmla="*/ 2377388 w 2570530"/>
                  <a:gd name="connsiteY3929" fmla="*/ 216493 h 819527"/>
                  <a:gd name="connsiteX3930" fmla="*/ 2377387 w 2570530"/>
                  <a:gd name="connsiteY3930" fmla="*/ 228347 h 819527"/>
                  <a:gd name="connsiteX3931" fmla="*/ 2364776 w 2570530"/>
                  <a:gd name="connsiteY3931" fmla="*/ 237323 h 819527"/>
                  <a:gd name="connsiteX3932" fmla="*/ 2348125 w 2570530"/>
                  <a:gd name="connsiteY3932" fmla="*/ 237323 h 819527"/>
                  <a:gd name="connsiteX3933" fmla="*/ 2328391 w 2570530"/>
                  <a:gd name="connsiteY3933" fmla="*/ 223276 h 819527"/>
                  <a:gd name="connsiteX3934" fmla="*/ 2328391 w 2570530"/>
                  <a:gd name="connsiteY3934" fmla="*/ 211422 h 819527"/>
                  <a:gd name="connsiteX3935" fmla="*/ 2341002 w 2570530"/>
                  <a:gd name="connsiteY3935" fmla="*/ 202446 h 819527"/>
                  <a:gd name="connsiteX3936" fmla="*/ 2349328 w 2570530"/>
                  <a:gd name="connsiteY3936" fmla="*/ 199990 h 819527"/>
                  <a:gd name="connsiteX3937" fmla="*/ 1718698 w 2570530"/>
                  <a:gd name="connsiteY3937" fmla="*/ 199990 h 819527"/>
                  <a:gd name="connsiteX3938" fmla="*/ 1727023 w 2570530"/>
                  <a:gd name="connsiteY3938" fmla="*/ 202446 h 819527"/>
                  <a:gd name="connsiteX3939" fmla="*/ 1746757 w 2570530"/>
                  <a:gd name="connsiteY3939" fmla="*/ 216493 h 819527"/>
                  <a:gd name="connsiteX3940" fmla="*/ 1746757 w 2570530"/>
                  <a:gd name="connsiteY3940" fmla="*/ 228347 h 819527"/>
                  <a:gd name="connsiteX3941" fmla="*/ 1734146 w 2570530"/>
                  <a:gd name="connsiteY3941" fmla="*/ 237323 h 819527"/>
                  <a:gd name="connsiteX3942" fmla="*/ 1717494 w 2570530"/>
                  <a:gd name="connsiteY3942" fmla="*/ 237323 h 819527"/>
                  <a:gd name="connsiteX3943" fmla="*/ 1697761 w 2570530"/>
                  <a:gd name="connsiteY3943" fmla="*/ 223276 h 819527"/>
                  <a:gd name="connsiteX3944" fmla="*/ 1697761 w 2570530"/>
                  <a:gd name="connsiteY3944" fmla="*/ 211422 h 819527"/>
                  <a:gd name="connsiteX3945" fmla="*/ 1710372 w 2570530"/>
                  <a:gd name="connsiteY3945" fmla="*/ 202446 h 819527"/>
                  <a:gd name="connsiteX3946" fmla="*/ 1718698 w 2570530"/>
                  <a:gd name="connsiteY3946" fmla="*/ 199990 h 819527"/>
                  <a:gd name="connsiteX3947" fmla="*/ 1088194 w 2570530"/>
                  <a:gd name="connsiteY3947" fmla="*/ 199990 h 819527"/>
                  <a:gd name="connsiteX3948" fmla="*/ 1096520 w 2570530"/>
                  <a:gd name="connsiteY3948" fmla="*/ 202446 h 819527"/>
                  <a:gd name="connsiteX3949" fmla="*/ 1116253 w 2570530"/>
                  <a:gd name="connsiteY3949" fmla="*/ 216493 h 819527"/>
                  <a:gd name="connsiteX3950" fmla="*/ 1116253 w 2570530"/>
                  <a:gd name="connsiteY3950" fmla="*/ 228347 h 819527"/>
                  <a:gd name="connsiteX3951" fmla="*/ 1103643 w 2570530"/>
                  <a:gd name="connsiteY3951" fmla="*/ 237323 h 819527"/>
                  <a:gd name="connsiteX3952" fmla="*/ 1086991 w 2570530"/>
                  <a:gd name="connsiteY3952" fmla="*/ 237323 h 819527"/>
                  <a:gd name="connsiteX3953" fmla="*/ 1067258 w 2570530"/>
                  <a:gd name="connsiteY3953" fmla="*/ 223276 h 819527"/>
                  <a:gd name="connsiteX3954" fmla="*/ 1067258 w 2570530"/>
                  <a:gd name="connsiteY3954" fmla="*/ 211422 h 819527"/>
                  <a:gd name="connsiteX3955" fmla="*/ 1079869 w 2570530"/>
                  <a:gd name="connsiteY3955" fmla="*/ 202446 h 819527"/>
                  <a:gd name="connsiteX3956" fmla="*/ 1088194 w 2570530"/>
                  <a:gd name="connsiteY3956" fmla="*/ 199990 h 819527"/>
                  <a:gd name="connsiteX3957" fmla="*/ 458885 w 2570530"/>
                  <a:gd name="connsiteY3957" fmla="*/ 199990 h 819527"/>
                  <a:gd name="connsiteX3958" fmla="*/ 467210 w 2570530"/>
                  <a:gd name="connsiteY3958" fmla="*/ 202446 h 819527"/>
                  <a:gd name="connsiteX3959" fmla="*/ 486944 w 2570530"/>
                  <a:gd name="connsiteY3959" fmla="*/ 216493 h 819527"/>
                  <a:gd name="connsiteX3960" fmla="*/ 486943 w 2570530"/>
                  <a:gd name="connsiteY3960" fmla="*/ 228347 h 819527"/>
                  <a:gd name="connsiteX3961" fmla="*/ 474333 w 2570530"/>
                  <a:gd name="connsiteY3961" fmla="*/ 237323 h 819527"/>
                  <a:gd name="connsiteX3962" fmla="*/ 457682 w 2570530"/>
                  <a:gd name="connsiteY3962" fmla="*/ 237323 h 819527"/>
                  <a:gd name="connsiteX3963" fmla="*/ 437948 w 2570530"/>
                  <a:gd name="connsiteY3963" fmla="*/ 223276 h 819527"/>
                  <a:gd name="connsiteX3964" fmla="*/ 437948 w 2570530"/>
                  <a:gd name="connsiteY3964" fmla="*/ 211422 h 819527"/>
                  <a:gd name="connsiteX3965" fmla="*/ 450559 w 2570530"/>
                  <a:gd name="connsiteY3965" fmla="*/ 202446 h 819527"/>
                  <a:gd name="connsiteX3966" fmla="*/ 458885 w 2570530"/>
                  <a:gd name="connsiteY3966" fmla="*/ 199990 h 819527"/>
                  <a:gd name="connsiteX3967" fmla="*/ 2447212 w 2570530"/>
                  <a:gd name="connsiteY3967" fmla="*/ 189246 h 819527"/>
                  <a:gd name="connsiteX3968" fmla="*/ 2451791 w 2570530"/>
                  <a:gd name="connsiteY3968" fmla="*/ 190665 h 819527"/>
                  <a:gd name="connsiteX3969" fmla="*/ 2458654 w 2570530"/>
                  <a:gd name="connsiteY3969" fmla="*/ 195727 h 819527"/>
                  <a:gd name="connsiteX3970" fmla="*/ 2458491 w 2570530"/>
                  <a:gd name="connsiteY3970" fmla="*/ 202294 h 819527"/>
                  <a:gd name="connsiteX3971" fmla="*/ 2451380 w 2570530"/>
                  <a:gd name="connsiteY3971" fmla="*/ 207180 h 819527"/>
                  <a:gd name="connsiteX3972" fmla="*/ 2442154 w 2570530"/>
                  <a:gd name="connsiteY3972" fmla="*/ 207064 h 819527"/>
                  <a:gd name="connsiteX3973" fmla="*/ 2435290 w 2570530"/>
                  <a:gd name="connsiteY3973" fmla="*/ 202001 h 819527"/>
                  <a:gd name="connsiteX3974" fmla="*/ 2435454 w 2570530"/>
                  <a:gd name="connsiteY3974" fmla="*/ 195434 h 819527"/>
                  <a:gd name="connsiteX3975" fmla="*/ 2442564 w 2570530"/>
                  <a:gd name="connsiteY3975" fmla="*/ 190549 h 819527"/>
                  <a:gd name="connsiteX3976" fmla="*/ 2447212 w 2570530"/>
                  <a:gd name="connsiteY3976" fmla="*/ 189246 h 819527"/>
                  <a:gd name="connsiteX3977" fmla="*/ 1816581 w 2570530"/>
                  <a:gd name="connsiteY3977" fmla="*/ 189246 h 819527"/>
                  <a:gd name="connsiteX3978" fmla="*/ 1821160 w 2570530"/>
                  <a:gd name="connsiteY3978" fmla="*/ 190665 h 819527"/>
                  <a:gd name="connsiteX3979" fmla="*/ 1828024 w 2570530"/>
                  <a:gd name="connsiteY3979" fmla="*/ 195727 h 819527"/>
                  <a:gd name="connsiteX3980" fmla="*/ 1827860 w 2570530"/>
                  <a:gd name="connsiteY3980" fmla="*/ 202294 h 819527"/>
                  <a:gd name="connsiteX3981" fmla="*/ 1820749 w 2570530"/>
                  <a:gd name="connsiteY3981" fmla="*/ 207180 h 819527"/>
                  <a:gd name="connsiteX3982" fmla="*/ 1811523 w 2570530"/>
                  <a:gd name="connsiteY3982" fmla="*/ 207064 h 819527"/>
                  <a:gd name="connsiteX3983" fmla="*/ 1804660 w 2570530"/>
                  <a:gd name="connsiteY3983" fmla="*/ 202001 h 819527"/>
                  <a:gd name="connsiteX3984" fmla="*/ 1804823 w 2570530"/>
                  <a:gd name="connsiteY3984" fmla="*/ 195434 h 819527"/>
                  <a:gd name="connsiteX3985" fmla="*/ 1811934 w 2570530"/>
                  <a:gd name="connsiteY3985" fmla="*/ 190549 h 819527"/>
                  <a:gd name="connsiteX3986" fmla="*/ 1816581 w 2570530"/>
                  <a:gd name="connsiteY3986" fmla="*/ 189246 h 819527"/>
                  <a:gd name="connsiteX3987" fmla="*/ 1186078 w 2570530"/>
                  <a:gd name="connsiteY3987" fmla="*/ 189246 h 819527"/>
                  <a:gd name="connsiteX3988" fmla="*/ 1190657 w 2570530"/>
                  <a:gd name="connsiteY3988" fmla="*/ 190665 h 819527"/>
                  <a:gd name="connsiteX3989" fmla="*/ 1197520 w 2570530"/>
                  <a:gd name="connsiteY3989" fmla="*/ 195727 h 819527"/>
                  <a:gd name="connsiteX3990" fmla="*/ 1197357 w 2570530"/>
                  <a:gd name="connsiteY3990" fmla="*/ 202294 h 819527"/>
                  <a:gd name="connsiteX3991" fmla="*/ 1190246 w 2570530"/>
                  <a:gd name="connsiteY3991" fmla="*/ 207180 h 819527"/>
                  <a:gd name="connsiteX3992" fmla="*/ 1181020 w 2570530"/>
                  <a:gd name="connsiteY3992" fmla="*/ 207064 h 819527"/>
                  <a:gd name="connsiteX3993" fmla="*/ 1174156 w 2570530"/>
                  <a:gd name="connsiteY3993" fmla="*/ 202001 h 819527"/>
                  <a:gd name="connsiteX3994" fmla="*/ 1174320 w 2570530"/>
                  <a:gd name="connsiteY3994" fmla="*/ 195434 h 819527"/>
                  <a:gd name="connsiteX3995" fmla="*/ 1181431 w 2570530"/>
                  <a:gd name="connsiteY3995" fmla="*/ 190549 h 819527"/>
                  <a:gd name="connsiteX3996" fmla="*/ 1186078 w 2570530"/>
                  <a:gd name="connsiteY3996" fmla="*/ 189246 h 819527"/>
                  <a:gd name="connsiteX3997" fmla="*/ 556768 w 2570530"/>
                  <a:gd name="connsiteY3997" fmla="*/ 189246 h 819527"/>
                  <a:gd name="connsiteX3998" fmla="*/ 561347 w 2570530"/>
                  <a:gd name="connsiteY3998" fmla="*/ 190665 h 819527"/>
                  <a:gd name="connsiteX3999" fmla="*/ 568210 w 2570530"/>
                  <a:gd name="connsiteY3999" fmla="*/ 195727 h 819527"/>
                  <a:gd name="connsiteX4000" fmla="*/ 568047 w 2570530"/>
                  <a:gd name="connsiteY4000" fmla="*/ 202294 h 819527"/>
                  <a:gd name="connsiteX4001" fmla="*/ 560936 w 2570530"/>
                  <a:gd name="connsiteY4001" fmla="*/ 207180 h 819527"/>
                  <a:gd name="connsiteX4002" fmla="*/ 551710 w 2570530"/>
                  <a:gd name="connsiteY4002" fmla="*/ 207064 h 819527"/>
                  <a:gd name="connsiteX4003" fmla="*/ 544847 w 2570530"/>
                  <a:gd name="connsiteY4003" fmla="*/ 202001 h 819527"/>
                  <a:gd name="connsiteX4004" fmla="*/ 545010 w 2570530"/>
                  <a:gd name="connsiteY4004" fmla="*/ 195434 h 819527"/>
                  <a:gd name="connsiteX4005" fmla="*/ 552121 w 2570530"/>
                  <a:gd name="connsiteY4005" fmla="*/ 190549 h 819527"/>
                  <a:gd name="connsiteX4006" fmla="*/ 556768 w 2570530"/>
                  <a:gd name="connsiteY4006" fmla="*/ 189246 h 819527"/>
                  <a:gd name="connsiteX4007" fmla="*/ 2124655 w 2570530"/>
                  <a:gd name="connsiteY4007" fmla="*/ 188872 h 819527"/>
                  <a:gd name="connsiteX4008" fmla="*/ 2129647 w 2570530"/>
                  <a:gd name="connsiteY4008" fmla="*/ 190532 h 819527"/>
                  <a:gd name="connsiteX4009" fmla="*/ 2135408 w 2570530"/>
                  <a:gd name="connsiteY4009" fmla="*/ 195013 h 819527"/>
                  <a:gd name="connsiteX4010" fmla="*/ 2134956 w 2570530"/>
                  <a:gd name="connsiteY4010" fmla="*/ 202254 h 819527"/>
                  <a:gd name="connsiteX4011" fmla="*/ 2128661 w 2570530"/>
                  <a:gd name="connsiteY4011" fmla="*/ 206354 h 819527"/>
                  <a:gd name="connsiteX4012" fmla="*/ 2118490 w 2570530"/>
                  <a:gd name="connsiteY4012" fmla="*/ 206033 h 819527"/>
                  <a:gd name="connsiteX4013" fmla="*/ 2112729 w 2570530"/>
                  <a:gd name="connsiteY4013" fmla="*/ 201552 h 819527"/>
                  <a:gd name="connsiteX4014" fmla="*/ 2113180 w 2570530"/>
                  <a:gd name="connsiteY4014" fmla="*/ 194312 h 819527"/>
                  <a:gd name="connsiteX4015" fmla="*/ 2119476 w 2570530"/>
                  <a:gd name="connsiteY4015" fmla="*/ 190211 h 819527"/>
                  <a:gd name="connsiteX4016" fmla="*/ 2124655 w 2570530"/>
                  <a:gd name="connsiteY4016" fmla="*/ 188872 h 819527"/>
                  <a:gd name="connsiteX4017" fmla="*/ 1494024 w 2570530"/>
                  <a:gd name="connsiteY4017" fmla="*/ 188872 h 819527"/>
                  <a:gd name="connsiteX4018" fmla="*/ 1499017 w 2570530"/>
                  <a:gd name="connsiteY4018" fmla="*/ 190532 h 819527"/>
                  <a:gd name="connsiteX4019" fmla="*/ 1504777 w 2570530"/>
                  <a:gd name="connsiteY4019" fmla="*/ 195013 h 819527"/>
                  <a:gd name="connsiteX4020" fmla="*/ 1504326 w 2570530"/>
                  <a:gd name="connsiteY4020" fmla="*/ 202254 h 819527"/>
                  <a:gd name="connsiteX4021" fmla="*/ 1498030 w 2570530"/>
                  <a:gd name="connsiteY4021" fmla="*/ 206354 h 819527"/>
                  <a:gd name="connsiteX4022" fmla="*/ 1487859 w 2570530"/>
                  <a:gd name="connsiteY4022" fmla="*/ 206033 h 819527"/>
                  <a:gd name="connsiteX4023" fmla="*/ 1482099 w 2570530"/>
                  <a:gd name="connsiteY4023" fmla="*/ 201552 h 819527"/>
                  <a:gd name="connsiteX4024" fmla="*/ 1482550 w 2570530"/>
                  <a:gd name="connsiteY4024" fmla="*/ 194312 h 819527"/>
                  <a:gd name="connsiteX4025" fmla="*/ 1488846 w 2570530"/>
                  <a:gd name="connsiteY4025" fmla="*/ 190211 h 819527"/>
                  <a:gd name="connsiteX4026" fmla="*/ 1494024 w 2570530"/>
                  <a:gd name="connsiteY4026" fmla="*/ 188872 h 819527"/>
                  <a:gd name="connsiteX4027" fmla="*/ 863521 w 2570530"/>
                  <a:gd name="connsiteY4027" fmla="*/ 188872 h 819527"/>
                  <a:gd name="connsiteX4028" fmla="*/ 868514 w 2570530"/>
                  <a:gd name="connsiteY4028" fmla="*/ 190532 h 819527"/>
                  <a:gd name="connsiteX4029" fmla="*/ 874274 w 2570530"/>
                  <a:gd name="connsiteY4029" fmla="*/ 195013 h 819527"/>
                  <a:gd name="connsiteX4030" fmla="*/ 873823 w 2570530"/>
                  <a:gd name="connsiteY4030" fmla="*/ 202254 h 819527"/>
                  <a:gd name="connsiteX4031" fmla="*/ 867527 w 2570530"/>
                  <a:gd name="connsiteY4031" fmla="*/ 206354 h 819527"/>
                  <a:gd name="connsiteX4032" fmla="*/ 857356 w 2570530"/>
                  <a:gd name="connsiteY4032" fmla="*/ 206033 h 819527"/>
                  <a:gd name="connsiteX4033" fmla="*/ 851595 w 2570530"/>
                  <a:gd name="connsiteY4033" fmla="*/ 201552 h 819527"/>
                  <a:gd name="connsiteX4034" fmla="*/ 852046 w 2570530"/>
                  <a:gd name="connsiteY4034" fmla="*/ 194312 h 819527"/>
                  <a:gd name="connsiteX4035" fmla="*/ 858342 w 2570530"/>
                  <a:gd name="connsiteY4035" fmla="*/ 190211 h 819527"/>
                  <a:gd name="connsiteX4036" fmla="*/ 863521 w 2570530"/>
                  <a:gd name="connsiteY4036" fmla="*/ 188872 h 819527"/>
                  <a:gd name="connsiteX4037" fmla="*/ 234211 w 2570530"/>
                  <a:gd name="connsiteY4037" fmla="*/ 188872 h 819527"/>
                  <a:gd name="connsiteX4038" fmla="*/ 239204 w 2570530"/>
                  <a:gd name="connsiteY4038" fmla="*/ 190532 h 819527"/>
                  <a:gd name="connsiteX4039" fmla="*/ 244964 w 2570530"/>
                  <a:gd name="connsiteY4039" fmla="*/ 195013 h 819527"/>
                  <a:gd name="connsiteX4040" fmla="*/ 244513 w 2570530"/>
                  <a:gd name="connsiteY4040" fmla="*/ 202254 h 819527"/>
                  <a:gd name="connsiteX4041" fmla="*/ 238217 w 2570530"/>
                  <a:gd name="connsiteY4041" fmla="*/ 206354 h 819527"/>
                  <a:gd name="connsiteX4042" fmla="*/ 228047 w 2570530"/>
                  <a:gd name="connsiteY4042" fmla="*/ 206033 h 819527"/>
                  <a:gd name="connsiteX4043" fmla="*/ 222286 w 2570530"/>
                  <a:gd name="connsiteY4043" fmla="*/ 201552 h 819527"/>
                  <a:gd name="connsiteX4044" fmla="*/ 222737 w 2570530"/>
                  <a:gd name="connsiteY4044" fmla="*/ 194312 h 819527"/>
                  <a:gd name="connsiteX4045" fmla="*/ 229032 w 2570530"/>
                  <a:gd name="connsiteY4045" fmla="*/ 190211 h 819527"/>
                  <a:gd name="connsiteX4046" fmla="*/ 234211 w 2570530"/>
                  <a:gd name="connsiteY4046" fmla="*/ 188872 h 819527"/>
                  <a:gd name="connsiteX4047" fmla="*/ 1878689 w 2570530"/>
                  <a:gd name="connsiteY4047" fmla="*/ 179894 h 819527"/>
                  <a:gd name="connsiteX4048" fmla="*/ 1883267 w 2570530"/>
                  <a:gd name="connsiteY4048" fmla="*/ 181312 h 819527"/>
                  <a:gd name="connsiteX4049" fmla="*/ 1890131 w 2570530"/>
                  <a:gd name="connsiteY4049" fmla="*/ 186374 h 819527"/>
                  <a:gd name="connsiteX4050" fmla="*/ 1889968 w 2570530"/>
                  <a:gd name="connsiteY4050" fmla="*/ 192942 h 819527"/>
                  <a:gd name="connsiteX4051" fmla="*/ 1882857 w 2570530"/>
                  <a:gd name="connsiteY4051" fmla="*/ 197827 h 819527"/>
                  <a:gd name="connsiteX4052" fmla="*/ 1873631 w 2570530"/>
                  <a:gd name="connsiteY4052" fmla="*/ 197711 h 819527"/>
                  <a:gd name="connsiteX4053" fmla="*/ 1866768 w 2570530"/>
                  <a:gd name="connsiteY4053" fmla="*/ 192649 h 819527"/>
                  <a:gd name="connsiteX4054" fmla="*/ 1866931 w 2570530"/>
                  <a:gd name="connsiteY4054" fmla="*/ 186082 h 819527"/>
                  <a:gd name="connsiteX4055" fmla="*/ 1874041 w 2570530"/>
                  <a:gd name="connsiteY4055" fmla="*/ 181195 h 819527"/>
                  <a:gd name="connsiteX4056" fmla="*/ 1878689 w 2570530"/>
                  <a:gd name="connsiteY4056" fmla="*/ 179894 h 819527"/>
                  <a:gd name="connsiteX4057" fmla="*/ 1248185 w 2570530"/>
                  <a:gd name="connsiteY4057" fmla="*/ 179894 h 819527"/>
                  <a:gd name="connsiteX4058" fmla="*/ 1252764 w 2570530"/>
                  <a:gd name="connsiteY4058" fmla="*/ 181312 h 819527"/>
                  <a:gd name="connsiteX4059" fmla="*/ 1259628 w 2570530"/>
                  <a:gd name="connsiteY4059" fmla="*/ 186374 h 819527"/>
                  <a:gd name="connsiteX4060" fmla="*/ 1259464 w 2570530"/>
                  <a:gd name="connsiteY4060" fmla="*/ 192942 h 819527"/>
                  <a:gd name="connsiteX4061" fmla="*/ 1252353 w 2570530"/>
                  <a:gd name="connsiteY4061" fmla="*/ 197827 h 819527"/>
                  <a:gd name="connsiteX4062" fmla="*/ 1243127 w 2570530"/>
                  <a:gd name="connsiteY4062" fmla="*/ 197711 h 819527"/>
                  <a:gd name="connsiteX4063" fmla="*/ 1236264 w 2570530"/>
                  <a:gd name="connsiteY4063" fmla="*/ 192649 h 819527"/>
                  <a:gd name="connsiteX4064" fmla="*/ 1236428 w 2570530"/>
                  <a:gd name="connsiteY4064" fmla="*/ 186082 h 819527"/>
                  <a:gd name="connsiteX4065" fmla="*/ 1243538 w 2570530"/>
                  <a:gd name="connsiteY4065" fmla="*/ 181195 h 819527"/>
                  <a:gd name="connsiteX4066" fmla="*/ 1248185 w 2570530"/>
                  <a:gd name="connsiteY4066" fmla="*/ 179894 h 819527"/>
                  <a:gd name="connsiteX4067" fmla="*/ 618876 w 2570530"/>
                  <a:gd name="connsiteY4067" fmla="*/ 179894 h 819527"/>
                  <a:gd name="connsiteX4068" fmla="*/ 623455 w 2570530"/>
                  <a:gd name="connsiteY4068" fmla="*/ 181312 h 819527"/>
                  <a:gd name="connsiteX4069" fmla="*/ 630318 w 2570530"/>
                  <a:gd name="connsiteY4069" fmla="*/ 186374 h 819527"/>
                  <a:gd name="connsiteX4070" fmla="*/ 630155 w 2570530"/>
                  <a:gd name="connsiteY4070" fmla="*/ 192942 h 819527"/>
                  <a:gd name="connsiteX4071" fmla="*/ 623044 w 2570530"/>
                  <a:gd name="connsiteY4071" fmla="*/ 197827 h 819527"/>
                  <a:gd name="connsiteX4072" fmla="*/ 613818 w 2570530"/>
                  <a:gd name="connsiteY4072" fmla="*/ 197711 h 819527"/>
                  <a:gd name="connsiteX4073" fmla="*/ 606955 w 2570530"/>
                  <a:gd name="connsiteY4073" fmla="*/ 192649 h 819527"/>
                  <a:gd name="connsiteX4074" fmla="*/ 607118 w 2570530"/>
                  <a:gd name="connsiteY4074" fmla="*/ 186082 h 819527"/>
                  <a:gd name="connsiteX4075" fmla="*/ 614229 w 2570530"/>
                  <a:gd name="connsiteY4075" fmla="*/ 181195 h 819527"/>
                  <a:gd name="connsiteX4076" fmla="*/ 618876 w 2570530"/>
                  <a:gd name="connsiteY4076" fmla="*/ 179894 h 819527"/>
                  <a:gd name="connsiteX4077" fmla="*/ 2287666 w 2570530"/>
                  <a:gd name="connsiteY4077" fmla="*/ 171540 h 819527"/>
                  <a:gd name="connsiteX4078" fmla="*/ 2299492 w 2570530"/>
                  <a:gd name="connsiteY4078" fmla="*/ 175027 h 819527"/>
                  <a:gd name="connsiteX4079" fmla="*/ 2317405 w 2570530"/>
                  <a:gd name="connsiteY4079" fmla="*/ 187778 h 819527"/>
                  <a:gd name="connsiteX4080" fmla="*/ 2317405 w 2570530"/>
                  <a:gd name="connsiteY4080" fmla="*/ 204616 h 819527"/>
                  <a:gd name="connsiteX4081" fmla="*/ 2298578 w 2570530"/>
                  <a:gd name="connsiteY4081" fmla="*/ 218018 h 819527"/>
                  <a:gd name="connsiteX4082" fmla="*/ 2274926 w 2570530"/>
                  <a:gd name="connsiteY4082" fmla="*/ 218018 h 819527"/>
                  <a:gd name="connsiteX4083" fmla="*/ 2257013 w 2570530"/>
                  <a:gd name="connsiteY4083" fmla="*/ 205266 h 819527"/>
                  <a:gd name="connsiteX4084" fmla="*/ 2257013 w 2570530"/>
                  <a:gd name="connsiteY4084" fmla="*/ 188429 h 819527"/>
                  <a:gd name="connsiteX4085" fmla="*/ 2275841 w 2570530"/>
                  <a:gd name="connsiteY4085" fmla="*/ 175027 h 819527"/>
                  <a:gd name="connsiteX4086" fmla="*/ 2287666 w 2570530"/>
                  <a:gd name="connsiteY4086" fmla="*/ 171540 h 819527"/>
                  <a:gd name="connsiteX4087" fmla="*/ 1657036 w 2570530"/>
                  <a:gd name="connsiteY4087" fmla="*/ 171540 h 819527"/>
                  <a:gd name="connsiteX4088" fmla="*/ 1668862 w 2570530"/>
                  <a:gd name="connsiteY4088" fmla="*/ 175027 h 819527"/>
                  <a:gd name="connsiteX4089" fmla="*/ 1686775 w 2570530"/>
                  <a:gd name="connsiteY4089" fmla="*/ 187778 h 819527"/>
                  <a:gd name="connsiteX4090" fmla="*/ 1686775 w 2570530"/>
                  <a:gd name="connsiteY4090" fmla="*/ 204616 h 819527"/>
                  <a:gd name="connsiteX4091" fmla="*/ 1667947 w 2570530"/>
                  <a:gd name="connsiteY4091" fmla="*/ 218018 h 819527"/>
                  <a:gd name="connsiteX4092" fmla="*/ 1644295 w 2570530"/>
                  <a:gd name="connsiteY4092" fmla="*/ 218018 h 819527"/>
                  <a:gd name="connsiteX4093" fmla="*/ 1626383 w 2570530"/>
                  <a:gd name="connsiteY4093" fmla="*/ 205266 h 819527"/>
                  <a:gd name="connsiteX4094" fmla="*/ 1626383 w 2570530"/>
                  <a:gd name="connsiteY4094" fmla="*/ 188429 h 819527"/>
                  <a:gd name="connsiteX4095" fmla="*/ 1645210 w 2570530"/>
                  <a:gd name="connsiteY4095" fmla="*/ 175027 h 819527"/>
                  <a:gd name="connsiteX4096" fmla="*/ 1657036 w 2570530"/>
                  <a:gd name="connsiteY4096" fmla="*/ 171540 h 819527"/>
                  <a:gd name="connsiteX4097" fmla="*/ 1026532 w 2570530"/>
                  <a:gd name="connsiteY4097" fmla="*/ 171540 h 819527"/>
                  <a:gd name="connsiteX4098" fmla="*/ 1038358 w 2570530"/>
                  <a:gd name="connsiteY4098" fmla="*/ 175027 h 819527"/>
                  <a:gd name="connsiteX4099" fmla="*/ 1056271 w 2570530"/>
                  <a:gd name="connsiteY4099" fmla="*/ 187778 h 819527"/>
                  <a:gd name="connsiteX4100" fmla="*/ 1056271 w 2570530"/>
                  <a:gd name="connsiteY4100" fmla="*/ 204616 h 819527"/>
                  <a:gd name="connsiteX4101" fmla="*/ 1037444 w 2570530"/>
                  <a:gd name="connsiteY4101" fmla="*/ 218018 h 819527"/>
                  <a:gd name="connsiteX4102" fmla="*/ 1013792 w 2570530"/>
                  <a:gd name="connsiteY4102" fmla="*/ 218018 h 819527"/>
                  <a:gd name="connsiteX4103" fmla="*/ 995880 w 2570530"/>
                  <a:gd name="connsiteY4103" fmla="*/ 205266 h 819527"/>
                  <a:gd name="connsiteX4104" fmla="*/ 995880 w 2570530"/>
                  <a:gd name="connsiteY4104" fmla="*/ 188429 h 819527"/>
                  <a:gd name="connsiteX4105" fmla="*/ 1014707 w 2570530"/>
                  <a:gd name="connsiteY4105" fmla="*/ 175027 h 819527"/>
                  <a:gd name="connsiteX4106" fmla="*/ 1026532 w 2570530"/>
                  <a:gd name="connsiteY4106" fmla="*/ 171540 h 819527"/>
                  <a:gd name="connsiteX4107" fmla="*/ 397223 w 2570530"/>
                  <a:gd name="connsiteY4107" fmla="*/ 171540 h 819527"/>
                  <a:gd name="connsiteX4108" fmla="*/ 409049 w 2570530"/>
                  <a:gd name="connsiteY4108" fmla="*/ 175027 h 819527"/>
                  <a:gd name="connsiteX4109" fmla="*/ 426962 w 2570530"/>
                  <a:gd name="connsiteY4109" fmla="*/ 187778 h 819527"/>
                  <a:gd name="connsiteX4110" fmla="*/ 426962 w 2570530"/>
                  <a:gd name="connsiteY4110" fmla="*/ 204616 h 819527"/>
                  <a:gd name="connsiteX4111" fmla="*/ 408135 w 2570530"/>
                  <a:gd name="connsiteY4111" fmla="*/ 218018 h 819527"/>
                  <a:gd name="connsiteX4112" fmla="*/ 384483 w 2570530"/>
                  <a:gd name="connsiteY4112" fmla="*/ 218018 h 819527"/>
                  <a:gd name="connsiteX4113" fmla="*/ 366570 w 2570530"/>
                  <a:gd name="connsiteY4113" fmla="*/ 205266 h 819527"/>
                  <a:gd name="connsiteX4114" fmla="*/ 366570 w 2570530"/>
                  <a:gd name="connsiteY4114" fmla="*/ 188429 h 819527"/>
                  <a:gd name="connsiteX4115" fmla="*/ 385397 w 2570530"/>
                  <a:gd name="connsiteY4115" fmla="*/ 175027 h 819527"/>
                  <a:gd name="connsiteX4116" fmla="*/ 397223 w 2570530"/>
                  <a:gd name="connsiteY4116" fmla="*/ 171540 h 819527"/>
                  <a:gd name="connsiteX4117" fmla="*/ 1979950 w 2570530"/>
                  <a:gd name="connsiteY4117" fmla="*/ 169984 h 819527"/>
                  <a:gd name="connsiteX4118" fmla="*/ 2024980 w 2570530"/>
                  <a:gd name="connsiteY4118" fmla="*/ 169984 h 819527"/>
                  <a:gd name="connsiteX4119" fmla="*/ 2024980 w 2570530"/>
                  <a:gd name="connsiteY4119" fmla="*/ 169985 h 819527"/>
                  <a:gd name="connsiteX4120" fmla="*/ 2070013 w 2570530"/>
                  <a:gd name="connsiteY4120" fmla="*/ 169985 h 819527"/>
                  <a:gd name="connsiteX4121" fmla="*/ 2101958 w 2570530"/>
                  <a:gd name="connsiteY4121" fmla="*/ 192726 h 819527"/>
                  <a:gd name="connsiteX4122" fmla="*/ 2101958 w 2570530"/>
                  <a:gd name="connsiteY4122" fmla="*/ 227172 h 819527"/>
                  <a:gd name="connsiteX4123" fmla="*/ 2070013 w 2570530"/>
                  <a:gd name="connsiteY4123" fmla="*/ 249914 h 819527"/>
                  <a:gd name="connsiteX4124" fmla="*/ 2024980 w 2570530"/>
                  <a:gd name="connsiteY4124" fmla="*/ 249914 h 819527"/>
                  <a:gd name="connsiteX4125" fmla="*/ 1979949 w 2570530"/>
                  <a:gd name="connsiteY4125" fmla="*/ 249914 h 819527"/>
                  <a:gd name="connsiteX4126" fmla="*/ 1948003 w 2570530"/>
                  <a:gd name="connsiteY4126" fmla="*/ 227172 h 819527"/>
                  <a:gd name="connsiteX4127" fmla="*/ 1948003 w 2570530"/>
                  <a:gd name="connsiteY4127" fmla="*/ 192726 h 819527"/>
                  <a:gd name="connsiteX4128" fmla="*/ 1979950 w 2570530"/>
                  <a:gd name="connsiteY4128" fmla="*/ 169984 h 819527"/>
                  <a:gd name="connsiteX4129" fmla="*/ 1349446 w 2570530"/>
                  <a:gd name="connsiteY4129" fmla="*/ 169984 h 819527"/>
                  <a:gd name="connsiteX4130" fmla="*/ 1394477 w 2570530"/>
                  <a:gd name="connsiteY4130" fmla="*/ 169984 h 819527"/>
                  <a:gd name="connsiteX4131" fmla="*/ 1394477 w 2570530"/>
                  <a:gd name="connsiteY4131" fmla="*/ 169985 h 819527"/>
                  <a:gd name="connsiteX4132" fmla="*/ 1439383 w 2570530"/>
                  <a:gd name="connsiteY4132" fmla="*/ 169985 h 819527"/>
                  <a:gd name="connsiteX4133" fmla="*/ 1471328 w 2570530"/>
                  <a:gd name="connsiteY4133" fmla="*/ 192726 h 819527"/>
                  <a:gd name="connsiteX4134" fmla="*/ 1471328 w 2570530"/>
                  <a:gd name="connsiteY4134" fmla="*/ 227172 h 819527"/>
                  <a:gd name="connsiteX4135" fmla="*/ 1439383 w 2570530"/>
                  <a:gd name="connsiteY4135" fmla="*/ 249914 h 819527"/>
                  <a:gd name="connsiteX4136" fmla="*/ 1394477 w 2570530"/>
                  <a:gd name="connsiteY4136" fmla="*/ 249914 h 819527"/>
                  <a:gd name="connsiteX4137" fmla="*/ 1394350 w 2570530"/>
                  <a:gd name="connsiteY4137" fmla="*/ 249914 h 819527"/>
                  <a:gd name="connsiteX4138" fmla="*/ 1349446 w 2570530"/>
                  <a:gd name="connsiteY4138" fmla="*/ 249914 h 819527"/>
                  <a:gd name="connsiteX4139" fmla="*/ 1317499 w 2570530"/>
                  <a:gd name="connsiteY4139" fmla="*/ 227172 h 819527"/>
                  <a:gd name="connsiteX4140" fmla="*/ 1317500 w 2570530"/>
                  <a:gd name="connsiteY4140" fmla="*/ 192726 h 819527"/>
                  <a:gd name="connsiteX4141" fmla="*/ 1349446 w 2570530"/>
                  <a:gd name="connsiteY4141" fmla="*/ 169984 h 819527"/>
                  <a:gd name="connsiteX4142" fmla="*/ 720137 w 2570530"/>
                  <a:gd name="connsiteY4142" fmla="*/ 169984 h 819527"/>
                  <a:gd name="connsiteX4143" fmla="*/ 765167 w 2570530"/>
                  <a:gd name="connsiteY4143" fmla="*/ 169984 h 819527"/>
                  <a:gd name="connsiteX4144" fmla="*/ 765167 w 2570530"/>
                  <a:gd name="connsiteY4144" fmla="*/ 169985 h 819527"/>
                  <a:gd name="connsiteX4145" fmla="*/ 808879 w 2570530"/>
                  <a:gd name="connsiteY4145" fmla="*/ 169985 h 819527"/>
                  <a:gd name="connsiteX4146" fmla="*/ 840825 w 2570530"/>
                  <a:gd name="connsiteY4146" fmla="*/ 192726 h 819527"/>
                  <a:gd name="connsiteX4147" fmla="*/ 840825 w 2570530"/>
                  <a:gd name="connsiteY4147" fmla="*/ 227172 h 819527"/>
                  <a:gd name="connsiteX4148" fmla="*/ 808879 w 2570530"/>
                  <a:gd name="connsiteY4148" fmla="*/ 249914 h 819527"/>
                  <a:gd name="connsiteX4149" fmla="*/ 765167 w 2570530"/>
                  <a:gd name="connsiteY4149" fmla="*/ 249914 h 819527"/>
                  <a:gd name="connsiteX4150" fmla="*/ 763846 w 2570530"/>
                  <a:gd name="connsiteY4150" fmla="*/ 249914 h 819527"/>
                  <a:gd name="connsiteX4151" fmla="*/ 720136 w 2570530"/>
                  <a:gd name="connsiteY4151" fmla="*/ 249914 h 819527"/>
                  <a:gd name="connsiteX4152" fmla="*/ 688190 w 2570530"/>
                  <a:gd name="connsiteY4152" fmla="*/ 227172 h 819527"/>
                  <a:gd name="connsiteX4153" fmla="*/ 688191 w 2570530"/>
                  <a:gd name="connsiteY4153" fmla="*/ 192726 h 819527"/>
                  <a:gd name="connsiteX4154" fmla="*/ 720137 w 2570530"/>
                  <a:gd name="connsiteY4154" fmla="*/ 169984 h 819527"/>
                  <a:gd name="connsiteX4155" fmla="*/ 114070 w 2570530"/>
                  <a:gd name="connsiteY4155" fmla="*/ 169984 h 819527"/>
                  <a:gd name="connsiteX4156" fmla="*/ 134663 w 2570530"/>
                  <a:gd name="connsiteY4156" fmla="*/ 169984 h 819527"/>
                  <a:gd name="connsiteX4157" fmla="*/ 134663 w 2570530"/>
                  <a:gd name="connsiteY4157" fmla="*/ 169985 h 819527"/>
                  <a:gd name="connsiteX4158" fmla="*/ 179569 w 2570530"/>
                  <a:gd name="connsiteY4158" fmla="*/ 169985 h 819527"/>
                  <a:gd name="connsiteX4159" fmla="*/ 211515 w 2570530"/>
                  <a:gd name="connsiteY4159" fmla="*/ 192726 h 819527"/>
                  <a:gd name="connsiteX4160" fmla="*/ 211515 w 2570530"/>
                  <a:gd name="connsiteY4160" fmla="*/ 227172 h 819527"/>
                  <a:gd name="connsiteX4161" fmla="*/ 179569 w 2570530"/>
                  <a:gd name="connsiteY4161" fmla="*/ 249914 h 819527"/>
                  <a:gd name="connsiteX4162" fmla="*/ 134663 w 2570530"/>
                  <a:gd name="connsiteY4162" fmla="*/ 249914 h 819527"/>
                  <a:gd name="connsiteX4163" fmla="*/ 134537 w 2570530"/>
                  <a:gd name="connsiteY4163" fmla="*/ 249914 h 819527"/>
                  <a:gd name="connsiteX4164" fmla="*/ 100032 w 2570530"/>
                  <a:gd name="connsiteY4164" fmla="*/ 249914 h 819527"/>
                  <a:gd name="connsiteX4165" fmla="*/ 2397104 w 2570530"/>
                  <a:gd name="connsiteY4165" fmla="*/ 166826 h 819527"/>
                  <a:gd name="connsiteX4166" fmla="*/ 2407456 w 2570530"/>
                  <a:gd name="connsiteY4166" fmla="*/ 169878 h 819527"/>
                  <a:gd name="connsiteX4167" fmla="*/ 2423136 w 2570530"/>
                  <a:gd name="connsiteY4167" fmla="*/ 181040 h 819527"/>
                  <a:gd name="connsiteX4168" fmla="*/ 2423136 w 2570530"/>
                  <a:gd name="connsiteY4168" fmla="*/ 195780 h 819527"/>
                  <a:gd name="connsiteX4169" fmla="*/ 2403232 w 2570530"/>
                  <a:gd name="connsiteY4169" fmla="*/ 209948 h 819527"/>
                  <a:gd name="connsiteX4170" fmla="*/ 2382528 w 2570530"/>
                  <a:gd name="connsiteY4170" fmla="*/ 209948 h 819527"/>
                  <a:gd name="connsiteX4171" fmla="*/ 2366847 w 2570530"/>
                  <a:gd name="connsiteY4171" fmla="*/ 198786 h 819527"/>
                  <a:gd name="connsiteX4172" fmla="*/ 2366847 w 2570530"/>
                  <a:gd name="connsiteY4172" fmla="*/ 184047 h 819527"/>
                  <a:gd name="connsiteX4173" fmla="*/ 2386751 w 2570530"/>
                  <a:gd name="connsiteY4173" fmla="*/ 169878 h 819527"/>
                  <a:gd name="connsiteX4174" fmla="*/ 2397104 w 2570530"/>
                  <a:gd name="connsiteY4174" fmla="*/ 166826 h 819527"/>
                  <a:gd name="connsiteX4175" fmla="*/ 1766473 w 2570530"/>
                  <a:gd name="connsiteY4175" fmla="*/ 166826 h 819527"/>
                  <a:gd name="connsiteX4176" fmla="*/ 1776825 w 2570530"/>
                  <a:gd name="connsiteY4176" fmla="*/ 169878 h 819527"/>
                  <a:gd name="connsiteX4177" fmla="*/ 1792505 w 2570530"/>
                  <a:gd name="connsiteY4177" fmla="*/ 181040 h 819527"/>
                  <a:gd name="connsiteX4178" fmla="*/ 1792505 w 2570530"/>
                  <a:gd name="connsiteY4178" fmla="*/ 195780 h 819527"/>
                  <a:gd name="connsiteX4179" fmla="*/ 1772602 w 2570530"/>
                  <a:gd name="connsiteY4179" fmla="*/ 209948 h 819527"/>
                  <a:gd name="connsiteX4180" fmla="*/ 1751897 w 2570530"/>
                  <a:gd name="connsiteY4180" fmla="*/ 209948 h 819527"/>
                  <a:gd name="connsiteX4181" fmla="*/ 1736217 w 2570530"/>
                  <a:gd name="connsiteY4181" fmla="*/ 198786 h 819527"/>
                  <a:gd name="connsiteX4182" fmla="*/ 1736217 w 2570530"/>
                  <a:gd name="connsiteY4182" fmla="*/ 184047 h 819527"/>
                  <a:gd name="connsiteX4183" fmla="*/ 1756120 w 2570530"/>
                  <a:gd name="connsiteY4183" fmla="*/ 169878 h 819527"/>
                  <a:gd name="connsiteX4184" fmla="*/ 1766473 w 2570530"/>
                  <a:gd name="connsiteY4184" fmla="*/ 166826 h 819527"/>
                  <a:gd name="connsiteX4185" fmla="*/ 1135970 w 2570530"/>
                  <a:gd name="connsiteY4185" fmla="*/ 166826 h 819527"/>
                  <a:gd name="connsiteX4186" fmla="*/ 1146322 w 2570530"/>
                  <a:gd name="connsiteY4186" fmla="*/ 169878 h 819527"/>
                  <a:gd name="connsiteX4187" fmla="*/ 1162002 w 2570530"/>
                  <a:gd name="connsiteY4187" fmla="*/ 181040 h 819527"/>
                  <a:gd name="connsiteX4188" fmla="*/ 1162002 w 2570530"/>
                  <a:gd name="connsiteY4188" fmla="*/ 195780 h 819527"/>
                  <a:gd name="connsiteX4189" fmla="*/ 1142098 w 2570530"/>
                  <a:gd name="connsiteY4189" fmla="*/ 209948 h 819527"/>
                  <a:gd name="connsiteX4190" fmla="*/ 1121394 w 2570530"/>
                  <a:gd name="connsiteY4190" fmla="*/ 209948 h 819527"/>
                  <a:gd name="connsiteX4191" fmla="*/ 1105714 w 2570530"/>
                  <a:gd name="connsiteY4191" fmla="*/ 198786 h 819527"/>
                  <a:gd name="connsiteX4192" fmla="*/ 1105714 w 2570530"/>
                  <a:gd name="connsiteY4192" fmla="*/ 184047 h 819527"/>
                  <a:gd name="connsiteX4193" fmla="*/ 1125617 w 2570530"/>
                  <a:gd name="connsiteY4193" fmla="*/ 169878 h 819527"/>
                  <a:gd name="connsiteX4194" fmla="*/ 1135970 w 2570530"/>
                  <a:gd name="connsiteY4194" fmla="*/ 166826 h 819527"/>
                  <a:gd name="connsiteX4195" fmla="*/ 506660 w 2570530"/>
                  <a:gd name="connsiteY4195" fmla="*/ 166826 h 819527"/>
                  <a:gd name="connsiteX4196" fmla="*/ 517012 w 2570530"/>
                  <a:gd name="connsiteY4196" fmla="*/ 169878 h 819527"/>
                  <a:gd name="connsiteX4197" fmla="*/ 532693 w 2570530"/>
                  <a:gd name="connsiteY4197" fmla="*/ 181040 h 819527"/>
                  <a:gd name="connsiteX4198" fmla="*/ 532692 w 2570530"/>
                  <a:gd name="connsiteY4198" fmla="*/ 195780 h 819527"/>
                  <a:gd name="connsiteX4199" fmla="*/ 512789 w 2570530"/>
                  <a:gd name="connsiteY4199" fmla="*/ 209948 h 819527"/>
                  <a:gd name="connsiteX4200" fmla="*/ 492084 w 2570530"/>
                  <a:gd name="connsiteY4200" fmla="*/ 209948 h 819527"/>
                  <a:gd name="connsiteX4201" fmla="*/ 476404 w 2570530"/>
                  <a:gd name="connsiteY4201" fmla="*/ 198786 h 819527"/>
                  <a:gd name="connsiteX4202" fmla="*/ 476404 w 2570530"/>
                  <a:gd name="connsiteY4202" fmla="*/ 184047 h 819527"/>
                  <a:gd name="connsiteX4203" fmla="*/ 496307 w 2570530"/>
                  <a:gd name="connsiteY4203" fmla="*/ 169878 h 819527"/>
                  <a:gd name="connsiteX4204" fmla="*/ 506660 w 2570530"/>
                  <a:gd name="connsiteY4204" fmla="*/ 166826 h 819527"/>
                  <a:gd name="connsiteX4205" fmla="*/ 1919565 w 2570530"/>
                  <a:gd name="connsiteY4205" fmla="*/ 152163 h 819527"/>
                  <a:gd name="connsiteX4206" fmla="*/ 1928442 w 2570530"/>
                  <a:gd name="connsiteY4206" fmla="*/ 153741 h 819527"/>
                  <a:gd name="connsiteX4207" fmla="*/ 1942994 w 2570530"/>
                  <a:gd name="connsiteY4207" fmla="*/ 161410 h 819527"/>
                  <a:gd name="connsiteX4208" fmla="*/ 1945489 w 2570530"/>
                  <a:gd name="connsiteY4208" fmla="*/ 173312 h 819527"/>
                  <a:gd name="connsiteX4209" fmla="*/ 1929239 w 2570530"/>
                  <a:gd name="connsiteY4209" fmla="*/ 188936 h 819527"/>
                  <a:gd name="connsiteX4210" fmla="*/ 1912519 w 2570530"/>
                  <a:gd name="connsiteY4210" fmla="*/ 190713 h 819527"/>
                  <a:gd name="connsiteX4211" fmla="*/ 1897967 w 2570530"/>
                  <a:gd name="connsiteY4211" fmla="*/ 183043 h 819527"/>
                  <a:gd name="connsiteX4212" fmla="*/ 1895473 w 2570530"/>
                  <a:gd name="connsiteY4212" fmla="*/ 171141 h 819527"/>
                  <a:gd name="connsiteX4213" fmla="*/ 1911723 w 2570530"/>
                  <a:gd name="connsiteY4213" fmla="*/ 155516 h 819527"/>
                  <a:gd name="connsiteX4214" fmla="*/ 1919565 w 2570530"/>
                  <a:gd name="connsiteY4214" fmla="*/ 152163 h 819527"/>
                  <a:gd name="connsiteX4215" fmla="*/ 1289062 w 2570530"/>
                  <a:gd name="connsiteY4215" fmla="*/ 152163 h 819527"/>
                  <a:gd name="connsiteX4216" fmla="*/ 1297939 w 2570530"/>
                  <a:gd name="connsiteY4216" fmla="*/ 153741 h 819527"/>
                  <a:gd name="connsiteX4217" fmla="*/ 1312491 w 2570530"/>
                  <a:gd name="connsiteY4217" fmla="*/ 161410 h 819527"/>
                  <a:gd name="connsiteX4218" fmla="*/ 1314986 w 2570530"/>
                  <a:gd name="connsiteY4218" fmla="*/ 173312 h 819527"/>
                  <a:gd name="connsiteX4219" fmla="*/ 1298736 w 2570530"/>
                  <a:gd name="connsiteY4219" fmla="*/ 188936 h 819527"/>
                  <a:gd name="connsiteX4220" fmla="*/ 1282016 w 2570530"/>
                  <a:gd name="connsiteY4220" fmla="*/ 190713 h 819527"/>
                  <a:gd name="connsiteX4221" fmla="*/ 1267464 w 2570530"/>
                  <a:gd name="connsiteY4221" fmla="*/ 183043 h 819527"/>
                  <a:gd name="connsiteX4222" fmla="*/ 1264970 w 2570530"/>
                  <a:gd name="connsiteY4222" fmla="*/ 171141 h 819527"/>
                  <a:gd name="connsiteX4223" fmla="*/ 1281219 w 2570530"/>
                  <a:gd name="connsiteY4223" fmla="*/ 155516 h 819527"/>
                  <a:gd name="connsiteX4224" fmla="*/ 1289062 w 2570530"/>
                  <a:gd name="connsiteY4224" fmla="*/ 152163 h 819527"/>
                  <a:gd name="connsiteX4225" fmla="*/ 659753 w 2570530"/>
                  <a:gd name="connsiteY4225" fmla="*/ 152163 h 819527"/>
                  <a:gd name="connsiteX4226" fmla="*/ 668629 w 2570530"/>
                  <a:gd name="connsiteY4226" fmla="*/ 153741 h 819527"/>
                  <a:gd name="connsiteX4227" fmla="*/ 683181 w 2570530"/>
                  <a:gd name="connsiteY4227" fmla="*/ 161410 h 819527"/>
                  <a:gd name="connsiteX4228" fmla="*/ 685676 w 2570530"/>
                  <a:gd name="connsiteY4228" fmla="*/ 173312 h 819527"/>
                  <a:gd name="connsiteX4229" fmla="*/ 669426 w 2570530"/>
                  <a:gd name="connsiteY4229" fmla="*/ 188936 h 819527"/>
                  <a:gd name="connsiteX4230" fmla="*/ 652706 w 2570530"/>
                  <a:gd name="connsiteY4230" fmla="*/ 190713 h 819527"/>
                  <a:gd name="connsiteX4231" fmla="*/ 638154 w 2570530"/>
                  <a:gd name="connsiteY4231" fmla="*/ 183043 h 819527"/>
                  <a:gd name="connsiteX4232" fmla="*/ 635660 w 2570530"/>
                  <a:gd name="connsiteY4232" fmla="*/ 171141 h 819527"/>
                  <a:gd name="connsiteX4233" fmla="*/ 651909 w 2570530"/>
                  <a:gd name="connsiteY4233" fmla="*/ 155516 h 819527"/>
                  <a:gd name="connsiteX4234" fmla="*/ 659753 w 2570530"/>
                  <a:gd name="connsiteY4234" fmla="*/ 152163 h 819527"/>
                  <a:gd name="connsiteX4235" fmla="*/ 1989691 w 2570530"/>
                  <a:gd name="connsiteY4235" fmla="*/ 147211 h 819527"/>
                  <a:gd name="connsiteX4236" fmla="*/ 1994684 w 2570530"/>
                  <a:gd name="connsiteY4236" fmla="*/ 148871 h 819527"/>
                  <a:gd name="connsiteX4237" fmla="*/ 2000444 w 2570530"/>
                  <a:gd name="connsiteY4237" fmla="*/ 153352 h 819527"/>
                  <a:gd name="connsiteX4238" fmla="*/ 1999992 w 2570530"/>
                  <a:gd name="connsiteY4238" fmla="*/ 160593 h 819527"/>
                  <a:gd name="connsiteX4239" fmla="*/ 1993697 w 2570530"/>
                  <a:gd name="connsiteY4239" fmla="*/ 164694 h 819527"/>
                  <a:gd name="connsiteX4240" fmla="*/ 1983525 w 2570530"/>
                  <a:gd name="connsiteY4240" fmla="*/ 164372 h 819527"/>
                  <a:gd name="connsiteX4241" fmla="*/ 1977765 w 2570530"/>
                  <a:gd name="connsiteY4241" fmla="*/ 159891 h 819527"/>
                  <a:gd name="connsiteX4242" fmla="*/ 1978216 w 2570530"/>
                  <a:gd name="connsiteY4242" fmla="*/ 152650 h 819527"/>
                  <a:gd name="connsiteX4243" fmla="*/ 1984512 w 2570530"/>
                  <a:gd name="connsiteY4243" fmla="*/ 148549 h 819527"/>
                  <a:gd name="connsiteX4244" fmla="*/ 1989691 w 2570530"/>
                  <a:gd name="connsiteY4244" fmla="*/ 147211 h 819527"/>
                  <a:gd name="connsiteX4245" fmla="*/ 1359188 w 2570530"/>
                  <a:gd name="connsiteY4245" fmla="*/ 147211 h 819527"/>
                  <a:gd name="connsiteX4246" fmla="*/ 1364180 w 2570530"/>
                  <a:gd name="connsiteY4246" fmla="*/ 148871 h 819527"/>
                  <a:gd name="connsiteX4247" fmla="*/ 1369940 w 2570530"/>
                  <a:gd name="connsiteY4247" fmla="*/ 153352 h 819527"/>
                  <a:gd name="connsiteX4248" fmla="*/ 1369489 w 2570530"/>
                  <a:gd name="connsiteY4248" fmla="*/ 160593 h 819527"/>
                  <a:gd name="connsiteX4249" fmla="*/ 1363194 w 2570530"/>
                  <a:gd name="connsiteY4249" fmla="*/ 164694 h 819527"/>
                  <a:gd name="connsiteX4250" fmla="*/ 1353022 w 2570530"/>
                  <a:gd name="connsiteY4250" fmla="*/ 164372 h 819527"/>
                  <a:gd name="connsiteX4251" fmla="*/ 1347262 w 2570530"/>
                  <a:gd name="connsiteY4251" fmla="*/ 159891 h 819527"/>
                  <a:gd name="connsiteX4252" fmla="*/ 1347713 w 2570530"/>
                  <a:gd name="connsiteY4252" fmla="*/ 152650 h 819527"/>
                  <a:gd name="connsiteX4253" fmla="*/ 1354009 w 2570530"/>
                  <a:gd name="connsiteY4253" fmla="*/ 148549 h 819527"/>
                  <a:gd name="connsiteX4254" fmla="*/ 1359188 w 2570530"/>
                  <a:gd name="connsiteY4254" fmla="*/ 147211 h 819527"/>
                  <a:gd name="connsiteX4255" fmla="*/ 729878 w 2570530"/>
                  <a:gd name="connsiteY4255" fmla="*/ 147211 h 819527"/>
                  <a:gd name="connsiteX4256" fmla="*/ 734871 w 2570530"/>
                  <a:gd name="connsiteY4256" fmla="*/ 148871 h 819527"/>
                  <a:gd name="connsiteX4257" fmla="*/ 740630 w 2570530"/>
                  <a:gd name="connsiteY4257" fmla="*/ 153352 h 819527"/>
                  <a:gd name="connsiteX4258" fmla="*/ 740180 w 2570530"/>
                  <a:gd name="connsiteY4258" fmla="*/ 160593 h 819527"/>
                  <a:gd name="connsiteX4259" fmla="*/ 733884 w 2570530"/>
                  <a:gd name="connsiteY4259" fmla="*/ 164694 h 819527"/>
                  <a:gd name="connsiteX4260" fmla="*/ 723712 w 2570530"/>
                  <a:gd name="connsiteY4260" fmla="*/ 164372 h 819527"/>
                  <a:gd name="connsiteX4261" fmla="*/ 717953 w 2570530"/>
                  <a:gd name="connsiteY4261" fmla="*/ 159891 h 819527"/>
                  <a:gd name="connsiteX4262" fmla="*/ 718404 w 2570530"/>
                  <a:gd name="connsiteY4262" fmla="*/ 152650 h 819527"/>
                  <a:gd name="connsiteX4263" fmla="*/ 724699 w 2570530"/>
                  <a:gd name="connsiteY4263" fmla="*/ 148549 h 819527"/>
                  <a:gd name="connsiteX4264" fmla="*/ 729878 w 2570530"/>
                  <a:gd name="connsiteY4264" fmla="*/ 147211 h 819527"/>
                  <a:gd name="connsiteX4265" fmla="*/ 2067324 w 2570530"/>
                  <a:gd name="connsiteY4265" fmla="*/ 147210 h 819527"/>
                  <a:gd name="connsiteX4266" fmla="*/ 2072317 w 2570530"/>
                  <a:gd name="connsiteY4266" fmla="*/ 148870 h 819527"/>
                  <a:gd name="connsiteX4267" fmla="*/ 2078077 w 2570530"/>
                  <a:gd name="connsiteY4267" fmla="*/ 153352 h 819527"/>
                  <a:gd name="connsiteX4268" fmla="*/ 2077626 w 2570530"/>
                  <a:gd name="connsiteY4268" fmla="*/ 160592 h 819527"/>
                  <a:gd name="connsiteX4269" fmla="*/ 2071330 w 2570530"/>
                  <a:gd name="connsiteY4269" fmla="*/ 164693 h 819527"/>
                  <a:gd name="connsiteX4270" fmla="*/ 2061159 w 2570530"/>
                  <a:gd name="connsiteY4270" fmla="*/ 164372 h 819527"/>
                  <a:gd name="connsiteX4271" fmla="*/ 2055399 w 2570530"/>
                  <a:gd name="connsiteY4271" fmla="*/ 159890 h 819527"/>
                  <a:gd name="connsiteX4272" fmla="*/ 2055850 w 2570530"/>
                  <a:gd name="connsiteY4272" fmla="*/ 152650 h 819527"/>
                  <a:gd name="connsiteX4273" fmla="*/ 2062146 w 2570530"/>
                  <a:gd name="connsiteY4273" fmla="*/ 148549 h 819527"/>
                  <a:gd name="connsiteX4274" fmla="*/ 2067324 w 2570530"/>
                  <a:gd name="connsiteY4274" fmla="*/ 147210 h 819527"/>
                  <a:gd name="connsiteX4275" fmla="*/ 1436694 w 2570530"/>
                  <a:gd name="connsiteY4275" fmla="*/ 147210 h 819527"/>
                  <a:gd name="connsiteX4276" fmla="*/ 1441687 w 2570530"/>
                  <a:gd name="connsiteY4276" fmla="*/ 148870 h 819527"/>
                  <a:gd name="connsiteX4277" fmla="*/ 1447447 w 2570530"/>
                  <a:gd name="connsiteY4277" fmla="*/ 153352 h 819527"/>
                  <a:gd name="connsiteX4278" fmla="*/ 1446995 w 2570530"/>
                  <a:gd name="connsiteY4278" fmla="*/ 160592 h 819527"/>
                  <a:gd name="connsiteX4279" fmla="*/ 1440700 w 2570530"/>
                  <a:gd name="connsiteY4279" fmla="*/ 164693 h 819527"/>
                  <a:gd name="connsiteX4280" fmla="*/ 1430529 w 2570530"/>
                  <a:gd name="connsiteY4280" fmla="*/ 164372 h 819527"/>
                  <a:gd name="connsiteX4281" fmla="*/ 1424768 w 2570530"/>
                  <a:gd name="connsiteY4281" fmla="*/ 159890 h 819527"/>
                  <a:gd name="connsiteX4282" fmla="*/ 1425220 w 2570530"/>
                  <a:gd name="connsiteY4282" fmla="*/ 152650 h 819527"/>
                  <a:gd name="connsiteX4283" fmla="*/ 1431515 w 2570530"/>
                  <a:gd name="connsiteY4283" fmla="*/ 148549 h 819527"/>
                  <a:gd name="connsiteX4284" fmla="*/ 1436694 w 2570530"/>
                  <a:gd name="connsiteY4284" fmla="*/ 147210 h 819527"/>
                  <a:gd name="connsiteX4285" fmla="*/ 806191 w 2570530"/>
                  <a:gd name="connsiteY4285" fmla="*/ 147210 h 819527"/>
                  <a:gd name="connsiteX4286" fmla="*/ 811183 w 2570530"/>
                  <a:gd name="connsiteY4286" fmla="*/ 148870 h 819527"/>
                  <a:gd name="connsiteX4287" fmla="*/ 816943 w 2570530"/>
                  <a:gd name="connsiteY4287" fmla="*/ 153352 h 819527"/>
                  <a:gd name="connsiteX4288" fmla="*/ 816492 w 2570530"/>
                  <a:gd name="connsiteY4288" fmla="*/ 160592 h 819527"/>
                  <a:gd name="connsiteX4289" fmla="*/ 810197 w 2570530"/>
                  <a:gd name="connsiteY4289" fmla="*/ 164693 h 819527"/>
                  <a:gd name="connsiteX4290" fmla="*/ 800025 w 2570530"/>
                  <a:gd name="connsiteY4290" fmla="*/ 164372 h 819527"/>
                  <a:gd name="connsiteX4291" fmla="*/ 794265 w 2570530"/>
                  <a:gd name="connsiteY4291" fmla="*/ 159890 h 819527"/>
                  <a:gd name="connsiteX4292" fmla="*/ 794716 w 2570530"/>
                  <a:gd name="connsiteY4292" fmla="*/ 152650 h 819527"/>
                  <a:gd name="connsiteX4293" fmla="*/ 801011 w 2570530"/>
                  <a:gd name="connsiteY4293" fmla="*/ 148549 h 819527"/>
                  <a:gd name="connsiteX4294" fmla="*/ 806191 w 2570530"/>
                  <a:gd name="connsiteY4294" fmla="*/ 147210 h 819527"/>
                  <a:gd name="connsiteX4295" fmla="*/ 176881 w 2570530"/>
                  <a:gd name="connsiteY4295" fmla="*/ 147210 h 819527"/>
                  <a:gd name="connsiteX4296" fmla="*/ 181873 w 2570530"/>
                  <a:gd name="connsiteY4296" fmla="*/ 148870 h 819527"/>
                  <a:gd name="connsiteX4297" fmla="*/ 187634 w 2570530"/>
                  <a:gd name="connsiteY4297" fmla="*/ 153352 h 819527"/>
                  <a:gd name="connsiteX4298" fmla="*/ 187182 w 2570530"/>
                  <a:gd name="connsiteY4298" fmla="*/ 160592 h 819527"/>
                  <a:gd name="connsiteX4299" fmla="*/ 180887 w 2570530"/>
                  <a:gd name="connsiteY4299" fmla="*/ 164693 h 819527"/>
                  <a:gd name="connsiteX4300" fmla="*/ 170716 w 2570530"/>
                  <a:gd name="connsiteY4300" fmla="*/ 164372 h 819527"/>
                  <a:gd name="connsiteX4301" fmla="*/ 164955 w 2570530"/>
                  <a:gd name="connsiteY4301" fmla="*/ 159890 h 819527"/>
                  <a:gd name="connsiteX4302" fmla="*/ 165407 w 2570530"/>
                  <a:gd name="connsiteY4302" fmla="*/ 152650 h 819527"/>
                  <a:gd name="connsiteX4303" fmla="*/ 171702 w 2570530"/>
                  <a:gd name="connsiteY4303" fmla="*/ 148549 h 819527"/>
                  <a:gd name="connsiteX4304" fmla="*/ 176881 w 2570530"/>
                  <a:gd name="connsiteY4304" fmla="*/ 147210 h 819527"/>
                  <a:gd name="connsiteX4305" fmla="*/ 2332504 w 2570530"/>
                  <a:gd name="connsiteY4305" fmla="*/ 145219 h 819527"/>
                  <a:gd name="connsiteX4306" fmla="*/ 2341572 w 2570530"/>
                  <a:gd name="connsiteY4306" fmla="*/ 148028 h 819527"/>
                  <a:gd name="connsiteX4307" fmla="*/ 2363121 w 2570530"/>
                  <a:gd name="connsiteY4307" fmla="*/ 163921 h 819527"/>
                  <a:gd name="connsiteX4308" fmla="*/ 2362797 w 2570530"/>
                  <a:gd name="connsiteY4308" fmla="*/ 176926 h 819527"/>
                  <a:gd name="connsiteX4309" fmla="*/ 2348715 w 2570530"/>
                  <a:gd name="connsiteY4309" fmla="*/ 186602 h 819527"/>
                  <a:gd name="connsiteX4310" fmla="*/ 2330444 w 2570530"/>
                  <a:gd name="connsiteY4310" fmla="*/ 186372 h 819527"/>
                  <a:gd name="connsiteX4311" fmla="*/ 2308896 w 2570530"/>
                  <a:gd name="connsiteY4311" fmla="*/ 170479 h 819527"/>
                  <a:gd name="connsiteX4312" fmla="*/ 2309219 w 2570530"/>
                  <a:gd name="connsiteY4312" fmla="*/ 157473 h 819527"/>
                  <a:gd name="connsiteX4313" fmla="*/ 2323302 w 2570530"/>
                  <a:gd name="connsiteY4313" fmla="*/ 147797 h 819527"/>
                  <a:gd name="connsiteX4314" fmla="*/ 2332504 w 2570530"/>
                  <a:gd name="connsiteY4314" fmla="*/ 145219 h 819527"/>
                  <a:gd name="connsiteX4315" fmla="*/ 1701873 w 2570530"/>
                  <a:gd name="connsiteY4315" fmla="*/ 145219 h 819527"/>
                  <a:gd name="connsiteX4316" fmla="*/ 1710942 w 2570530"/>
                  <a:gd name="connsiteY4316" fmla="*/ 148028 h 819527"/>
                  <a:gd name="connsiteX4317" fmla="*/ 1732490 w 2570530"/>
                  <a:gd name="connsiteY4317" fmla="*/ 163921 h 819527"/>
                  <a:gd name="connsiteX4318" fmla="*/ 1732167 w 2570530"/>
                  <a:gd name="connsiteY4318" fmla="*/ 176926 h 819527"/>
                  <a:gd name="connsiteX4319" fmla="*/ 1718084 w 2570530"/>
                  <a:gd name="connsiteY4319" fmla="*/ 186602 h 819527"/>
                  <a:gd name="connsiteX4320" fmla="*/ 1699813 w 2570530"/>
                  <a:gd name="connsiteY4320" fmla="*/ 186372 h 819527"/>
                  <a:gd name="connsiteX4321" fmla="*/ 1678266 w 2570530"/>
                  <a:gd name="connsiteY4321" fmla="*/ 170479 h 819527"/>
                  <a:gd name="connsiteX4322" fmla="*/ 1678589 w 2570530"/>
                  <a:gd name="connsiteY4322" fmla="*/ 157473 h 819527"/>
                  <a:gd name="connsiteX4323" fmla="*/ 1692671 w 2570530"/>
                  <a:gd name="connsiteY4323" fmla="*/ 147797 h 819527"/>
                  <a:gd name="connsiteX4324" fmla="*/ 1701873 w 2570530"/>
                  <a:gd name="connsiteY4324" fmla="*/ 145219 h 819527"/>
                  <a:gd name="connsiteX4325" fmla="*/ 1071370 w 2570530"/>
                  <a:gd name="connsiteY4325" fmla="*/ 145219 h 819527"/>
                  <a:gd name="connsiteX4326" fmla="*/ 1080439 w 2570530"/>
                  <a:gd name="connsiteY4326" fmla="*/ 148028 h 819527"/>
                  <a:gd name="connsiteX4327" fmla="*/ 1101987 w 2570530"/>
                  <a:gd name="connsiteY4327" fmla="*/ 163921 h 819527"/>
                  <a:gd name="connsiteX4328" fmla="*/ 1101663 w 2570530"/>
                  <a:gd name="connsiteY4328" fmla="*/ 176926 h 819527"/>
                  <a:gd name="connsiteX4329" fmla="*/ 1087580 w 2570530"/>
                  <a:gd name="connsiteY4329" fmla="*/ 186602 h 819527"/>
                  <a:gd name="connsiteX4330" fmla="*/ 1069310 w 2570530"/>
                  <a:gd name="connsiteY4330" fmla="*/ 186372 h 819527"/>
                  <a:gd name="connsiteX4331" fmla="*/ 1047762 w 2570530"/>
                  <a:gd name="connsiteY4331" fmla="*/ 170479 h 819527"/>
                  <a:gd name="connsiteX4332" fmla="*/ 1048086 w 2570530"/>
                  <a:gd name="connsiteY4332" fmla="*/ 157473 h 819527"/>
                  <a:gd name="connsiteX4333" fmla="*/ 1062168 w 2570530"/>
                  <a:gd name="connsiteY4333" fmla="*/ 147797 h 819527"/>
                  <a:gd name="connsiteX4334" fmla="*/ 1071370 w 2570530"/>
                  <a:gd name="connsiteY4334" fmla="*/ 145219 h 819527"/>
                  <a:gd name="connsiteX4335" fmla="*/ 442060 w 2570530"/>
                  <a:gd name="connsiteY4335" fmla="*/ 145219 h 819527"/>
                  <a:gd name="connsiteX4336" fmla="*/ 451129 w 2570530"/>
                  <a:gd name="connsiteY4336" fmla="*/ 148028 h 819527"/>
                  <a:gd name="connsiteX4337" fmla="*/ 472677 w 2570530"/>
                  <a:gd name="connsiteY4337" fmla="*/ 163921 h 819527"/>
                  <a:gd name="connsiteX4338" fmla="*/ 472354 w 2570530"/>
                  <a:gd name="connsiteY4338" fmla="*/ 176926 h 819527"/>
                  <a:gd name="connsiteX4339" fmla="*/ 458271 w 2570530"/>
                  <a:gd name="connsiteY4339" fmla="*/ 186602 h 819527"/>
                  <a:gd name="connsiteX4340" fmla="*/ 440001 w 2570530"/>
                  <a:gd name="connsiteY4340" fmla="*/ 186372 h 819527"/>
                  <a:gd name="connsiteX4341" fmla="*/ 418452 w 2570530"/>
                  <a:gd name="connsiteY4341" fmla="*/ 170479 h 819527"/>
                  <a:gd name="connsiteX4342" fmla="*/ 418776 w 2570530"/>
                  <a:gd name="connsiteY4342" fmla="*/ 157473 h 819527"/>
                  <a:gd name="connsiteX4343" fmla="*/ 432859 w 2570530"/>
                  <a:gd name="connsiteY4343" fmla="*/ 147797 h 819527"/>
                  <a:gd name="connsiteX4344" fmla="*/ 442060 w 2570530"/>
                  <a:gd name="connsiteY4344" fmla="*/ 145219 h 819527"/>
                  <a:gd name="connsiteX4345" fmla="*/ 2021475 w 2570530"/>
                  <a:gd name="connsiteY4345" fmla="*/ 136433 h 819527"/>
                  <a:gd name="connsiteX4346" fmla="*/ 2024980 w 2570530"/>
                  <a:gd name="connsiteY4346" fmla="*/ 136433 h 819527"/>
                  <a:gd name="connsiteX4347" fmla="*/ 2032042 w 2570530"/>
                  <a:gd name="connsiteY4347" fmla="*/ 136433 h 819527"/>
                  <a:gd name="connsiteX4348" fmla="*/ 2043007 w 2570530"/>
                  <a:gd name="connsiteY4348" fmla="*/ 144239 h 819527"/>
                  <a:gd name="connsiteX4349" fmla="*/ 2043007 w 2570530"/>
                  <a:gd name="connsiteY4349" fmla="*/ 153984 h 819527"/>
                  <a:gd name="connsiteX4350" fmla="*/ 2032043 w 2570530"/>
                  <a:gd name="connsiteY4350" fmla="*/ 161789 h 819527"/>
                  <a:gd name="connsiteX4351" fmla="*/ 2024980 w 2570530"/>
                  <a:gd name="connsiteY4351" fmla="*/ 161789 h 819527"/>
                  <a:gd name="connsiteX4352" fmla="*/ 2021475 w 2570530"/>
                  <a:gd name="connsiteY4352" fmla="*/ 161789 h 819527"/>
                  <a:gd name="connsiteX4353" fmla="*/ 2010511 w 2570530"/>
                  <a:gd name="connsiteY4353" fmla="*/ 153984 h 819527"/>
                  <a:gd name="connsiteX4354" fmla="*/ 2010511 w 2570530"/>
                  <a:gd name="connsiteY4354" fmla="*/ 144238 h 819527"/>
                  <a:gd name="connsiteX4355" fmla="*/ 2021475 w 2570530"/>
                  <a:gd name="connsiteY4355" fmla="*/ 136433 h 819527"/>
                  <a:gd name="connsiteX4356" fmla="*/ 1390971 w 2570530"/>
                  <a:gd name="connsiteY4356" fmla="*/ 136433 h 819527"/>
                  <a:gd name="connsiteX4357" fmla="*/ 1394350 w 2570530"/>
                  <a:gd name="connsiteY4357" fmla="*/ 136433 h 819527"/>
                  <a:gd name="connsiteX4358" fmla="*/ 1401412 w 2570530"/>
                  <a:gd name="connsiteY4358" fmla="*/ 136433 h 819527"/>
                  <a:gd name="connsiteX4359" fmla="*/ 1412376 w 2570530"/>
                  <a:gd name="connsiteY4359" fmla="*/ 144239 h 819527"/>
                  <a:gd name="connsiteX4360" fmla="*/ 1412377 w 2570530"/>
                  <a:gd name="connsiteY4360" fmla="*/ 153984 h 819527"/>
                  <a:gd name="connsiteX4361" fmla="*/ 1401413 w 2570530"/>
                  <a:gd name="connsiteY4361" fmla="*/ 161789 h 819527"/>
                  <a:gd name="connsiteX4362" fmla="*/ 1394350 w 2570530"/>
                  <a:gd name="connsiteY4362" fmla="*/ 161789 h 819527"/>
                  <a:gd name="connsiteX4363" fmla="*/ 1390972 w 2570530"/>
                  <a:gd name="connsiteY4363" fmla="*/ 161789 h 819527"/>
                  <a:gd name="connsiteX4364" fmla="*/ 1380008 w 2570530"/>
                  <a:gd name="connsiteY4364" fmla="*/ 153984 h 819527"/>
                  <a:gd name="connsiteX4365" fmla="*/ 1380008 w 2570530"/>
                  <a:gd name="connsiteY4365" fmla="*/ 144238 h 819527"/>
                  <a:gd name="connsiteX4366" fmla="*/ 1390971 w 2570530"/>
                  <a:gd name="connsiteY4366" fmla="*/ 136433 h 819527"/>
                  <a:gd name="connsiteX4367" fmla="*/ 761662 w 2570530"/>
                  <a:gd name="connsiteY4367" fmla="*/ 136433 h 819527"/>
                  <a:gd name="connsiteX4368" fmla="*/ 763846 w 2570530"/>
                  <a:gd name="connsiteY4368" fmla="*/ 136433 h 819527"/>
                  <a:gd name="connsiteX4369" fmla="*/ 770909 w 2570530"/>
                  <a:gd name="connsiteY4369" fmla="*/ 136433 h 819527"/>
                  <a:gd name="connsiteX4370" fmla="*/ 781873 w 2570530"/>
                  <a:gd name="connsiteY4370" fmla="*/ 144239 h 819527"/>
                  <a:gd name="connsiteX4371" fmla="*/ 781874 w 2570530"/>
                  <a:gd name="connsiteY4371" fmla="*/ 153984 h 819527"/>
                  <a:gd name="connsiteX4372" fmla="*/ 770909 w 2570530"/>
                  <a:gd name="connsiteY4372" fmla="*/ 161789 h 819527"/>
                  <a:gd name="connsiteX4373" fmla="*/ 763846 w 2570530"/>
                  <a:gd name="connsiteY4373" fmla="*/ 161789 h 819527"/>
                  <a:gd name="connsiteX4374" fmla="*/ 761663 w 2570530"/>
                  <a:gd name="connsiteY4374" fmla="*/ 161789 h 819527"/>
                  <a:gd name="connsiteX4375" fmla="*/ 750698 w 2570530"/>
                  <a:gd name="connsiteY4375" fmla="*/ 153984 h 819527"/>
                  <a:gd name="connsiteX4376" fmla="*/ 750698 w 2570530"/>
                  <a:gd name="connsiteY4376" fmla="*/ 144238 h 819527"/>
                  <a:gd name="connsiteX4377" fmla="*/ 761662 w 2570530"/>
                  <a:gd name="connsiteY4377" fmla="*/ 136433 h 819527"/>
                  <a:gd name="connsiteX4378" fmla="*/ 131159 w 2570530"/>
                  <a:gd name="connsiteY4378" fmla="*/ 136433 h 819527"/>
                  <a:gd name="connsiteX4379" fmla="*/ 134537 w 2570530"/>
                  <a:gd name="connsiteY4379" fmla="*/ 136433 h 819527"/>
                  <a:gd name="connsiteX4380" fmla="*/ 141599 w 2570530"/>
                  <a:gd name="connsiteY4380" fmla="*/ 136433 h 819527"/>
                  <a:gd name="connsiteX4381" fmla="*/ 152564 w 2570530"/>
                  <a:gd name="connsiteY4381" fmla="*/ 144239 h 819527"/>
                  <a:gd name="connsiteX4382" fmla="*/ 152564 w 2570530"/>
                  <a:gd name="connsiteY4382" fmla="*/ 153984 h 819527"/>
                  <a:gd name="connsiteX4383" fmla="*/ 141599 w 2570530"/>
                  <a:gd name="connsiteY4383" fmla="*/ 161789 h 819527"/>
                  <a:gd name="connsiteX4384" fmla="*/ 134537 w 2570530"/>
                  <a:gd name="connsiteY4384" fmla="*/ 161789 h 819527"/>
                  <a:gd name="connsiteX4385" fmla="*/ 131159 w 2570530"/>
                  <a:gd name="connsiteY4385" fmla="*/ 161789 h 819527"/>
                  <a:gd name="connsiteX4386" fmla="*/ 120194 w 2570530"/>
                  <a:gd name="connsiteY4386" fmla="*/ 153984 h 819527"/>
                  <a:gd name="connsiteX4387" fmla="*/ 120194 w 2570530"/>
                  <a:gd name="connsiteY4387" fmla="*/ 144238 h 819527"/>
                  <a:gd name="connsiteX4388" fmla="*/ 131159 w 2570530"/>
                  <a:gd name="connsiteY4388" fmla="*/ 136433 h 819527"/>
                  <a:gd name="connsiteX4389" fmla="*/ 2356365 w 2570530"/>
                  <a:gd name="connsiteY4389" fmla="*/ 126805 h 819527"/>
                  <a:gd name="connsiteX4390" fmla="*/ 2361357 w 2570530"/>
                  <a:gd name="connsiteY4390" fmla="*/ 128465 h 819527"/>
                  <a:gd name="connsiteX4391" fmla="*/ 2367117 w 2570530"/>
                  <a:gd name="connsiteY4391" fmla="*/ 132946 h 819527"/>
                  <a:gd name="connsiteX4392" fmla="*/ 2366666 w 2570530"/>
                  <a:gd name="connsiteY4392" fmla="*/ 140187 h 819527"/>
                  <a:gd name="connsiteX4393" fmla="*/ 2360371 w 2570530"/>
                  <a:gd name="connsiteY4393" fmla="*/ 144288 h 819527"/>
                  <a:gd name="connsiteX4394" fmla="*/ 2350199 w 2570530"/>
                  <a:gd name="connsiteY4394" fmla="*/ 143966 h 819527"/>
                  <a:gd name="connsiteX4395" fmla="*/ 2344439 w 2570530"/>
                  <a:gd name="connsiteY4395" fmla="*/ 139485 h 819527"/>
                  <a:gd name="connsiteX4396" fmla="*/ 2344890 w 2570530"/>
                  <a:gd name="connsiteY4396" fmla="*/ 132245 h 819527"/>
                  <a:gd name="connsiteX4397" fmla="*/ 2351185 w 2570530"/>
                  <a:gd name="connsiteY4397" fmla="*/ 128144 h 819527"/>
                  <a:gd name="connsiteX4398" fmla="*/ 2356365 w 2570530"/>
                  <a:gd name="connsiteY4398" fmla="*/ 126805 h 819527"/>
                  <a:gd name="connsiteX4399" fmla="*/ 1725734 w 2570530"/>
                  <a:gd name="connsiteY4399" fmla="*/ 126805 h 819527"/>
                  <a:gd name="connsiteX4400" fmla="*/ 1730726 w 2570530"/>
                  <a:gd name="connsiteY4400" fmla="*/ 128465 h 819527"/>
                  <a:gd name="connsiteX4401" fmla="*/ 1736487 w 2570530"/>
                  <a:gd name="connsiteY4401" fmla="*/ 132946 h 819527"/>
                  <a:gd name="connsiteX4402" fmla="*/ 1736035 w 2570530"/>
                  <a:gd name="connsiteY4402" fmla="*/ 140187 h 819527"/>
                  <a:gd name="connsiteX4403" fmla="*/ 1729740 w 2570530"/>
                  <a:gd name="connsiteY4403" fmla="*/ 144288 h 819527"/>
                  <a:gd name="connsiteX4404" fmla="*/ 1719569 w 2570530"/>
                  <a:gd name="connsiteY4404" fmla="*/ 143966 h 819527"/>
                  <a:gd name="connsiteX4405" fmla="*/ 1713809 w 2570530"/>
                  <a:gd name="connsiteY4405" fmla="*/ 139485 h 819527"/>
                  <a:gd name="connsiteX4406" fmla="*/ 1714260 w 2570530"/>
                  <a:gd name="connsiteY4406" fmla="*/ 132245 h 819527"/>
                  <a:gd name="connsiteX4407" fmla="*/ 1720555 w 2570530"/>
                  <a:gd name="connsiteY4407" fmla="*/ 128144 h 819527"/>
                  <a:gd name="connsiteX4408" fmla="*/ 1725734 w 2570530"/>
                  <a:gd name="connsiteY4408" fmla="*/ 126805 h 819527"/>
                  <a:gd name="connsiteX4409" fmla="*/ 1095231 w 2570530"/>
                  <a:gd name="connsiteY4409" fmla="*/ 126805 h 819527"/>
                  <a:gd name="connsiteX4410" fmla="*/ 1100223 w 2570530"/>
                  <a:gd name="connsiteY4410" fmla="*/ 128465 h 819527"/>
                  <a:gd name="connsiteX4411" fmla="*/ 1105983 w 2570530"/>
                  <a:gd name="connsiteY4411" fmla="*/ 132946 h 819527"/>
                  <a:gd name="connsiteX4412" fmla="*/ 1105532 w 2570530"/>
                  <a:gd name="connsiteY4412" fmla="*/ 140187 h 819527"/>
                  <a:gd name="connsiteX4413" fmla="*/ 1099237 w 2570530"/>
                  <a:gd name="connsiteY4413" fmla="*/ 144288 h 819527"/>
                  <a:gd name="connsiteX4414" fmla="*/ 1089066 w 2570530"/>
                  <a:gd name="connsiteY4414" fmla="*/ 143966 h 819527"/>
                  <a:gd name="connsiteX4415" fmla="*/ 1083305 w 2570530"/>
                  <a:gd name="connsiteY4415" fmla="*/ 139485 h 819527"/>
                  <a:gd name="connsiteX4416" fmla="*/ 1083757 w 2570530"/>
                  <a:gd name="connsiteY4416" fmla="*/ 132245 h 819527"/>
                  <a:gd name="connsiteX4417" fmla="*/ 1090052 w 2570530"/>
                  <a:gd name="connsiteY4417" fmla="*/ 128144 h 819527"/>
                  <a:gd name="connsiteX4418" fmla="*/ 1095231 w 2570530"/>
                  <a:gd name="connsiteY4418" fmla="*/ 126805 h 819527"/>
                  <a:gd name="connsiteX4419" fmla="*/ 465921 w 2570530"/>
                  <a:gd name="connsiteY4419" fmla="*/ 126805 h 819527"/>
                  <a:gd name="connsiteX4420" fmla="*/ 470913 w 2570530"/>
                  <a:gd name="connsiteY4420" fmla="*/ 128465 h 819527"/>
                  <a:gd name="connsiteX4421" fmla="*/ 476674 w 2570530"/>
                  <a:gd name="connsiteY4421" fmla="*/ 132946 h 819527"/>
                  <a:gd name="connsiteX4422" fmla="*/ 476222 w 2570530"/>
                  <a:gd name="connsiteY4422" fmla="*/ 140187 h 819527"/>
                  <a:gd name="connsiteX4423" fmla="*/ 469927 w 2570530"/>
                  <a:gd name="connsiteY4423" fmla="*/ 144288 h 819527"/>
                  <a:gd name="connsiteX4424" fmla="*/ 459756 w 2570530"/>
                  <a:gd name="connsiteY4424" fmla="*/ 143966 h 819527"/>
                  <a:gd name="connsiteX4425" fmla="*/ 453996 w 2570530"/>
                  <a:gd name="connsiteY4425" fmla="*/ 139485 h 819527"/>
                  <a:gd name="connsiteX4426" fmla="*/ 454447 w 2570530"/>
                  <a:gd name="connsiteY4426" fmla="*/ 132245 h 819527"/>
                  <a:gd name="connsiteX4427" fmla="*/ 460742 w 2570530"/>
                  <a:gd name="connsiteY4427" fmla="*/ 128144 h 819527"/>
                  <a:gd name="connsiteX4428" fmla="*/ 465921 w 2570530"/>
                  <a:gd name="connsiteY4428" fmla="*/ 126805 h 819527"/>
                  <a:gd name="connsiteX4429" fmla="*/ 2185217 w 2570530"/>
                  <a:gd name="connsiteY4429" fmla="*/ 102559 h 819527"/>
                  <a:gd name="connsiteX4430" fmla="*/ 2199632 w 2570530"/>
                  <a:gd name="connsiteY4430" fmla="*/ 106809 h 819527"/>
                  <a:gd name="connsiteX4431" fmla="*/ 2263057 w 2570530"/>
                  <a:gd name="connsiteY4431" fmla="*/ 151960 h 819527"/>
                  <a:gd name="connsiteX4432" fmla="*/ 2263057 w 2570530"/>
                  <a:gd name="connsiteY4432" fmla="*/ 172482 h 819527"/>
                  <a:gd name="connsiteX4433" fmla="*/ 2205295 w 2570530"/>
                  <a:gd name="connsiteY4433" fmla="*/ 213601 h 819527"/>
                  <a:gd name="connsiteX4434" fmla="*/ 2176465 w 2570530"/>
                  <a:gd name="connsiteY4434" fmla="*/ 213601 h 819527"/>
                  <a:gd name="connsiteX4435" fmla="*/ 2113040 w 2570530"/>
                  <a:gd name="connsiteY4435" fmla="*/ 168450 h 819527"/>
                  <a:gd name="connsiteX4436" fmla="*/ 2113039 w 2570530"/>
                  <a:gd name="connsiteY4436" fmla="*/ 147928 h 819527"/>
                  <a:gd name="connsiteX4437" fmla="*/ 2170801 w 2570530"/>
                  <a:gd name="connsiteY4437" fmla="*/ 106809 h 819527"/>
                  <a:gd name="connsiteX4438" fmla="*/ 2185217 w 2570530"/>
                  <a:gd name="connsiteY4438" fmla="*/ 102559 h 819527"/>
                  <a:gd name="connsiteX4439" fmla="*/ 1554587 w 2570530"/>
                  <a:gd name="connsiteY4439" fmla="*/ 102559 h 819527"/>
                  <a:gd name="connsiteX4440" fmla="*/ 1569001 w 2570530"/>
                  <a:gd name="connsiteY4440" fmla="*/ 106809 h 819527"/>
                  <a:gd name="connsiteX4441" fmla="*/ 1632427 w 2570530"/>
                  <a:gd name="connsiteY4441" fmla="*/ 151960 h 819527"/>
                  <a:gd name="connsiteX4442" fmla="*/ 1632427 w 2570530"/>
                  <a:gd name="connsiteY4442" fmla="*/ 172482 h 819527"/>
                  <a:gd name="connsiteX4443" fmla="*/ 1574664 w 2570530"/>
                  <a:gd name="connsiteY4443" fmla="*/ 213601 h 819527"/>
                  <a:gd name="connsiteX4444" fmla="*/ 1545834 w 2570530"/>
                  <a:gd name="connsiteY4444" fmla="*/ 213601 h 819527"/>
                  <a:gd name="connsiteX4445" fmla="*/ 1482409 w 2570530"/>
                  <a:gd name="connsiteY4445" fmla="*/ 168450 h 819527"/>
                  <a:gd name="connsiteX4446" fmla="*/ 1482409 w 2570530"/>
                  <a:gd name="connsiteY4446" fmla="*/ 147928 h 819527"/>
                  <a:gd name="connsiteX4447" fmla="*/ 1540171 w 2570530"/>
                  <a:gd name="connsiteY4447" fmla="*/ 106809 h 819527"/>
                  <a:gd name="connsiteX4448" fmla="*/ 1554587 w 2570530"/>
                  <a:gd name="connsiteY4448" fmla="*/ 102559 h 819527"/>
                  <a:gd name="connsiteX4449" fmla="*/ 924083 w 2570530"/>
                  <a:gd name="connsiteY4449" fmla="*/ 102559 h 819527"/>
                  <a:gd name="connsiteX4450" fmla="*/ 938498 w 2570530"/>
                  <a:gd name="connsiteY4450" fmla="*/ 106809 h 819527"/>
                  <a:gd name="connsiteX4451" fmla="*/ 1001923 w 2570530"/>
                  <a:gd name="connsiteY4451" fmla="*/ 151960 h 819527"/>
                  <a:gd name="connsiteX4452" fmla="*/ 1001923 w 2570530"/>
                  <a:gd name="connsiteY4452" fmla="*/ 172482 h 819527"/>
                  <a:gd name="connsiteX4453" fmla="*/ 944161 w 2570530"/>
                  <a:gd name="connsiteY4453" fmla="*/ 213601 h 819527"/>
                  <a:gd name="connsiteX4454" fmla="*/ 915331 w 2570530"/>
                  <a:gd name="connsiteY4454" fmla="*/ 213601 h 819527"/>
                  <a:gd name="connsiteX4455" fmla="*/ 851906 w 2570530"/>
                  <a:gd name="connsiteY4455" fmla="*/ 168450 h 819527"/>
                  <a:gd name="connsiteX4456" fmla="*/ 851905 w 2570530"/>
                  <a:gd name="connsiteY4456" fmla="*/ 147928 h 819527"/>
                  <a:gd name="connsiteX4457" fmla="*/ 909667 w 2570530"/>
                  <a:gd name="connsiteY4457" fmla="*/ 106809 h 819527"/>
                  <a:gd name="connsiteX4458" fmla="*/ 924083 w 2570530"/>
                  <a:gd name="connsiteY4458" fmla="*/ 102559 h 819527"/>
                  <a:gd name="connsiteX4459" fmla="*/ 294773 w 2570530"/>
                  <a:gd name="connsiteY4459" fmla="*/ 102559 h 819527"/>
                  <a:gd name="connsiteX4460" fmla="*/ 309188 w 2570530"/>
                  <a:gd name="connsiteY4460" fmla="*/ 106809 h 819527"/>
                  <a:gd name="connsiteX4461" fmla="*/ 372613 w 2570530"/>
                  <a:gd name="connsiteY4461" fmla="*/ 151960 h 819527"/>
                  <a:gd name="connsiteX4462" fmla="*/ 372613 w 2570530"/>
                  <a:gd name="connsiteY4462" fmla="*/ 172482 h 819527"/>
                  <a:gd name="connsiteX4463" fmla="*/ 314852 w 2570530"/>
                  <a:gd name="connsiteY4463" fmla="*/ 213601 h 819527"/>
                  <a:gd name="connsiteX4464" fmla="*/ 286021 w 2570530"/>
                  <a:gd name="connsiteY4464" fmla="*/ 213601 h 819527"/>
                  <a:gd name="connsiteX4465" fmla="*/ 222596 w 2570530"/>
                  <a:gd name="connsiteY4465" fmla="*/ 168450 h 819527"/>
                  <a:gd name="connsiteX4466" fmla="*/ 222596 w 2570530"/>
                  <a:gd name="connsiteY4466" fmla="*/ 147928 h 819527"/>
                  <a:gd name="connsiteX4467" fmla="*/ 280357 w 2570530"/>
                  <a:gd name="connsiteY4467" fmla="*/ 106809 h 819527"/>
                  <a:gd name="connsiteX4468" fmla="*/ 294773 w 2570530"/>
                  <a:gd name="connsiteY4468" fmla="*/ 102559 h 819527"/>
                  <a:gd name="connsiteX4469" fmla="*/ 2426540 w 2570530"/>
                  <a:gd name="connsiteY4469" fmla="*/ 92531 h 819527"/>
                  <a:gd name="connsiteX4470" fmla="*/ 2434596 w 2570530"/>
                  <a:gd name="connsiteY4470" fmla="*/ 92555 h 819527"/>
                  <a:gd name="connsiteX4471" fmla="*/ 2445001 w 2570530"/>
                  <a:gd name="connsiteY4471" fmla="*/ 95260 h 819527"/>
                  <a:gd name="connsiteX4472" fmla="*/ 2449585 w 2570530"/>
                  <a:gd name="connsiteY4472" fmla="*/ 97258 h 819527"/>
                  <a:gd name="connsiteX4473" fmla="*/ 2464688 w 2570530"/>
                  <a:gd name="connsiteY4473" fmla="*/ 183258 h 819527"/>
                  <a:gd name="connsiteX4474" fmla="*/ 2457176 w 2570530"/>
                  <a:gd name="connsiteY4474" fmla="*/ 182413 h 819527"/>
                  <a:gd name="connsiteX4475" fmla="*/ 2393798 w 2570530"/>
                  <a:gd name="connsiteY4475" fmla="*/ 154789 h 819527"/>
                  <a:gd name="connsiteX4476" fmla="*/ 2384573 w 2570530"/>
                  <a:gd name="connsiteY4476" fmla="*/ 127481 h 819527"/>
                  <a:gd name="connsiteX4477" fmla="*/ 2406640 w 2570530"/>
                  <a:gd name="connsiteY4477" fmla="*/ 101827 h 819527"/>
                  <a:gd name="connsiteX4478" fmla="*/ 2426540 w 2570530"/>
                  <a:gd name="connsiteY4478" fmla="*/ 92531 h 819527"/>
                  <a:gd name="connsiteX4479" fmla="*/ 1795909 w 2570530"/>
                  <a:gd name="connsiteY4479" fmla="*/ 92531 h 819527"/>
                  <a:gd name="connsiteX4480" fmla="*/ 1803964 w 2570530"/>
                  <a:gd name="connsiteY4480" fmla="*/ 92555 h 819527"/>
                  <a:gd name="connsiteX4481" fmla="*/ 1814370 w 2570530"/>
                  <a:gd name="connsiteY4481" fmla="*/ 95260 h 819527"/>
                  <a:gd name="connsiteX4482" fmla="*/ 1877748 w 2570530"/>
                  <a:gd name="connsiteY4482" fmla="*/ 122884 h 819527"/>
                  <a:gd name="connsiteX4483" fmla="*/ 1886973 w 2570530"/>
                  <a:gd name="connsiteY4483" fmla="*/ 150192 h 819527"/>
                  <a:gd name="connsiteX4484" fmla="*/ 1864906 w 2570530"/>
                  <a:gd name="connsiteY4484" fmla="*/ 175847 h 819527"/>
                  <a:gd name="connsiteX4485" fmla="*/ 1826545 w 2570530"/>
                  <a:gd name="connsiteY4485" fmla="*/ 182413 h 819527"/>
                  <a:gd name="connsiteX4486" fmla="*/ 1763168 w 2570530"/>
                  <a:gd name="connsiteY4486" fmla="*/ 154789 h 819527"/>
                  <a:gd name="connsiteX4487" fmla="*/ 1753943 w 2570530"/>
                  <a:gd name="connsiteY4487" fmla="*/ 127481 h 819527"/>
                  <a:gd name="connsiteX4488" fmla="*/ 1776010 w 2570530"/>
                  <a:gd name="connsiteY4488" fmla="*/ 101827 h 819527"/>
                  <a:gd name="connsiteX4489" fmla="*/ 1795909 w 2570530"/>
                  <a:gd name="connsiteY4489" fmla="*/ 92531 h 819527"/>
                  <a:gd name="connsiteX4490" fmla="*/ 1165406 w 2570530"/>
                  <a:gd name="connsiteY4490" fmla="*/ 92531 h 819527"/>
                  <a:gd name="connsiteX4491" fmla="*/ 1173461 w 2570530"/>
                  <a:gd name="connsiteY4491" fmla="*/ 92555 h 819527"/>
                  <a:gd name="connsiteX4492" fmla="*/ 1183867 w 2570530"/>
                  <a:gd name="connsiteY4492" fmla="*/ 95260 h 819527"/>
                  <a:gd name="connsiteX4493" fmla="*/ 1247245 w 2570530"/>
                  <a:gd name="connsiteY4493" fmla="*/ 122884 h 819527"/>
                  <a:gd name="connsiteX4494" fmla="*/ 1256470 w 2570530"/>
                  <a:gd name="connsiteY4494" fmla="*/ 150192 h 819527"/>
                  <a:gd name="connsiteX4495" fmla="*/ 1234403 w 2570530"/>
                  <a:gd name="connsiteY4495" fmla="*/ 175847 h 819527"/>
                  <a:gd name="connsiteX4496" fmla="*/ 1196041 w 2570530"/>
                  <a:gd name="connsiteY4496" fmla="*/ 182413 h 819527"/>
                  <a:gd name="connsiteX4497" fmla="*/ 1132665 w 2570530"/>
                  <a:gd name="connsiteY4497" fmla="*/ 154789 h 819527"/>
                  <a:gd name="connsiteX4498" fmla="*/ 1123440 w 2570530"/>
                  <a:gd name="connsiteY4498" fmla="*/ 127481 h 819527"/>
                  <a:gd name="connsiteX4499" fmla="*/ 1145506 w 2570530"/>
                  <a:gd name="connsiteY4499" fmla="*/ 101827 h 819527"/>
                  <a:gd name="connsiteX4500" fmla="*/ 1165406 w 2570530"/>
                  <a:gd name="connsiteY4500" fmla="*/ 92531 h 819527"/>
                  <a:gd name="connsiteX4501" fmla="*/ 536097 w 2570530"/>
                  <a:gd name="connsiteY4501" fmla="*/ 92531 h 819527"/>
                  <a:gd name="connsiteX4502" fmla="*/ 544152 w 2570530"/>
                  <a:gd name="connsiteY4502" fmla="*/ 92555 h 819527"/>
                  <a:gd name="connsiteX4503" fmla="*/ 554557 w 2570530"/>
                  <a:gd name="connsiteY4503" fmla="*/ 95260 h 819527"/>
                  <a:gd name="connsiteX4504" fmla="*/ 617935 w 2570530"/>
                  <a:gd name="connsiteY4504" fmla="*/ 122884 h 819527"/>
                  <a:gd name="connsiteX4505" fmla="*/ 627160 w 2570530"/>
                  <a:gd name="connsiteY4505" fmla="*/ 150192 h 819527"/>
                  <a:gd name="connsiteX4506" fmla="*/ 605094 w 2570530"/>
                  <a:gd name="connsiteY4506" fmla="*/ 175847 h 819527"/>
                  <a:gd name="connsiteX4507" fmla="*/ 566732 w 2570530"/>
                  <a:gd name="connsiteY4507" fmla="*/ 182413 h 819527"/>
                  <a:gd name="connsiteX4508" fmla="*/ 503355 w 2570530"/>
                  <a:gd name="connsiteY4508" fmla="*/ 154789 h 819527"/>
                  <a:gd name="connsiteX4509" fmla="*/ 494130 w 2570530"/>
                  <a:gd name="connsiteY4509" fmla="*/ 127481 h 819527"/>
                  <a:gd name="connsiteX4510" fmla="*/ 516196 w 2570530"/>
                  <a:gd name="connsiteY4510" fmla="*/ 101827 h 819527"/>
                  <a:gd name="connsiteX4511" fmla="*/ 536097 w 2570530"/>
                  <a:gd name="connsiteY4511" fmla="*/ 92531 h 819527"/>
                  <a:gd name="connsiteX4512" fmla="*/ 2375826 w 2570530"/>
                  <a:gd name="connsiteY4512" fmla="*/ 86651 h 819527"/>
                  <a:gd name="connsiteX4513" fmla="*/ 2383133 w 2570530"/>
                  <a:gd name="connsiteY4513" fmla="*/ 89589 h 819527"/>
                  <a:gd name="connsiteX4514" fmla="*/ 2391139 w 2570530"/>
                  <a:gd name="connsiteY4514" fmla="*/ 96875 h 819527"/>
                  <a:gd name="connsiteX4515" fmla="*/ 2389258 w 2570530"/>
                  <a:gd name="connsiteY4515" fmla="*/ 107832 h 819527"/>
                  <a:gd name="connsiteX4516" fmla="*/ 2378476 w 2570530"/>
                  <a:gd name="connsiteY4516" fmla="*/ 113837 h 819527"/>
                  <a:gd name="connsiteX4517" fmla="*/ 2363084 w 2570530"/>
                  <a:gd name="connsiteY4517" fmla="*/ 112498 h 819527"/>
                  <a:gd name="connsiteX4518" fmla="*/ 2355077 w 2570530"/>
                  <a:gd name="connsiteY4518" fmla="*/ 105212 h 819527"/>
                  <a:gd name="connsiteX4519" fmla="*/ 2356958 w 2570530"/>
                  <a:gd name="connsiteY4519" fmla="*/ 94255 h 819527"/>
                  <a:gd name="connsiteX4520" fmla="*/ 2367741 w 2570530"/>
                  <a:gd name="connsiteY4520" fmla="*/ 88251 h 819527"/>
                  <a:gd name="connsiteX4521" fmla="*/ 2375826 w 2570530"/>
                  <a:gd name="connsiteY4521" fmla="*/ 86651 h 819527"/>
                  <a:gd name="connsiteX4522" fmla="*/ 1745195 w 2570530"/>
                  <a:gd name="connsiteY4522" fmla="*/ 86651 h 819527"/>
                  <a:gd name="connsiteX4523" fmla="*/ 1752502 w 2570530"/>
                  <a:gd name="connsiteY4523" fmla="*/ 89589 h 819527"/>
                  <a:gd name="connsiteX4524" fmla="*/ 1760508 w 2570530"/>
                  <a:gd name="connsiteY4524" fmla="*/ 96875 h 819527"/>
                  <a:gd name="connsiteX4525" fmla="*/ 1758628 w 2570530"/>
                  <a:gd name="connsiteY4525" fmla="*/ 107832 h 819527"/>
                  <a:gd name="connsiteX4526" fmla="*/ 1747845 w 2570530"/>
                  <a:gd name="connsiteY4526" fmla="*/ 113837 h 819527"/>
                  <a:gd name="connsiteX4527" fmla="*/ 1732454 w 2570530"/>
                  <a:gd name="connsiteY4527" fmla="*/ 112498 h 819527"/>
                  <a:gd name="connsiteX4528" fmla="*/ 1724447 w 2570530"/>
                  <a:gd name="connsiteY4528" fmla="*/ 105212 h 819527"/>
                  <a:gd name="connsiteX4529" fmla="*/ 1726328 w 2570530"/>
                  <a:gd name="connsiteY4529" fmla="*/ 94255 h 819527"/>
                  <a:gd name="connsiteX4530" fmla="*/ 1737110 w 2570530"/>
                  <a:gd name="connsiteY4530" fmla="*/ 88251 h 819527"/>
                  <a:gd name="connsiteX4531" fmla="*/ 1745195 w 2570530"/>
                  <a:gd name="connsiteY4531" fmla="*/ 86651 h 819527"/>
                  <a:gd name="connsiteX4532" fmla="*/ 1114692 w 2570530"/>
                  <a:gd name="connsiteY4532" fmla="*/ 86651 h 819527"/>
                  <a:gd name="connsiteX4533" fmla="*/ 1121998 w 2570530"/>
                  <a:gd name="connsiteY4533" fmla="*/ 89589 h 819527"/>
                  <a:gd name="connsiteX4534" fmla="*/ 1130005 w 2570530"/>
                  <a:gd name="connsiteY4534" fmla="*/ 96875 h 819527"/>
                  <a:gd name="connsiteX4535" fmla="*/ 1128124 w 2570530"/>
                  <a:gd name="connsiteY4535" fmla="*/ 107832 h 819527"/>
                  <a:gd name="connsiteX4536" fmla="*/ 1117341 w 2570530"/>
                  <a:gd name="connsiteY4536" fmla="*/ 113837 h 819527"/>
                  <a:gd name="connsiteX4537" fmla="*/ 1101950 w 2570530"/>
                  <a:gd name="connsiteY4537" fmla="*/ 112498 h 819527"/>
                  <a:gd name="connsiteX4538" fmla="*/ 1093944 w 2570530"/>
                  <a:gd name="connsiteY4538" fmla="*/ 105212 h 819527"/>
                  <a:gd name="connsiteX4539" fmla="*/ 1095825 w 2570530"/>
                  <a:gd name="connsiteY4539" fmla="*/ 94255 h 819527"/>
                  <a:gd name="connsiteX4540" fmla="*/ 1106607 w 2570530"/>
                  <a:gd name="connsiteY4540" fmla="*/ 88251 h 819527"/>
                  <a:gd name="connsiteX4541" fmla="*/ 1114692 w 2570530"/>
                  <a:gd name="connsiteY4541" fmla="*/ 86651 h 819527"/>
                  <a:gd name="connsiteX4542" fmla="*/ 485383 w 2570530"/>
                  <a:gd name="connsiteY4542" fmla="*/ 86651 h 819527"/>
                  <a:gd name="connsiteX4543" fmla="*/ 492689 w 2570530"/>
                  <a:gd name="connsiteY4543" fmla="*/ 89589 h 819527"/>
                  <a:gd name="connsiteX4544" fmla="*/ 500695 w 2570530"/>
                  <a:gd name="connsiteY4544" fmla="*/ 96875 h 819527"/>
                  <a:gd name="connsiteX4545" fmla="*/ 498815 w 2570530"/>
                  <a:gd name="connsiteY4545" fmla="*/ 107832 h 819527"/>
                  <a:gd name="connsiteX4546" fmla="*/ 488032 w 2570530"/>
                  <a:gd name="connsiteY4546" fmla="*/ 113837 h 819527"/>
                  <a:gd name="connsiteX4547" fmla="*/ 472641 w 2570530"/>
                  <a:gd name="connsiteY4547" fmla="*/ 112498 h 819527"/>
                  <a:gd name="connsiteX4548" fmla="*/ 464634 w 2570530"/>
                  <a:gd name="connsiteY4548" fmla="*/ 105212 h 819527"/>
                  <a:gd name="connsiteX4549" fmla="*/ 466515 w 2570530"/>
                  <a:gd name="connsiteY4549" fmla="*/ 94255 h 819527"/>
                  <a:gd name="connsiteX4550" fmla="*/ 477297 w 2570530"/>
                  <a:gd name="connsiteY4550" fmla="*/ 88251 h 819527"/>
                  <a:gd name="connsiteX4551" fmla="*/ 485383 w 2570530"/>
                  <a:gd name="connsiteY4551" fmla="*/ 86651 h 819527"/>
                  <a:gd name="connsiteX4552" fmla="*/ 2307999 w 2570530"/>
                  <a:gd name="connsiteY4552" fmla="*/ 86618 h 819527"/>
                  <a:gd name="connsiteX4553" fmla="*/ 2322486 w 2570530"/>
                  <a:gd name="connsiteY4553" fmla="*/ 92445 h 819527"/>
                  <a:gd name="connsiteX4554" fmla="*/ 2338361 w 2570530"/>
                  <a:gd name="connsiteY4554" fmla="*/ 106891 h 819527"/>
                  <a:gd name="connsiteX4555" fmla="*/ 2334633 w 2570530"/>
                  <a:gd name="connsiteY4555" fmla="*/ 128616 h 819527"/>
                  <a:gd name="connsiteX4556" fmla="*/ 2300567 w 2570530"/>
                  <a:gd name="connsiteY4556" fmla="*/ 147585 h 819527"/>
                  <a:gd name="connsiteX4557" fmla="*/ 2270049 w 2570530"/>
                  <a:gd name="connsiteY4557" fmla="*/ 144931 h 819527"/>
                  <a:gd name="connsiteX4558" fmla="*/ 2254173 w 2570530"/>
                  <a:gd name="connsiteY4558" fmla="*/ 130484 h 819527"/>
                  <a:gd name="connsiteX4559" fmla="*/ 2257902 w 2570530"/>
                  <a:gd name="connsiteY4559" fmla="*/ 108760 h 819527"/>
                  <a:gd name="connsiteX4560" fmla="*/ 2291968 w 2570530"/>
                  <a:gd name="connsiteY4560" fmla="*/ 89790 h 819527"/>
                  <a:gd name="connsiteX4561" fmla="*/ 2307999 w 2570530"/>
                  <a:gd name="connsiteY4561" fmla="*/ 86618 h 819527"/>
                  <a:gd name="connsiteX4562" fmla="*/ 1677368 w 2570530"/>
                  <a:gd name="connsiteY4562" fmla="*/ 86618 h 819527"/>
                  <a:gd name="connsiteX4563" fmla="*/ 1691856 w 2570530"/>
                  <a:gd name="connsiteY4563" fmla="*/ 92445 h 819527"/>
                  <a:gd name="connsiteX4564" fmla="*/ 1707731 w 2570530"/>
                  <a:gd name="connsiteY4564" fmla="*/ 106891 h 819527"/>
                  <a:gd name="connsiteX4565" fmla="*/ 1704002 w 2570530"/>
                  <a:gd name="connsiteY4565" fmla="*/ 128616 h 819527"/>
                  <a:gd name="connsiteX4566" fmla="*/ 1669937 w 2570530"/>
                  <a:gd name="connsiteY4566" fmla="*/ 147585 h 819527"/>
                  <a:gd name="connsiteX4567" fmla="*/ 1639419 w 2570530"/>
                  <a:gd name="connsiteY4567" fmla="*/ 144931 h 819527"/>
                  <a:gd name="connsiteX4568" fmla="*/ 1623543 w 2570530"/>
                  <a:gd name="connsiteY4568" fmla="*/ 130484 h 819527"/>
                  <a:gd name="connsiteX4569" fmla="*/ 1627272 w 2570530"/>
                  <a:gd name="connsiteY4569" fmla="*/ 108760 h 819527"/>
                  <a:gd name="connsiteX4570" fmla="*/ 1661338 w 2570530"/>
                  <a:gd name="connsiteY4570" fmla="*/ 89790 h 819527"/>
                  <a:gd name="connsiteX4571" fmla="*/ 1677368 w 2570530"/>
                  <a:gd name="connsiteY4571" fmla="*/ 86618 h 819527"/>
                  <a:gd name="connsiteX4572" fmla="*/ 1046865 w 2570530"/>
                  <a:gd name="connsiteY4572" fmla="*/ 86618 h 819527"/>
                  <a:gd name="connsiteX4573" fmla="*/ 1061352 w 2570530"/>
                  <a:gd name="connsiteY4573" fmla="*/ 92445 h 819527"/>
                  <a:gd name="connsiteX4574" fmla="*/ 1077227 w 2570530"/>
                  <a:gd name="connsiteY4574" fmla="*/ 106891 h 819527"/>
                  <a:gd name="connsiteX4575" fmla="*/ 1073499 w 2570530"/>
                  <a:gd name="connsiteY4575" fmla="*/ 128616 h 819527"/>
                  <a:gd name="connsiteX4576" fmla="*/ 1039433 w 2570530"/>
                  <a:gd name="connsiteY4576" fmla="*/ 147585 h 819527"/>
                  <a:gd name="connsiteX4577" fmla="*/ 1008915 w 2570530"/>
                  <a:gd name="connsiteY4577" fmla="*/ 144931 h 819527"/>
                  <a:gd name="connsiteX4578" fmla="*/ 993040 w 2570530"/>
                  <a:gd name="connsiteY4578" fmla="*/ 130484 h 819527"/>
                  <a:gd name="connsiteX4579" fmla="*/ 996768 w 2570530"/>
                  <a:gd name="connsiteY4579" fmla="*/ 108760 h 819527"/>
                  <a:gd name="connsiteX4580" fmla="*/ 1030834 w 2570530"/>
                  <a:gd name="connsiteY4580" fmla="*/ 89790 h 819527"/>
                  <a:gd name="connsiteX4581" fmla="*/ 1046865 w 2570530"/>
                  <a:gd name="connsiteY4581" fmla="*/ 86618 h 819527"/>
                  <a:gd name="connsiteX4582" fmla="*/ 417556 w 2570530"/>
                  <a:gd name="connsiteY4582" fmla="*/ 86618 h 819527"/>
                  <a:gd name="connsiteX4583" fmla="*/ 432042 w 2570530"/>
                  <a:gd name="connsiteY4583" fmla="*/ 92445 h 819527"/>
                  <a:gd name="connsiteX4584" fmla="*/ 447917 w 2570530"/>
                  <a:gd name="connsiteY4584" fmla="*/ 106891 h 819527"/>
                  <a:gd name="connsiteX4585" fmla="*/ 444190 w 2570530"/>
                  <a:gd name="connsiteY4585" fmla="*/ 128616 h 819527"/>
                  <a:gd name="connsiteX4586" fmla="*/ 410124 w 2570530"/>
                  <a:gd name="connsiteY4586" fmla="*/ 147585 h 819527"/>
                  <a:gd name="connsiteX4587" fmla="*/ 379606 w 2570530"/>
                  <a:gd name="connsiteY4587" fmla="*/ 144931 h 819527"/>
                  <a:gd name="connsiteX4588" fmla="*/ 363730 w 2570530"/>
                  <a:gd name="connsiteY4588" fmla="*/ 130484 h 819527"/>
                  <a:gd name="connsiteX4589" fmla="*/ 367459 w 2570530"/>
                  <a:gd name="connsiteY4589" fmla="*/ 108760 h 819527"/>
                  <a:gd name="connsiteX4590" fmla="*/ 401525 w 2570530"/>
                  <a:gd name="connsiteY4590" fmla="*/ 89790 h 819527"/>
                  <a:gd name="connsiteX4591" fmla="*/ 417556 w 2570530"/>
                  <a:gd name="connsiteY4591" fmla="*/ 86618 h 819527"/>
                  <a:gd name="connsiteX4592" fmla="*/ 2102356 w 2570530"/>
                  <a:gd name="connsiteY4592" fmla="*/ 78837 h 819527"/>
                  <a:gd name="connsiteX4593" fmla="*/ 2110088 w 2570530"/>
                  <a:gd name="connsiteY4593" fmla="*/ 81117 h 819527"/>
                  <a:gd name="connsiteX4594" fmla="*/ 2141070 w 2570530"/>
                  <a:gd name="connsiteY4594" fmla="*/ 103172 h 819527"/>
                  <a:gd name="connsiteX4595" fmla="*/ 2141070 w 2570530"/>
                  <a:gd name="connsiteY4595" fmla="*/ 114180 h 819527"/>
                  <a:gd name="connsiteX4596" fmla="*/ 2097862 w 2570530"/>
                  <a:gd name="connsiteY4596" fmla="*/ 144938 h 819527"/>
                  <a:gd name="connsiteX4597" fmla="*/ 2082398 w 2570530"/>
                  <a:gd name="connsiteY4597" fmla="*/ 144938 h 819527"/>
                  <a:gd name="connsiteX4598" fmla="*/ 2051416 w 2570530"/>
                  <a:gd name="connsiteY4598" fmla="*/ 122883 h 819527"/>
                  <a:gd name="connsiteX4599" fmla="*/ 2051416 w 2570530"/>
                  <a:gd name="connsiteY4599" fmla="*/ 111875 h 819527"/>
                  <a:gd name="connsiteX4600" fmla="*/ 2094624 w 2570530"/>
                  <a:gd name="connsiteY4600" fmla="*/ 81117 h 819527"/>
                  <a:gd name="connsiteX4601" fmla="*/ 2102356 w 2570530"/>
                  <a:gd name="connsiteY4601" fmla="*/ 78837 h 819527"/>
                  <a:gd name="connsiteX4602" fmla="*/ 1471725 w 2570530"/>
                  <a:gd name="connsiteY4602" fmla="*/ 78837 h 819527"/>
                  <a:gd name="connsiteX4603" fmla="*/ 1479457 w 2570530"/>
                  <a:gd name="connsiteY4603" fmla="*/ 81117 h 819527"/>
                  <a:gd name="connsiteX4604" fmla="*/ 1510440 w 2570530"/>
                  <a:gd name="connsiteY4604" fmla="*/ 103172 h 819527"/>
                  <a:gd name="connsiteX4605" fmla="*/ 1510440 w 2570530"/>
                  <a:gd name="connsiteY4605" fmla="*/ 114180 h 819527"/>
                  <a:gd name="connsiteX4606" fmla="*/ 1467232 w 2570530"/>
                  <a:gd name="connsiteY4606" fmla="*/ 144938 h 819527"/>
                  <a:gd name="connsiteX4607" fmla="*/ 1451768 w 2570530"/>
                  <a:gd name="connsiteY4607" fmla="*/ 144938 h 819527"/>
                  <a:gd name="connsiteX4608" fmla="*/ 1420785 w 2570530"/>
                  <a:gd name="connsiteY4608" fmla="*/ 122883 h 819527"/>
                  <a:gd name="connsiteX4609" fmla="*/ 1420785 w 2570530"/>
                  <a:gd name="connsiteY4609" fmla="*/ 111875 h 819527"/>
                  <a:gd name="connsiteX4610" fmla="*/ 1463993 w 2570530"/>
                  <a:gd name="connsiteY4610" fmla="*/ 81117 h 819527"/>
                  <a:gd name="connsiteX4611" fmla="*/ 1471725 w 2570530"/>
                  <a:gd name="connsiteY4611" fmla="*/ 78837 h 819527"/>
                  <a:gd name="connsiteX4612" fmla="*/ 841221 w 2570530"/>
                  <a:gd name="connsiteY4612" fmla="*/ 78837 h 819527"/>
                  <a:gd name="connsiteX4613" fmla="*/ 848954 w 2570530"/>
                  <a:gd name="connsiteY4613" fmla="*/ 81117 h 819527"/>
                  <a:gd name="connsiteX4614" fmla="*/ 879936 w 2570530"/>
                  <a:gd name="connsiteY4614" fmla="*/ 103172 h 819527"/>
                  <a:gd name="connsiteX4615" fmla="*/ 879936 w 2570530"/>
                  <a:gd name="connsiteY4615" fmla="*/ 114180 h 819527"/>
                  <a:gd name="connsiteX4616" fmla="*/ 836728 w 2570530"/>
                  <a:gd name="connsiteY4616" fmla="*/ 144938 h 819527"/>
                  <a:gd name="connsiteX4617" fmla="*/ 821264 w 2570530"/>
                  <a:gd name="connsiteY4617" fmla="*/ 144938 h 819527"/>
                  <a:gd name="connsiteX4618" fmla="*/ 790282 w 2570530"/>
                  <a:gd name="connsiteY4618" fmla="*/ 122883 h 819527"/>
                  <a:gd name="connsiteX4619" fmla="*/ 790282 w 2570530"/>
                  <a:gd name="connsiteY4619" fmla="*/ 111875 h 819527"/>
                  <a:gd name="connsiteX4620" fmla="*/ 833489 w 2570530"/>
                  <a:gd name="connsiteY4620" fmla="*/ 81117 h 819527"/>
                  <a:gd name="connsiteX4621" fmla="*/ 841221 w 2570530"/>
                  <a:gd name="connsiteY4621" fmla="*/ 78837 h 819527"/>
                  <a:gd name="connsiteX4622" fmla="*/ 211912 w 2570530"/>
                  <a:gd name="connsiteY4622" fmla="*/ 78837 h 819527"/>
                  <a:gd name="connsiteX4623" fmla="*/ 219644 w 2570530"/>
                  <a:gd name="connsiteY4623" fmla="*/ 81117 h 819527"/>
                  <a:gd name="connsiteX4624" fmla="*/ 250627 w 2570530"/>
                  <a:gd name="connsiteY4624" fmla="*/ 103172 h 819527"/>
                  <a:gd name="connsiteX4625" fmla="*/ 250627 w 2570530"/>
                  <a:gd name="connsiteY4625" fmla="*/ 114180 h 819527"/>
                  <a:gd name="connsiteX4626" fmla="*/ 207419 w 2570530"/>
                  <a:gd name="connsiteY4626" fmla="*/ 144938 h 819527"/>
                  <a:gd name="connsiteX4627" fmla="*/ 191955 w 2570530"/>
                  <a:gd name="connsiteY4627" fmla="*/ 144938 h 819527"/>
                  <a:gd name="connsiteX4628" fmla="*/ 160973 w 2570530"/>
                  <a:gd name="connsiteY4628" fmla="*/ 122883 h 819527"/>
                  <a:gd name="connsiteX4629" fmla="*/ 160973 w 2570530"/>
                  <a:gd name="connsiteY4629" fmla="*/ 111875 h 819527"/>
                  <a:gd name="connsiteX4630" fmla="*/ 204180 w 2570530"/>
                  <a:gd name="connsiteY4630" fmla="*/ 81117 h 819527"/>
                  <a:gd name="connsiteX4631" fmla="*/ 211912 w 2570530"/>
                  <a:gd name="connsiteY4631" fmla="*/ 78837 h 819527"/>
                  <a:gd name="connsiteX4632" fmla="*/ 1862400 w 2570530"/>
                  <a:gd name="connsiteY4632" fmla="*/ 78784 h 819527"/>
                  <a:gd name="connsiteX4633" fmla="*/ 1867149 w 2570530"/>
                  <a:gd name="connsiteY4633" fmla="*/ 81414 h 819527"/>
                  <a:gd name="connsiteX4634" fmla="*/ 1873156 w 2570530"/>
                  <a:gd name="connsiteY4634" fmla="*/ 88938 h 819527"/>
                  <a:gd name="connsiteX4635" fmla="*/ 1870208 w 2570530"/>
                  <a:gd name="connsiteY4635" fmla="*/ 96567 h 819527"/>
                  <a:gd name="connsiteX4636" fmla="*/ 1859857 w 2570530"/>
                  <a:gd name="connsiteY4636" fmla="*/ 100756 h 819527"/>
                  <a:gd name="connsiteX4637" fmla="*/ 1849138 w 2570530"/>
                  <a:gd name="connsiteY4637" fmla="*/ 98657 h 819527"/>
                  <a:gd name="connsiteX4638" fmla="*/ 1843131 w 2570530"/>
                  <a:gd name="connsiteY4638" fmla="*/ 91134 h 819527"/>
                  <a:gd name="connsiteX4639" fmla="*/ 1846079 w 2570530"/>
                  <a:gd name="connsiteY4639" fmla="*/ 83504 h 819527"/>
                  <a:gd name="connsiteX4640" fmla="*/ 1856431 w 2570530"/>
                  <a:gd name="connsiteY4640" fmla="*/ 79315 h 819527"/>
                  <a:gd name="connsiteX4641" fmla="*/ 1862400 w 2570530"/>
                  <a:gd name="connsiteY4641" fmla="*/ 78784 h 819527"/>
                  <a:gd name="connsiteX4642" fmla="*/ 1231897 w 2570530"/>
                  <a:gd name="connsiteY4642" fmla="*/ 78784 h 819527"/>
                  <a:gd name="connsiteX4643" fmla="*/ 1236646 w 2570530"/>
                  <a:gd name="connsiteY4643" fmla="*/ 81414 h 819527"/>
                  <a:gd name="connsiteX4644" fmla="*/ 1242653 w 2570530"/>
                  <a:gd name="connsiteY4644" fmla="*/ 88938 h 819527"/>
                  <a:gd name="connsiteX4645" fmla="*/ 1239705 w 2570530"/>
                  <a:gd name="connsiteY4645" fmla="*/ 96567 h 819527"/>
                  <a:gd name="connsiteX4646" fmla="*/ 1229354 w 2570530"/>
                  <a:gd name="connsiteY4646" fmla="*/ 100756 h 819527"/>
                  <a:gd name="connsiteX4647" fmla="*/ 1218635 w 2570530"/>
                  <a:gd name="connsiteY4647" fmla="*/ 98657 h 819527"/>
                  <a:gd name="connsiteX4648" fmla="*/ 1212628 w 2570530"/>
                  <a:gd name="connsiteY4648" fmla="*/ 91134 h 819527"/>
                  <a:gd name="connsiteX4649" fmla="*/ 1215576 w 2570530"/>
                  <a:gd name="connsiteY4649" fmla="*/ 83504 h 819527"/>
                  <a:gd name="connsiteX4650" fmla="*/ 1225927 w 2570530"/>
                  <a:gd name="connsiteY4650" fmla="*/ 79315 h 819527"/>
                  <a:gd name="connsiteX4651" fmla="*/ 1231897 w 2570530"/>
                  <a:gd name="connsiteY4651" fmla="*/ 78784 h 819527"/>
                  <a:gd name="connsiteX4652" fmla="*/ 602587 w 2570530"/>
                  <a:gd name="connsiteY4652" fmla="*/ 78784 h 819527"/>
                  <a:gd name="connsiteX4653" fmla="*/ 607336 w 2570530"/>
                  <a:gd name="connsiteY4653" fmla="*/ 81414 h 819527"/>
                  <a:gd name="connsiteX4654" fmla="*/ 613343 w 2570530"/>
                  <a:gd name="connsiteY4654" fmla="*/ 88938 h 819527"/>
                  <a:gd name="connsiteX4655" fmla="*/ 610395 w 2570530"/>
                  <a:gd name="connsiteY4655" fmla="*/ 96567 h 819527"/>
                  <a:gd name="connsiteX4656" fmla="*/ 600044 w 2570530"/>
                  <a:gd name="connsiteY4656" fmla="*/ 100756 h 819527"/>
                  <a:gd name="connsiteX4657" fmla="*/ 589326 w 2570530"/>
                  <a:gd name="connsiteY4657" fmla="*/ 98657 h 819527"/>
                  <a:gd name="connsiteX4658" fmla="*/ 583318 w 2570530"/>
                  <a:gd name="connsiteY4658" fmla="*/ 91134 h 819527"/>
                  <a:gd name="connsiteX4659" fmla="*/ 586266 w 2570530"/>
                  <a:gd name="connsiteY4659" fmla="*/ 83504 h 819527"/>
                  <a:gd name="connsiteX4660" fmla="*/ 596617 w 2570530"/>
                  <a:gd name="connsiteY4660" fmla="*/ 79315 h 819527"/>
                  <a:gd name="connsiteX4661" fmla="*/ 602587 w 2570530"/>
                  <a:gd name="connsiteY4661" fmla="*/ 78784 h 819527"/>
                  <a:gd name="connsiteX4662" fmla="*/ 2155207 w 2570530"/>
                  <a:gd name="connsiteY4662" fmla="*/ 75217 h 819527"/>
                  <a:gd name="connsiteX4663" fmla="*/ 2168202 w 2570530"/>
                  <a:gd name="connsiteY4663" fmla="*/ 75217 h 819527"/>
                  <a:gd name="connsiteX4664" fmla="*/ 2179166 w 2570530"/>
                  <a:gd name="connsiteY4664" fmla="*/ 83022 h 819527"/>
                  <a:gd name="connsiteX4665" fmla="*/ 2179166 w 2570530"/>
                  <a:gd name="connsiteY4665" fmla="*/ 92767 h 819527"/>
                  <a:gd name="connsiteX4666" fmla="*/ 2168202 w 2570530"/>
                  <a:gd name="connsiteY4666" fmla="*/ 100572 h 819527"/>
                  <a:gd name="connsiteX4667" fmla="*/ 2155207 w 2570530"/>
                  <a:gd name="connsiteY4667" fmla="*/ 100573 h 819527"/>
                  <a:gd name="connsiteX4668" fmla="*/ 2144242 w 2570530"/>
                  <a:gd name="connsiteY4668" fmla="*/ 92767 h 819527"/>
                  <a:gd name="connsiteX4669" fmla="*/ 2144242 w 2570530"/>
                  <a:gd name="connsiteY4669" fmla="*/ 83022 h 819527"/>
                  <a:gd name="connsiteX4670" fmla="*/ 2155207 w 2570530"/>
                  <a:gd name="connsiteY4670" fmla="*/ 75217 h 819527"/>
                  <a:gd name="connsiteX4671" fmla="*/ 1524576 w 2570530"/>
                  <a:gd name="connsiteY4671" fmla="*/ 75217 h 819527"/>
                  <a:gd name="connsiteX4672" fmla="*/ 1537571 w 2570530"/>
                  <a:gd name="connsiteY4672" fmla="*/ 75217 h 819527"/>
                  <a:gd name="connsiteX4673" fmla="*/ 1548536 w 2570530"/>
                  <a:gd name="connsiteY4673" fmla="*/ 83022 h 819527"/>
                  <a:gd name="connsiteX4674" fmla="*/ 1548535 w 2570530"/>
                  <a:gd name="connsiteY4674" fmla="*/ 92767 h 819527"/>
                  <a:gd name="connsiteX4675" fmla="*/ 1537571 w 2570530"/>
                  <a:gd name="connsiteY4675" fmla="*/ 100572 h 819527"/>
                  <a:gd name="connsiteX4676" fmla="*/ 1524577 w 2570530"/>
                  <a:gd name="connsiteY4676" fmla="*/ 100573 h 819527"/>
                  <a:gd name="connsiteX4677" fmla="*/ 1513612 w 2570530"/>
                  <a:gd name="connsiteY4677" fmla="*/ 92767 h 819527"/>
                  <a:gd name="connsiteX4678" fmla="*/ 1513612 w 2570530"/>
                  <a:gd name="connsiteY4678" fmla="*/ 83022 h 819527"/>
                  <a:gd name="connsiteX4679" fmla="*/ 1524576 w 2570530"/>
                  <a:gd name="connsiteY4679" fmla="*/ 75217 h 819527"/>
                  <a:gd name="connsiteX4680" fmla="*/ 894073 w 2570530"/>
                  <a:gd name="connsiteY4680" fmla="*/ 75217 h 819527"/>
                  <a:gd name="connsiteX4681" fmla="*/ 907067 w 2570530"/>
                  <a:gd name="connsiteY4681" fmla="*/ 75217 h 819527"/>
                  <a:gd name="connsiteX4682" fmla="*/ 918033 w 2570530"/>
                  <a:gd name="connsiteY4682" fmla="*/ 83022 h 819527"/>
                  <a:gd name="connsiteX4683" fmla="*/ 918032 w 2570530"/>
                  <a:gd name="connsiteY4683" fmla="*/ 92767 h 819527"/>
                  <a:gd name="connsiteX4684" fmla="*/ 907067 w 2570530"/>
                  <a:gd name="connsiteY4684" fmla="*/ 100572 h 819527"/>
                  <a:gd name="connsiteX4685" fmla="*/ 894074 w 2570530"/>
                  <a:gd name="connsiteY4685" fmla="*/ 100573 h 819527"/>
                  <a:gd name="connsiteX4686" fmla="*/ 883109 w 2570530"/>
                  <a:gd name="connsiteY4686" fmla="*/ 92767 h 819527"/>
                  <a:gd name="connsiteX4687" fmla="*/ 883109 w 2570530"/>
                  <a:gd name="connsiteY4687" fmla="*/ 83022 h 819527"/>
                  <a:gd name="connsiteX4688" fmla="*/ 894073 w 2570530"/>
                  <a:gd name="connsiteY4688" fmla="*/ 75217 h 819527"/>
                  <a:gd name="connsiteX4689" fmla="*/ 264763 w 2570530"/>
                  <a:gd name="connsiteY4689" fmla="*/ 75217 h 819527"/>
                  <a:gd name="connsiteX4690" fmla="*/ 277758 w 2570530"/>
                  <a:gd name="connsiteY4690" fmla="*/ 75217 h 819527"/>
                  <a:gd name="connsiteX4691" fmla="*/ 288723 w 2570530"/>
                  <a:gd name="connsiteY4691" fmla="*/ 83022 h 819527"/>
                  <a:gd name="connsiteX4692" fmla="*/ 288723 w 2570530"/>
                  <a:gd name="connsiteY4692" fmla="*/ 92767 h 819527"/>
                  <a:gd name="connsiteX4693" fmla="*/ 277758 w 2570530"/>
                  <a:gd name="connsiteY4693" fmla="*/ 100572 h 819527"/>
                  <a:gd name="connsiteX4694" fmla="*/ 264764 w 2570530"/>
                  <a:gd name="connsiteY4694" fmla="*/ 100573 h 819527"/>
                  <a:gd name="connsiteX4695" fmla="*/ 253799 w 2570530"/>
                  <a:gd name="connsiteY4695" fmla="*/ 92767 h 819527"/>
                  <a:gd name="connsiteX4696" fmla="*/ 253799 w 2570530"/>
                  <a:gd name="connsiteY4696" fmla="*/ 83022 h 819527"/>
                  <a:gd name="connsiteX4697" fmla="*/ 264763 w 2570530"/>
                  <a:gd name="connsiteY4697" fmla="*/ 75217 h 819527"/>
                  <a:gd name="connsiteX4698" fmla="*/ 1929461 w 2570530"/>
                  <a:gd name="connsiteY4698" fmla="*/ 67468 h 819527"/>
                  <a:gd name="connsiteX4699" fmla="*/ 1946878 w 2570530"/>
                  <a:gd name="connsiteY4699" fmla="*/ 72052 h 819527"/>
                  <a:gd name="connsiteX4700" fmla="*/ 1996662 w 2570530"/>
                  <a:gd name="connsiteY4700" fmla="*/ 104862 h 819527"/>
                  <a:gd name="connsiteX4701" fmla="*/ 1997983 w 2570530"/>
                  <a:gd name="connsiteY4701" fmla="*/ 129272 h 819527"/>
                  <a:gd name="connsiteX4702" fmla="*/ 1973015 w 2570530"/>
                  <a:gd name="connsiteY4702" fmla="*/ 148469 h 819527"/>
                  <a:gd name="connsiteX4703" fmla="*/ 1938727 w 2570530"/>
                  <a:gd name="connsiteY4703" fmla="*/ 149409 h 819527"/>
                  <a:gd name="connsiteX4704" fmla="*/ 1888943 w 2570530"/>
                  <a:gd name="connsiteY4704" fmla="*/ 116599 h 819527"/>
                  <a:gd name="connsiteX4705" fmla="*/ 1887622 w 2570530"/>
                  <a:gd name="connsiteY4705" fmla="*/ 92191 h 819527"/>
                  <a:gd name="connsiteX4706" fmla="*/ 1912590 w 2570530"/>
                  <a:gd name="connsiteY4706" fmla="*/ 72992 h 819527"/>
                  <a:gd name="connsiteX4707" fmla="*/ 1929461 w 2570530"/>
                  <a:gd name="connsiteY4707" fmla="*/ 67468 h 819527"/>
                  <a:gd name="connsiteX4708" fmla="*/ 1298957 w 2570530"/>
                  <a:gd name="connsiteY4708" fmla="*/ 67468 h 819527"/>
                  <a:gd name="connsiteX4709" fmla="*/ 1316375 w 2570530"/>
                  <a:gd name="connsiteY4709" fmla="*/ 72052 h 819527"/>
                  <a:gd name="connsiteX4710" fmla="*/ 1366159 w 2570530"/>
                  <a:gd name="connsiteY4710" fmla="*/ 104862 h 819527"/>
                  <a:gd name="connsiteX4711" fmla="*/ 1367480 w 2570530"/>
                  <a:gd name="connsiteY4711" fmla="*/ 129272 h 819527"/>
                  <a:gd name="connsiteX4712" fmla="*/ 1342512 w 2570530"/>
                  <a:gd name="connsiteY4712" fmla="*/ 148469 h 819527"/>
                  <a:gd name="connsiteX4713" fmla="*/ 1308223 w 2570530"/>
                  <a:gd name="connsiteY4713" fmla="*/ 149409 h 819527"/>
                  <a:gd name="connsiteX4714" fmla="*/ 1258439 w 2570530"/>
                  <a:gd name="connsiteY4714" fmla="*/ 116599 h 819527"/>
                  <a:gd name="connsiteX4715" fmla="*/ 1257119 w 2570530"/>
                  <a:gd name="connsiteY4715" fmla="*/ 92191 h 819527"/>
                  <a:gd name="connsiteX4716" fmla="*/ 1282086 w 2570530"/>
                  <a:gd name="connsiteY4716" fmla="*/ 72992 h 819527"/>
                  <a:gd name="connsiteX4717" fmla="*/ 1298957 w 2570530"/>
                  <a:gd name="connsiteY4717" fmla="*/ 67468 h 819527"/>
                  <a:gd name="connsiteX4718" fmla="*/ 669647 w 2570530"/>
                  <a:gd name="connsiteY4718" fmla="*/ 67468 h 819527"/>
                  <a:gd name="connsiteX4719" fmla="*/ 687066 w 2570530"/>
                  <a:gd name="connsiteY4719" fmla="*/ 72052 h 819527"/>
                  <a:gd name="connsiteX4720" fmla="*/ 736849 w 2570530"/>
                  <a:gd name="connsiteY4720" fmla="*/ 104862 h 819527"/>
                  <a:gd name="connsiteX4721" fmla="*/ 738170 w 2570530"/>
                  <a:gd name="connsiteY4721" fmla="*/ 129272 h 819527"/>
                  <a:gd name="connsiteX4722" fmla="*/ 713202 w 2570530"/>
                  <a:gd name="connsiteY4722" fmla="*/ 148469 h 819527"/>
                  <a:gd name="connsiteX4723" fmla="*/ 678914 w 2570530"/>
                  <a:gd name="connsiteY4723" fmla="*/ 149409 h 819527"/>
                  <a:gd name="connsiteX4724" fmla="*/ 629130 w 2570530"/>
                  <a:gd name="connsiteY4724" fmla="*/ 116599 h 819527"/>
                  <a:gd name="connsiteX4725" fmla="*/ 627809 w 2570530"/>
                  <a:gd name="connsiteY4725" fmla="*/ 92191 h 819527"/>
                  <a:gd name="connsiteX4726" fmla="*/ 652777 w 2570530"/>
                  <a:gd name="connsiteY4726" fmla="*/ 72992 h 819527"/>
                  <a:gd name="connsiteX4727" fmla="*/ 669647 w 2570530"/>
                  <a:gd name="connsiteY4727" fmla="*/ 67468 h 819527"/>
                  <a:gd name="connsiteX4728" fmla="*/ 2316949 w 2570530"/>
                  <a:gd name="connsiteY4728" fmla="*/ 63038 h 819527"/>
                  <a:gd name="connsiteX4729" fmla="*/ 2321942 w 2570530"/>
                  <a:gd name="connsiteY4729" fmla="*/ 64698 h 819527"/>
                  <a:gd name="connsiteX4730" fmla="*/ 2327702 w 2570530"/>
                  <a:gd name="connsiteY4730" fmla="*/ 69180 h 819527"/>
                  <a:gd name="connsiteX4731" fmla="*/ 2327251 w 2570530"/>
                  <a:gd name="connsiteY4731" fmla="*/ 76420 h 819527"/>
                  <a:gd name="connsiteX4732" fmla="*/ 2320956 w 2570530"/>
                  <a:gd name="connsiteY4732" fmla="*/ 80521 h 819527"/>
                  <a:gd name="connsiteX4733" fmla="*/ 2310785 w 2570530"/>
                  <a:gd name="connsiteY4733" fmla="*/ 80199 h 819527"/>
                  <a:gd name="connsiteX4734" fmla="*/ 2305024 w 2570530"/>
                  <a:gd name="connsiteY4734" fmla="*/ 75718 h 819527"/>
                  <a:gd name="connsiteX4735" fmla="*/ 2305475 w 2570530"/>
                  <a:gd name="connsiteY4735" fmla="*/ 68477 h 819527"/>
                  <a:gd name="connsiteX4736" fmla="*/ 2311770 w 2570530"/>
                  <a:gd name="connsiteY4736" fmla="*/ 64377 h 819527"/>
                  <a:gd name="connsiteX4737" fmla="*/ 2316949 w 2570530"/>
                  <a:gd name="connsiteY4737" fmla="*/ 63038 h 819527"/>
                  <a:gd name="connsiteX4738" fmla="*/ 1686319 w 2570530"/>
                  <a:gd name="connsiteY4738" fmla="*/ 63038 h 819527"/>
                  <a:gd name="connsiteX4739" fmla="*/ 1691311 w 2570530"/>
                  <a:gd name="connsiteY4739" fmla="*/ 64698 h 819527"/>
                  <a:gd name="connsiteX4740" fmla="*/ 1697072 w 2570530"/>
                  <a:gd name="connsiteY4740" fmla="*/ 69180 h 819527"/>
                  <a:gd name="connsiteX4741" fmla="*/ 1696620 w 2570530"/>
                  <a:gd name="connsiteY4741" fmla="*/ 76420 h 819527"/>
                  <a:gd name="connsiteX4742" fmla="*/ 1690325 w 2570530"/>
                  <a:gd name="connsiteY4742" fmla="*/ 80521 h 819527"/>
                  <a:gd name="connsiteX4743" fmla="*/ 1680154 w 2570530"/>
                  <a:gd name="connsiteY4743" fmla="*/ 80199 h 819527"/>
                  <a:gd name="connsiteX4744" fmla="*/ 1674394 w 2570530"/>
                  <a:gd name="connsiteY4744" fmla="*/ 75718 h 819527"/>
                  <a:gd name="connsiteX4745" fmla="*/ 1674845 w 2570530"/>
                  <a:gd name="connsiteY4745" fmla="*/ 68477 h 819527"/>
                  <a:gd name="connsiteX4746" fmla="*/ 1681140 w 2570530"/>
                  <a:gd name="connsiteY4746" fmla="*/ 64377 h 819527"/>
                  <a:gd name="connsiteX4747" fmla="*/ 1686319 w 2570530"/>
                  <a:gd name="connsiteY4747" fmla="*/ 63038 h 819527"/>
                  <a:gd name="connsiteX4748" fmla="*/ 1055816 w 2570530"/>
                  <a:gd name="connsiteY4748" fmla="*/ 63038 h 819527"/>
                  <a:gd name="connsiteX4749" fmla="*/ 1060808 w 2570530"/>
                  <a:gd name="connsiteY4749" fmla="*/ 64698 h 819527"/>
                  <a:gd name="connsiteX4750" fmla="*/ 1066568 w 2570530"/>
                  <a:gd name="connsiteY4750" fmla="*/ 69180 h 819527"/>
                  <a:gd name="connsiteX4751" fmla="*/ 1066117 w 2570530"/>
                  <a:gd name="connsiteY4751" fmla="*/ 76420 h 819527"/>
                  <a:gd name="connsiteX4752" fmla="*/ 1059822 w 2570530"/>
                  <a:gd name="connsiteY4752" fmla="*/ 80521 h 819527"/>
                  <a:gd name="connsiteX4753" fmla="*/ 1049651 w 2570530"/>
                  <a:gd name="connsiteY4753" fmla="*/ 80199 h 819527"/>
                  <a:gd name="connsiteX4754" fmla="*/ 1043890 w 2570530"/>
                  <a:gd name="connsiteY4754" fmla="*/ 75718 h 819527"/>
                  <a:gd name="connsiteX4755" fmla="*/ 1044342 w 2570530"/>
                  <a:gd name="connsiteY4755" fmla="*/ 68477 h 819527"/>
                  <a:gd name="connsiteX4756" fmla="*/ 1050637 w 2570530"/>
                  <a:gd name="connsiteY4756" fmla="*/ 64377 h 819527"/>
                  <a:gd name="connsiteX4757" fmla="*/ 1055816 w 2570530"/>
                  <a:gd name="connsiteY4757" fmla="*/ 63038 h 819527"/>
                  <a:gd name="connsiteX4758" fmla="*/ 426506 w 2570530"/>
                  <a:gd name="connsiteY4758" fmla="*/ 63038 h 819527"/>
                  <a:gd name="connsiteX4759" fmla="*/ 431499 w 2570530"/>
                  <a:gd name="connsiteY4759" fmla="*/ 64698 h 819527"/>
                  <a:gd name="connsiteX4760" fmla="*/ 437259 w 2570530"/>
                  <a:gd name="connsiteY4760" fmla="*/ 69180 h 819527"/>
                  <a:gd name="connsiteX4761" fmla="*/ 436808 w 2570530"/>
                  <a:gd name="connsiteY4761" fmla="*/ 76420 h 819527"/>
                  <a:gd name="connsiteX4762" fmla="*/ 430512 w 2570530"/>
                  <a:gd name="connsiteY4762" fmla="*/ 80521 h 819527"/>
                  <a:gd name="connsiteX4763" fmla="*/ 420342 w 2570530"/>
                  <a:gd name="connsiteY4763" fmla="*/ 80199 h 819527"/>
                  <a:gd name="connsiteX4764" fmla="*/ 414581 w 2570530"/>
                  <a:gd name="connsiteY4764" fmla="*/ 75718 h 819527"/>
                  <a:gd name="connsiteX4765" fmla="*/ 415032 w 2570530"/>
                  <a:gd name="connsiteY4765" fmla="*/ 68477 h 819527"/>
                  <a:gd name="connsiteX4766" fmla="*/ 421327 w 2570530"/>
                  <a:gd name="connsiteY4766" fmla="*/ 64377 h 819527"/>
                  <a:gd name="connsiteX4767" fmla="*/ 426506 w 2570530"/>
                  <a:gd name="connsiteY4767" fmla="*/ 63038 h 819527"/>
                  <a:gd name="connsiteX4768" fmla="*/ 2130627 w 2570530"/>
                  <a:gd name="connsiteY4768" fmla="*/ 59637 h 819527"/>
                  <a:gd name="connsiteX4769" fmla="*/ 2135619 w 2570530"/>
                  <a:gd name="connsiteY4769" fmla="*/ 61297 h 819527"/>
                  <a:gd name="connsiteX4770" fmla="*/ 2141379 w 2570530"/>
                  <a:gd name="connsiteY4770" fmla="*/ 65779 h 819527"/>
                  <a:gd name="connsiteX4771" fmla="*/ 2140929 w 2570530"/>
                  <a:gd name="connsiteY4771" fmla="*/ 73019 h 819527"/>
                  <a:gd name="connsiteX4772" fmla="*/ 2134633 w 2570530"/>
                  <a:gd name="connsiteY4772" fmla="*/ 77120 h 819527"/>
                  <a:gd name="connsiteX4773" fmla="*/ 2124462 w 2570530"/>
                  <a:gd name="connsiteY4773" fmla="*/ 76799 h 819527"/>
                  <a:gd name="connsiteX4774" fmla="*/ 2118701 w 2570530"/>
                  <a:gd name="connsiteY4774" fmla="*/ 72317 h 819527"/>
                  <a:gd name="connsiteX4775" fmla="*/ 2119152 w 2570530"/>
                  <a:gd name="connsiteY4775" fmla="*/ 65076 h 819527"/>
                  <a:gd name="connsiteX4776" fmla="*/ 2125448 w 2570530"/>
                  <a:gd name="connsiteY4776" fmla="*/ 60976 h 819527"/>
                  <a:gd name="connsiteX4777" fmla="*/ 2130627 w 2570530"/>
                  <a:gd name="connsiteY4777" fmla="*/ 59637 h 819527"/>
                  <a:gd name="connsiteX4778" fmla="*/ 1499996 w 2570530"/>
                  <a:gd name="connsiteY4778" fmla="*/ 59637 h 819527"/>
                  <a:gd name="connsiteX4779" fmla="*/ 1504988 w 2570530"/>
                  <a:gd name="connsiteY4779" fmla="*/ 61297 h 819527"/>
                  <a:gd name="connsiteX4780" fmla="*/ 1510749 w 2570530"/>
                  <a:gd name="connsiteY4780" fmla="*/ 65779 h 819527"/>
                  <a:gd name="connsiteX4781" fmla="*/ 1510298 w 2570530"/>
                  <a:gd name="connsiteY4781" fmla="*/ 73019 h 819527"/>
                  <a:gd name="connsiteX4782" fmla="*/ 1504002 w 2570530"/>
                  <a:gd name="connsiteY4782" fmla="*/ 77120 h 819527"/>
                  <a:gd name="connsiteX4783" fmla="*/ 1493831 w 2570530"/>
                  <a:gd name="connsiteY4783" fmla="*/ 76799 h 819527"/>
                  <a:gd name="connsiteX4784" fmla="*/ 1488070 w 2570530"/>
                  <a:gd name="connsiteY4784" fmla="*/ 72317 h 819527"/>
                  <a:gd name="connsiteX4785" fmla="*/ 1488521 w 2570530"/>
                  <a:gd name="connsiteY4785" fmla="*/ 65076 h 819527"/>
                  <a:gd name="connsiteX4786" fmla="*/ 1494817 w 2570530"/>
                  <a:gd name="connsiteY4786" fmla="*/ 60976 h 819527"/>
                  <a:gd name="connsiteX4787" fmla="*/ 1499996 w 2570530"/>
                  <a:gd name="connsiteY4787" fmla="*/ 59637 h 819527"/>
                  <a:gd name="connsiteX4788" fmla="*/ 869493 w 2570530"/>
                  <a:gd name="connsiteY4788" fmla="*/ 59637 h 819527"/>
                  <a:gd name="connsiteX4789" fmla="*/ 874485 w 2570530"/>
                  <a:gd name="connsiteY4789" fmla="*/ 61297 h 819527"/>
                  <a:gd name="connsiteX4790" fmla="*/ 880245 w 2570530"/>
                  <a:gd name="connsiteY4790" fmla="*/ 65779 h 819527"/>
                  <a:gd name="connsiteX4791" fmla="*/ 879795 w 2570530"/>
                  <a:gd name="connsiteY4791" fmla="*/ 73019 h 819527"/>
                  <a:gd name="connsiteX4792" fmla="*/ 873499 w 2570530"/>
                  <a:gd name="connsiteY4792" fmla="*/ 77120 h 819527"/>
                  <a:gd name="connsiteX4793" fmla="*/ 863328 w 2570530"/>
                  <a:gd name="connsiteY4793" fmla="*/ 76799 h 819527"/>
                  <a:gd name="connsiteX4794" fmla="*/ 857567 w 2570530"/>
                  <a:gd name="connsiteY4794" fmla="*/ 72317 h 819527"/>
                  <a:gd name="connsiteX4795" fmla="*/ 858018 w 2570530"/>
                  <a:gd name="connsiteY4795" fmla="*/ 65076 h 819527"/>
                  <a:gd name="connsiteX4796" fmla="*/ 864314 w 2570530"/>
                  <a:gd name="connsiteY4796" fmla="*/ 60976 h 819527"/>
                  <a:gd name="connsiteX4797" fmla="*/ 869493 w 2570530"/>
                  <a:gd name="connsiteY4797" fmla="*/ 59637 h 819527"/>
                  <a:gd name="connsiteX4798" fmla="*/ 240184 w 2570530"/>
                  <a:gd name="connsiteY4798" fmla="*/ 59637 h 819527"/>
                  <a:gd name="connsiteX4799" fmla="*/ 245175 w 2570530"/>
                  <a:gd name="connsiteY4799" fmla="*/ 61297 h 819527"/>
                  <a:gd name="connsiteX4800" fmla="*/ 250936 w 2570530"/>
                  <a:gd name="connsiteY4800" fmla="*/ 65779 h 819527"/>
                  <a:gd name="connsiteX4801" fmla="*/ 250485 w 2570530"/>
                  <a:gd name="connsiteY4801" fmla="*/ 73019 h 819527"/>
                  <a:gd name="connsiteX4802" fmla="*/ 244189 w 2570530"/>
                  <a:gd name="connsiteY4802" fmla="*/ 77120 h 819527"/>
                  <a:gd name="connsiteX4803" fmla="*/ 234018 w 2570530"/>
                  <a:gd name="connsiteY4803" fmla="*/ 76799 h 819527"/>
                  <a:gd name="connsiteX4804" fmla="*/ 228257 w 2570530"/>
                  <a:gd name="connsiteY4804" fmla="*/ 72317 h 819527"/>
                  <a:gd name="connsiteX4805" fmla="*/ 228708 w 2570530"/>
                  <a:gd name="connsiteY4805" fmla="*/ 65076 h 819527"/>
                  <a:gd name="connsiteX4806" fmla="*/ 235004 w 2570530"/>
                  <a:gd name="connsiteY4806" fmla="*/ 60976 h 819527"/>
                  <a:gd name="connsiteX4807" fmla="*/ 240184 w 2570530"/>
                  <a:gd name="connsiteY4807" fmla="*/ 59637 h 819527"/>
                  <a:gd name="connsiteX4808" fmla="*/ 2442598 w 2570530"/>
                  <a:gd name="connsiteY4808" fmla="*/ 57475 h 819527"/>
                  <a:gd name="connsiteX4809" fmla="*/ 2446985 w 2570530"/>
                  <a:gd name="connsiteY4809" fmla="*/ 82454 h 819527"/>
                  <a:gd name="connsiteX4810" fmla="*/ 2443552 w 2570530"/>
                  <a:gd name="connsiteY4810" fmla="*/ 82291 h 819527"/>
                  <a:gd name="connsiteX4811" fmla="*/ 2432895 w 2570530"/>
                  <a:gd name="connsiteY4811" fmla="*/ 73625 h 819527"/>
                  <a:gd name="connsiteX4812" fmla="*/ 2433898 w 2570530"/>
                  <a:gd name="connsiteY4812" fmla="*/ 62896 h 819527"/>
                  <a:gd name="connsiteX4813" fmla="*/ 1826353 w 2570530"/>
                  <a:gd name="connsiteY4813" fmla="*/ 51470 h 819527"/>
                  <a:gd name="connsiteX4814" fmla="*/ 1833682 w 2570530"/>
                  <a:gd name="connsiteY4814" fmla="*/ 54049 h 819527"/>
                  <a:gd name="connsiteX4815" fmla="*/ 1844338 w 2570530"/>
                  <a:gd name="connsiteY4815" fmla="*/ 62716 h 819527"/>
                  <a:gd name="connsiteX4816" fmla="*/ 1843336 w 2570530"/>
                  <a:gd name="connsiteY4816" fmla="*/ 73446 h 819527"/>
                  <a:gd name="connsiteX4817" fmla="*/ 1827994 w 2570530"/>
                  <a:gd name="connsiteY4817" fmla="*/ 83005 h 819527"/>
                  <a:gd name="connsiteX4818" fmla="*/ 1812921 w 2570530"/>
                  <a:gd name="connsiteY4818" fmla="*/ 82291 h 819527"/>
                  <a:gd name="connsiteX4819" fmla="*/ 1802265 w 2570530"/>
                  <a:gd name="connsiteY4819" fmla="*/ 73625 h 819527"/>
                  <a:gd name="connsiteX4820" fmla="*/ 1803267 w 2570530"/>
                  <a:gd name="connsiteY4820" fmla="*/ 62896 h 819527"/>
                  <a:gd name="connsiteX4821" fmla="*/ 1818608 w 2570530"/>
                  <a:gd name="connsiteY4821" fmla="*/ 53336 h 819527"/>
                  <a:gd name="connsiteX4822" fmla="*/ 1826353 w 2570530"/>
                  <a:gd name="connsiteY4822" fmla="*/ 51470 h 819527"/>
                  <a:gd name="connsiteX4823" fmla="*/ 1195849 w 2570530"/>
                  <a:gd name="connsiteY4823" fmla="*/ 51470 h 819527"/>
                  <a:gd name="connsiteX4824" fmla="*/ 1203178 w 2570530"/>
                  <a:gd name="connsiteY4824" fmla="*/ 54049 h 819527"/>
                  <a:gd name="connsiteX4825" fmla="*/ 1213835 w 2570530"/>
                  <a:gd name="connsiteY4825" fmla="*/ 62716 h 819527"/>
                  <a:gd name="connsiteX4826" fmla="*/ 1212833 w 2570530"/>
                  <a:gd name="connsiteY4826" fmla="*/ 73446 h 819527"/>
                  <a:gd name="connsiteX4827" fmla="*/ 1197491 w 2570530"/>
                  <a:gd name="connsiteY4827" fmla="*/ 83005 h 819527"/>
                  <a:gd name="connsiteX4828" fmla="*/ 1182417 w 2570530"/>
                  <a:gd name="connsiteY4828" fmla="*/ 82291 h 819527"/>
                  <a:gd name="connsiteX4829" fmla="*/ 1171761 w 2570530"/>
                  <a:gd name="connsiteY4829" fmla="*/ 73625 h 819527"/>
                  <a:gd name="connsiteX4830" fmla="*/ 1172763 w 2570530"/>
                  <a:gd name="connsiteY4830" fmla="*/ 62896 h 819527"/>
                  <a:gd name="connsiteX4831" fmla="*/ 1188105 w 2570530"/>
                  <a:gd name="connsiteY4831" fmla="*/ 53336 h 819527"/>
                  <a:gd name="connsiteX4832" fmla="*/ 1195849 w 2570530"/>
                  <a:gd name="connsiteY4832" fmla="*/ 51470 h 819527"/>
                  <a:gd name="connsiteX4833" fmla="*/ 566539 w 2570530"/>
                  <a:gd name="connsiteY4833" fmla="*/ 51470 h 819527"/>
                  <a:gd name="connsiteX4834" fmla="*/ 573869 w 2570530"/>
                  <a:gd name="connsiteY4834" fmla="*/ 54049 h 819527"/>
                  <a:gd name="connsiteX4835" fmla="*/ 584525 w 2570530"/>
                  <a:gd name="connsiteY4835" fmla="*/ 62716 h 819527"/>
                  <a:gd name="connsiteX4836" fmla="*/ 583523 w 2570530"/>
                  <a:gd name="connsiteY4836" fmla="*/ 73446 h 819527"/>
                  <a:gd name="connsiteX4837" fmla="*/ 568182 w 2570530"/>
                  <a:gd name="connsiteY4837" fmla="*/ 83005 h 819527"/>
                  <a:gd name="connsiteX4838" fmla="*/ 553108 w 2570530"/>
                  <a:gd name="connsiteY4838" fmla="*/ 82291 h 819527"/>
                  <a:gd name="connsiteX4839" fmla="*/ 542452 w 2570530"/>
                  <a:gd name="connsiteY4839" fmla="*/ 73625 h 819527"/>
                  <a:gd name="connsiteX4840" fmla="*/ 543454 w 2570530"/>
                  <a:gd name="connsiteY4840" fmla="*/ 62896 h 819527"/>
                  <a:gd name="connsiteX4841" fmla="*/ 558795 w 2570530"/>
                  <a:gd name="connsiteY4841" fmla="*/ 53336 h 819527"/>
                  <a:gd name="connsiteX4842" fmla="*/ 566539 w 2570530"/>
                  <a:gd name="connsiteY4842" fmla="*/ 51470 h 819527"/>
                  <a:gd name="connsiteX4843" fmla="*/ 2438428 w 2570530"/>
                  <a:gd name="connsiteY4843" fmla="*/ 33729 h 819527"/>
                  <a:gd name="connsiteX4844" fmla="*/ 2438858 w 2570530"/>
                  <a:gd name="connsiteY4844" fmla="*/ 36182 h 819527"/>
                  <a:gd name="connsiteX4845" fmla="*/ 2437929 w 2570530"/>
                  <a:gd name="connsiteY4845" fmla="*/ 35018 h 819527"/>
                  <a:gd name="connsiteX4846" fmla="*/ 2151199 w 2570530"/>
                  <a:gd name="connsiteY4846" fmla="*/ 31322 h 819527"/>
                  <a:gd name="connsiteX4847" fmla="*/ 2159107 w 2570530"/>
                  <a:gd name="connsiteY4847" fmla="*/ 33653 h 819527"/>
                  <a:gd name="connsiteX4848" fmla="*/ 2180309 w 2570530"/>
                  <a:gd name="connsiteY4848" fmla="*/ 48746 h 819527"/>
                  <a:gd name="connsiteX4849" fmla="*/ 2180309 w 2570530"/>
                  <a:gd name="connsiteY4849" fmla="*/ 60005 h 819527"/>
                  <a:gd name="connsiteX4850" fmla="*/ 2170938 w 2570530"/>
                  <a:gd name="connsiteY4850" fmla="*/ 66676 h 819527"/>
                  <a:gd name="connsiteX4851" fmla="*/ 2155123 w 2570530"/>
                  <a:gd name="connsiteY4851" fmla="*/ 66676 h 819527"/>
                  <a:gd name="connsiteX4852" fmla="*/ 2133921 w 2570530"/>
                  <a:gd name="connsiteY4852" fmla="*/ 51583 h 819527"/>
                  <a:gd name="connsiteX4853" fmla="*/ 2133921 w 2570530"/>
                  <a:gd name="connsiteY4853" fmla="*/ 40325 h 819527"/>
                  <a:gd name="connsiteX4854" fmla="*/ 2143292 w 2570530"/>
                  <a:gd name="connsiteY4854" fmla="*/ 33653 h 819527"/>
                  <a:gd name="connsiteX4855" fmla="*/ 2151199 w 2570530"/>
                  <a:gd name="connsiteY4855" fmla="*/ 31322 h 819527"/>
                  <a:gd name="connsiteX4856" fmla="*/ 1520569 w 2570530"/>
                  <a:gd name="connsiteY4856" fmla="*/ 31322 h 819527"/>
                  <a:gd name="connsiteX4857" fmla="*/ 1528477 w 2570530"/>
                  <a:gd name="connsiteY4857" fmla="*/ 33653 h 819527"/>
                  <a:gd name="connsiteX4858" fmla="*/ 1549679 w 2570530"/>
                  <a:gd name="connsiteY4858" fmla="*/ 48746 h 819527"/>
                  <a:gd name="connsiteX4859" fmla="*/ 1549679 w 2570530"/>
                  <a:gd name="connsiteY4859" fmla="*/ 60005 h 819527"/>
                  <a:gd name="connsiteX4860" fmla="*/ 1540307 w 2570530"/>
                  <a:gd name="connsiteY4860" fmla="*/ 66676 h 819527"/>
                  <a:gd name="connsiteX4861" fmla="*/ 1524493 w 2570530"/>
                  <a:gd name="connsiteY4861" fmla="*/ 66676 h 819527"/>
                  <a:gd name="connsiteX4862" fmla="*/ 1503290 w 2570530"/>
                  <a:gd name="connsiteY4862" fmla="*/ 51583 h 819527"/>
                  <a:gd name="connsiteX4863" fmla="*/ 1503290 w 2570530"/>
                  <a:gd name="connsiteY4863" fmla="*/ 40325 h 819527"/>
                  <a:gd name="connsiteX4864" fmla="*/ 1512662 w 2570530"/>
                  <a:gd name="connsiteY4864" fmla="*/ 33653 h 819527"/>
                  <a:gd name="connsiteX4865" fmla="*/ 1520569 w 2570530"/>
                  <a:gd name="connsiteY4865" fmla="*/ 31322 h 819527"/>
                  <a:gd name="connsiteX4866" fmla="*/ 890066 w 2570530"/>
                  <a:gd name="connsiteY4866" fmla="*/ 31322 h 819527"/>
                  <a:gd name="connsiteX4867" fmla="*/ 897973 w 2570530"/>
                  <a:gd name="connsiteY4867" fmla="*/ 33653 h 819527"/>
                  <a:gd name="connsiteX4868" fmla="*/ 919176 w 2570530"/>
                  <a:gd name="connsiteY4868" fmla="*/ 48746 h 819527"/>
                  <a:gd name="connsiteX4869" fmla="*/ 919176 w 2570530"/>
                  <a:gd name="connsiteY4869" fmla="*/ 60005 h 819527"/>
                  <a:gd name="connsiteX4870" fmla="*/ 909805 w 2570530"/>
                  <a:gd name="connsiteY4870" fmla="*/ 66676 h 819527"/>
                  <a:gd name="connsiteX4871" fmla="*/ 893990 w 2570530"/>
                  <a:gd name="connsiteY4871" fmla="*/ 66676 h 819527"/>
                  <a:gd name="connsiteX4872" fmla="*/ 872787 w 2570530"/>
                  <a:gd name="connsiteY4872" fmla="*/ 51583 h 819527"/>
                  <a:gd name="connsiteX4873" fmla="*/ 872787 w 2570530"/>
                  <a:gd name="connsiteY4873" fmla="*/ 40325 h 819527"/>
                  <a:gd name="connsiteX4874" fmla="*/ 882159 w 2570530"/>
                  <a:gd name="connsiteY4874" fmla="*/ 33653 h 819527"/>
                  <a:gd name="connsiteX4875" fmla="*/ 890066 w 2570530"/>
                  <a:gd name="connsiteY4875" fmla="*/ 31322 h 819527"/>
                  <a:gd name="connsiteX4876" fmla="*/ 260756 w 2570530"/>
                  <a:gd name="connsiteY4876" fmla="*/ 31322 h 819527"/>
                  <a:gd name="connsiteX4877" fmla="*/ 268664 w 2570530"/>
                  <a:gd name="connsiteY4877" fmla="*/ 33653 h 819527"/>
                  <a:gd name="connsiteX4878" fmla="*/ 289866 w 2570530"/>
                  <a:gd name="connsiteY4878" fmla="*/ 48746 h 819527"/>
                  <a:gd name="connsiteX4879" fmla="*/ 289866 w 2570530"/>
                  <a:gd name="connsiteY4879" fmla="*/ 60005 h 819527"/>
                  <a:gd name="connsiteX4880" fmla="*/ 280495 w 2570530"/>
                  <a:gd name="connsiteY4880" fmla="*/ 66676 h 819527"/>
                  <a:gd name="connsiteX4881" fmla="*/ 264680 w 2570530"/>
                  <a:gd name="connsiteY4881" fmla="*/ 66676 h 819527"/>
                  <a:gd name="connsiteX4882" fmla="*/ 243478 w 2570530"/>
                  <a:gd name="connsiteY4882" fmla="*/ 51583 h 819527"/>
                  <a:gd name="connsiteX4883" fmla="*/ 243478 w 2570530"/>
                  <a:gd name="connsiteY4883" fmla="*/ 40325 h 819527"/>
                  <a:gd name="connsiteX4884" fmla="*/ 252849 w 2570530"/>
                  <a:gd name="connsiteY4884" fmla="*/ 33653 h 819527"/>
                  <a:gd name="connsiteX4885" fmla="*/ 260756 w 2570530"/>
                  <a:gd name="connsiteY4885" fmla="*/ 31322 h 819527"/>
                  <a:gd name="connsiteX4886" fmla="*/ 2249441 w 2570530"/>
                  <a:gd name="connsiteY4886" fmla="*/ 22919 h 819527"/>
                  <a:gd name="connsiteX4887" fmla="*/ 2258880 w 2570530"/>
                  <a:gd name="connsiteY4887" fmla="*/ 25703 h 819527"/>
                  <a:gd name="connsiteX4888" fmla="*/ 2296700 w 2570530"/>
                  <a:gd name="connsiteY4888" fmla="*/ 52625 h 819527"/>
                  <a:gd name="connsiteX4889" fmla="*/ 2296700 w 2570530"/>
                  <a:gd name="connsiteY4889" fmla="*/ 66063 h 819527"/>
                  <a:gd name="connsiteX4890" fmla="*/ 2241525 w 2570530"/>
                  <a:gd name="connsiteY4890" fmla="*/ 105340 h 819527"/>
                  <a:gd name="connsiteX4891" fmla="*/ 2222648 w 2570530"/>
                  <a:gd name="connsiteY4891" fmla="*/ 105340 h 819527"/>
                  <a:gd name="connsiteX4892" fmla="*/ 2184828 w 2570530"/>
                  <a:gd name="connsiteY4892" fmla="*/ 78417 h 819527"/>
                  <a:gd name="connsiteX4893" fmla="*/ 2184827 w 2570530"/>
                  <a:gd name="connsiteY4893" fmla="*/ 64980 h 819527"/>
                  <a:gd name="connsiteX4894" fmla="*/ 2240003 w 2570530"/>
                  <a:gd name="connsiteY4894" fmla="*/ 25703 h 819527"/>
                  <a:gd name="connsiteX4895" fmla="*/ 2249441 w 2570530"/>
                  <a:gd name="connsiteY4895" fmla="*/ 22919 h 819527"/>
                  <a:gd name="connsiteX4896" fmla="*/ 1618811 w 2570530"/>
                  <a:gd name="connsiteY4896" fmla="*/ 22919 h 819527"/>
                  <a:gd name="connsiteX4897" fmla="*/ 1628249 w 2570530"/>
                  <a:gd name="connsiteY4897" fmla="*/ 25703 h 819527"/>
                  <a:gd name="connsiteX4898" fmla="*/ 1666070 w 2570530"/>
                  <a:gd name="connsiteY4898" fmla="*/ 52625 h 819527"/>
                  <a:gd name="connsiteX4899" fmla="*/ 1666070 w 2570530"/>
                  <a:gd name="connsiteY4899" fmla="*/ 66063 h 819527"/>
                  <a:gd name="connsiteX4900" fmla="*/ 1610894 w 2570530"/>
                  <a:gd name="connsiteY4900" fmla="*/ 105340 h 819527"/>
                  <a:gd name="connsiteX4901" fmla="*/ 1592018 w 2570530"/>
                  <a:gd name="connsiteY4901" fmla="*/ 105340 h 819527"/>
                  <a:gd name="connsiteX4902" fmla="*/ 1554198 w 2570530"/>
                  <a:gd name="connsiteY4902" fmla="*/ 78417 h 819527"/>
                  <a:gd name="connsiteX4903" fmla="*/ 1554197 w 2570530"/>
                  <a:gd name="connsiteY4903" fmla="*/ 64980 h 819527"/>
                  <a:gd name="connsiteX4904" fmla="*/ 1609373 w 2570530"/>
                  <a:gd name="connsiteY4904" fmla="*/ 25703 h 819527"/>
                  <a:gd name="connsiteX4905" fmla="*/ 1618811 w 2570530"/>
                  <a:gd name="connsiteY4905" fmla="*/ 22919 h 819527"/>
                  <a:gd name="connsiteX4906" fmla="*/ 988307 w 2570530"/>
                  <a:gd name="connsiteY4906" fmla="*/ 22919 h 819527"/>
                  <a:gd name="connsiteX4907" fmla="*/ 997746 w 2570530"/>
                  <a:gd name="connsiteY4907" fmla="*/ 25703 h 819527"/>
                  <a:gd name="connsiteX4908" fmla="*/ 1035566 w 2570530"/>
                  <a:gd name="connsiteY4908" fmla="*/ 52625 h 819527"/>
                  <a:gd name="connsiteX4909" fmla="*/ 1035566 w 2570530"/>
                  <a:gd name="connsiteY4909" fmla="*/ 66063 h 819527"/>
                  <a:gd name="connsiteX4910" fmla="*/ 980391 w 2570530"/>
                  <a:gd name="connsiteY4910" fmla="*/ 105340 h 819527"/>
                  <a:gd name="connsiteX4911" fmla="*/ 961514 w 2570530"/>
                  <a:gd name="connsiteY4911" fmla="*/ 105340 h 819527"/>
                  <a:gd name="connsiteX4912" fmla="*/ 923694 w 2570530"/>
                  <a:gd name="connsiteY4912" fmla="*/ 78417 h 819527"/>
                  <a:gd name="connsiteX4913" fmla="*/ 923693 w 2570530"/>
                  <a:gd name="connsiteY4913" fmla="*/ 64980 h 819527"/>
                  <a:gd name="connsiteX4914" fmla="*/ 978869 w 2570530"/>
                  <a:gd name="connsiteY4914" fmla="*/ 25703 h 819527"/>
                  <a:gd name="connsiteX4915" fmla="*/ 988307 w 2570530"/>
                  <a:gd name="connsiteY4915" fmla="*/ 22919 h 819527"/>
                  <a:gd name="connsiteX4916" fmla="*/ 358998 w 2570530"/>
                  <a:gd name="connsiteY4916" fmla="*/ 22919 h 819527"/>
                  <a:gd name="connsiteX4917" fmla="*/ 368436 w 2570530"/>
                  <a:gd name="connsiteY4917" fmla="*/ 25703 h 819527"/>
                  <a:gd name="connsiteX4918" fmla="*/ 406257 w 2570530"/>
                  <a:gd name="connsiteY4918" fmla="*/ 52625 h 819527"/>
                  <a:gd name="connsiteX4919" fmla="*/ 406257 w 2570530"/>
                  <a:gd name="connsiteY4919" fmla="*/ 66063 h 819527"/>
                  <a:gd name="connsiteX4920" fmla="*/ 351081 w 2570530"/>
                  <a:gd name="connsiteY4920" fmla="*/ 105340 h 819527"/>
                  <a:gd name="connsiteX4921" fmla="*/ 332204 w 2570530"/>
                  <a:gd name="connsiteY4921" fmla="*/ 105340 h 819527"/>
                  <a:gd name="connsiteX4922" fmla="*/ 294384 w 2570530"/>
                  <a:gd name="connsiteY4922" fmla="*/ 78417 h 819527"/>
                  <a:gd name="connsiteX4923" fmla="*/ 294384 w 2570530"/>
                  <a:gd name="connsiteY4923" fmla="*/ 64980 h 819527"/>
                  <a:gd name="connsiteX4924" fmla="*/ 349559 w 2570530"/>
                  <a:gd name="connsiteY4924" fmla="*/ 25703 h 819527"/>
                  <a:gd name="connsiteX4925" fmla="*/ 358998 w 2570530"/>
                  <a:gd name="connsiteY4925" fmla="*/ 22919 h 819527"/>
                  <a:gd name="connsiteX4926" fmla="*/ 1826568 w 2570530"/>
                  <a:gd name="connsiteY4926" fmla="*/ 22669 h 819527"/>
                  <a:gd name="connsiteX4927" fmla="*/ 1831317 w 2570530"/>
                  <a:gd name="connsiteY4927" fmla="*/ 25299 h 819527"/>
                  <a:gd name="connsiteX4928" fmla="*/ 1837325 w 2570530"/>
                  <a:gd name="connsiteY4928" fmla="*/ 32822 h 819527"/>
                  <a:gd name="connsiteX4929" fmla="*/ 1834376 w 2570530"/>
                  <a:gd name="connsiteY4929" fmla="*/ 40452 h 819527"/>
                  <a:gd name="connsiteX4930" fmla="*/ 1824026 w 2570530"/>
                  <a:gd name="connsiteY4930" fmla="*/ 44641 h 819527"/>
                  <a:gd name="connsiteX4931" fmla="*/ 1813307 w 2570530"/>
                  <a:gd name="connsiteY4931" fmla="*/ 42542 h 819527"/>
                  <a:gd name="connsiteX4932" fmla="*/ 1807299 w 2570530"/>
                  <a:gd name="connsiteY4932" fmla="*/ 35018 h 819527"/>
                  <a:gd name="connsiteX4933" fmla="*/ 1810248 w 2570530"/>
                  <a:gd name="connsiteY4933" fmla="*/ 27389 h 819527"/>
                  <a:gd name="connsiteX4934" fmla="*/ 1820598 w 2570530"/>
                  <a:gd name="connsiteY4934" fmla="*/ 23200 h 819527"/>
                  <a:gd name="connsiteX4935" fmla="*/ 1826568 w 2570530"/>
                  <a:gd name="connsiteY4935" fmla="*/ 22669 h 819527"/>
                  <a:gd name="connsiteX4936" fmla="*/ 1196065 w 2570530"/>
                  <a:gd name="connsiteY4936" fmla="*/ 22669 h 819527"/>
                  <a:gd name="connsiteX4937" fmla="*/ 1200814 w 2570530"/>
                  <a:gd name="connsiteY4937" fmla="*/ 25299 h 819527"/>
                  <a:gd name="connsiteX4938" fmla="*/ 1206822 w 2570530"/>
                  <a:gd name="connsiteY4938" fmla="*/ 32822 h 819527"/>
                  <a:gd name="connsiteX4939" fmla="*/ 1203873 w 2570530"/>
                  <a:gd name="connsiteY4939" fmla="*/ 40452 h 819527"/>
                  <a:gd name="connsiteX4940" fmla="*/ 1193523 w 2570530"/>
                  <a:gd name="connsiteY4940" fmla="*/ 44641 h 819527"/>
                  <a:gd name="connsiteX4941" fmla="*/ 1182804 w 2570530"/>
                  <a:gd name="connsiteY4941" fmla="*/ 42542 h 819527"/>
                  <a:gd name="connsiteX4942" fmla="*/ 1176796 w 2570530"/>
                  <a:gd name="connsiteY4942" fmla="*/ 35018 h 819527"/>
                  <a:gd name="connsiteX4943" fmla="*/ 1179745 w 2570530"/>
                  <a:gd name="connsiteY4943" fmla="*/ 27389 h 819527"/>
                  <a:gd name="connsiteX4944" fmla="*/ 1190095 w 2570530"/>
                  <a:gd name="connsiteY4944" fmla="*/ 23200 h 819527"/>
                  <a:gd name="connsiteX4945" fmla="*/ 1196065 w 2570530"/>
                  <a:gd name="connsiteY4945" fmla="*/ 22669 h 819527"/>
                  <a:gd name="connsiteX4946" fmla="*/ 566756 w 2570530"/>
                  <a:gd name="connsiteY4946" fmla="*/ 22669 h 819527"/>
                  <a:gd name="connsiteX4947" fmla="*/ 571504 w 2570530"/>
                  <a:gd name="connsiteY4947" fmla="*/ 25299 h 819527"/>
                  <a:gd name="connsiteX4948" fmla="*/ 577513 w 2570530"/>
                  <a:gd name="connsiteY4948" fmla="*/ 32822 h 819527"/>
                  <a:gd name="connsiteX4949" fmla="*/ 574563 w 2570530"/>
                  <a:gd name="connsiteY4949" fmla="*/ 40452 h 819527"/>
                  <a:gd name="connsiteX4950" fmla="*/ 564213 w 2570530"/>
                  <a:gd name="connsiteY4950" fmla="*/ 44641 h 819527"/>
                  <a:gd name="connsiteX4951" fmla="*/ 553495 w 2570530"/>
                  <a:gd name="connsiteY4951" fmla="*/ 42542 h 819527"/>
                  <a:gd name="connsiteX4952" fmla="*/ 547486 w 2570530"/>
                  <a:gd name="connsiteY4952" fmla="*/ 35018 h 819527"/>
                  <a:gd name="connsiteX4953" fmla="*/ 550435 w 2570530"/>
                  <a:gd name="connsiteY4953" fmla="*/ 27389 h 819527"/>
                  <a:gd name="connsiteX4954" fmla="*/ 560785 w 2570530"/>
                  <a:gd name="connsiteY4954" fmla="*/ 23200 h 819527"/>
                  <a:gd name="connsiteX4955" fmla="*/ 566756 w 2570530"/>
                  <a:gd name="connsiteY4955" fmla="*/ 22669 h 819527"/>
                  <a:gd name="connsiteX4956" fmla="*/ 1882665 w 2570530"/>
                  <a:gd name="connsiteY4956" fmla="*/ 17413 h 819527"/>
                  <a:gd name="connsiteX4957" fmla="*/ 1889674 w 2570530"/>
                  <a:gd name="connsiteY4957" fmla="*/ 17795 h 819527"/>
                  <a:gd name="connsiteX4958" fmla="*/ 1900751 w 2570530"/>
                  <a:gd name="connsiteY4958" fmla="*/ 23930 h 819527"/>
                  <a:gd name="connsiteX4959" fmla="*/ 1914765 w 2570530"/>
                  <a:gd name="connsiteY4959" fmla="*/ 41478 h 819527"/>
                  <a:gd name="connsiteX4960" fmla="*/ 1907886 w 2570530"/>
                  <a:gd name="connsiteY4960" fmla="*/ 59276 h 819527"/>
                  <a:gd name="connsiteX4961" fmla="*/ 1883742 w 2570530"/>
                  <a:gd name="connsiteY4961" fmla="*/ 69048 h 819527"/>
                  <a:gd name="connsiteX4962" fmla="*/ 1858739 w 2570530"/>
                  <a:gd name="connsiteY4962" fmla="*/ 64151 h 819527"/>
                  <a:gd name="connsiteX4963" fmla="*/ 1844724 w 2570530"/>
                  <a:gd name="connsiteY4963" fmla="*/ 46603 h 819527"/>
                  <a:gd name="connsiteX4964" fmla="*/ 1851603 w 2570530"/>
                  <a:gd name="connsiteY4964" fmla="*/ 28804 h 819527"/>
                  <a:gd name="connsiteX4965" fmla="*/ 1875748 w 2570530"/>
                  <a:gd name="connsiteY4965" fmla="*/ 19033 h 819527"/>
                  <a:gd name="connsiteX4966" fmla="*/ 1882665 w 2570530"/>
                  <a:gd name="connsiteY4966" fmla="*/ 17413 h 819527"/>
                  <a:gd name="connsiteX4967" fmla="*/ 1252161 w 2570530"/>
                  <a:gd name="connsiteY4967" fmla="*/ 17413 h 819527"/>
                  <a:gd name="connsiteX4968" fmla="*/ 1259170 w 2570530"/>
                  <a:gd name="connsiteY4968" fmla="*/ 17795 h 819527"/>
                  <a:gd name="connsiteX4969" fmla="*/ 1270247 w 2570530"/>
                  <a:gd name="connsiteY4969" fmla="*/ 23930 h 819527"/>
                  <a:gd name="connsiteX4970" fmla="*/ 1284262 w 2570530"/>
                  <a:gd name="connsiteY4970" fmla="*/ 41478 h 819527"/>
                  <a:gd name="connsiteX4971" fmla="*/ 1277383 w 2570530"/>
                  <a:gd name="connsiteY4971" fmla="*/ 59276 h 819527"/>
                  <a:gd name="connsiteX4972" fmla="*/ 1253239 w 2570530"/>
                  <a:gd name="connsiteY4972" fmla="*/ 69048 h 819527"/>
                  <a:gd name="connsiteX4973" fmla="*/ 1228236 w 2570530"/>
                  <a:gd name="connsiteY4973" fmla="*/ 64151 h 819527"/>
                  <a:gd name="connsiteX4974" fmla="*/ 1214221 w 2570530"/>
                  <a:gd name="connsiteY4974" fmla="*/ 46603 h 819527"/>
                  <a:gd name="connsiteX4975" fmla="*/ 1221099 w 2570530"/>
                  <a:gd name="connsiteY4975" fmla="*/ 28804 h 819527"/>
                  <a:gd name="connsiteX4976" fmla="*/ 1245245 w 2570530"/>
                  <a:gd name="connsiteY4976" fmla="*/ 19033 h 819527"/>
                  <a:gd name="connsiteX4977" fmla="*/ 1252161 w 2570530"/>
                  <a:gd name="connsiteY4977" fmla="*/ 17413 h 819527"/>
                  <a:gd name="connsiteX4978" fmla="*/ 622852 w 2570530"/>
                  <a:gd name="connsiteY4978" fmla="*/ 17413 h 819527"/>
                  <a:gd name="connsiteX4979" fmla="*/ 629861 w 2570530"/>
                  <a:gd name="connsiteY4979" fmla="*/ 17795 h 819527"/>
                  <a:gd name="connsiteX4980" fmla="*/ 640938 w 2570530"/>
                  <a:gd name="connsiteY4980" fmla="*/ 23930 h 819527"/>
                  <a:gd name="connsiteX4981" fmla="*/ 654952 w 2570530"/>
                  <a:gd name="connsiteY4981" fmla="*/ 41478 h 819527"/>
                  <a:gd name="connsiteX4982" fmla="*/ 648073 w 2570530"/>
                  <a:gd name="connsiteY4982" fmla="*/ 59276 h 819527"/>
                  <a:gd name="connsiteX4983" fmla="*/ 623929 w 2570530"/>
                  <a:gd name="connsiteY4983" fmla="*/ 69048 h 819527"/>
                  <a:gd name="connsiteX4984" fmla="*/ 598926 w 2570530"/>
                  <a:gd name="connsiteY4984" fmla="*/ 64151 h 819527"/>
                  <a:gd name="connsiteX4985" fmla="*/ 584911 w 2570530"/>
                  <a:gd name="connsiteY4985" fmla="*/ 46603 h 819527"/>
                  <a:gd name="connsiteX4986" fmla="*/ 591790 w 2570530"/>
                  <a:gd name="connsiteY4986" fmla="*/ 28804 h 819527"/>
                  <a:gd name="connsiteX4987" fmla="*/ 615935 w 2570530"/>
                  <a:gd name="connsiteY4987" fmla="*/ 19033 h 819527"/>
                  <a:gd name="connsiteX4988" fmla="*/ 622852 w 2570530"/>
                  <a:gd name="connsiteY4988" fmla="*/ 17413 h 819527"/>
                  <a:gd name="connsiteX4989" fmla="*/ 2408885 w 2570530"/>
                  <a:gd name="connsiteY4989" fmla="*/ 0 h 819527"/>
                  <a:gd name="connsiteX4990" fmla="*/ 2432504 w 2570530"/>
                  <a:gd name="connsiteY4990" fmla="*/ 0 h 819527"/>
                  <a:gd name="connsiteX4991" fmla="*/ 2434136 w 2570530"/>
                  <a:gd name="connsiteY4991" fmla="*/ 9292 h 819527"/>
                  <a:gd name="connsiteX4992" fmla="*/ 2421938 w 2570530"/>
                  <a:gd name="connsiteY4992" fmla="*/ 9292 h 819527"/>
                  <a:gd name="connsiteX4993" fmla="*/ 2282768 w 2570530"/>
                  <a:gd name="connsiteY4993" fmla="*/ 0 h 819527"/>
                  <a:gd name="connsiteX4994" fmla="*/ 2384997 w 2570530"/>
                  <a:gd name="connsiteY4994" fmla="*/ 0 h 819527"/>
                  <a:gd name="connsiteX4995" fmla="*/ 2422599 w 2570530"/>
                  <a:gd name="connsiteY4995" fmla="*/ 26767 h 819527"/>
                  <a:gd name="connsiteX4996" fmla="*/ 2422599 w 2570530"/>
                  <a:gd name="connsiteY4996" fmla="*/ 55512 h 819527"/>
                  <a:gd name="connsiteX4997" fmla="*/ 2392018 w 2570530"/>
                  <a:gd name="connsiteY4997" fmla="*/ 77280 h 819527"/>
                  <a:gd name="connsiteX4998" fmla="*/ 2351638 w 2570530"/>
                  <a:gd name="connsiteY4998" fmla="*/ 77280 h 819527"/>
                  <a:gd name="connsiteX4999" fmla="*/ 2282768 w 2570530"/>
                  <a:gd name="connsiteY4999" fmla="*/ 28255 h 819527"/>
                  <a:gd name="connsiteX5000" fmla="*/ 2133973 w 2570530"/>
                  <a:gd name="connsiteY5000" fmla="*/ 0 h 819527"/>
                  <a:gd name="connsiteX5001" fmla="*/ 2242737 w 2570530"/>
                  <a:gd name="connsiteY5001" fmla="*/ 0 h 819527"/>
                  <a:gd name="connsiteX5002" fmla="*/ 2242737 w 2570530"/>
                  <a:gd name="connsiteY5002" fmla="*/ 10614 h 819527"/>
                  <a:gd name="connsiteX5003" fmla="*/ 2207787 w 2570530"/>
                  <a:gd name="connsiteY5003" fmla="*/ 35493 h 819527"/>
                  <a:gd name="connsiteX5004" fmla="*/ 2172232 w 2570530"/>
                  <a:gd name="connsiteY5004" fmla="*/ 35493 h 819527"/>
                  <a:gd name="connsiteX5005" fmla="*/ 2133973 w 2570530"/>
                  <a:gd name="connsiteY5005" fmla="*/ 8258 h 819527"/>
                  <a:gd name="connsiteX5006" fmla="*/ 1955468 w 2570530"/>
                  <a:gd name="connsiteY5006" fmla="*/ 0 h 819527"/>
                  <a:gd name="connsiteX5007" fmla="*/ 2094272 w 2570530"/>
                  <a:gd name="connsiteY5007" fmla="*/ 0 h 819527"/>
                  <a:gd name="connsiteX5008" fmla="*/ 2108908 w 2570530"/>
                  <a:gd name="connsiteY5008" fmla="*/ 10419 h 819527"/>
                  <a:gd name="connsiteX5009" fmla="*/ 2108908 w 2570530"/>
                  <a:gd name="connsiteY5009" fmla="*/ 57936 h 819527"/>
                  <a:gd name="connsiteX5010" fmla="*/ 2058356 w 2570530"/>
                  <a:gd name="connsiteY5010" fmla="*/ 93922 h 819527"/>
                  <a:gd name="connsiteX5011" fmla="*/ 2024982 w 2570530"/>
                  <a:gd name="connsiteY5011" fmla="*/ 103763 h 819527"/>
                  <a:gd name="connsiteX5012" fmla="*/ 2024980 w 2570530"/>
                  <a:gd name="connsiteY5012" fmla="*/ 103763 h 819527"/>
                  <a:gd name="connsiteX5013" fmla="*/ 2024980 w 2570530"/>
                  <a:gd name="connsiteY5013" fmla="*/ 103732 h 819527"/>
                  <a:gd name="connsiteX5014" fmla="*/ 2024758 w 2570530"/>
                  <a:gd name="connsiteY5014" fmla="*/ 103763 h 819527"/>
                  <a:gd name="connsiteX5015" fmla="*/ 1991383 w 2570530"/>
                  <a:gd name="connsiteY5015" fmla="*/ 93922 h 819527"/>
                  <a:gd name="connsiteX5016" fmla="*/ 1940830 w 2570530"/>
                  <a:gd name="connsiteY5016" fmla="*/ 57936 h 819527"/>
                  <a:gd name="connsiteX5017" fmla="*/ 1940830 w 2570530"/>
                  <a:gd name="connsiteY5017" fmla="*/ 10420 h 819527"/>
                  <a:gd name="connsiteX5018" fmla="*/ 1881289 w 2570530"/>
                  <a:gd name="connsiteY5018" fmla="*/ 0 h 819527"/>
                  <a:gd name="connsiteX5019" fmla="*/ 1903560 w 2570530"/>
                  <a:gd name="connsiteY5019" fmla="*/ 0 h 819527"/>
                  <a:gd name="connsiteX5020" fmla="*/ 1903248 w 2570530"/>
                  <a:gd name="connsiteY5020" fmla="*/ 5001 h 819527"/>
                  <a:gd name="connsiteX5021" fmla="*/ 1896952 w 2570530"/>
                  <a:gd name="connsiteY5021" fmla="*/ 9102 h 819527"/>
                  <a:gd name="connsiteX5022" fmla="*/ 1886781 w 2570530"/>
                  <a:gd name="connsiteY5022" fmla="*/ 8780 h 819527"/>
                  <a:gd name="connsiteX5023" fmla="*/ 1881021 w 2570530"/>
                  <a:gd name="connsiteY5023" fmla="*/ 4299 h 819527"/>
                  <a:gd name="connsiteX5024" fmla="*/ 1832408 w 2570530"/>
                  <a:gd name="connsiteY5024" fmla="*/ 0 h 819527"/>
                  <a:gd name="connsiteX5025" fmla="*/ 1866531 w 2570530"/>
                  <a:gd name="connsiteY5025" fmla="*/ 0 h 819527"/>
                  <a:gd name="connsiteX5026" fmla="*/ 1869420 w 2570530"/>
                  <a:gd name="connsiteY5026" fmla="*/ 2350 h 819527"/>
                  <a:gd name="connsiteX5027" fmla="*/ 1868418 w 2570530"/>
                  <a:gd name="connsiteY5027" fmla="*/ 13079 h 819527"/>
                  <a:gd name="connsiteX5028" fmla="*/ 1853077 w 2570530"/>
                  <a:gd name="connsiteY5028" fmla="*/ 22639 h 819527"/>
                  <a:gd name="connsiteX5029" fmla="*/ 1838004 w 2570530"/>
                  <a:gd name="connsiteY5029" fmla="*/ 21926 h 819527"/>
                  <a:gd name="connsiteX5030" fmla="*/ 1827347 w 2570530"/>
                  <a:gd name="connsiteY5030" fmla="*/ 13259 h 819527"/>
                  <a:gd name="connsiteX5031" fmla="*/ 1828349 w 2570530"/>
                  <a:gd name="connsiteY5031" fmla="*/ 2529 h 819527"/>
                  <a:gd name="connsiteX5032" fmla="*/ 1778254 w 2570530"/>
                  <a:gd name="connsiteY5032" fmla="*/ 0 h 819527"/>
                  <a:gd name="connsiteX5033" fmla="*/ 1819725 w 2570530"/>
                  <a:gd name="connsiteY5033" fmla="*/ 0 h 819527"/>
                  <a:gd name="connsiteX5034" fmla="*/ 1806671 w 2570530"/>
                  <a:gd name="connsiteY5034" fmla="*/ 9292 h 819527"/>
                  <a:gd name="connsiteX5035" fmla="*/ 1791307 w 2570530"/>
                  <a:gd name="connsiteY5035" fmla="*/ 9292 h 819527"/>
                  <a:gd name="connsiteX5036" fmla="*/ 1652138 w 2570530"/>
                  <a:gd name="connsiteY5036" fmla="*/ 0 h 819527"/>
                  <a:gd name="connsiteX5037" fmla="*/ 1754367 w 2570530"/>
                  <a:gd name="connsiteY5037" fmla="*/ 0 h 819527"/>
                  <a:gd name="connsiteX5038" fmla="*/ 1791968 w 2570530"/>
                  <a:gd name="connsiteY5038" fmla="*/ 26767 h 819527"/>
                  <a:gd name="connsiteX5039" fmla="*/ 1791968 w 2570530"/>
                  <a:gd name="connsiteY5039" fmla="*/ 55512 h 819527"/>
                  <a:gd name="connsiteX5040" fmla="*/ 1761387 w 2570530"/>
                  <a:gd name="connsiteY5040" fmla="*/ 77280 h 819527"/>
                  <a:gd name="connsiteX5041" fmla="*/ 1721008 w 2570530"/>
                  <a:gd name="connsiteY5041" fmla="*/ 77280 h 819527"/>
                  <a:gd name="connsiteX5042" fmla="*/ 1652138 w 2570530"/>
                  <a:gd name="connsiteY5042" fmla="*/ 28255 h 819527"/>
                  <a:gd name="connsiteX5043" fmla="*/ 1503343 w 2570530"/>
                  <a:gd name="connsiteY5043" fmla="*/ 0 h 819527"/>
                  <a:gd name="connsiteX5044" fmla="*/ 1612106 w 2570530"/>
                  <a:gd name="connsiteY5044" fmla="*/ 0 h 819527"/>
                  <a:gd name="connsiteX5045" fmla="*/ 1612106 w 2570530"/>
                  <a:gd name="connsiteY5045" fmla="*/ 10614 h 819527"/>
                  <a:gd name="connsiteX5046" fmla="*/ 1577157 w 2570530"/>
                  <a:gd name="connsiteY5046" fmla="*/ 35493 h 819527"/>
                  <a:gd name="connsiteX5047" fmla="*/ 1541602 w 2570530"/>
                  <a:gd name="connsiteY5047" fmla="*/ 35493 h 819527"/>
                  <a:gd name="connsiteX5048" fmla="*/ 1503343 w 2570530"/>
                  <a:gd name="connsiteY5048" fmla="*/ 8258 h 819527"/>
                  <a:gd name="connsiteX5049" fmla="*/ 1324965 w 2570530"/>
                  <a:gd name="connsiteY5049" fmla="*/ 0 h 819527"/>
                  <a:gd name="connsiteX5050" fmla="*/ 1463642 w 2570530"/>
                  <a:gd name="connsiteY5050" fmla="*/ 0 h 819527"/>
                  <a:gd name="connsiteX5051" fmla="*/ 1478278 w 2570530"/>
                  <a:gd name="connsiteY5051" fmla="*/ 10419 h 819527"/>
                  <a:gd name="connsiteX5052" fmla="*/ 1478278 w 2570530"/>
                  <a:gd name="connsiteY5052" fmla="*/ 57936 h 819527"/>
                  <a:gd name="connsiteX5053" fmla="*/ 1427725 w 2570530"/>
                  <a:gd name="connsiteY5053" fmla="*/ 93922 h 819527"/>
                  <a:gd name="connsiteX5054" fmla="*/ 1394351 w 2570530"/>
                  <a:gd name="connsiteY5054" fmla="*/ 103763 h 819527"/>
                  <a:gd name="connsiteX5055" fmla="*/ 1394350 w 2570530"/>
                  <a:gd name="connsiteY5055" fmla="*/ 103763 h 819527"/>
                  <a:gd name="connsiteX5056" fmla="*/ 1394350 w 2570530"/>
                  <a:gd name="connsiteY5056" fmla="*/ 103750 h 819527"/>
                  <a:gd name="connsiteX5057" fmla="*/ 1394254 w 2570530"/>
                  <a:gd name="connsiteY5057" fmla="*/ 103763 h 819527"/>
                  <a:gd name="connsiteX5058" fmla="*/ 1360879 w 2570530"/>
                  <a:gd name="connsiteY5058" fmla="*/ 93922 h 819527"/>
                  <a:gd name="connsiteX5059" fmla="*/ 1310327 w 2570530"/>
                  <a:gd name="connsiteY5059" fmla="*/ 57936 h 819527"/>
                  <a:gd name="connsiteX5060" fmla="*/ 1310327 w 2570530"/>
                  <a:gd name="connsiteY5060" fmla="*/ 10420 h 819527"/>
                  <a:gd name="connsiteX5061" fmla="*/ 1250786 w 2570530"/>
                  <a:gd name="connsiteY5061" fmla="*/ 0 h 819527"/>
                  <a:gd name="connsiteX5062" fmla="*/ 1273057 w 2570530"/>
                  <a:gd name="connsiteY5062" fmla="*/ 0 h 819527"/>
                  <a:gd name="connsiteX5063" fmla="*/ 1272745 w 2570530"/>
                  <a:gd name="connsiteY5063" fmla="*/ 5001 h 819527"/>
                  <a:gd name="connsiteX5064" fmla="*/ 1266449 w 2570530"/>
                  <a:gd name="connsiteY5064" fmla="*/ 9102 h 819527"/>
                  <a:gd name="connsiteX5065" fmla="*/ 1256278 w 2570530"/>
                  <a:gd name="connsiteY5065" fmla="*/ 8780 h 819527"/>
                  <a:gd name="connsiteX5066" fmla="*/ 1250517 w 2570530"/>
                  <a:gd name="connsiteY5066" fmla="*/ 4299 h 819527"/>
                  <a:gd name="connsiteX5067" fmla="*/ 1201905 w 2570530"/>
                  <a:gd name="connsiteY5067" fmla="*/ 0 h 819527"/>
                  <a:gd name="connsiteX5068" fmla="*/ 1236028 w 2570530"/>
                  <a:gd name="connsiteY5068" fmla="*/ 0 h 819527"/>
                  <a:gd name="connsiteX5069" fmla="*/ 1238917 w 2570530"/>
                  <a:gd name="connsiteY5069" fmla="*/ 2350 h 819527"/>
                  <a:gd name="connsiteX5070" fmla="*/ 1237915 w 2570530"/>
                  <a:gd name="connsiteY5070" fmla="*/ 13079 h 819527"/>
                  <a:gd name="connsiteX5071" fmla="*/ 1222573 w 2570530"/>
                  <a:gd name="connsiteY5071" fmla="*/ 22639 h 819527"/>
                  <a:gd name="connsiteX5072" fmla="*/ 1207501 w 2570530"/>
                  <a:gd name="connsiteY5072" fmla="*/ 21926 h 819527"/>
                  <a:gd name="connsiteX5073" fmla="*/ 1196843 w 2570530"/>
                  <a:gd name="connsiteY5073" fmla="*/ 13259 h 819527"/>
                  <a:gd name="connsiteX5074" fmla="*/ 1197846 w 2570530"/>
                  <a:gd name="connsiteY5074" fmla="*/ 2529 h 819527"/>
                  <a:gd name="connsiteX5075" fmla="*/ 1147751 w 2570530"/>
                  <a:gd name="connsiteY5075" fmla="*/ 0 h 819527"/>
                  <a:gd name="connsiteX5076" fmla="*/ 1189221 w 2570530"/>
                  <a:gd name="connsiteY5076" fmla="*/ 0 h 819527"/>
                  <a:gd name="connsiteX5077" fmla="*/ 1176168 w 2570530"/>
                  <a:gd name="connsiteY5077" fmla="*/ 9292 h 819527"/>
                  <a:gd name="connsiteX5078" fmla="*/ 1160804 w 2570530"/>
                  <a:gd name="connsiteY5078" fmla="*/ 9292 h 819527"/>
                  <a:gd name="connsiteX5079" fmla="*/ 1021635 w 2570530"/>
                  <a:gd name="connsiteY5079" fmla="*/ 0 h 819527"/>
                  <a:gd name="connsiteX5080" fmla="*/ 1123863 w 2570530"/>
                  <a:gd name="connsiteY5080" fmla="*/ 0 h 819527"/>
                  <a:gd name="connsiteX5081" fmla="*/ 1161464 w 2570530"/>
                  <a:gd name="connsiteY5081" fmla="*/ 26767 h 819527"/>
                  <a:gd name="connsiteX5082" fmla="*/ 1161464 w 2570530"/>
                  <a:gd name="connsiteY5082" fmla="*/ 55512 h 819527"/>
                  <a:gd name="connsiteX5083" fmla="*/ 1130884 w 2570530"/>
                  <a:gd name="connsiteY5083" fmla="*/ 77280 h 819527"/>
                  <a:gd name="connsiteX5084" fmla="*/ 1090505 w 2570530"/>
                  <a:gd name="connsiteY5084" fmla="*/ 77280 h 819527"/>
                  <a:gd name="connsiteX5085" fmla="*/ 1021635 w 2570530"/>
                  <a:gd name="connsiteY5085" fmla="*/ 28255 h 819527"/>
                  <a:gd name="connsiteX5086" fmla="*/ 872839 w 2570530"/>
                  <a:gd name="connsiteY5086" fmla="*/ 0 h 819527"/>
                  <a:gd name="connsiteX5087" fmla="*/ 981603 w 2570530"/>
                  <a:gd name="connsiteY5087" fmla="*/ 0 h 819527"/>
                  <a:gd name="connsiteX5088" fmla="*/ 981603 w 2570530"/>
                  <a:gd name="connsiteY5088" fmla="*/ 10614 h 819527"/>
                  <a:gd name="connsiteX5089" fmla="*/ 946653 w 2570530"/>
                  <a:gd name="connsiteY5089" fmla="*/ 35493 h 819527"/>
                  <a:gd name="connsiteX5090" fmla="*/ 911098 w 2570530"/>
                  <a:gd name="connsiteY5090" fmla="*/ 35493 h 819527"/>
                  <a:gd name="connsiteX5091" fmla="*/ 872839 w 2570530"/>
                  <a:gd name="connsiteY5091" fmla="*/ 8258 h 819527"/>
                  <a:gd name="connsiteX5092" fmla="*/ 695655 w 2570530"/>
                  <a:gd name="connsiteY5092" fmla="*/ 0 h 819527"/>
                  <a:gd name="connsiteX5093" fmla="*/ 833139 w 2570530"/>
                  <a:gd name="connsiteY5093" fmla="*/ 0 h 819527"/>
                  <a:gd name="connsiteX5094" fmla="*/ 847775 w 2570530"/>
                  <a:gd name="connsiteY5094" fmla="*/ 10419 h 819527"/>
                  <a:gd name="connsiteX5095" fmla="*/ 847775 w 2570530"/>
                  <a:gd name="connsiteY5095" fmla="*/ 57936 h 819527"/>
                  <a:gd name="connsiteX5096" fmla="*/ 797222 w 2570530"/>
                  <a:gd name="connsiteY5096" fmla="*/ 93922 h 819527"/>
                  <a:gd name="connsiteX5097" fmla="*/ 781608 w 2570530"/>
                  <a:gd name="connsiteY5097" fmla="*/ 101303 h 819527"/>
                  <a:gd name="connsiteX5098" fmla="*/ 765167 w 2570530"/>
                  <a:gd name="connsiteY5098" fmla="*/ 103580 h 819527"/>
                  <a:gd name="connsiteX5099" fmla="*/ 765167 w 2570530"/>
                  <a:gd name="connsiteY5099" fmla="*/ 103732 h 819527"/>
                  <a:gd name="connsiteX5100" fmla="*/ 764944 w 2570530"/>
                  <a:gd name="connsiteY5100" fmla="*/ 103763 h 819527"/>
                  <a:gd name="connsiteX5101" fmla="*/ 764395 w 2570530"/>
                  <a:gd name="connsiteY5101" fmla="*/ 103687 h 819527"/>
                  <a:gd name="connsiteX5102" fmla="*/ 763847 w 2570530"/>
                  <a:gd name="connsiteY5102" fmla="*/ 103763 h 819527"/>
                  <a:gd name="connsiteX5103" fmla="*/ 763846 w 2570530"/>
                  <a:gd name="connsiteY5103" fmla="*/ 103763 h 819527"/>
                  <a:gd name="connsiteX5104" fmla="*/ 763846 w 2570530"/>
                  <a:gd name="connsiteY5104" fmla="*/ 103611 h 819527"/>
                  <a:gd name="connsiteX5105" fmla="*/ 747184 w 2570530"/>
                  <a:gd name="connsiteY5105" fmla="*/ 101303 h 819527"/>
                  <a:gd name="connsiteX5106" fmla="*/ 731570 w 2570530"/>
                  <a:gd name="connsiteY5106" fmla="*/ 93922 h 819527"/>
                  <a:gd name="connsiteX5107" fmla="*/ 681017 w 2570530"/>
                  <a:gd name="connsiteY5107" fmla="*/ 57936 h 819527"/>
                  <a:gd name="connsiteX5108" fmla="*/ 681017 w 2570530"/>
                  <a:gd name="connsiteY5108" fmla="*/ 10420 h 819527"/>
                  <a:gd name="connsiteX5109" fmla="*/ 621476 w 2570530"/>
                  <a:gd name="connsiteY5109" fmla="*/ 0 h 819527"/>
                  <a:gd name="connsiteX5110" fmla="*/ 643747 w 2570530"/>
                  <a:gd name="connsiteY5110" fmla="*/ 0 h 819527"/>
                  <a:gd name="connsiteX5111" fmla="*/ 643435 w 2570530"/>
                  <a:gd name="connsiteY5111" fmla="*/ 5001 h 819527"/>
                  <a:gd name="connsiteX5112" fmla="*/ 637140 w 2570530"/>
                  <a:gd name="connsiteY5112" fmla="*/ 9102 h 819527"/>
                  <a:gd name="connsiteX5113" fmla="*/ 626968 w 2570530"/>
                  <a:gd name="connsiteY5113" fmla="*/ 8780 h 819527"/>
                  <a:gd name="connsiteX5114" fmla="*/ 621208 w 2570530"/>
                  <a:gd name="connsiteY5114" fmla="*/ 4299 h 819527"/>
                  <a:gd name="connsiteX5115" fmla="*/ 572595 w 2570530"/>
                  <a:gd name="connsiteY5115" fmla="*/ 0 h 819527"/>
                  <a:gd name="connsiteX5116" fmla="*/ 606719 w 2570530"/>
                  <a:gd name="connsiteY5116" fmla="*/ 0 h 819527"/>
                  <a:gd name="connsiteX5117" fmla="*/ 609608 w 2570530"/>
                  <a:gd name="connsiteY5117" fmla="*/ 2350 h 819527"/>
                  <a:gd name="connsiteX5118" fmla="*/ 608605 w 2570530"/>
                  <a:gd name="connsiteY5118" fmla="*/ 13079 h 819527"/>
                  <a:gd name="connsiteX5119" fmla="*/ 593263 w 2570530"/>
                  <a:gd name="connsiteY5119" fmla="*/ 22639 h 819527"/>
                  <a:gd name="connsiteX5120" fmla="*/ 578191 w 2570530"/>
                  <a:gd name="connsiteY5120" fmla="*/ 21926 h 819527"/>
                  <a:gd name="connsiteX5121" fmla="*/ 567534 w 2570530"/>
                  <a:gd name="connsiteY5121" fmla="*/ 13259 h 819527"/>
                  <a:gd name="connsiteX5122" fmla="*/ 568536 w 2570530"/>
                  <a:gd name="connsiteY5122" fmla="*/ 2529 h 819527"/>
                  <a:gd name="connsiteX5123" fmla="*/ 518441 w 2570530"/>
                  <a:gd name="connsiteY5123" fmla="*/ 0 h 819527"/>
                  <a:gd name="connsiteX5124" fmla="*/ 559912 w 2570530"/>
                  <a:gd name="connsiteY5124" fmla="*/ 0 h 819527"/>
                  <a:gd name="connsiteX5125" fmla="*/ 546858 w 2570530"/>
                  <a:gd name="connsiteY5125" fmla="*/ 9292 h 819527"/>
                  <a:gd name="connsiteX5126" fmla="*/ 531494 w 2570530"/>
                  <a:gd name="connsiteY5126" fmla="*/ 9292 h 819527"/>
                  <a:gd name="connsiteX5127" fmla="*/ 392325 w 2570530"/>
                  <a:gd name="connsiteY5127" fmla="*/ 0 h 819527"/>
                  <a:gd name="connsiteX5128" fmla="*/ 494553 w 2570530"/>
                  <a:gd name="connsiteY5128" fmla="*/ 0 h 819527"/>
                  <a:gd name="connsiteX5129" fmla="*/ 532155 w 2570530"/>
                  <a:gd name="connsiteY5129" fmla="*/ 26767 h 819527"/>
                  <a:gd name="connsiteX5130" fmla="*/ 532155 w 2570530"/>
                  <a:gd name="connsiteY5130" fmla="*/ 55512 h 819527"/>
                  <a:gd name="connsiteX5131" fmla="*/ 501574 w 2570530"/>
                  <a:gd name="connsiteY5131" fmla="*/ 77280 h 819527"/>
                  <a:gd name="connsiteX5132" fmla="*/ 461195 w 2570530"/>
                  <a:gd name="connsiteY5132" fmla="*/ 77280 h 819527"/>
                  <a:gd name="connsiteX5133" fmla="*/ 392325 w 2570530"/>
                  <a:gd name="connsiteY5133" fmla="*/ 28255 h 819527"/>
                  <a:gd name="connsiteX5134" fmla="*/ 243530 w 2570530"/>
                  <a:gd name="connsiteY5134" fmla="*/ 0 h 819527"/>
                  <a:gd name="connsiteX5135" fmla="*/ 352293 w 2570530"/>
                  <a:gd name="connsiteY5135" fmla="*/ 0 h 819527"/>
                  <a:gd name="connsiteX5136" fmla="*/ 352293 w 2570530"/>
                  <a:gd name="connsiteY5136" fmla="*/ 10614 h 819527"/>
                  <a:gd name="connsiteX5137" fmla="*/ 317344 w 2570530"/>
                  <a:gd name="connsiteY5137" fmla="*/ 35493 h 819527"/>
                  <a:gd name="connsiteX5138" fmla="*/ 281789 w 2570530"/>
                  <a:gd name="connsiteY5138" fmla="*/ 35493 h 819527"/>
                  <a:gd name="connsiteX5139" fmla="*/ 243530 w 2570530"/>
                  <a:gd name="connsiteY5139" fmla="*/ 8258 h 819527"/>
                  <a:gd name="connsiteX5140" fmla="*/ 143922 w 2570530"/>
                  <a:gd name="connsiteY5140" fmla="*/ 0 h 819527"/>
                  <a:gd name="connsiteX5141" fmla="*/ 203829 w 2570530"/>
                  <a:gd name="connsiteY5141" fmla="*/ 0 h 819527"/>
                  <a:gd name="connsiteX5142" fmla="*/ 218465 w 2570530"/>
                  <a:gd name="connsiteY5142" fmla="*/ 10419 h 819527"/>
                  <a:gd name="connsiteX5143" fmla="*/ 218465 w 2570530"/>
                  <a:gd name="connsiteY5143" fmla="*/ 57936 h 819527"/>
                  <a:gd name="connsiteX5144" fmla="*/ 167912 w 2570530"/>
                  <a:gd name="connsiteY5144" fmla="*/ 93922 h 819527"/>
                  <a:gd name="connsiteX5145" fmla="*/ 134538 w 2570530"/>
                  <a:gd name="connsiteY5145" fmla="*/ 103763 h 819527"/>
                  <a:gd name="connsiteX5146" fmla="*/ 134537 w 2570530"/>
                  <a:gd name="connsiteY5146" fmla="*/ 103763 h 819527"/>
                  <a:gd name="connsiteX5147" fmla="*/ 134537 w 2570530"/>
                  <a:gd name="connsiteY5147" fmla="*/ 103750 h 819527"/>
                  <a:gd name="connsiteX5148" fmla="*/ 134441 w 2570530"/>
                  <a:gd name="connsiteY5148" fmla="*/ 103763 h 819527"/>
                  <a:gd name="connsiteX5149" fmla="*/ 126130 w 2570530"/>
                  <a:gd name="connsiteY5149" fmla="*/ 101312 h 819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  <a:cxn ang="0">
                    <a:pos x="connsiteX3105" y="connsiteY3105"/>
                  </a:cxn>
                  <a:cxn ang="0">
                    <a:pos x="connsiteX3106" y="connsiteY3106"/>
                  </a:cxn>
                  <a:cxn ang="0">
                    <a:pos x="connsiteX3107" y="connsiteY3107"/>
                  </a:cxn>
                  <a:cxn ang="0">
                    <a:pos x="connsiteX3108" y="connsiteY3108"/>
                  </a:cxn>
                  <a:cxn ang="0">
                    <a:pos x="connsiteX3109" y="connsiteY3109"/>
                  </a:cxn>
                  <a:cxn ang="0">
                    <a:pos x="connsiteX3110" y="connsiteY3110"/>
                  </a:cxn>
                  <a:cxn ang="0">
                    <a:pos x="connsiteX3111" y="connsiteY3111"/>
                  </a:cxn>
                  <a:cxn ang="0">
                    <a:pos x="connsiteX3112" y="connsiteY3112"/>
                  </a:cxn>
                  <a:cxn ang="0">
                    <a:pos x="connsiteX3113" y="connsiteY3113"/>
                  </a:cxn>
                  <a:cxn ang="0">
                    <a:pos x="connsiteX3114" y="connsiteY3114"/>
                  </a:cxn>
                  <a:cxn ang="0">
                    <a:pos x="connsiteX3115" y="connsiteY3115"/>
                  </a:cxn>
                  <a:cxn ang="0">
                    <a:pos x="connsiteX3116" y="connsiteY3116"/>
                  </a:cxn>
                  <a:cxn ang="0">
                    <a:pos x="connsiteX3117" y="connsiteY3117"/>
                  </a:cxn>
                  <a:cxn ang="0">
                    <a:pos x="connsiteX3118" y="connsiteY3118"/>
                  </a:cxn>
                  <a:cxn ang="0">
                    <a:pos x="connsiteX3119" y="connsiteY3119"/>
                  </a:cxn>
                  <a:cxn ang="0">
                    <a:pos x="connsiteX3120" y="connsiteY3120"/>
                  </a:cxn>
                  <a:cxn ang="0">
                    <a:pos x="connsiteX3121" y="connsiteY3121"/>
                  </a:cxn>
                  <a:cxn ang="0">
                    <a:pos x="connsiteX3122" y="connsiteY3122"/>
                  </a:cxn>
                  <a:cxn ang="0">
                    <a:pos x="connsiteX3123" y="connsiteY3123"/>
                  </a:cxn>
                  <a:cxn ang="0">
                    <a:pos x="connsiteX3124" y="connsiteY3124"/>
                  </a:cxn>
                  <a:cxn ang="0">
                    <a:pos x="connsiteX3125" y="connsiteY3125"/>
                  </a:cxn>
                  <a:cxn ang="0">
                    <a:pos x="connsiteX3126" y="connsiteY3126"/>
                  </a:cxn>
                  <a:cxn ang="0">
                    <a:pos x="connsiteX3127" y="connsiteY3127"/>
                  </a:cxn>
                  <a:cxn ang="0">
                    <a:pos x="connsiteX3128" y="connsiteY3128"/>
                  </a:cxn>
                  <a:cxn ang="0">
                    <a:pos x="connsiteX3129" y="connsiteY3129"/>
                  </a:cxn>
                  <a:cxn ang="0">
                    <a:pos x="connsiteX3130" y="connsiteY3130"/>
                  </a:cxn>
                  <a:cxn ang="0">
                    <a:pos x="connsiteX3131" y="connsiteY3131"/>
                  </a:cxn>
                  <a:cxn ang="0">
                    <a:pos x="connsiteX3132" y="connsiteY3132"/>
                  </a:cxn>
                  <a:cxn ang="0">
                    <a:pos x="connsiteX3133" y="connsiteY3133"/>
                  </a:cxn>
                  <a:cxn ang="0">
                    <a:pos x="connsiteX3134" y="connsiteY3134"/>
                  </a:cxn>
                  <a:cxn ang="0">
                    <a:pos x="connsiteX3135" y="connsiteY3135"/>
                  </a:cxn>
                  <a:cxn ang="0">
                    <a:pos x="connsiteX3136" y="connsiteY3136"/>
                  </a:cxn>
                  <a:cxn ang="0">
                    <a:pos x="connsiteX3137" y="connsiteY3137"/>
                  </a:cxn>
                  <a:cxn ang="0">
                    <a:pos x="connsiteX3138" y="connsiteY3138"/>
                  </a:cxn>
                  <a:cxn ang="0">
                    <a:pos x="connsiteX3139" y="connsiteY3139"/>
                  </a:cxn>
                  <a:cxn ang="0">
                    <a:pos x="connsiteX3140" y="connsiteY3140"/>
                  </a:cxn>
                  <a:cxn ang="0">
                    <a:pos x="connsiteX3141" y="connsiteY3141"/>
                  </a:cxn>
                  <a:cxn ang="0">
                    <a:pos x="connsiteX3142" y="connsiteY3142"/>
                  </a:cxn>
                  <a:cxn ang="0">
                    <a:pos x="connsiteX3143" y="connsiteY3143"/>
                  </a:cxn>
                  <a:cxn ang="0">
                    <a:pos x="connsiteX3144" y="connsiteY3144"/>
                  </a:cxn>
                  <a:cxn ang="0">
                    <a:pos x="connsiteX3145" y="connsiteY3145"/>
                  </a:cxn>
                  <a:cxn ang="0">
                    <a:pos x="connsiteX3146" y="connsiteY3146"/>
                  </a:cxn>
                  <a:cxn ang="0">
                    <a:pos x="connsiteX3147" y="connsiteY3147"/>
                  </a:cxn>
                  <a:cxn ang="0">
                    <a:pos x="connsiteX3148" y="connsiteY3148"/>
                  </a:cxn>
                  <a:cxn ang="0">
                    <a:pos x="connsiteX3149" y="connsiteY3149"/>
                  </a:cxn>
                  <a:cxn ang="0">
                    <a:pos x="connsiteX3150" y="connsiteY3150"/>
                  </a:cxn>
                  <a:cxn ang="0">
                    <a:pos x="connsiteX3151" y="connsiteY3151"/>
                  </a:cxn>
                  <a:cxn ang="0">
                    <a:pos x="connsiteX3152" y="connsiteY3152"/>
                  </a:cxn>
                  <a:cxn ang="0">
                    <a:pos x="connsiteX3153" y="connsiteY3153"/>
                  </a:cxn>
                  <a:cxn ang="0">
                    <a:pos x="connsiteX3154" y="connsiteY3154"/>
                  </a:cxn>
                  <a:cxn ang="0">
                    <a:pos x="connsiteX3155" y="connsiteY3155"/>
                  </a:cxn>
                  <a:cxn ang="0">
                    <a:pos x="connsiteX3156" y="connsiteY3156"/>
                  </a:cxn>
                  <a:cxn ang="0">
                    <a:pos x="connsiteX3157" y="connsiteY3157"/>
                  </a:cxn>
                  <a:cxn ang="0">
                    <a:pos x="connsiteX3158" y="connsiteY3158"/>
                  </a:cxn>
                  <a:cxn ang="0">
                    <a:pos x="connsiteX3159" y="connsiteY3159"/>
                  </a:cxn>
                  <a:cxn ang="0">
                    <a:pos x="connsiteX3160" y="connsiteY3160"/>
                  </a:cxn>
                  <a:cxn ang="0">
                    <a:pos x="connsiteX3161" y="connsiteY3161"/>
                  </a:cxn>
                  <a:cxn ang="0">
                    <a:pos x="connsiteX3162" y="connsiteY3162"/>
                  </a:cxn>
                  <a:cxn ang="0">
                    <a:pos x="connsiteX3163" y="connsiteY3163"/>
                  </a:cxn>
                  <a:cxn ang="0">
                    <a:pos x="connsiteX3164" y="connsiteY3164"/>
                  </a:cxn>
                  <a:cxn ang="0">
                    <a:pos x="connsiteX3165" y="connsiteY3165"/>
                  </a:cxn>
                  <a:cxn ang="0">
                    <a:pos x="connsiteX3166" y="connsiteY3166"/>
                  </a:cxn>
                  <a:cxn ang="0">
                    <a:pos x="connsiteX3167" y="connsiteY3167"/>
                  </a:cxn>
                  <a:cxn ang="0">
                    <a:pos x="connsiteX3168" y="connsiteY3168"/>
                  </a:cxn>
                  <a:cxn ang="0">
                    <a:pos x="connsiteX3169" y="connsiteY3169"/>
                  </a:cxn>
                  <a:cxn ang="0">
                    <a:pos x="connsiteX3170" y="connsiteY3170"/>
                  </a:cxn>
                  <a:cxn ang="0">
                    <a:pos x="connsiteX3171" y="connsiteY3171"/>
                  </a:cxn>
                  <a:cxn ang="0">
                    <a:pos x="connsiteX3172" y="connsiteY3172"/>
                  </a:cxn>
                  <a:cxn ang="0">
                    <a:pos x="connsiteX3173" y="connsiteY3173"/>
                  </a:cxn>
                  <a:cxn ang="0">
                    <a:pos x="connsiteX3174" y="connsiteY3174"/>
                  </a:cxn>
                  <a:cxn ang="0">
                    <a:pos x="connsiteX3175" y="connsiteY3175"/>
                  </a:cxn>
                  <a:cxn ang="0">
                    <a:pos x="connsiteX3176" y="connsiteY3176"/>
                  </a:cxn>
                  <a:cxn ang="0">
                    <a:pos x="connsiteX3177" y="connsiteY3177"/>
                  </a:cxn>
                  <a:cxn ang="0">
                    <a:pos x="connsiteX3178" y="connsiteY3178"/>
                  </a:cxn>
                  <a:cxn ang="0">
                    <a:pos x="connsiteX3179" y="connsiteY3179"/>
                  </a:cxn>
                  <a:cxn ang="0">
                    <a:pos x="connsiteX3180" y="connsiteY3180"/>
                  </a:cxn>
                  <a:cxn ang="0">
                    <a:pos x="connsiteX3181" y="connsiteY3181"/>
                  </a:cxn>
                  <a:cxn ang="0">
                    <a:pos x="connsiteX3182" y="connsiteY3182"/>
                  </a:cxn>
                  <a:cxn ang="0">
                    <a:pos x="connsiteX3183" y="connsiteY3183"/>
                  </a:cxn>
                  <a:cxn ang="0">
                    <a:pos x="connsiteX3184" y="connsiteY3184"/>
                  </a:cxn>
                  <a:cxn ang="0">
                    <a:pos x="connsiteX3185" y="connsiteY3185"/>
                  </a:cxn>
                  <a:cxn ang="0">
                    <a:pos x="connsiteX3186" y="connsiteY3186"/>
                  </a:cxn>
                  <a:cxn ang="0">
                    <a:pos x="connsiteX3187" y="connsiteY3187"/>
                  </a:cxn>
                  <a:cxn ang="0">
                    <a:pos x="connsiteX3188" y="connsiteY3188"/>
                  </a:cxn>
                  <a:cxn ang="0">
                    <a:pos x="connsiteX3189" y="connsiteY3189"/>
                  </a:cxn>
                  <a:cxn ang="0">
                    <a:pos x="connsiteX3190" y="connsiteY3190"/>
                  </a:cxn>
                  <a:cxn ang="0">
                    <a:pos x="connsiteX3191" y="connsiteY3191"/>
                  </a:cxn>
                  <a:cxn ang="0">
                    <a:pos x="connsiteX3192" y="connsiteY3192"/>
                  </a:cxn>
                  <a:cxn ang="0">
                    <a:pos x="connsiteX3193" y="connsiteY3193"/>
                  </a:cxn>
                  <a:cxn ang="0">
                    <a:pos x="connsiteX3194" y="connsiteY3194"/>
                  </a:cxn>
                  <a:cxn ang="0">
                    <a:pos x="connsiteX3195" y="connsiteY3195"/>
                  </a:cxn>
                  <a:cxn ang="0">
                    <a:pos x="connsiteX3196" y="connsiteY3196"/>
                  </a:cxn>
                  <a:cxn ang="0">
                    <a:pos x="connsiteX3197" y="connsiteY3197"/>
                  </a:cxn>
                  <a:cxn ang="0">
                    <a:pos x="connsiteX3198" y="connsiteY3198"/>
                  </a:cxn>
                  <a:cxn ang="0">
                    <a:pos x="connsiteX3199" y="connsiteY3199"/>
                  </a:cxn>
                  <a:cxn ang="0">
                    <a:pos x="connsiteX3200" y="connsiteY3200"/>
                  </a:cxn>
                  <a:cxn ang="0">
                    <a:pos x="connsiteX3201" y="connsiteY3201"/>
                  </a:cxn>
                  <a:cxn ang="0">
                    <a:pos x="connsiteX3202" y="connsiteY3202"/>
                  </a:cxn>
                  <a:cxn ang="0">
                    <a:pos x="connsiteX3203" y="connsiteY3203"/>
                  </a:cxn>
                  <a:cxn ang="0">
                    <a:pos x="connsiteX3204" y="connsiteY3204"/>
                  </a:cxn>
                  <a:cxn ang="0">
                    <a:pos x="connsiteX3205" y="connsiteY3205"/>
                  </a:cxn>
                  <a:cxn ang="0">
                    <a:pos x="connsiteX3206" y="connsiteY3206"/>
                  </a:cxn>
                  <a:cxn ang="0">
                    <a:pos x="connsiteX3207" y="connsiteY3207"/>
                  </a:cxn>
                  <a:cxn ang="0">
                    <a:pos x="connsiteX3208" y="connsiteY3208"/>
                  </a:cxn>
                  <a:cxn ang="0">
                    <a:pos x="connsiteX3209" y="connsiteY3209"/>
                  </a:cxn>
                  <a:cxn ang="0">
                    <a:pos x="connsiteX3210" y="connsiteY3210"/>
                  </a:cxn>
                  <a:cxn ang="0">
                    <a:pos x="connsiteX3211" y="connsiteY3211"/>
                  </a:cxn>
                  <a:cxn ang="0">
                    <a:pos x="connsiteX3212" y="connsiteY3212"/>
                  </a:cxn>
                  <a:cxn ang="0">
                    <a:pos x="connsiteX3213" y="connsiteY3213"/>
                  </a:cxn>
                  <a:cxn ang="0">
                    <a:pos x="connsiteX3214" y="connsiteY3214"/>
                  </a:cxn>
                  <a:cxn ang="0">
                    <a:pos x="connsiteX3215" y="connsiteY3215"/>
                  </a:cxn>
                  <a:cxn ang="0">
                    <a:pos x="connsiteX3216" y="connsiteY3216"/>
                  </a:cxn>
                  <a:cxn ang="0">
                    <a:pos x="connsiteX3217" y="connsiteY3217"/>
                  </a:cxn>
                  <a:cxn ang="0">
                    <a:pos x="connsiteX3218" y="connsiteY3218"/>
                  </a:cxn>
                  <a:cxn ang="0">
                    <a:pos x="connsiteX3219" y="connsiteY3219"/>
                  </a:cxn>
                  <a:cxn ang="0">
                    <a:pos x="connsiteX3220" y="connsiteY3220"/>
                  </a:cxn>
                  <a:cxn ang="0">
                    <a:pos x="connsiteX3221" y="connsiteY3221"/>
                  </a:cxn>
                  <a:cxn ang="0">
                    <a:pos x="connsiteX3222" y="connsiteY3222"/>
                  </a:cxn>
                  <a:cxn ang="0">
                    <a:pos x="connsiteX3223" y="connsiteY3223"/>
                  </a:cxn>
                  <a:cxn ang="0">
                    <a:pos x="connsiteX3224" y="connsiteY3224"/>
                  </a:cxn>
                  <a:cxn ang="0">
                    <a:pos x="connsiteX3225" y="connsiteY3225"/>
                  </a:cxn>
                  <a:cxn ang="0">
                    <a:pos x="connsiteX3226" y="connsiteY3226"/>
                  </a:cxn>
                  <a:cxn ang="0">
                    <a:pos x="connsiteX3227" y="connsiteY3227"/>
                  </a:cxn>
                  <a:cxn ang="0">
                    <a:pos x="connsiteX3228" y="connsiteY3228"/>
                  </a:cxn>
                  <a:cxn ang="0">
                    <a:pos x="connsiteX3229" y="connsiteY3229"/>
                  </a:cxn>
                  <a:cxn ang="0">
                    <a:pos x="connsiteX3230" y="connsiteY3230"/>
                  </a:cxn>
                  <a:cxn ang="0">
                    <a:pos x="connsiteX3231" y="connsiteY3231"/>
                  </a:cxn>
                  <a:cxn ang="0">
                    <a:pos x="connsiteX3232" y="connsiteY3232"/>
                  </a:cxn>
                  <a:cxn ang="0">
                    <a:pos x="connsiteX3233" y="connsiteY3233"/>
                  </a:cxn>
                  <a:cxn ang="0">
                    <a:pos x="connsiteX3234" y="connsiteY3234"/>
                  </a:cxn>
                  <a:cxn ang="0">
                    <a:pos x="connsiteX3235" y="connsiteY3235"/>
                  </a:cxn>
                  <a:cxn ang="0">
                    <a:pos x="connsiteX3236" y="connsiteY3236"/>
                  </a:cxn>
                  <a:cxn ang="0">
                    <a:pos x="connsiteX3237" y="connsiteY3237"/>
                  </a:cxn>
                  <a:cxn ang="0">
                    <a:pos x="connsiteX3238" y="connsiteY3238"/>
                  </a:cxn>
                  <a:cxn ang="0">
                    <a:pos x="connsiteX3239" y="connsiteY3239"/>
                  </a:cxn>
                  <a:cxn ang="0">
                    <a:pos x="connsiteX3240" y="connsiteY3240"/>
                  </a:cxn>
                  <a:cxn ang="0">
                    <a:pos x="connsiteX3241" y="connsiteY3241"/>
                  </a:cxn>
                  <a:cxn ang="0">
                    <a:pos x="connsiteX3242" y="connsiteY3242"/>
                  </a:cxn>
                  <a:cxn ang="0">
                    <a:pos x="connsiteX3243" y="connsiteY3243"/>
                  </a:cxn>
                  <a:cxn ang="0">
                    <a:pos x="connsiteX3244" y="connsiteY3244"/>
                  </a:cxn>
                  <a:cxn ang="0">
                    <a:pos x="connsiteX3245" y="connsiteY3245"/>
                  </a:cxn>
                  <a:cxn ang="0">
                    <a:pos x="connsiteX3246" y="connsiteY3246"/>
                  </a:cxn>
                  <a:cxn ang="0">
                    <a:pos x="connsiteX3247" y="connsiteY3247"/>
                  </a:cxn>
                  <a:cxn ang="0">
                    <a:pos x="connsiteX3248" y="connsiteY3248"/>
                  </a:cxn>
                  <a:cxn ang="0">
                    <a:pos x="connsiteX3249" y="connsiteY3249"/>
                  </a:cxn>
                  <a:cxn ang="0">
                    <a:pos x="connsiteX3250" y="connsiteY3250"/>
                  </a:cxn>
                  <a:cxn ang="0">
                    <a:pos x="connsiteX3251" y="connsiteY3251"/>
                  </a:cxn>
                  <a:cxn ang="0">
                    <a:pos x="connsiteX3252" y="connsiteY3252"/>
                  </a:cxn>
                  <a:cxn ang="0">
                    <a:pos x="connsiteX3253" y="connsiteY3253"/>
                  </a:cxn>
                  <a:cxn ang="0">
                    <a:pos x="connsiteX3254" y="connsiteY3254"/>
                  </a:cxn>
                  <a:cxn ang="0">
                    <a:pos x="connsiteX3255" y="connsiteY3255"/>
                  </a:cxn>
                  <a:cxn ang="0">
                    <a:pos x="connsiteX3256" y="connsiteY3256"/>
                  </a:cxn>
                  <a:cxn ang="0">
                    <a:pos x="connsiteX3257" y="connsiteY3257"/>
                  </a:cxn>
                  <a:cxn ang="0">
                    <a:pos x="connsiteX3258" y="connsiteY3258"/>
                  </a:cxn>
                  <a:cxn ang="0">
                    <a:pos x="connsiteX3259" y="connsiteY3259"/>
                  </a:cxn>
                  <a:cxn ang="0">
                    <a:pos x="connsiteX3260" y="connsiteY3260"/>
                  </a:cxn>
                  <a:cxn ang="0">
                    <a:pos x="connsiteX3261" y="connsiteY3261"/>
                  </a:cxn>
                  <a:cxn ang="0">
                    <a:pos x="connsiteX3262" y="connsiteY3262"/>
                  </a:cxn>
                  <a:cxn ang="0">
                    <a:pos x="connsiteX3263" y="connsiteY3263"/>
                  </a:cxn>
                  <a:cxn ang="0">
                    <a:pos x="connsiteX3264" y="connsiteY3264"/>
                  </a:cxn>
                  <a:cxn ang="0">
                    <a:pos x="connsiteX3265" y="connsiteY3265"/>
                  </a:cxn>
                  <a:cxn ang="0">
                    <a:pos x="connsiteX3266" y="connsiteY3266"/>
                  </a:cxn>
                  <a:cxn ang="0">
                    <a:pos x="connsiteX3267" y="connsiteY3267"/>
                  </a:cxn>
                  <a:cxn ang="0">
                    <a:pos x="connsiteX3268" y="connsiteY3268"/>
                  </a:cxn>
                  <a:cxn ang="0">
                    <a:pos x="connsiteX3269" y="connsiteY3269"/>
                  </a:cxn>
                  <a:cxn ang="0">
                    <a:pos x="connsiteX3270" y="connsiteY3270"/>
                  </a:cxn>
                  <a:cxn ang="0">
                    <a:pos x="connsiteX3271" y="connsiteY3271"/>
                  </a:cxn>
                  <a:cxn ang="0">
                    <a:pos x="connsiteX3272" y="connsiteY3272"/>
                  </a:cxn>
                  <a:cxn ang="0">
                    <a:pos x="connsiteX3273" y="connsiteY3273"/>
                  </a:cxn>
                  <a:cxn ang="0">
                    <a:pos x="connsiteX3274" y="connsiteY3274"/>
                  </a:cxn>
                  <a:cxn ang="0">
                    <a:pos x="connsiteX3275" y="connsiteY3275"/>
                  </a:cxn>
                  <a:cxn ang="0">
                    <a:pos x="connsiteX3276" y="connsiteY3276"/>
                  </a:cxn>
                  <a:cxn ang="0">
                    <a:pos x="connsiteX3277" y="connsiteY3277"/>
                  </a:cxn>
                  <a:cxn ang="0">
                    <a:pos x="connsiteX3278" y="connsiteY3278"/>
                  </a:cxn>
                  <a:cxn ang="0">
                    <a:pos x="connsiteX3279" y="connsiteY3279"/>
                  </a:cxn>
                  <a:cxn ang="0">
                    <a:pos x="connsiteX3280" y="connsiteY3280"/>
                  </a:cxn>
                  <a:cxn ang="0">
                    <a:pos x="connsiteX3281" y="connsiteY3281"/>
                  </a:cxn>
                  <a:cxn ang="0">
                    <a:pos x="connsiteX3282" y="connsiteY3282"/>
                  </a:cxn>
                  <a:cxn ang="0">
                    <a:pos x="connsiteX3283" y="connsiteY3283"/>
                  </a:cxn>
                  <a:cxn ang="0">
                    <a:pos x="connsiteX3284" y="connsiteY3284"/>
                  </a:cxn>
                  <a:cxn ang="0">
                    <a:pos x="connsiteX3285" y="connsiteY3285"/>
                  </a:cxn>
                  <a:cxn ang="0">
                    <a:pos x="connsiteX3286" y="connsiteY3286"/>
                  </a:cxn>
                  <a:cxn ang="0">
                    <a:pos x="connsiteX3287" y="connsiteY3287"/>
                  </a:cxn>
                  <a:cxn ang="0">
                    <a:pos x="connsiteX3288" y="connsiteY3288"/>
                  </a:cxn>
                  <a:cxn ang="0">
                    <a:pos x="connsiteX3289" y="connsiteY3289"/>
                  </a:cxn>
                  <a:cxn ang="0">
                    <a:pos x="connsiteX3290" y="connsiteY3290"/>
                  </a:cxn>
                  <a:cxn ang="0">
                    <a:pos x="connsiteX3291" y="connsiteY3291"/>
                  </a:cxn>
                  <a:cxn ang="0">
                    <a:pos x="connsiteX3292" y="connsiteY3292"/>
                  </a:cxn>
                  <a:cxn ang="0">
                    <a:pos x="connsiteX3293" y="connsiteY3293"/>
                  </a:cxn>
                  <a:cxn ang="0">
                    <a:pos x="connsiteX3294" y="connsiteY3294"/>
                  </a:cxn>
                  <a:cxn ang="0">
                    <a:pos x="connsiteX3295" y="connsiteY3295"/>
                  </a:cxn>
                  <a:cxn ang="0">
                    <a:pos x="connsiteX3296" y="connsiteY3296"/>
                  </a:cxn>
                  <a:cxn ang="0">
                    <a:pos x="connsiteX3297" y="connsiteY3297"/>
                  </a:cxn>
                  <a:cxn ang="0">
                    <a:pos x="connsiteX3298" y="connsiteY3298"/>
                  </a:cxn>
                  <a:cxn ang="0">
                    <a:pos x="connsiteX3299" y="connsiteY3299"/>
                  </a:cxn>
                  <a:cxn ang="0">
                    <a:pos x="connsiteX3300" y="connsiteY3300"/>
                  </a:cxn>
                  <a:cxn ang="0">
                    <a:pos x="connsiteX3301" y="connsiteY3301"/>
                  </a:cxn>
                  <a:cxn ang="0">
                    <a:pos x="connsiteX3302" y="connsiteY3302"/>
                  </a:cxn>
                  <a:cxn ang="0">
                    <a:pos x="connsiteX3303" y="connsiteY3303"/>
                  </a:cxn>
                  <a:cxn ang="0">
                    <a:pos x="connsiteX3304" y="connsiteY3304"/>
                  </a:cxn>
                  <a:cxn ang="0">
                    <a:pos x="connsiteX3305" y="connsiteY3305"/>
                  </a:cxn>
                  <a:cxn ang="0">
                    <a:pos x="connsiteX3306" y="connsiteY3306"/>
                  </a:cxn>
                  <a:cxn ang="0">
                    <a:pos x="connsiteX3307" y="connsiteY3307"/>
                  </a:cxn>
                  <a:cxn ang="0">
                    <a:pos x="connsiteX3308" y="connsiteY3308"/>
                  </a:cxn>
                  <a:cxn ang="0">
                    <a:pos x="connsiteX3309" y="connsiteY3309"/>
                  </a:cxn>
                  <a:cxn ang="0">
                    <a:pos x="connsiteX3310" y="connsiteY3310"/>
                  </a:cxn>
                  <a:cxn ang="0">
                    <a:pos x="connsiteX3311" y="connsiteY3311"/>
                  </a:cxn>
                  <a:cxn ang="0">
                    <a:pos x="connsiteX3312" y="connsiteY3312"/>
                  </a:cxn>
                  <a:cxn ang="0">
                    <a:pos x="connsiteX3313" y="connsiteY3313"/>
                  </a:cxn>
                  <a:cxn ang="0">
                    <a:pos x="connsiteX3314" y="connsiteY3314"/>
                  </a:cxn>
                  <a:cxn ang="0">
                    <a:pos x="connsiteX3315" y="connsiteY3315"/>
                  </a:cxn>
                  <a:cxn ang="0">
                    <a:pos x="connsiteX3316" y="connsiteY3316"/>
                  </a:cxn>
                  <a:cxn ang="0">
                    <a:pos x="connsiteX3317" y="connsiteY3317"/>
                  </a:cxn>
                  <a:cxn ang="0">
                    <a:pos x="connsiteX3318" y="connsiteY3318"/>
                  </a:cxn>
                  <a:cxn ang="0">
                    <a:pos x="connsiteX3319" y="connsiteY3319"/>
                  </a:cxn>
                  <a:cxn ang="0">
                    <a:pos x="connsiteX3320" y="connsiteY3320"/>
                  </a:cxn>
                  <a:cxn ang="0">
                    <a:pos x="connsiteX3321" y="connsiteY3321"/>
                  </a:cxn>
                  <a:cxn ang="0">
                    <a:pos x="connsiteX3322" y="connsiteY3322"/>
                  </a:cxn>
                  <a:cxn ang="0">
                    <a:pos x="connsiteX3323" y="connsiteY3323"/>
                  </a:cxn>
                  <a:cxn ang="0">
                    <a:pos x="connsiteX3324" y="connsiteY3324"/>
                  </a:cxn>
                  <a:cxn ang="0">
                    <a:pos x="connsiteX3325" y="connsiteY3325"/>
                  </a:cxn>
                  <a:cxn ang="0">
                    <a:pos x="connsiteX3326" y="connsiteY3326"/>
                  </a:cxn>
                  <a:cxn ang="0">
                    <a:pos x="connsiteX3327" y="connsiteY3327"/>
                  </a:cxn>
                  <a:cxn ang="0">
                    <a:pos x="connsiteX3328" y="connsiteY3328"/>
                  </a:cxn>
                  <a:cxn ang="0">
                    <a:pos x="connsiteX3329" y="connsiteY3329"/>
                  </a:cxn>
                  <a:cxn ang="0">
                    <a:pos x="connsiteX3330" y="connsiteY3330"/>
                  </a:cxn>
                  <a:cxn ang="0">
                    <a:pos x="connsiteX3331" y="connsiteY3331"/>
                  </a:cxn>
                  <a:cxn ang="0">
                    <a:pos x="connsiteX3332" y="connsiteY3332"/>
                  </a:cxn>
                  <a:cxn ang="0">
                    <a:pos x="connsiteX3333" y="connsiteY3333"/>
                  </a:cxn>
                  <a:cxn ang="0">
                    <a:pos x="connsiteX3334" y="connsiteY3334"/>
                  </a:cxn>
                  <a:cxn ang="0">
                    <a:pos x="connsiteX3335" y="connsiteY3335"/>
                  </a:cxn>
                  <a:cxn ang="0">
                    <a:pos x="connsiteX3336" y="connsiteY3336"/>
                  </a:cxn>
                  <a:cxn ang="0">
                    <a:pos x="connsiteX3337" y="connsiteY3337"/>
                  </a:cxn>
                  <a:cxn ang="0">
                    <a:pos x="connsiteX3338" y="connsiteY3338"/>
                  </a:cxn>
                  <a:cxn ang="0">
                    <a:pos x="connsiteX3339" y="connsiteY3339"/>
                  </a:cxn>
                  <a:cxn ang="0">
                    <a:pos x="connsiteX3340" y="connsiteY3340"/>
                  </a:cxn>
                  <a:cxn ang="0">
                    <a:pos x="connsiteX3341" y="connsiteY3341"/>
                  </a:cxn>
                  <a:cxn ang="0">
                    <a:pos x="connsiteX3342" y="connsiteY3342"/>
                  </a:cxn>
                  <a:cxn ang="0">
                    <a:pos x="connsiteX3343" y="connsiteY3343"/>
                  </a:cxn>
                  <a:cxn ang="0">
                    <a:pos x="connsiteX3344" y="connsiteY3344"/>
                  </a:cxn>
                  <a:cxn ang="0">
                    <a:pos x="connsiteX3345" y="connsiteY3345"/>
                  </a:cxn>
                  <a:cxn ang="0">
                    <a:pos x="connsiteX3346" y="connsiteY3346"/>
                  </a:cxn>
                  <a:cxn ang="0">
                    <a:pos x="connsiteX3347" y="connsiteY3347"/>
                  </a:cxn>
                  <a:cxn ang="0">
                    <a:pos x="connsiteX3348" y="connsiteY3348"/>
                  </a:cxn>
                  <a:cxn ang="0">
                    <a:pos x="connsiteX3349" y="connsiteY3349"/>
                  </a:cxn>
                  <a:cxn ang="0">
                    <a:pos x="connsiteX3350" y="connsiteY3350"/>
                  </a:cxn>
                  <a:cxn ang="0">
                    <a:pos x="connsiteX3351" y="connsiteY3351"/>
                  </a:cxn>
                  <a:cxn ang="0">
                    <a:pos x="connsiteX3352" y="connsiteY3352"/>
                  </a:cxn>
                  <a:cxn ang="0">
                    <a:pos x="connsiteX3353" y="connsiteY3353"/>
                  </a:cxn>
                  <a:cxn ang="0">
                    <a:pos x="connsiteX3354" y="connsiteY3354"/>
                  </a:cxn>
                  <a:cxn ang="0">
                    <a:pos x="connsiteX3355" y="connsiteY3355"/>
                  </a:cxn>
                  <a:cxn ang="0">
                    <a:pos x="connsiteX3356" y="connsiteY3356"/>
                  </a:cxn>
                  <a:cxn ang="0">
                    <a:pos x="connsiteX3357" y="connsiteY3357"/>
                  </a:cxn>
                  <a:cxn ang="0">
                    <a:pos x="connsiteX3358" y="connsiteY3358"/>
                  </a:cxn>
                  <a:cxn ang="0">
                    <a:pos x="connsiteX3359" y="connsiteY3359"/>
                  </a:cxn>
                  <a:cxn ang="0">
                    <a:pos x="connsiteX3360" y="connsiteY3360"/>
                  </a:cxn>
                  <a:cxn ang="0">
                    <a:pos x="connsiteX3361" y="connsiteY3361"/>
                  </a:cxn>
                  <a:cxn ang="0">
                    <a:pos x="connsiteX3362" y="connsiteY3362"/>
                  </a:cxn>
                  <a:cxn ang="0">
                    <a:pos x="connsiteX3363" y="connsiteY3363"/>
                  </a:cxn>
                  <a:cxn ang="0">
                    <a:pos x="connsiteX3364" y="connsiteY3364"/>
                  </a:cxn>
                  <a:cxn ang="0">
                    <a:pos x="connsiteX3365" y="connsiteY3365"/>
                  </a:cxn>
                  <a:cxn ang="0">
                    <a:pos x="connsiteX3366" y="connsiteY3366"/>
                  </a:cxn>
                  <a:cxn ang="0">
                    <a:pos x="connsiteX3367" y="connsiteY3367"/>
                  </a:cxn>
                  <a:cxn ang="0">
                    <a:pos x="connsiteX3368" y="connsiteY3368"/>
                  </a:cxn>
                  <a:cxn ang="0">
                    <a:pos x="connsiteX3369" y="connsiteY3369"/>
                  </a:cxn>
                  <a:cxn ang="0">
                    <a:pos x="connsiteX3370" y="connsiteY3370"/>
                  </a:cxn>
                  <a:cxn ang="0">
                    <a:pos x="connsiteX3371" y="connsiteY3371"/>
                  </a:cxn>
                  <a:cxn ang="0">
                    <a:pos x="connsiteX3372" y="connsiteY3372"/>
                  </a:cxn>
                  <a:cxn ang="0">
                    <a:pos x="connsiteX3373" y="connsiteY3373"/>
                  </a:cxn>
                  <a:cxn ang="0">
                    <a:pos x="connsiteX3374" y="connsiteY3374"/>
                  </a:cxn>
                  <a:cxn ang="0">
                    <a:pos x="connsiteX3375" y="connsiteY3375"/>
                  </a:cxn>
                  <a:cxn ang="0">
                    <a:pos x="connsiteX3376" y="connsiteY3376"/>
                  </a:cxn>
                  <a:cxn ang="0">
                    <a:pos x="connsiteX3377" y="connsiteY3377"/>
                  </a:cxn>
                  <a:cxn ang="0">
                    <a:pos x="connsiteX3378" y="connsiteY3378"/>
                  </a:cxn>
                  <a:cxn ang="0">
                    <a:pos x="connsiteX3379" y="connsiteY3379"/>
                  </a:cxn>
                  <a:cxn ang="0">
                    <a:pos x="connsiteX3380" y="connsiteY3380"/>
                  </a:cxn>
                  <a:cxn ang="0">
                    <a:pos x="connsiteX3381" y="connsiteY3381"/>
                  </a:cxn>
                  <a:cxn ang="0">
                    <a:pos x="connsiteX3382" y="connsiteY3382"/>
                  </a:cxn>
                  <a:cxn ang="0">
                    <a:pos x="connsiteX3383" y="connsiteY3383"/>
                  </a:cxn>
                  <a:cxn ang="0">
                    <a:pos x="connsiteX3384" y="connsiteY3384"/>
                  </a:cxn>
                  <a:cxn ang="0">
                    <a:pos x="connsiteX3385" y="connsiteY3385"/>
                  </a:cxn>
                  <a:cxn ang="0">
                    <a:pos x="connsiteX3386" y="connsiteY3386"/>
                  </a:cxn>
                  <a:cxn ang="0">
                    <a:pos x="connsiteX3387" y="connsiteY3387"/>
                  </a:cxn>
                  <a:cxn ang="0">
                    <a:pos x="connsiteX3388" y="connsiteY3388"/>
                  </a:cxn>
                  <a:cxn ang="0">
                    <a:pos x="connsiteX3389" y="connsiteY3389"/>
                  </a:cxn>
                  <a:cxn ang="0">
                    <a:pos x="connsiteX3390" y="connsiteY3390"/>
                  </a:cxn>
                  <a:cxn ang="0">
                    <a:pos x="connsiteX3391" y="connsiteY3391"/>
                  </a:cxn>
                  <a:cxn ang="0">
                    <a:pos x="connsiteX3392" y="connsiteY3392"/>
                  </a:cxn>
                  <a:cxn ang="0">
                    <a:pos x="connsiteX3393" y="connsiteY3393"/>
                  </a:cxn>
                  <a:cxn ang="0">
                    <a:pos x="connsiteX3394" y="connsiteY3394"/>
                  </a:cxn>
                  <a:cxn ang="0">
                    <a:pos x="connsiteX3395" y="connsiteY3395"/>
                  </a:cxn>
                  <a:cxn ang="0">
                    <a:pos x="connsiteX3396" y="connsiteY3396"/>
                  </a:cxn>
                  <a:cxn ang="0">
                    <a:pos x="connsiteX3397" y="connsiteY3397"/>
                  </a:cxn>
                  <a:cxn ang="0">
                    <a:pos x="connsiteX3398" y="connsiteY3398"/>
                  </a:cxn>
                  <a:cxn ang="0">
                    <a:pos x="connsiteX3399" y="connsiteY3399"/>
                  </a:cxn>
                  <a:cxn ang="0">
                    <a:pos x="connsiteX3400" y="connsiteY3400"/>
                  </a:cxn>
                  <a:cxn ang="0">
                    <a:pos x="connsiteX3401" y="connsiteY3401"/>
                  </a:cxn>
                  <a:cxn ang="0">
                    <a:pos x="connsiteX3402" y="connsiteY3402"/>
                  </a:cxn>
                  <a:cxn ang="0">
                    <a:pos x="connsiteX3403" y="connsiteY3403"/>
                  </a:cxn>
                  <a:cxn ang="0">
                    <a:pos x="connsiteX3404" y="connsiteY3404"/>
                  </a:cxn>
                  <a:cxn ang="0">
                    <a:pos x="connsiteX3405" y="connsiteY3405"/>
                  </a:cxn>
                  <a:cxn ang="0">
                    <a:pos x="connsiteX3406" y="connsiteY3406"/>
                  </a:cxn>
                  <a:cxn ang="0">
                    <a:pos x="connsiteX3407" y="connsiteY3407"/>
                  </a:cxn>
                  <a:cxn ang="0">
                    <a:pos x="connsiteX3408" y="connsiteY3408"/>
                  </a:cxn>
                  <a:cxn ang="0">
                    <a:pos x="connsiteX3409" y="connsiteY3409"/>
                  </a:cxn>
                  <a:cxn ang="0">
                    <a:pos x="connsiteX3410" y="connsiteY3410"/>
                  </a:cxn>
                  <a:cxn ang="0">
                    <a:pos x="connsiteX3411" y="connsiteY3411"/>
                  </a:cxn>
                  <a:cxn ang="0">
                    <a:pos x="connsiteX3412" y="connsiteY3412"/>
                  </a:cxn>
                  <a:cxn ang="0">
                    <a:pos x="connsiteX3413" y="connsiteY3413"/>
                  </a:cxn>
                  <a:cxn ang="0">
                    <a:pos x="connsiteX3414" y="connsiteY3414"/>
                  </a:cxn>
                  <a:cxn ang="0">
                    <a:pos x="connsiteX3415" y="connsiteY3415"/>
                  </a:cxn>
                  <a:cxn ang="0">
                    <a:pos x="connsiteX3416" y="connsiteY3416"/>
                  </a:cxn>
                  <a:cxn ang="0">
                    <a:pos x="connsiteX3417" y="connsiteY3417"/>
                  </a:cxn>
                  <a:cxn ang="0">
                    <a:pos x="connsiteX3418" y="connsiteY3418"/>
                  </a:cxn>
                  <a:cxn ang="0">
                    <a:pos x="connsiteX3419" y="connsiteY3419"/>
                  </a:cxn>
                  <a:cxn ang="0">
                    <a:pos x="connsiteX3420" y="connsiteY3420"/>
                  </a:cxn>
                  <a:cxn ang="0">
                    <a:pos x="connsiteX3421" y="connsiteY3421"/>
                  </a:cxn>
                  <a:cxn ang="0">
                    <a:pos x="connsiteX3422" y="connsiteY3422"/>
                  </a:cxn>
                  <a:cxn ang="0">
                    <a:pos x="connsiteX3423" y="connsiteY3423"/>
                  </a:cxn>
                  <a:cxn ang="0">
                    <a:pos x="connsiteX3424" y="connsiteY3424"/>
                  </a:cxn>
                  <a:cxn ang="0">
                    <a:pos x="connsiteX3425" y="connsiteY3425"/>
                  </a:cxn>
                  <a:cxn ang="0">
                    <a:pos x="connsiteX3426" y="connsiteY3426"/>
                  </a:cxn>
                  <a:cxn ang="0">
                    <a:pos x="connsiteX3427" y="connsiteY3427"/>
                  </a:cxn>
                  <a:cxn ang="0">
                    <a:pos x="connsiteX3428" y="connsiteY3428"/>
                  </a:cxn>
                  <a:cxn ang="0">
                    <a:pos x="connsiteX3429" y="connsiteY3429"/>
                  </a:cxn>
                  <a:cxn ang="0">
                    <a:pos x="connsiteX3430" y="connsiteY3430"/>
                  </a:cxn>
                  <a:cxn ang="0">
                    <a:pos x="connsiteX3431" y="connsiteY3431"/>
                  </a:cxn>
                  <a:cxn ang="0">
                    <a:pos x="connsiteX3432" y="connsiteY3432"/>
                  </a:cxn>
                  <a:cxn ang="0">
                    <a:pos x="connsiteX3433" y="connsiteY3433"/>
                  </a:cxn>
                  <a:cxn ang="0">
                    <a:pos x="connsiteX3434" y="connsiteY3434"/>
                  </a:cxn>
                  <a:cxn ang="0">
                    <a:pos x="connsiteX3435" y="connsiteY3435"/>
                  </a:cxn>
                  <a:cxn ang="0">
                    <a:pos x="connsiteX3436" y="connsiteY3436"/>
                  </a:cxn>
                  <a:cxn ang="0">
                    <a:pos x="connsiteX3437" y="connsiteY3437"/>
                  </a:cxn>
                  <a:cxn ang="0">
                    <a:pos x="connsiteX3438" y="connsiteY3438"/>
                  </a:cxn>
                  <a:cxn ang="0">
                    <a:pos x="connsiteX3439" y="connsiteY3439"/>
                  </a:cxn>
                  <a:cxn ang="0">
                    <a:pos x="connsiteX3440" y="connsiteY3440"/>
                  </a:cxn>
                  <a:cxn ang="0">
                    <a:pos x="connsiteX3441" y="connsiteY3441"/>
                  </a:cxn>
                  <a:cxn ang="0">
                    <a:pos x="connsiteX3442" y="connsiteY3442"/>
                  </a:cxn>
                  <a:cxn ang="0">
                    <a:pos x="connsiteX3443" y="connsiteY3443"/>
                  </a:cxn>
                  <a:cxn ang="0">
                    <a:pos x="connsiteX3444" y="connsiteY3444"/>
                  </a:cxn>
                  <a:cxn ang="0">
                    <a:pos x="connsiteX3445" y="connsiteY3445"/>
                  </a:cxn>
                  <a:cxn ang="0">
                    <a:pos x="connsiteX3446" y="connsiteY3446"/>
                  </a:cxn>
                  <a:cxn ang="0">
                    <a:pos x="connsiteX3447" y="connsiteY3447"/>
                  </a:cxn>
                  <a:cxn ang="0">
                    <a:pos x="connsiteX3448" y="connsiteY3448"/>
                  </a:cxn>
                  <a:cxn ang="0">
                    <a:pos x="connsiteX3449" y="connsiteY3449"/>
                  </a:cxn>
                  <a:cxn ang="0">
                    <a:pos x="connsiteX3450" y="connsiteY3450"/>
                  </a:cxn>
                  <a:cxn ang="0">
                    <a:pos x="connsiteX3451" y="connsiteY3451"/>
                  </a:cxn>
                  <a:cxn ang="0">
                    <a:pos x="connsiteX3452" y="connsiteY3452"/>
                  </a:cxn>
                  <a:cxn ang="0">
                    <a:pos x="connsiteX3453" y="connsiteY3453"/>
                  </a:cxn>
                  <a:cxn ang="0">
                    <a:pos x="connsiteX3454" y="connsiteY3454"/>
                  </a:cxn>
                  <a:cxn ang="0">
                    <a:pos x="connsiteX3455" y="connsiteY3455"/>
                  </a:cxn>
                  <a:cxn ang="0">
                    <a:pos x="connsiteX3456" y="connsiteY3456"/>
                  </a:cxn>
                  <a:cxn ang="0">
                    <a:pos x="connsiteX3457" y="connsiteY3457"/>
                  </a:cxn>
                  <a:cxn ang="0">
                    <a:pos x="connsiteX3458" y="connsiteY3458"/>
                  </a:cxn>
                  <a:cxn ang="0">
                    <a:pos x="connsiteX3459" y="connsiteY3459"/>
                  </a:cxn>
                  <a:cxn ang="0">
                    <a:pos x="connsiteX3460" y="connsiteY3460"/>
                  </a:cxn>
                  <a:cxn ang="0">
                    <a:pos x="connsiteX3461" y="connsiteY3461"/>
                  </a:cxn>
                  <a:cxn ang="0">
                    <a:pos x="connsiteX3462" y="connsiteY3462"/>
                  </a:cxn>
                  <a:cxn ang="0">
                    <a:pos x="connsiteX3463" y="connsiteY3463"/>
                  </a:cxn>
                  <a:cxn ang="0">
                    <a:pos x="connsiteX3464" y="connsiteY3464"/>
                  </a:cxn>
                  <a:cxn ang="0">
                    <a:pos x="connsiteX3465" y="connsiteY3465"/>
                  </a:cxn>
                  <a:cxn ang="0">
                    <a:pos x="connsiteX3466" y="connsiteY3466"/>
                  </a:cxn>
                  <a:cxn ang="0">
                    <a:pos x="connsiteX3467" y="connsiteY3467"/>
                  </a:cxn>
                  <a:cxn ang="0">
                    <a:pos x="connsiteX3468" y="connsiteY3468"/>
                  </a:cxn>
                  <a:cxn ang="0">
                    <a:pos x="connsiteX3469" y="connsiteY3469"/>
                  </a:cxn>
                  <a:cxn ang="0">
                    <a:pos x="connsiteX3470" y="connsiteY3470"/>
                  </a:cxn>
                  <a:cxn ang="0">
                    <a:pos x="connsiteX3471" y="connsiteY3471"/>
                  </a:cxn>
                  <a:cxn ang="0">
                    <a:pos x="connsiteX3472" y="connsiteY3472"/>
                  </a:cxn>
                  <a:cxn ang="0">
                    <a:pos x="connsiteX3473" y="connsiteY3473"/>
                  </a:cxn>
                  <a:cxn ang="0">
                    <a:pos x="connsiteX3474" y="connsiteY3474"/>
                  </a:cxn>
                  <a:cxn ang="0">
                    <a:pos x="connsiteX3475" y="connsiteY3475"/>
                  </a:cxn>
                  <a:cxn ang="0">
                    <a:pos x="connsiteX3476" y="connsiteY3476"/>
                  </a:cxn>
                  <a:cxn ang="0">
                    <a:pos x="connsiteX3477" y="connsiteY3477"/>
                  </a:cxn>
                  <a:cxn ang="0">
                    <a:pos x="connsiteX3478" y="connsiteY3478"/>
                  </a:cxn>
                  <a:cxn ang="0">
                    <a:pos x="connsiteX3479" y="connsiteY3479"/>
                  </a:cxn>
                  <a:cxn ang="0">
                    <a:pos x="connsiteX3480" y="connsiteY3480"/>
                  </a:cxn>
                  <a:cxn ang="0">
                    <a:pos x="connsiteX3481" y="connsiteY3481"/>
                  </a:cxn>
                  <a:cxn ang="0">
                    <a:pos x="connsiteX3482" y="connsiteY3482"/>
                  </a:cxn>
                  <a:cxn ang="0">
                    <a:pos x="connsiteX3483" y="connsiteY3483"/>
                  </a:cxn>
                  <a:cxn ang="0">
                    <a:pos x="connsiteX3484" y="connsiteY3484"/>
                  </a:cxn>
                  <a:cxn ang="0">
                    <a:pos x="connsiteX3485" y="connsiteY3485"/>
                  </a:cxn>
                  <a:cxn ang="0">
                    <a:pos x="connsiteX3486" y="connsiteY3486"/>
                  </a:cxn>
                  <a:cxn ang="0">
                    <a:pos x="connsiteX3487" y="connsiteY3487"/>
                  </a:cxn>
                  <a:cxn ang="0">
                    <a:pos x="connsiteX3488" y="connsiteY3488"/>
                  </a:cxn>
                  <a:cxn ang="0">
                    <a:pos x="connsiteX3489" y="connsiteY3489"/>
                  </a:cxn>
                  <a:cxn ang="0">
                    <a:pos x="connsiteX3490" y="connsiteY3490"/>
                  </a:cxn>
                  <a:cxn ang="0">
                    <a:pos x="connsiteX3491" y="connsiteY3491"/>
                  </a:cxn>
                  <a:cxn ang="0">
                    <a:pos x="connsiteX3492" y="connsiteY3492"/>
                  </a:cxn>
                  <a:cxn ang="0">
                    <a:pos x="connsiteX3493" y="connsiteY3493"/>
                  </a:cxn>
                  <a:cxn ang="0">
                    <a:pos x="connsiteX3494" y="connsiteY3494"/>
                  </a:cxn>
                  <a:cxn ang="0">
                    <a:pos x="connsiteX3495" y="connsiteY3495"/>
                  </a:cxn>
                  <a:cxn ang="0">
                    <a:pos x="connsiteX3496" y="connsiteY3496"/>
                  </a:cxn>
                  <a:cxn ang="0">
                    <a:pos x="connsiteX3497" y="connsiteY3497"/>
                  </a:cxn>
                  <a:cxn ang="0">
                    <a:pos x="connsiteX3498" y="connsiteY3498"/>
                  </a:cxn>
                  <a:cxn ang="0">
                    <a:pos x="connsiteX3499" y="connsiteY3499"/>
                  </a:cxn>
                  <a:cxn ang="0">
                    <a:pos x="connsiteX3500" y="connsiteY3500"/>
                  </a:cxn>
                  <a:cxn ang="0">
                    <a:pos x="connsiteX3501" y="connsiteY3501"/>
                  </a:cxn>
                  <a:cxn ang="0">
                    <a:pos x="connsiteX3502" y="connsiteY3502"/>
                  </a:cxn>
                  <a:cxn ang="0">
                    <a:pos x="connsiteX3503" y="connsiteY3503"/>
                  </a:cxn>
                  <a:cxn ang="0">
                    <a:pos x="connsiteX3504" y="connsiteY3504"/>
                  </a:cxn>
                  <a:cxn ang="0">
                    <a:pos x="connsiteX3505" y="connsiteY3505"/>
                  </a:cxn>
                  <a:cxn ang="0">
                    <a:pos x="connsiteX3506" y="connsiteY3506"/>
                  </a:cxn>
                  <a:cxn ang="0">
                    <a:pos x="connsiteX3507" y="connsiteY3507"/>
                  </a:cxn>
                  <a:cxn ang="0">
                    <a:pos x="connsiteX3508" y="connsiteY3508"/>
                  </a:cxn>
                  <a:cxn ang="0">
                    <a:pos x="connsiteX3509" y="connsiteY3509"/>
                  </a:cxn>
                  <a:cxn ang="0">
                    <a:pos x="connsiteX3510" y="connsiteY3510"/>
                  </a:cxn>
                  <a:cxn ang="0">
                    <a:pos x="connsiteX3511" y="connsiteY3511"/>
                  </a:cxn>
                  <a:cxn ang="0">
                    <a:pos x="connsiteX3512" y="connsiteY3512"/>
                  </a:cxn>
                  <a:cxn ang="0">
                    <a:pos x="connsiteX3513" y="connsiteY3513"/>
                  </a:cxn>
                  <a:cxn ang="0">
                    <a:pos x="connsiteX3514" y="connsiteY3514"/>
                  </a:cxn>
                  <a:cxn ang="0">
                    <a:pos x="connsiteX3515" y="connsiteY3515"/>
                  </a:cxn>
                  <a:cxn ang="0">
                    <a:pos x="connsiteX3516" y="connsiteY3516"/>
                  </a:cxn>
                  <a:cxn ang="0">
                    <a:pos x="connsiteX3517" y="connsiteY3517"/>
                  </a:cxn>
                  <a:cxn ang="0">
                    <a:pos x="connsiteX3518" y="connsiteY3518"/>
                  </a:cxn>
                  <a:cxn ang="0">
                    <a:pos x="connsiteX3519" y="connsiteY3519"/>
                  </a:cxn>
                  <a:cxn ang="0">
                    <a:pos x="connsiteX3520" y="connsiteY3520"/>
                  </a:cxn>
                  <a:cxn ang="0">
                    <a:pos x="connsiteX3521" y="connsiteY3521"/>
                  </a:cxn>
                  <a:cxn ang="0">
                    <a:pos x="connsiteX3522" y="connsiteY3522"/>
                  </a:cxn>
                  <a:cxn ang="0">
                    <a:pos x="connsiteX3523" y="connsiteY3523"/>
                  </a:cxn>
                  <a:cxn ang="0">
                    <a:pos x="connsiteX3524" y="connsiteY3524"/>
                  </a:cxn>
                  <a:cxn ang="0">
                    <a:pos x="connsiteX3525" y="connsiteY3525"/>
                  </a:cxn>
                  <a:cxn ang="0">
                    <a:pos x="connsiteX3526" y="connsiteY3526"/>
                  </a:cxn>
                  <a:cxn ang="0">
                    <a:pos x="connsiteX3527" y="connsiteY3527"/>
                  </a:cxn>
                  <a:cxn ang="0">
                    <a:pos x="connsiteX3528" y="connsiteY3528"/>
                  </a:cxn>
                  <a:cxn ang="0">
                    <a:pos x="connsiteX3529" y="connsiteY3529"/>
                  </a:cxn>
                  <a:cxn ang="0">
                    <a:pos x="connsiteX3530" y="connsiteY3530"/>
                  </a:cxn>
                  <a:cxn ang="0">
                    <a:pos x="connsiteX3531" y="connsiteY3531"/>
                  </a:cxn>
                  <a:cxn ang="0">
                    <a:pos x="connsiteX3532" y="connsiteY3532"/>
                  </a:cxn>
                  <a:cxn ang="0">
                    <a:pos x="connsiteX3533" y="connsiteY3533"/>
                  </a:cxn>
                  <a:cxn ang="0">
                    <a:pos x="connsiteX3534" y="connsiteY3534"/>
                  </a:cxn>
                  <a:cxn ang="0">
                    <a:pos x="connsiteX3535" y="connsiteY3535"/>
                  </a:cxn>
                  <a:cxn ang="0">
                    <a:pos x="connsiteX3536" y="connsiteY3536"/>
                  </a:cxn>
                  <a:cxn ang="0">
                    <a:pos x="connsiteX3537" y="connsiteY3537"/>
                  </a:cxn>
                  <a:cxn ang="0">
                    <a:pos x="connsiteX3538" y="connsiteY3538"/>
                  </a:cxn>
                  <a:cxn ang="0">
                    <a:pos x="connsiteX3539" y="connsiteY3539"/>
                  </a:cxn>
                  <a:cxn ang="0">
                    <a:pos x="connsiteX3540" y="connsiteY3540"/>
                  </a:cxn>
                  <a:cxn ang="0">
                    <a:pos x="connsiteX3541" y="connsiteY3541"/>
                  </a:cxn>
                  <a:cxn ang="0">
                    <a:pos x="connsiteX3542" y="connsiteY3542"/>
                  </a:cxn>
                  <a:cxn ang="0">
                    <a:pos x="connsiteX3543" y="connsiteY3543"/>
                  </a:cxn>
                  <a:cxn ang="0">
                    <a:pos x="connsiteX3544" y="connsiteY3544"/>
                  </a:cxn>
                  <a:cxn ang="0">
                    <a:pos x="connsiteX3545" y="connsiteY3545"/>
                  </a:cxn>
                  <a:cxn ang="0">
                    <a:pos x="connsiteX3546" y="connsiteY3546"/>
                  </a:cxn>
                  <a:cxn ang="0">
                    <a:pos x="connsiteX3547" y="connsiteY3547"/>
                  </a:cxn>
                  <a:cxn ang="0">
                    <a:pos x="connsiteX3548" y="connsiteY3548"/>
                  </a:cxn>
                  <a:cxn ang="0">
                    <a:pos x="connsiteX3549" y="connsiteY3549"/>
                  </a:cxn>
                  <a:cxn ang="0">
                    <a:pos x="connsiteX3550" y="connsiteY3550"/>
                  </a:cxn>
                  <a:cxn ang="0">
                    <a:pos x="connsiteX3551" y="connsiteY3551"/>
                  </a:cxn>
                  <a:cxn ang="0">
                    <a:pos x="connsiteX3552" y="connsiteY3552"/>
                  </a:cxn>
                  <a:cxn ang="0">
                    <a:pos x="connsiteX3553" y="connsiteY3553"/>
                  </a:cxn>
                  <a:cxn ang="0">
                    <a:pos x="connsiteX3554" y="connsiteY3554"/>
                  </a:cxn>
                  <a:cxn ang="0">
                    <a:pos x="connsiteX3555" y="connsiteY3555"/>
                  </a:cxn>
                  <a:cxn ang="0">
                    <a:pos x="connsiteX3556" y="connsiteY3556"/>
                  </a:cxn>
                  <a:cxn ang="0">
                    <a:pos x="connsiteX3557" y="connsiteY3557"/>
                  </a:cxn>
                  <a:cxn ang="0">
                    <a:pos x="connsiteX3558" y="connsiteY3558"/>
                  </a:cxn>
                  <a:cxn ang="0">
                    <a:pos x="connsiteX3559" y="connsiteY3559"/>
                  </a:cxn>
                  <a:cxn ang="0">
                    <a:pos x="connsiteX3560" y="connsiteY3560"/>
                  </a:cxn>
                  <a:cxn ang="0">
                    <a:pos x="connsiteX3561" y="connsiteY3561"/>
                  </a:cxn>
                  <a:cxn ang="0">
                    <a:pos x="connsiteX3562" y="connsiteY3562"/>
                  </a:cxn>
                  <a:cxn ang="0">
                    <a:pos x="connsiteX3563" y="connsiteY3563"/>
                  </a:cxn>
                  <a:cxn ang="0">
                    <a:pos x="connsiteX3564" y="connsiteY3564"/>
                  </a:cxn>
                  <a:cxn ang="0">
                    <a:pos x="connsiteX3565" y="connsiteY3565"/>
                  </a:cxn>
                  <a:cxn ang="0">
                    <a:pos x="connsiteX3566" y="connsiteY3566"/>
                  </a:cxn>
                  <a:cxn ang="0">
                    <a:pos x="connsiteX3567" y="connsiteY3567"/>
                  </a:cxn>
                  <a:cxn ang="0">
                    <a:pos x="connsiteX3568" y="connsiteY3568"/>
                  </a:cxn>
                  <a:cxn ang="0">
                    <a:pos x="connsiteX3569" y="connsiteY3569"/>
                  </a:cxn>
                  <a:cxn ang="0">
                    <a:pos x="connsiteX3570" y="connsiteY3570"/>
                  </a:cxn>
                  <a:cxn ang="0">
                    <a:pos x="connsiteX3571" y="connsiteY3571"/>
                  </a:cxn>
                  <a:cxn ang="0">
                    <a:pos x="connsiteX3572" y="connsiteY3572"/>
                  </a:cxn>
                  <a:cxn ang="0">
                    <a:pos x="connsiteX3573" y="connsiteY3573"/>
                  </a:cxn>
                  <a:cxn ang="0">
                    <a:pos x="connsiteX3574" y="connsiteY3574"/>
                  </a:cxn>
                  <a:cxn ang="0">
                    <a:pos x="connsiteX3575" y="connsiteY3575"/>
                  </a:cxn>
                  <a:cxn ang="0">
                    <a:pos x="connsiteX3576" y="connsiteY3576"/>
                  </a:cxn>
                  <a:cxn ang="0">
                    <a:pos x="connsiteX3577" y="connsiteY3577"/>
                  </a:cxn>
                  <a:cxn ang="0">
                    <a:pos x="connsiteX3578" y="connsiteY3578"/>
                  </a:cxn>
                  <a:cxn ang="0">
                    <a:pos x="connsiteX3579" y="connsiteY3579"/>
                  </a:cxn>
                  <a:cxn ang="0">
                    <a:pos x="connsiteX3580" y="connsiteY3580"/>
                  </a:cxn>
                  <a:cxn ang="0">
                    <a:pos x="connsiteX3581" y="connsiteY3581"/>
                  </a:cxn>
                  <a:cxn ang="0">
                    <a:pos x="connsiteX3582" y="connsiteY3582"/>
                  </a:cxn>
                  <a:cxn ang="0">
                    <a:pos x="connsiteX3583" y="connsiteY3583"/>
                  </a:cxn>
                  <a:cxn ang="0">
                    <a:pos x="connsiteX3584" y="connsiteY3584"/>
                  </a:cxn>
                  <a:cxn ang="0">
                    <a:pos x="connsiteX3585" y="connsiteY3585"/>
                  </a:cxn>
                  <a:cxn ang="0">
                    <a:pos x="connsiteX3586" y="connsiteY3586"/>
                  </a:cxn>
                  <a:cxn ang="0">
                    <a:pos x="connsiteX3587" y="connsiteY3587"/>
                  </a:cxn>
                  <a:cxn ang="0">
                    <a:pos x="connsiteX3588" y="connsiteY3588"/>
                  </a:cxn>
                  <a:cxn ang="0">
                    <a:pos x="connsiteX3589" y="connsiteY3589"/>
                  </a:cxn>
                  <a:cxn ang="0">
                    <a:pos x="connsiteX3590" y="connsiteY3590"/>
                  </a:cxn>
                  <a:cxn ang="0">
                    <a:pos x="connsiteX3591" y="connsiteY3591"/>
                  </a:cxn>
                  <a:cxn ang="0">
                    <a:pos x="connsiteX3592" y="connsiteY3592"/>
                  </a:cxn>
                  <a:cxn ang="0">
                    <a:pos x="connsiteX3593" y="connsiteY3593"/>
                  </a:cxn>
                  <a:cxn ang="0">
                    <a:pos x="connsiteX3594" y="connsiteY3594"/>
                  </a:cxn>
                  <a:cxn ang="0">
                    <a:pos x="connsiteX3595" y="connsiteY3595"/>
                  </a:cxn>
                  <a:cxn ang="0">
                    <a:pos x="connsiteX3596" y="connsiteY3596"/>
                  </a:cxn>
                  <a:cxn ang="0">
                    <a:pos x="connsiteX3597" y="connsiteY3597"/>
                  </a:cxn>
                  <a:cxn ang="0">
                    <a:pos x="connsiteX3598" y="connsiteY3598"/>
                  </a:cxn>
                  <a:cxn ang="0">
                    <a:pos x="connsiteX3599" y="connsiteY3599"/>
                  </a:cxn>
                  <a:cxn ang="0">
                    <a:pos x="connsiteX3600" y="connsiteY3600"/>
                  </a:cxn>
                  <a:cxn ang="0">
                    <a:pos x="connsiteX3601" y="connsiteY3601"/>
                  </a:cxn>
                  <a:cxn ang="0">
                    <a:pos x="connsiteX3602" y="connsiteY3602"/>
                  </a:cxn>
                  <a:cxn ang="0">
                    <a:pos x="connsiteX3603" y="connsiteY3603"/>
                  </a:cxn>
                  <a:cxn ang="0">
                    <a:pos x="connsiteX3604" y="connsiteY3604"/>
                  </a:cxn>
                  <a:cxn ang="0">
                    <a:pos x="connsiteX3605" y="connsiteY3605"/>
                  </a:cxn>
                  <a:cxn ang="0">
                    <a:pos x="connsiteX3606" y="connsiteY3606"/>
                  </a:cxn>
                  <a:cxn ang="0">
                    <a:pos x="connsiteX3607" y="connsiteY3607"/>
                  </a:cxn>
                  <a:cxn ang="0">
                    <a:pos x="connsiteX3608" y="connsiteY3608"/>
                  </a:cxn>
                  <a:cxn ang="0">
                    <a:pos x="connsiteX3609" y="connsiteY3609"/>
                  </a:cxn>
                  <a:cxn ang="0">
                    <a:pos x="connsiteX3610" y="connsiteY3610"/>
                  </a:cxn>
                  <a:cxn ang="0">
                    <a:pos x="connsiteX3611" y="connsiteY3611"/>
                  </a:cxn>
                  <a:cxn ang="0">
                    <a:pos x="connsiteX3612" y="connsiteY3612"/>
                  </a:cxn>
                  <a:cxn ang="0">
                    <a:pos x="connsiteX3613" y="connsiteY3613"/>
                  </a:cxn>
                  <a:cxn ang="0">
                    <a:pos x="connsiteX3614" y="connsiteY3614"/>
                  </a:cxn>
                  <a:cxn ang="0">
                    <a:pos x="connsiteX3615" y="connsiteY3615"/>
                  </a:cxn>
                  <a:cxn ang="0">
                    <a:pos x="connsiteX3616" y="connsiteY3616"/>
                  </a:cxn>
                  <a:cxn ang="0">
                    <a:pos x="connsiteX3617" y="connsiteY3617"/>
                  </a:cxn>
                  <a:cxn ang="0">
                    <a:pos x="connsiteX3618" y="connsiteY3618"/>
                  </a:cxn>
                  <a:cxn ang="0">
                    <a:pos x="connsiteX3619" y="connsiteY3619"/>
                  </a:cxn>
                  <a:cxn ang="0">
                    <a:pos x="connsiteX3620" y="connsiteY3620"/>
                  </a:cxn>
                  <a:cxn ang="0">
                    <a:pos x="connsiteX3621" y="connsiteY3621"/>
                  </a:cxn>
                  <a:cxn ang="0">
                    <a:pos x="connsiteX3622" y="connsiteY3622"/>
                  </a:cxn>
                  <a:cxn ang="0">
                    <a:pos x="connsiteX3623" y="connsiteY3623"/>
                  </a:cxn>
                  <a:cxn ang="0">
                    <a:pos x="connsiteX3624" y="connsiteY3624"/>
                  </a:cxn>
                  <a:cxn ang="0">
                    <a:pos x="connsiteX3625" y="connsiteY3625"/>
                  </a:cxn>
                  <a:cxn ang="0">
                    <a:pos x="connsiteX3626" y="connsiteY3626"/>
                  </a:cxn>
                  <a:cxn ang="0">
                    <a:pos x="connsiteX3627" y="connsiteY3627"/>
                  </a:cxn>
                  <a:cxn ang="0">
                    <a:pos x="connsiteX3628" y="connsiteY3628"/>
                  </a:cxn>
                  <a:cxn ang="0">
                    <a:pos x="connsiteX3629" y="connsiteY3629"/>
                  </a:cxn>
                  <a:cxn ang="0">
                    <a:pos x="connsiteX3630" y="connsiteY3630"/>
                  </a:cxn>
                  <a:cxn ang="0">
                    <a:pos x="connsiteX3631" y="connsiteY3631"/>
                  </a:cxn>
                  <a:cxn ang="0">
                    <a:pos x="connsiteX3632" y="connsiteY3632"/>
                  </a:cxn>
                  <a:cxn ang="0">
                    <a:pos x="connsiteX3633" y="connsiteY3633"/>
                  </a:cxn>
                  <a:cxn ang="0">
                    <a:pos x="connsiteX3634" y="connsiteY3634"/>
                  </a:cxn>
                  <a:cxn ang="0">
                    <a:pos x="connsiteX3635" y="connsiteY3635"/>
                  </a:cxn>
                  <a:cxn ang="0">
                    <a:pos x="connsiteX3636" y="connsiteY3636"/>
                  </a:cxn>
                  <a:cxn ang="0">
                    <a:pos x="connsiteX3637" y="connsiteY3637"/>
                  </a:cxn>
                  <a:cxn ang="0">
                    <a:pos x="connsiteX3638" y="connsiteY3638"/>
                  </a:cxn>
                  <a:cxn ang="0">
                    <a:pos x="connsiteX3639" y="connsiteY3639"/>
                  </a:cxn>
                  <a:cxn ang="0">
                    <a:pos x="connsiteX3640" y="connsiteY3640"/>
                  </a:cxn>
                  <a:cxn ang="0">
                    <a:pos x="connsiteX3641" y="connsiteY3641"/>
                  </a:cxn>
                  <a:cxn ang="0">
                    <a:pos x="connsiteX3642" y="connsiteY3642"/>
                  </a:cxn>
                  <a:cxn ang="0">
                    <a:pos x="connsiteX3643" y="connsiteY3643"/>
                  </a:cxn>
                  <a:cxn ang="0">
                    <a:pos x="connsiteX3644" y="connsiteY3644"/>
                  </a:cxn>
                  <a:cxn ang="0">
                    <a:pos x="connsiteX3645" y="connsiteY3645"/>
                  </a:cxn>
                  <a:cxn ang="0">
                    <a:pos x="connsiteX3646" y="connsiteY3646"/>
                  </a:cxn>
                  <a:cxn ang="0">
                    <a:pos x="connsiteX3647" y="connsiteY3647"/>
                  </a:cxn>
                  <a:cxn ang="0">
                    <a:pos x="connsiteX3648" y="connsiteY3648"/>
                  </a:cxn>
                  <a:cxn ang="0">
                    <a:pos x="connsiteX3649" y="connsiteY3649"/>
                  </a:cxn>
                  <a:cxn ang="0">
                    <a:pos x="connsiteX3650" y="connsiteY3650"/>
                  </a:cxn>
                  <a:cxn ang="0">
                    <a:pos x="connsiteX3651" y="connsiteY3651"/>
                  </a:cxn>
                  <a:cxn ang="0">
                    <a:pos x="connsiteX3652" y="connsiteY3652"/>
                  </a:cxn>
                  <a:cxn ang="0">
                    <a:pos x="connsiteX3653" y="connsiteY3653"/>
                  </a:cxn>
                  <a:cxn ang="0">
                    <a:pos x="connsiteX3654" y="connsiteY3654"/>
                  </a:cxn>
                  <a:cxn ang="0">
                    <a:pos x="connsiteX3655" y="connsiteY3655"/>
                  </a:cxn>
                  <a:cxn ang="0">
                    <a:pos x="connsiteX3656" y="connsiteY3656"/>
                  </a:cxn>
                  <a:cxn ang="0">
                    <a:pos x="connsiteX3657" y="connsiteY3657"/>
                  </a:cxn>
                  <a:cxn ang="0">
                    <a:pos x="connsiteX3658" y="connsiteY3658"/>
                  </a:cxn>
                  <a:cxn ang="0">
                    <a:pos x="connsiteX3659" y="connsiteY3659"/>
                  </a:cxn>
                  <a:cxn ang="0">
                    <a:pos x="connsiteX3660" y="connsiteY3660"/>
                  </a:cxn>
                  <a:cxn ang="0">
                    <a:pos x="connsiteX3661" y="connsiteY3661"/>
                  </a:cxn>
                  <a:cxn ang="0">
                    <a:pos x="connsiteX3662" y="connsiteY3662"/>
                  </a:cxn>
                  <a:cxn ang="0">
                    <a:pos x="connsiteX3663" y="connsiteY3663"/>
                  </a:cxn>
                  <a:cxn ang="0">
                    <a:pos x="connsiteX3664" y="connsiteY3664"/>
                  </a:cxn>
                  <a:cxn ang="0">
                    <a:pos x="connsiteX3665" y="connsiteY3665"/>
                  </a:cxn>
                  <a:cxn ang="0">
                    <a:pos x="connsiteX3666" y="connsiteY3666"/>
                  </a:cxn>
                  <a:cxn ang="0">
                    <a:pos x="connsiteX3667" y="connsiteY3667"/>
                  </a:cxn>
                  <a:cxn ang="0">
                    <a:pos x="connsiteX3668" y="connsiteY3668"/>
                  </a:cxn>
                  <a:cxn ang="0">
                    <a:pos x="connsiteX3669" y="connsiteY3669"/>
                  </a:cxn>
                  <a:cxn ang="0">
                    <a:pos x="connsiteX3670" y="connsiteY3670"/>
                  </a:cxn>
                  <a:cxn ang="0">
                    <a:pos x="connsiteX3671" y="connsiteY3671"/>
                  </a:cxn>
                  <a:cxn ang="0">
                    <a:pos x="connsiteX3672" y="connsiteY3672"/>
                  </a:cxn>
                  <a:cxn ang="0">
                    <a:pos x="connsiteX3673" y="connsiteY3673"/>
                  </a:cxn>
                  <a:cxn ang="0">
                    <a:pos x="connsiteX3674" y="connsiteY3674"/>
                  </a:cxn>
                  <a:cxn ang="0">
                    <a:pos x="connsiteX3675" y="connsiteY3675"/>
                  </a:cxn>
                  <a:cxn ang="0">
                    <a:pos x="connsiteX3676" y="connsiteY3676"/>
                  </a:cxn>
                  <a:cxn ang="0">
                    <a:pos x="connsiteX3677" y="connsiteY3677"/>
                  </a:cxn>
                  <a:cxn ang="0">
                    <a:pos x="connsiteX3678" y="connsiteY3678"/>
                  </a:cxn>
                  <a:cxn ang="0">
                    <a:pos x="connsiteX3679" y="connsiteY3679"/>
                  </a:cxn>
                  <a:cxn ang="0">
                    <a:pos x="connsiteX3680" y="connsiteY3680"/>
                  </a:cxn>
                  <a:cxn ang="0">
                    <a:pos x="connsiteX3681" y="connsiteY3681"/>
                  </a:cxn>
                  <a:cxn ang="0">
                    <a:pos x="connsiteX3682" y="connsiteY3682"/>
                  </a:cxn>
                  <a:cxn ang="0">
                    <a:pos x="connsiteX3683" y="connsiteY3683"/>
                  </a:cxn>
                  <a:cxn ang="0">
                    <a:pos x="connsiteX3684" y="connsiteY3684"/>
                  </a:cxn>
                  <a:cxn ang="0">
                    <a:pos x="connsiteX3685" y="connsiteY3685"/>
                  </a:cxn>
                  <a:cxn ang="0">
                    <a:pos x="connsiteX3686" y="connsiteY3686"/>
                  </a:cxn>
                  <a:cxn ang="0">
                    <a:pos x="connsiteX3687" y="connsiteY3687"/>
                  </a:cxn>
                  <a:cxn ang="0">
                    <a:pos x="connsiteX3688" y="connsiteY3688"/>
                  </a:cxn>
                  <a:cxn ang="0">
                    <a:pos x="connsiteX3689" y="connsiteY3689"/>
                  </a:cxn>
                  <a:cxn ang="0">
                    <a:pos x="connsiteX3690" y="connsiteY3690"/>
                  </a:cxn>
                  <a:cxn ang="0">
                    <a:pos x="connsiteX3691" y="connsiteY3691"/>
                  </a:cxn>
                  <a:cxn ang="0">
                    <a:pos x="connsiteX3692" y="connsiteY3692"/>
                  </a:cxn>
                  <a:cxn ang="0">
                    <a:pos x="connsiteX3693" y="connsiteY3693"/>
                  </a:cxn>
                  <a:cxn ang="0">
                    <a:pos x="connsiteX3694" y="connsiteY3694"/>
                  </a:cxn>
                  <a:cxn ang="0">
                    <a:pos x="connsiteX3695" y="connsiteY3695"/>
                  </a:cxn>
                  <a:cxn ang="0">
                    <a:pos x="connsiteX3696" y="connsiteY3696"/>
                  </a:cxn>
                  <a:cxn ang="0">
                    <a:pos x="connsiteX3697" y="connsiteY3697"/>
                  </a:cxn>
                  <a:cxn ang="0">
                    <a:pos x="connsiteX3698" y="connsiteY3698"/>
                  </a:cxn>
                  <a:cxn ang="0">
                    <a:pos x="connsiteX3699" y="connsiteY3699"/>
                  </a:cxn>
                  <a:cxn ang="0">
                    <a:pos x="connsiteX3700" y="connsiteY3700"/>
                  </a:cxn>
                  <a:cxn ang="0">
                    <a:pos x="connsiteX3701" y="connsiteY3701"/>
                  </a:cxn>
                  <a:cxn ang="0">
                    <a:pos x="connsiteX3702" y="connsiteY3702"/>
                  </a:cxn>
                  <a:cxn ang="0">
                    <a:pos x="connsiteX3703" y="connsiteY3703"/>
                  </a:cxn>
                  <a:cxn ang="0">
                    <a:pos x="connsiteX3704" y="connsiteY3704"/>
                  </a:cxn>
                  <a:cxn ang="0">
                    <a:pos x="connsiteX3705" y="connsiteY3705"/>
                  </a:cxn>
                  <a:cxn ang="0">
                    <a:pos x="connsiteX3706" y="connsiteY3706"/>
                  </a:cxn>
                  <a:cxn ang="0">
                    <a:pos x="connsiteX3707" y="connsiteY3707"/>
                  </a:cxn>
                  <a:cxn ang="0">
                    <a:pos x="connsiteX3708" y="connsiteY3708"/>
                  </a:cxn>
                  <a:cxn ang="0">
                    <a:pos x="connsiteX3709" y="connsiteY3709"/>
                  </a:cxn>
                  <a:cxn ang="0">
                    <a:pos x="connsiteX3710" y="connsiteY3710"/>
                  </a:cxn>
                  <a:cxn ang="0">
                    <a:pos x="connsiteX3711" y="connsiteY3711"/>
                  </a:cxn>
                  <a:cxn ang="0">
                    <a:pos x="connsiteX3712" y="connsiteY3712"/>
                  </a:cxn>
                  <a:cxn ang="0">
                    <a:pos x="connsiteX3713" y="connsiteY3713"/>
                  </a:cxn>
                  <a:cxn ang="0">
                    <a:pos x="connsiteX3714" y="connsiteY3714"/>
                  </a:cxn>
                  <a:cxn ang="0">
                    <a:pos x="connsiteX3715" y="connsiteY3715"/>
                  </a:cxn>
                  <a:cxn ang="0">
                    <a:pos x="connsiteX3716" y="connsiteY3716"/>
                  </a:cxn>
                  <a:cxn ang="0">
                    <a:pos x="connsiteX3717" y="connsiteY3717"/>
                  </a:cxn>
                  <a:cxn ang="0">
                    <a:pos x="connsiteX3718" y="connsiteY3718"/>
                  </a:cxn>
                  <a:cxn ang="0">
                    <a:pos x="connsiteX3719" y="connsiteY3719"/>
                  </a:cxn>
                  <a:cxn ang="0">
                    <a:pos x="connsiteX3720" y="connsiteY3720"/>
                  </a:cxn>
                  <a:cxn ang="0">
                    <a:pos x="connsiteX3721" y="connsiteY3721"/>
                  </a:cxn>
                  <a:cxn ang="0">
                    <a:pos x="connsiteX3722" y="connsiteY3722"/>
                  </a:cxn>
                  <a:cxn ang="0">
                    <a:pos x="connsiteX3723" y="connsiteY3723"/>
                  </a:cxn>
                  <a:cxn ang="0">
                    <a:pos x="connsiteX3724" y="connsiteY3724"/>
                  </a:cxn>
                  <a:cxn ang="0">
                    <a:pos x="connsiteX3725" y="connsiteY3725"/>
                  </a:cxn>
                  <a:cxn ang="0">
                    <a:pos x="connsiteX3726" y="connsiteY3726"/>
                  </a:cxn>
                  <a:cxn ang="0">
                    <a:pos x="connsiteX3727" y="connsiteY3727"/>
                  </a:cxn>
                  <a:cxn ang="0">
                    <a:pos x="connsiteX3728" y="connsiteY3728"/>
                  </a:cxn>
                  <a:cxn ang="0">
                    <a:pos x="connsiteX3729" y="connsiteY3729"/>
                  </a:cxn>
                  <a:cxn ang="0">
                    <a:pos x="connsiteX3730" y="connsiteY3730"/>
                  </a:cxn>
                  <a:cxn ang="0">
                    <a:pos x="connsiteX3731" y="connsiteY3731"/>
                  </a:cxn>
                  <a:cxn ang="0">
                    <a:pos x="connsiteX3732" y="connsiteY3732"/>
                  </a:cxn>
                  <a:cxn ang="0">
                    <a:pos x="connsiteX3733" y="connsiteY3733"/>
                  </a:cxn>
                  <a:cxn ang="0">
                    <a:pos x="connsiteX3734" y="connsiteY3734"/>
                  </a:cxn>
                  <a:cxn ang="0">
                    <a:pos x="connsiteX3735" y="connsiteY3735"/>
                  </a:cxn>
                  <a:cxn ang="0">
                    <a:pos x="connsiteX3736" y="connsiteY3736"/>
                  </a:cxn>
                  <a:cxn ang="0">
                    <a:pos x="connsiteX3737" y="connsiteY3737"/>
                  </a:cxn>
                  <a:cxn ang="0">
                    <a:pos x="connsiteX3738" y="connsiteY3738"/>
                  </a:cxn>
                  <a:cxn ang="0">
                    <a:pos x="connsiteX3739" y="connsiteY3739"/>
                  </a:cxn>
                  <a:cxn ang="0">
                    <a:pos x="connsiteX3740" y="connsiteY3740"/>
                  </a:cxn>
                  <a:cxn ang="0">
                    <a:pos x="connsiteX3741" y="connsiteY3741"/>
                  </a:cxn>
                  <a:cxn ang="0">
                    <a:pos x="connsiteX3742" y="connsiteY3742"/>
                  </a:cxn>
                  <a:cxn ang="0">
                    <a:pos x="connsiteX3743" y="connsiteY3743"/>
                  </a:cxn>
                  <a:cxn ang="0">
                    <a:pos x="connsiteX3744" y="connsiteY3744"/>
                  </a:cxn>
                  <a:cxn ang="0">
                    <a:pos x="connsiteX3745" y="connsiteY3745"/>
                  </a:cxn>
                  <a:cxn ang="0">
                    <a:pos x="connsiteX3746" y="connsiteY3746"/>
                  </a:cxn>
                  <a:cxn ang="0">
                    <a:pos x="connsiteX3747" y="connsiteY3747"/>
                  </a:cxn>
                  <a:cxn ang="0">
                    <a:pos x="connsiteX3748" y="connsiteY3748"/>
                  </a:cxn>
                  <a:cxn ang="0">
                    <a:pos x="connsiteX3749" y="connsiteY3749"/>
                  </a:cxn>
                  <a:cxn ang="0">
                    <a:pos x="connsiteX3750" y="connsiteY3750"/>
                  </a:cxn>
                  <a:cxn ang="0">
                    <a:pos x="connsiteX3751" y="connsiteY3751"/>
                  </a:cxn>
                  <a:cxn ang="0">
                    <a:pos x="connsiteX3752" y="connsiteY3752"/>
                  </a:cxn>
                  <a:cxn ang="0">
                    <a:pos x="connsiteX3753" y="connsiteY3753"/>
                  </a:cxn>
                  <a:cxn ang="0">
                    <a:pos x="connsiteX3754" y="connsiteY3754"/>
                  </a:cxn>
                  <a:cxn ang="0">
                    <a:pos x="connsiteX3755" y="connsiteY3755"/>
                  </a:cxn>
                  <a:cxn ang="0">
                    <a:pos x="connsiteX3756" y="connsiteY3756"/>
                  </a:cxn>
                  <a:cxn ang="0">
                    <a:pos x="connsiteX3757" y="connsiteY3757"/>
                  </a:cxn>
                  <a:cxn ang="0">
                    <a:pos x="connsiteX3758" y="connsiteY3758"/>
                  </a:cxn>
                  <a:cxn ang="0">
                    <a:pos x="connsiteX3759" y="connsiteY3759"/>
                  </a:cxn>
                  <a:cxn ang="0">
                    <a:pos x="connsiteX3760" y="connsiteY3760"/>
                  </a:cxn>
                  <a:cxn ang="0">
                    <a:pos x="connsiteX3761" y="connsiteY3761"/>
                  </a:cxn>
                  <a:cxn ang="0">
                    <a:pos x="connsiteX3762" y="connsiteY3762"/>
                  </a:cxn>
                  <a:cxn ang="0">
                    <a:pos x="connsiteX3763" y="connsiteY3763"/>
                  </a:cxn>
                  <a:cxn ang="0">
                    <a:pos x="connsiteX3764" y="connsiteY3764"/>
                  </a:cxn>
                  <a:cxn ang="0">
                    <a:pos x="connsiteX3765" y="connsiteY3765"/>
                  </a:cxn>
                  <a:cxn ang="0">
                    <a:pos x="connsiteX3766" y="connsiteY3766"/>
                  </a:cxn>
                  <a:cxn ang="0">
                    <a:pos x="connsiteX3767" y="connsiteY3767"/>
                  </a:cxn>
                  <a:cxn ang="0">
                    <a:pos x="connsiteX3768" y="connsiteY3768"/>
                  </a:cxn>
                  <a:cxn ang="0">
                    <a:pos x="connsiteX3769" y="connsiteY3769"/>
                  </a:cxn>
                  <a:cxn ang="0">
                    <a:pos x="connsiteX3770" y="connsiteY3770"/>
                  </a:cxn>
                  <a:cxn ang="0">
                    <a:pos x="connsiteX3771" y="connsiteY3771"/>
                  </a:cxn>
                  <a:cxn ang="0">
                    <a:pos x="connsiteX3772" y="connsiteY3772"/>
                  </a:cxn>
                  <a:cxn ang="0">
                    <a:pos x="connsiteX3773" y="connsiteY3773"/>
                  </a:cxn>
                  <a:cxn ang="0">
                    <a:pos x="connsiteX3774" y="connsiteY3774"/>
                  </a:cxn>
                  <a:cxn ang="0">
                    <a:pos x="connsiteX3775" y="connsiteY3775"/>
                  </a:cxn>
                  <a:cxn ang="0">
                    <a:pos x="connsiteX3776" y="connsiteY3776"/>
                  </a:cxn>
                  <a:cxn ang="0">
                    <a:pos x="connsiteX3777" y="connsiteY3777"/>
                  </a:cxn>
                  <a:cxn ang="0">
                    <a:pos x="connsiteX3778" y="connsiteY3778"/>
                  </a:cxn>
                  <a:cxn ang="0">
                    <a:pos x="connsiteX3779" y="connsiteY3779"/>
                  </a:cxn>
                  <a:cxn ang="0">
                    <a:pos x="connsiteX3780" y="connsiteY3780"/>
                  </a:cxn>
                  <a:cxn ang="0">
                    <a:pos x="connsiteX3781" y="connsiteY3781"/>
                  </a:cxn>
                  <a:cxn ang="0">
                    <a:pos x="connsiteX3782" y="connsiteY3782"/>
                  </a:cxn>
                  <a:cxn ang="0">
                    <a:pos x="connsiteX3783" y="connsiteY3783"/>
                  </a:cxn>
                  <a:cxn ang="0">
                    <a:pos x="connsiteX3784" y="connsiteY3784"/>
                  </a:cxn>
                  <a:cxn ang="0">
                    <a:pos x="connsiteX3785" y="connsiteY3785"/>
                  </a:cxn>
                  <a:cxn ang="0">
                    <a:pos x="connsiteX3786" y="connsiteY3786"/>
                  </a:cxn>
                  <a:cxn ang="0">
                    <a:pos x="connsiteX3787" y="connsiteY3787"/>
                  </a:cxn>
                  <a:cxn ang="0">
                    <a:pos x="connsiteX3788" y="connsiteY3788"/>
                  </a:cxn>
                  <a:cxn ang="0">
                    <a:pos x="connsiteX3789" y="connsiteY3789"/>
                  </a:cxn>
                  <a:cxn ang="0">
                    <a:pos x="connsiteX3790" y="connsiteY3790"/>
                  </a:cxn>
                  <a:cxn ang="0">
                    <a:pos x="connsiteX3791" y="connsiteY3791"/>
                  </a:cxn>
                  <a:cxn ang="0">
                    <a:pos x="connsiteX3792" y="connsiteY3792"/>
                  </a:cxn>
                  <a:cxn ang="0">
                    <a:pos x="connsiteX3793" y="connsiteY3793"/>
                  </a:cxn>
                  <a:cxn ang="0">
                    <a:pos x="connsiteX3794" y="connsiteY3794"/>
                  </a:cxn>
                  <a:cxn ang="0">
                    <a:pos x="connsiteX3795" y="connsiteY3795"/>
                  </a:cxn>
                  <a:cxn ang="0">
                    <a:pos x="connsiteX3796" y="connsiteY3796"/>
                  </a:cxn>
                  <a:cxn ang="0">
                    <a:pos x="connsiteX3797" y="connsiteY3797"/>
                  </a:cxn>
                  <a:cxn ang="0">
                    <a:pos x="connsiteX3798" y="connsiteY3798"/>
                  </a:cxn>
                  <a:cxn ang="0">
                    <a:pos x="connsiteX3799" y="connsiteY3799"/>
                  </a:cxn>
                  <a:cxn ang="0">
                    <a:pos x="connsiteX3800" y="connsiteY3800"/>
                  </a:cxn>
                  <a:cxn ang="0">
                    <a:pos x="connsiteX3801" y="connsiteY3801"/>
                  </a:cxn>
                  <a:cxn ang="0">
                    <a:pos x="connsiteX3802" y="connsiteY3802"/>
                  </a:cxn>
                  <a:cxn ang="0">
                    <a:pos x="connsiteX3803" y="connsiteY3803"/>
                  </a:cxn>
                  <a:cxn ang="0">
                    <a:pos x="connsiteX3804" y="connsiteY3804"/>
                  </a:cxn>
                  <a:cxn ang="0">
                    <a:pos x="connsiteX3805" y="connsiteY3805"/>
                  </a:cxn>
                  <a:cxn ang="0">
                    <a:pos x="connsiteX3806" y="connsiteY3806"/>
                  </a:cxn>
                  <a:cxn ang="0">
                    <a:pos x="connsiteX3807" y="connsiteY3807"/>
                  </a:cxn>
                  <a:cxn ang="0">
                    <a:pos x="connsiteX3808" y="connsiteY3808"/>
                  </a:cxn>
                  <a:cxn ang="0">
                    <a:pos x="connsiteX3809" y="connsiteY3809"/>
                  </a:cxn>
                  <a:cxn ang="0">
                    <a:pos x="connsiteX3810" y="connsiteY3810"/>
                  </a:cxn>
                  <a:cxn ang="0">
                    <a:pos x="connsiteX3811" y="connsiteY3811"/>
                  </a:cxn>
                  <a:cxn ang="0">
                    <a:pos x="connsiteX3812" y="connsiteY3812"/>
                  </a:cxn>
                  <a:cxn ang="0">
                    <a:pos x="connsiteX3813" y="connsiteY3813"/>
                  </a:cxn>
                  <a:cxn ang="0">
                    <a:pos x="connsiteX3814" y="connsiteY3814"/>
                  </a:cxn>
                  <a:cxn ang="0">
                    <a:pos x="connsiteX3815" y="connsiteY3815"/>
                  </a:cxn>
                  <a:cxn ang="0">
                    <a:pos x="connsiteX3816" y="connsiteY3816"/>
                  </a:cxn>
                  <a:cxn ang="0">
                    <a:pos x="connsiteX3817" y="connsiteY3817"/>
                  </a:cxn>
                  <a:cxn ang="0">
                    <a:pos x="connsiteX3818" y="connsiteY3818"/>
                  </a:cxn>
                  <a:cxn ang="0">
                    <a:pos x="connsiteX3819" y="connsiteY3819"/>
                  </a:cxn>
                  <a:cxn ang="0">
                    <a:pos x="connsiteX3820" y="connsiteY3820"/>
                  </a:cxn>
                  <a:cxn ang="0">
                    <a:pos x="connsiteX3821" y="connsiteY3821"/>
                  </a:cxn>
                  <a:cxn ang="0">
                    <a:pos x="connsiteX3822" y="connsiteY3822"/>
                  </a:cxn>
                  <a:cxn ang="0">
                    <a:pos x="connsiteX3823" y="connsiteY3823"/>
                  </a:cxn>
                  <a:cxn ang="0">
                    <a:pos x="connsiteX3824" y="connsiteY3824"/>
                  </a:cxn>
                  <a:cxn ang="0">
                    <a:pos x="connsiteX3825" y="connsiteY3825"/>
                  </a:cxn>
                  <a:cxn ang="0">
                    <a:pos x="connsiteX3826" y="connsiteY3826"/>
                  </a:cxn>
                  <a:cxn ang="0">
                    <a:pos x="connsiteX3827" y="connsiteY3827"/>
                  </a:cxn>
                  <a:cxn ang="0">
                    <a:pos x="connsiteX3828" y="connsiteY3828"/>
                  </a:cxn>
                  <a:cxn ang="0">
                    <a:pos x="connsiteX3829" y="connsiteY3829"/>
                  </a:cxn>
                  <a:cxn ang="0">
                    <a:pos x="connsiteX3830" y="connsiteY3830"/>
                  </a:cxn>
                  <a:cxn ang="0">
                    <a:pos x="connsiteX3831" y="connsiteY3831"/>
                  </a:cxn>
                  <a:cxn ang="0">
                    <a:pos x="connsiteX3832" y="connsiteY3832"/>
                  </a:cxn>
                  <a:cxn ang="0">
                    <a:pos x="connsiteX3833" y="connsiteY3833"/>
                  </a:cxn>
                  <a:cxn ang="0">
                    <a:pos x="connsiteX3834" y="connsiteY3834"/>
                  </a:cxn>
                  <a:cxn ang="0">
                    <a:pos x="connsiteX3835" y="connsiteY3835"/>
                  </a:cxn>
                  <a:cxn ang="0">
                    <a:pos x="connsiteX3836" y="connsiteY3836"/>
                  </a:cxn>
                  <a:cxn ang="0">
                    <a:pos x="connsiteX3837" y="connsiteY3837"/>
                  </a:cxn>
                  <a:cxn ang="0">
                    <a:pos x="connsiteX3838" y="connsiteY3838"/>
                  </a:cxn>
                  <a:cxn ang="0">
                    <a:pos x="connsiteX3839" y="connsiteY3839"/>
                  </a:cxn>
                  <a:cxn ang="0">
                    <a:pos x="connsiteX3840" y="connsiteY3840"/>
                  </a:cxn>
                  <a:cxn ang="0">
                    <a:pos x="connsiteX3841" y="connsiteY3841"/>
                  </a:cxn>
                  <a:cxn ang="0">
                    <a:pos x="connsiteX3842" y="connsiteY3842"/>
                  </a:cxn>
                  <a:cxn ang="0">
                    <a:pos x="connsiteX3843" y="connsiteY3843"/>
                  </a:cxn>
                  <a:cxn ang="0">
                    <a:pos x="connsiteX3844" y="connsiteY3844"/>
                  </a:cxn>
                  <a:cxn ang="0">
                    <a:pos x="connsiteX3845" y="connsiteY3845"/>
                  </a:cxn>
                  <a:cxn ang="0">
                    <a:pos x="connsiteX3846" y="connsiteY3846"/>
                  </a:cxn>
                  <a:cxn ang="0">
                    <a:pos x="connsiteX3847" y="connsiteY3847"/>
                  </a:cxn>
                  <a:cxn ang="0">
                    <a:pos x="connsiteX3848" y="connsiteY3848"/>
                  </a:cxn>
                  <a:cxn ang="0">
                    <a:pos x="connsiteX3849" y="connsiteY3849"/>
                  </a:cxn>
                  <a:cxn ang="0">
                    <a:pos x="connsiteX3850" y="connsiteY3850"/>
                  </a:cxn>
                  <a:cxn ang="0">
                    <a:pos x="connsiteX3851" y="connsiteY3851"/>
                  </a:cxn>
                  <a:cxn ang="0">
                    <a:pos x="connsiteX3852" y="connsiteY3852"/>
                  </a:cxn>
                  <a:cxn ang="0">
                    <a:pos x="connsiteX3853" y="connsiteY3853"/>
                  </a:cxn>
                  <a:cxn ang="0">
                    <a:pos x="connsiteX3854" y="connsiteY3854"/>
                  </a:cxn>
                  <a:cxn ang="0">
                    <a:pos x="connsiteX3855" y="connsiteY3855"/>
                  </a:cxn>
                  <a:cxn ang="0">
                    <a:pos x="connsiteX3856" y="connsiteY3856"/>
                  </a:cxn>
                  <a:cxn ang="0">
                    <a:pos x="connsiteX3857" y="connsiteY3857"/>
                  </a:cxn>
                  <a:cxn ang="0">
                    <a:pos x="connsiteX3858" y="connsiteY3858"/>
                  </a:cxn>
                  <a:cxn ang="0">
                    <a:pos x="connsiteX3859" y="connsiteY3859"/>
                  </a:cxn>
                  <a:cxn ang="0">
                    <a:pos x="connsiteX3860" y="connsiteY3860"/>
                  </a:cxn>
                  <a:cxn ang="0">
                    <a:pos x="connsiteX3861" y="connsiteY3861"/>
                  </a:cxn>
                  <a:cxn ang="0">
                    <a:pos x="connsiteX3862" y="connsiteY3862"/>
                  </a:cxn>
                  <a:cxn ang="0">
                    <a:pos x="connsiteX3863" y="connsiteY3863"/>
                  </a:cxn>
                  <a:cxn ang="0">
                    <a:pos x="connsiteX3864" y="connsiteY3864"/>
                  </a:cxn>
                  <a:cxn ang="0">
                    <a:pos x="connsiteX3865" y="connsiteY3865"/>
                  </a:cxn>
                  <a:cxn ang="0">
                    <a:pos x="connsiteX3866" y="connsiteY3866"/>
                  </a:cxn>
                  <a:cxn ang="0">
                    <a:pos x="connsiteX3867" y="connsiteY3867"/>
                  </a:cxn>
                  <a:cxn ang="0">
                    <a:pos x="connsiteX3868" y="connsiteY3868"/>
                  </a:cxn>
                  <a:cxn ang="0">
                    <a:pos x="connsiteX3869" y="connsiteY3869"/>
                  </a:cxn>
                  <a:cxn ang="0">
                    <a:pos x="connsiteX3870" y="connsiteY3870"/>
                  </a:cxn>
                  <a:cxn ang="0">
                    <a:pos x="connsiteX3871" y="connsiteY3871"/>
                  </a:cxn>
                  <a:cxn ang="0">
                    <a:pos x="connsiteX3872" y="connsiteY3872"/>
                  </a:cxn>
                  <a:cxn ang="0">
                    <a:pos x="connsiteX3873" y="connsiteY3873"/>
                  </a:cxn>
                  <a:cxn ang="0">
                    <a:pos x="connsiteX3874" y="connsiteY3874"/>
                  </a:cxn>
                  <a:cxn ang="0">
                    <a:pos x="connsiteX3875" y="connsiteY3875"/>
                  </a:cxn>
                  <a:cxn ang="0">
                    <a:pos x="connsiteX3876" y="connsiteY3876"/>
                  </a:cxn>
                  <a:cxn ang="0">
                    <a:pos x="connsiteX3877" y="connsiteY3877"/>
                  </a:cxn>
                  <a:cxn ang="0">
                    <a:pos x="connsiteX3878" y="connsiteY3878"/>
                  </a:cxn>
                  <a:cxn ang="0">
                    <a:pos x="connsiteX3879" y="connsiteY3879"/>
                  </a:cxn>
                  <a:cxn ang="0">
                    <a:pos x="connsiteX3880" y="connsiteY3880"/>
                  </a:cxn>
                  <a:cxn ang="0">
                    <a:pos x="connsiteX3881" y="connsiteY3881"/>
                  </a:cxn>
                  <a:cxn ang="0">
                    <a:pos x="connsiteX3882" y="connsiteY3882"/>
                  </a:cxn>
                  <a:cxn ang="0">
                    <a:pos x="connsiteX3883" y="connsiteY3883"/>
                  </a:cxn>
                  <a:cxn ang="0">
                    <a:pos x="connsiteX3884" y="connsiteY3884"/>
                  </a:cxn>
                  <a:cxn ang="0">
                    <a:pos x="connsiteX3885" y="connsiteY3885"/>
                  </a:cxn>
                  <a:cxn ang="0">
                    <a:pos x="connsiteX3886" y="connsiteY3886"/>
                  </a:cxn>
                  <a:cxn ang="0">
                    <a:pos x="connsiteX3887" y="connsiteY3887"/>
                  </a:cxn>
                  <a:cxn ang="0">
                    <a:pos x="connsiteX3888" y="connsiteY3888"/>
                  </a:cxn>
                  <a:cxn ang="0">
                    <a:pos x="connsiteX3889" y="connsiteY3889"/>
                  </a:cxn>
                  <a:cxn ang="0">
                    <a:pos x="connsiteX3890" y="connsiteY3890"/>
                  </a:cxn>
                  <a:cxn ang="0">
                    <a:pos x="connsiteX3891" y="connsiteY3891"/>
                  </a:cxn>
                  <a:cxn ang="0">
                    <a:pos x="connsiteX3892" y="connsiteY3892"/>
                  </a:cxn>
                  <a:cxn ang="0">
                    <a:pos x="connsiteX3893" y="connsiteY3893"/>
                  </a:cxn>
                  <a:cxn ang="0">
                    <a:pos x="connsiteX3894" y="connsiteY3894"/>
                  </a:cxn>
                  <a:cxn ang="0">
                    <a:pos x="connsiteX3895" y="connsiteY3895"/>
                  </a:cxn>
                  <a:cxn ang="0">
                    <a:pos x="connsiteX3896" y="connsiteY3896"/>
                  </a:cxn>
                  <a:cxn ang="0">
                    <a:pos x="connsiteX3897" y="connsiteY3897"/>
                  </a:cxn>
                  <a:cxn ang="0">
                    <a:pos x="connsiteX3898" y="connsiteY3898"/>
                  </a:cxn>
                  <a:cxn ang="0">
                    <a:pos x="connsiteX3899" y="connsiteY3899"/>
                  </a:cxn>
                  <a:cxn ang="0">
                    <a:pos x="connsiteX3900" y="connsiteY3900"/>
                  </a:cxn>
                  <a:cxn ang="0">
                    <a:pos x="connsiteX3901" y="connsiteY3901"/>
                  </a:cxn>
                  <a:cxn ang="0">
                    <a:pos x="connsiteX3902" y="connsiteY3902"/>
                  </a:cxn>
                  <a:cxn ang="0">
                    <a:pos x="connsiteX3903" y="connsiteY3903"/>
                  </a:cxn>
                  <a:cxn ang="0">
                    <a:pos x="connsiteX3904" y="connsiteY3904"/>
                  </a:cxn>
                  <a:cxn ang="0">
                    <a:pos x="connsiteX3905" y="connsiteY3905"/>
                  </a:cxn>
                  <a:cxn ang="0">
                    <a:pos x="connsiteX3906" y="connsiteY3906"/>
                  </a:cxn>
                  <a:cxn ang="0">
                    <a:pos x="connsiteX3907" y="connsiteY3907"/>
                  </a:cxn>
                  <a:cxn ang="0">
                    <a:pos x="connsiteX3908" y="connsiteY3908"/>
                  </a:cxn>
                  <a:cxn ang="0">
                    <a:pos x="connsiteX3909" y="connsiteY3909"/>
                  </a:cxn>
                  <a:cxn ang="0">
                    <a:pos x="connsiteX3910" y="connsiteY3910"/>
                  </a:cxn>
                  <a:cxn ang="0">
                    <a:pos x="connsiteX3911" y="connsiteY3911"/>
                  </a:cxn>
                  <a:cxn ang="0">
                    <a:pos x="connsiteX3912" y="connsiteY3912"/>
                  </a:cxn>
                  <a:cxn ang="0">
                    <a:pos x="connsiteX3913" y="connsiteY3913"/>
                  </a:cxn>
                  <a:cxn ang="0">
                    <a:pos x="connsiteX3914" y="connsiteY3914"/>
                  </a:cxn>
                  <a:cxn ang="0">
                    <a:pos x="connsiteX3915" y="connsiteY3915"/>
                  </a:cxn>
                  <a:cxn ang="0">
                    <a:pos x="connsiteX3916" y="connsiteY3916"/>
                  </a:cxn>
                  <a:cxn ang="0">
                    <a:pos x="connsiteX3917" y="connsiteY3917"/>
                  </a:cxn>
                  <a:cxn ang="0">
                    <a:pos x="connsiteX3918" y="connsiteY3918"/>
                  </a:cxn>
                  <a:cxn ang="0">
                    <a:pos x="connsiteX3919" y="connsiteY3919"/>
                  </a:cxn>
                  <a:cxn ang="0">
                    <a:pos x="connsiteX3920" y="connsiteY3920"/>
                  </a:cxn>
                  <a:cxn ang="0">
                    <a:pos x="connsiteX3921" y="connsiteY3921"/>
                  </a:cxn>
                  <a:cxn ang="0">
                    <a:pos x="connsiteX3922" y="connsiteY3922"/>
                  </a:cxn>
                  <a:cxn ang="0">
                    <a:pos x="connsiteX3923" y="connsiteY3923"/>
                  </a:cxn>
                  <a:cxn ang="0">
                    <a:pos x="connsiteX3924" y="connsiteY3924"/>
                  </a:cxn>
                  <a:cxn ang="0">
                    <a:pos x="connsiteX3925" y="connsiteY3925"/>
                  </a:cxn>
                  <a:cxn ang="0">
                    <a:pos x="connsiteX3926" y="connsiteY3926"/>
                  </a:cxn>
                  <a:cxn ang="0">
                    <a:pos x="connsiteX3927" y="connsiteY3927"/>
                  </a:cxn>
                  <a:cxn ang="0">
                    <a:pos x="connsiteX3928" y="connsiteY3928"/>
                  </a:cxn>
                  <a:cxn ang="0">
                    <a:pos x="connsiteX3929" y="connsiteY3929"/>
                  </a:cxn>
                  <a:cxn ang="0">
                    <a:pos x="connsiteX3930" y="connsiteY3930"/>
                  </a:cxn>
                  <a:cxn ang="0">
                    <a:pos x="connsiteX3931" y="connsiteY3931"/>
                  </a:cxn>
                  <a:cxn ang="0">
                    <a:pos x="connsiteX3932" y="connsiteY3932"/>
                  </a:cxn>
                  <a:cxn ang="0">
                    <a:pos x="connsiteX3933" y="connsiteY3933"/>
                  </a:cxn>
                  <a:cxn ang="0">
                    <a:pos x="connsiteX3934" y="connsiteY3934"/>
                  </a:cxn>
                  <a:cxn ang="0">
                    <a:pos x="connsiteX3935" y="connsiteY3935"/>
                  </a:cxn>
                  <a:cxn ang="0">
                    <a:pos x="connsiteX3936" y="connsiteY3936"/>
                  </a:cxn>
                  <a:cxn ang="0">
                    <a:pos x="connsiteX3937" y="connsiteY3937"/>
                  </a:cxn>
                  <a:cxn ang="0">
                    <a:pos x="connsiteX3938" y="connsiteY3938"/>
                  </a:cxn>
                  <a:cxn ang="0">
                    <a:pos x="connsiteX3939" y="connsiteY3939"/>
                  </a:cxn>
                  <a:cxn ang="0">
                    <a:pos x="connsiteX3940" y="connsiteY3940"/>
                  </a:cxn>
                  <a:cxn ang="0">
                    <a:pos x="connsiteX3941" y="connsiteY3941"/>
                  </a:cxn>
                  <a:cxn ang="0">
                    <a:pos x="connsiteX3942" y="connsiteY3942"/>
                  </a:cxn>
                  <a:cxn ang="0">
                    <a:pos x="connsiteX3943" y="connsiteY3943"/>
                  </a:cxn>
                  <a:cxn ang="0">
                    <a:pos x="connsiteX3944" y="connsiteY3944"/>
                  </a:cxn>
                  <a:cxn ang="0">
                    <a:pos x="connsiteX3945" y="connsiteY3945"/>
                  </a:cxn>
                  <a:cxn ang="0">
                    <a:pos x="connsiteX3946" y="connsiteY3946"/>
                  </a:cxn>
                  <a:cxn ang="0">
                    <a:pos x="connsiteX3947" y="connsiteY3947"/>
                  </a:cxn>
                  <a:cxn ang="0">
                    <a:pos x="connsiteX3948" y="connsiteY3948"/>
                  </a:cxn>
                  <a:cxn ang="0">
                    <a:pos x="connsiteX3949" y="connsiteY3949"/>
                  </a:cxn>
                  <a:cxn ang="0">
                    <a:pos x="connsiteX3950" y="connsiteY3950"/>
                  </a:cxn>
                  <a:cxn ang="0">
                    <a:pos x="connsiteX3951" y="connsiteY3951"/>
                  </a:cxn>
                  <a:cxn ang="0">
                    <a:pos x="connsiteX3952" y="connsiteY3952"/>
                  </a:cxn>
                  <a:cxn ang="0">
                    <a:pos x="connsiteX3953" y="connsiteY3953"/>
                  </a:cxn>
                  <a:cxn ang="0">
                    <a:pos x="connsiteX3954" y="connsiteY3954"/>
                  </a:cxn>
                  <a:cxn ang="0">
                    <a:pos x="connsiteX3955" y="connsiteY3955"/>
                  </a:cxn>
                  <a:cxn ang="0">
                    <a:pos x="connsiteX3956" y="connsiteY3956"/>
                  </a:cxn>
                  <a:cxn ang="0">
                    <a:pos x="connsiteX3957" y="connsiteY3957"/>
                  </a:cxn>
                  <a:cxn ang="0">
                    <a:pos x="connsiteX3958" y="connsiteY3958"/>
                  </a:cxn>
                  <a:cxn ang="0">
                    <a:pos x="connsiteX3959" y="connsiteY3959"/>
                  </a:cxn>
                  <a:cxn ang="0">
                    <a:pos x="connsiteX3960" y="connsiteY3960"/>
                  </a:cxn>
                  <a:cxn ang="0">
                    <a:pos x="connsiteX3961" y="connsiteY3961"/>
                  </a:cxn>
                  <a:cxn ang="0">
                    <a:pos x="connsiteX3962" y="connsiteY3962"/>
                  </a:cxn>
                  <a:cxn ang="0">
                    <a:pos x="connsiteX3963" y="connsiteY3963"/>
                  </a:cxn>
                  <a:cxn ang="0">
                    <a:pos x="connsiteX3964" y="connsiteY3964"/>
                  </a:cxn>
                  <a:cxn ang="0">
                    <a:pos x="connsiteX3965" y="connsiteY3965"/>
                  </a:cxn>
                  <a:cxn ang="0">
                    <a:pos x="connsiteX3966" y="connsiteY3966"/>
                  </a:cxn>
                  <a:cxn ang="0">
                    <a:pos x="connsiteX3967" y="connsiteY3967"/>
                  </a:cxn>
                  <a:cxn ang="0">
                    <a:pos x="connsiteX3968" y="connsiteY3968"/>
                  </a:cxn>
                  <a:cxn ang="0">
                    <a:pos x="connsiteX3969" y="connsiteY3969"/>
                  </a:cxn>
                  <a:cxn ang="0">
                    <a:pos x="connsiteX3970" y="connsiteY3970"/>
                  </a:cxn>
                  <a:cxn ang="0">
                    <a:pos x="connsiteX3971" y="connsiteY3971"/>
                  </a:cxn>
                  <a:cxn ang="0">
                    <a:pos x="connsiteX3972" y="connsiteY3972"/>
                  </a:cxn>
                  <a:cxn ang="0">
                    <a:pos x="connsiteX3973" y="connsiteY3973"/>
                  </a:cxn>
                  <a:cxn ang="0">
                    <a:pos x="connsiteX3974" y="connsiteY3974"/>
                  </a:cxn>
                  <a:cxn ang="0">
                    <a:pos x="connsiteX3975" y="connsiteY3975"/>
                  </a:cxn>
                  <a:cxn ang="0">
                    <a:pos x="connsiteX3976" y="connsiteY3976"/>
                  </a:cxn>
                  <a:cxn ang="0">
                    <a:pos x="connsiteX3977" y="connsiteY3977"/>
                  </a:cxn>
                  <a:cxn ang="0">
                    <a:pos x="connsiteX3978" y="connsiteY3978"/>
                  </a:cxn>
                  <a:cxn ang="0">
                    <a:pos x="connsiteX3979" y="connsiteY3979"/>
                  </a:cxn>
                  <a:cxn ang="0">
                    <a:pos x="connsiteX3980" y="connsiteY3980"/>
                  </a:cxn>
                  <a:cxn ang="0">
                    <a:pos x="connsiteX3981" y="connsiteY3981"/>
                  </a:cxn>
                  <a:cxn ang="0">
                    <a:pos x="connsiteX3982" y="connsiteY3982"/>
                  </a:cxn>
                  <a:cxn ang="0">
                    <a:pos x="connsiteX3983" y="connsiteY3983"/>
                  </a:cxn>
                  <a:cxn ang="0">
                    <a:pos x="connsiteX3984" y="connsiteY3984"/>
                  </a:cxn>
                  <a:cxn ang="0">
                    <a:pos x="connsiteX3985" y="connsiteY3985"/>
                  </a:cxn>
                  <a:cxn ang="0">
                    <a:pos x="connsiteX3986" y="connsiteY3986"/>
                  </a:cxn>
                  <a:cxn ang="0">
                    <a:pos x="connsiteX3987" y="connsiteY3987"/>
                  </a:cxn>
                  <a:cxn ang="0">
                    <a:pos x="connsiteX3988" y="connsiteY3988"/>
                  </a:cxn>
                  <a:cxn ang="0">
                    <a:pos x="connsiteX3989" y="connsiteY3989"/>
                  </a:cxn>
                  <a:cxn ang="0">
                    <a:pos x="connsiteX3990" y="connsiteY3990"/>
                  </a:cxn>
                  <a:cxn ang="0">
                    <a:pos x="connsiteX3991" y="connsiteY3991"/>
                  </a:cxn>
                  <a:cxn ang="0">
                    <a:pos x="connsiteX3992" y="connsiteY3992"/>
                  </a:cxn>
                  <a:cxn ang="0">
                    <a:pos x="connsiteX3993" y="connsiteY3993"/>
                  </a:cxn>
                  <a:cxn ang="0">
                    <a:pos x="connsiteX3994" y="connsiteY3994"/>
                  </a:cxn>
                  <a:cxn ang="0">
                    <a:pos x="connsiteX3995" y="connsiteY3995"/>
                  </a:cxn>
                  <a:cxn ang="0">
                    <a:pos x="connsiteX3996" y="connsiteY3996"/>
                  </a:cxn>
                  <a:cxn ang="0">
                    <a:pos x="connsiteX3997" y="connsiteY3997"/>
                  </a:cxn>
                  <a:cxn ang="0">
                    <a:pos x="connsiteX3998" y="connsiteY3998"/>
                  </a:cxn>
                  <a:cxn ang="0">
                    <a:pos x="connsiteX3999" y="connsiteY3999"/>
                  </a:cxn>
                  <a:cxn ang="0">
                    <a:pos x="connsiteX4000" y="connsiteY4000"/>
                  </a:cxn>
                  <a:cxn ang="0">
                    <a:pos x="connsiteX4001" y="connsiteY4001"/>
                  </a:cxn>
                  <a:cxn ang="0">
                    <a:pos x="connsiteX4002" y="connsiteY4002"/>
                  </a:cxn>
                  <a:cxn ang="0">
                    <a:pos x="connsiteX4003" y="connsiteY4003"/>
                  </a:cxn>
                  <a:cxn ang="0">
                    <a:pos x="connsiteX4004" y="connsiteY4004"/>
                  </a:cxn>
                  <a:cxn ang="0">
                    <a:pos x="connsiteX4005" y="connsiteY4005"/>
                  </a:cxn>
                  <a:cxn ang="0">
                    <a:pos x="connsiteX4006" y="connsiteY4006"/>
                  </a:cxn>
                  <a:cxn ang="0">
                    <a:pos x="connsiteX4007" y="connsiteY4007"/>
                  </a:cxn>
                  <a:cxn ang="0">
                    <a:pos x="connsiteX4008" y="connsiteY4008"/>
                  </a:cxn>
                  <a:cxn ang="0">
                    <a:pos x="connsiteX4009" y="connsiteY4009"/>
                  </a:cxn>
                  <a:cxn ang="0">
                    <a:pos x="connsiteX4010" y="connsiteY4010"/>
                  </a:cxn>
                  <a:cxn ang="0">
                    <a:pos x="connsiteX4011" y="connsiteY4011"/>
                  </a:cxn>
                  <a:cxn ang="0">
                    <a:pos x="connsiteX4012" y="connsiteY4012"/>
                  </a:cxn>
                  <a:cxn ang="0">
                    <a:pos x="connsiteX4013" y="connsiteY4013"/>
                  </a:cxn>
                  <a:cxn ang="0">
                    <a:pos x="connsiteX4014" y="connsiteY4014"/>
                  </a:cxn>
                  <a:cxn ang="0">
                    <a:pos x="connsiteX4015" y="connsiteY4015"/>
                  </a:cxn>
                  <a:cxn ang="0">
                    <a:pos x="connsiteX4016" y="connsiteY4016"/>
                  </a:cxn>
                  <a:cxn ang="0">
                    <a:pos x="connsiteX4017" y="connsiteY4017"/>
                  </a:cxn>
                  <a:cxn ang="0">
                    <a:pos x="connsiteX4018" y="connsiteY4018"/>
                  </a:cxn>
                  <a:cxn ang="0">
                    <a:pos x="connsiteX4019" y="connsiteY4019"/>
                  </a:cxn>
                  <a:cxn ang="0">
                    <a:pos x="connsiteX4020" y="connsiteY4020"/>
                  </a:cxn>
                  <a:cxn ang="0">
                    <a:pos x="connsiteX4021" y="connsiteY4021"/>
                  </a:cxn>
                  <a:cxn ang="0">
                    <a:pos x="connsiteX4022" y="connsiteY4022"/>
                  </a:cxn>
                  <a:cxn ang="0">
                    <a:pos x="connsiteX4023" y="connsiteY4023"/>
                  </a:cxn>
                  <a:cxn ang="0">
                    <a:pos x="connsiteX4024" y="connsiteY4024"/>
                  </a:cxn>
                  <a:cxn ang="0">
                    <a:pos x="connsiteX4025" y="connsiteY4025"/>
                  </a:cxn>
                  <a:cxn ang="0">
                    <a:pos x="connsiteX4026" y="connsiteY4026"/>
                  </a:cxn>
                  <a:cxn ang="0">
                    <a:pos x="connsiteX4027" y="connsiteY4027"/>
                  </a:cxn>
                  <a:cxn ang="0">
                    <a:pos x="connsiteX4028" y="connsiteY4028"/>
                  </a:cxn>
                  <a:cxn ang="0">
                    <a:pos x="connsiteX4029" y="connsiteY4029"/>
                  </a:cxn>
                  <a:cxn ang="0">
                    <a:pos x="connsiteX4030" y="connsiteY4030"/>
                  </a:cxn>
                  <a:cxn ang="0">
                    <a:pos x="connsiteX4031" y="connsiteY4031"/>
                  </a:cxn>
                  <a:cxn ang="0">
                    <a:pos x="connsiteX4032" y="connsiteY4032"/>
                  </a:cxn>
                  <a:cxn ang="0">
                    <a:pos x="connsiteX4033" y="connsiteY4033"/>
                  </a:cxn>
                  <a:cxn ang="0">
                    <a:pos x="connsiteX4034" y="connsiteY4034"/>
                  </a:cxn>
                  <a:cxn ang="0">
                    <a:pos x="connsiteX4035" y="connsiteY4035"/>
                  </a:cxn>
                  <a:cxn ang="0">
                    <a:pos x="connsiteX4036" y="connsiteY4036"/>
                  </a:cxn>
                  <a:cxn ang="0">
                    <a:pos x="connsiteX4037" y="connsiteY4037"/>
                  </a:cxn>
                  <a:cxn ang="0">
                    <a:pos x="connsiteX4038" y="connsiteY4038"/>
                  </a:cxn>
                  <a:cxn ang="0">
                    <a:pos x="connsiteX4039" y="connsiteY4039"/>
                  </a:cxn>
                  <a:cxn ang="0">
                    <a:pos x="connsiteX4040" y="connsiteY4040"/>
                  </a:cxn>
                  <a:cxn ang="0">
                    <a:pos x="connsiteX4041" y="connsiteY4041"/>
                  </a:cxn>
                  <a:cxn ang="0">
                    <a:pos x="connsiteX4042" y="connsiteY4042"/>
                  </a:cxn>
                  <a:cxn ang="0">
                    <a:pos x="connsiteX4043" y="connsiteY4043"/>
                  </a:cxn>
                  <a:cxn ang="0">
                    <a:pos x="connsiteX4044" y="connsiteY4044"/>
                  </a:cxn>
                  <a:cxn ang="0">
                    <a:pos x="connsiteX4045" y="connsiteY4045"/>
                  </a:cxn>
                  <a:cxn ang="0">
                    <a:pos x="connsiteX4046" y="connsiteY4046"/>
                  </a:cxn>
                  <a:cxn ang="0">
                    <a:pos x="connsiteX4047" y="connsiteY4047"/>
                  </a:cxn>
                  <a:cxn ang="0">
                    <a:pos x="connsiteX4048" y="connsiteY4048"/>
                  </a:cxn>
                  <a:cxn ang="0">
                    <a:pos x="connsiteX4049" y="connsiteY4049"/>
                  </a:cxn>
                  <a:cxn ang="0">
                    <a:pos x="connsiteX4050" y="connsiteY4050"/>
                  </a:cxn>
                  <a:cxn ang="0">
                    <a:pos x="connsiteX4051" y="connsiteY4051"/>
                  </a:cxn>
                  <a:cxn ang="0">
                    <a:pos x="connsiteX4052" y="connsiteY4052"/>
                  </a:cxn>
                  <a:cxn ang="0">
                    <a:pos x="connsiteX4053" y="connsiteY4053"/>
                  </a:cxn>
                  <a:cxn ang="0">
                    <a:pos x="connsiteX4054" y="connsiteY4054"/>
                  </a:cxn>
                  <a:cxn ang="0">
                    <a:pos x="connsiteX4055" y="connsiteY4055"/>
                  </a:cxn>
                  <a:cxn ang="0">
                    <a:pos x="connsiteX4056" y="connsiteY4056"/>
                  </a:cxn>
                  <a:cxn ang="0">
                    <a:pos x="connsiteX4057" y="connsiteY4057"/>
                  </a:cxn>
                  <a:cxn ang="0">
                    <a:pos x="connsiteX4058" y="connsiteY4058"/>
                  </a:cxn>
                  <a:cxn ang="0">
                    <a:pos x="connsiteX4059" y="connsiteY4059"/>
                  </a:cxn>
                  <a:cxn ang="0">
                    <a:pos x="connsiteX4060" y="connsiteY4060"/>
                  </a:cxn>
                  <a:cxn ang="0">
                    <a:pos x="connsiteX4061" y="connsiteY4061"/>
                  </a:cxn>
                  <a:cxn ang="0">
                    <a:pos x="connsiteX4062" y="connsiteY4062"/>
                  </a:cxn>
                  <a:cxn ang="0">
                    <a:pos x="connsiteX4063" y="connsiteY4063"/>
                  </a:cxn>
                  <a:cxn ang="0">
                    <a:pos x="connsiteX4064" y="connsiteY4064"/>
                  </a:cxn>
                  <a:cxn ang="0">
                    <a:pos x="connsiteX4065" y="connsiteY4065"/>
                  </a:cxn>
                  <a:cxn ang="0">
                    <a:pos x="connsiteX4066" y="connsiteY4066"/>
                  </a:cxn>
                  <a:cxn ang="0">
                    <a:pos x="connsiteX4067" y="connsiteY4067"/>
                  </a:cxn>
                  <a:cxn ang="0">
                    <a:pos x="connsiteX4068" y="connsiteY4068"/>
                  </a:cxn>
                  <a:cxn ang="0">
                    <a:pos x="connsiteX4069" y="connsiteY4069"/>
                  </a:cxn>
                  <a:cxn ang="0">
                    <a:pos x="connsiteX4070" y="connsiteY4070"/>
                  </a:cxn>
                  <a:cxn ang="0">
                    <a:pos x="connsiteX4071" y="connsiteY4071"/>
                  </a:cxn>
                  <a:cxn ang="0">
                    <a:pos x="connsiteX4072" y="connsiteY4072"/>
                  </a:cxn>
                  <a:cxn ang="0">
                    <a:pos x="connsiteX4073" y="connsiteY4073"/>
                  </a:cxn>
                  <a:cxn ang="0">
                    <a:pos x="connsiteX4074" y="connsiteY4074"/>
                  </a:cxn>
                  <a:cxn ang="0">
                    <a:pos x="connsiteX4075" y="connsiteY4075"/>
                  </a:cxn>
                  <a:cxn ang="0">
                    <a:pos x="connsiteX4076" y="connsiteY4076"/>
                  </a:cxn>
                  <a:cxn ang="0">
                    <a:pos x="connsiteX4077" y="connsiteY4077"/>
                  </a:cxn>
                  <a:cxn ang="0">
                    <a:pos x="connsiteX4078" y="connsiteY4078"/>
                  </a:cxn>
                  <a:cxn ang="0">
                    <a:pos x="connsiteX4079" y="connsiteY4079"/>
                  </a:cxn>
                  <a:cxn ang="0">
                    <a:pos x="connsiteX4080" y="connsiteY4080"/>
                  </a:cxn>
                  <a:cxn ang="0">
                    <a:pos x="connsiteX4081" y="connsiteY4081"/>
                  </a:cxn>
                  <a:cxn ang="0">
                    <a:pos x="connsiteX4082" y="connsiteY4082"/>
                  </a:cxn>
                  <a:cxn ang="0">
                    <a:pos x="connsiteX4083" y="connsiteY4083"/>
                  </a:cxn>
                  <a:cxn ang="0">
                    <a:pos x="connsiteX4084" y="connsiteY4084"/>
                  </a:cxn>
                  <a:cxn ang="0">
                    <a:pos x="connsiteX4085" y="connsiteY4085"/>
                  </a:cxn>
                  <a:cxn ang="0">
                    <a:pos x="connsiteX4086" y="connsiteY4086"/>
                  </a:cxn>
                  <a:cxn ang="0">
                    <a:pos x="connsiteX4087" y="connsiteY4087"/>
                  </a:cxn>
                  <a:cxn ang="0">
                    <a:pos x="connsiteX4088" y="connsiteY4088"/>
                  </a:cxn>
                  <a:cxn ang="0">
                    <a:pos x="connsiteX4089" y="connsiteY4089"/>
                  </a:cxn>
                  <a:cxn ang="0">
                    <a:pos x="connsiteX4090" y="connsiteY4090"/>
                  </a:cxn>
                  <a:cxn ang="0">
                    <a:pos x="connsiteX4091" y="connsiteY4091"/>
                  </a:cxn>
                  <a:cxn ang="0">
                    <a:pos x="connsiteX4092" y="connsiteY4092"/>
                  </a:cxn>
                  <a:cxn ang="0">
                    <a:pos x="connsiteX4093" y="connsiteY4093"/>
                  </a:cxn>
                  <a:cxn ang="0">
                    <a:pos x="connsiteX4094" y="connsiteY4094"/>
                  </a:cxn>
                  <a:cxn ang="0">
                    <a:pos x="connsiteX4095" y="connsiteY4095"/>
                  </a:cxn>
                  <a:cxn ang="0">
                    <a:pos x="connsiteX4096" y="connsiteY4096"/>
                  </a:cxn>
                  <a:cxn ang="0">
                    <a:pos x="connsiteX4097" y="connsiteY4097"/>
                  </a:cxn>
                  <a:cxn ang="0">
                    <a:pos x="connsiteX4098" y="connsiteY4098"/>
                  </a:cxn>
                  <a:cxn ang="0">
                    <a:pos x="connsiteX4099" y="connsiteY4099"/>
                  </a:cxn>
                  <a:cxn ang="0">
                    <a:pos x="connsiteX4100" y="connsiteY4100"/>
                  </a:cxn>
                  <a:cxn ang="0">
                    <a:pos x="connsiteX4101" y="connsiteY4101"/>
                  </a:cxn>
                  <a:cxn ang="0">
                    <a:pos x="connsiteX4102" y="connsiteY4102"/>
                  </a:cxn>
                  <a:cxn ang="0">
                    <a:pos x="connsiteX4103" y="connsiteY4103"/>
                  </a:cxn>
                  <a:cxn ang="0">
                    <a:pos x="connsiteX4104" y="connsiteY4104"/>
                  </a:cxn>
                  <a:cxn ang="0">
                    <a:pos x="connsiteX4105" y="connsiteY4105"/>
                  </a:cxn>
                  <a:cxn ang="0">
                    <a:pos x="connsiteX4106" y="connsiteY4106"/>
                  </a:cxn>
                  <a:cxn ang="0">
                    <a:pos x="connsiteX4107" y="connsiteY4107"/>
                  </a:cxn>
                  <a:cxn ang="0">
                    <a:pos x="connsiteX4108" y="connsiteY4108"/>
                  </a:cxn>
                  <a:cxn ang="0">
                    <a:pos x="connsiteX4109" y="connsiteY4109"/>
                  </a:cxn>
                  <a:cxn ang="0">
                    <a:pos x="connsiteX4110" y="connsiteY4110"/>
                  </a:cxn>
                  <a:cxn ang="0">
                    <a:pos x="connsiteX4111" y="connsiteY4111"/>
                  </a:cxn>
                  <a:cxn ang="0">
                    <a:pos x="connsiteX4112" y="connsiteY4112"/>
                  </a:cxn>
                  <a:cxn ang="0">
                    <a:pos x="connsiteX4113" y="connsiteY4113"/>
                  </a:cxn>
                  <a:cxn ang="0">
                    <a:pos x="connsiteX4114" y="connsiteY4114"/>
                  </a:cxn>
                  <a:cxn ang="0">
                    <a:pos x="connsiteX4115" y="connsiteY4115"/>
                  </a:cxn>
                  <a:cxn ang="0">
                    <a:pos x="connsiteX4116" y="connsiteY4116"/>
                  </a:cxn>
                  <a:cxn ang="0">
                    <a:pos x="connsiteX4117" y="connsiteY4117"/>
                  </a:cxn>
                  <a:cxn ang="0">
                    <a:pos x="connsiteX4118" y="connsiteY4118"/>
                  </a:cxn>
                  <a:cxn ang="0">
                    <a:pos x="connsiteX4119" y="connsiteY4119"/>
                  </a:cxn>
                  <a:cxn ang="0">
                    <a:pos x="connsiteX4120" y="connsiteY4120"/>
                  </a:cxn>
                  <a:cxn ang="0">
                    <a:pos x="connsiteX4121" y="connsiteY4121"/>
                  </a:cxn>
                  <a:cxn ang="0">
                    <a:pos x="connsiteX4122" y="connsiteY4122"/>
                  </a:cxn>
                  <a:cxn ang="0">
                    <a:pos x="connsiteX4123" y="connsiteY4123"/>
                  </a:cxn>
                  <a:cxn ang="0">
                    <a:pos x="connsiteX4124" y="connsiteY4124"/>
                  </a:cxn>
                  <a:cxn ang="0">
                    <a:pos x="connsiteX4125" y="connsiteY4125"/>
                  </a:cxn>
                  <a:cxn ang="0">
                    <a:pos x="connsiteX4126" y="connsiteY4126"/>
                  </a:cxn>
                  <a:cxn ang="0">
                    <a:pos x="connsiteX4127" y="connsiteY4127"/>
                  </a:cxn>
                  <a:cxn ang="0">
                    <a:pos x="connsiteX4128" y="connsiteY4128"/>
                  </a:cxn>
                  <a:cxn ang="0">
                    <a:pos x="connsiteX4129" y="connsiteY4129"/>
                  </a:cxn>
                  <a:cxn ang="0">
                    <a:pos x="connsiteX4130" y="connsiteY4130"/>
                  </a:cxn>
                  <a:cxn ang="0">
                    <a:pos x="connsiteX4131" y="connsiteY4131"/>
                  </a:cxn>
                  <a:cxn ang="0">
                    <a:pos x="connsiteX4132" y="connsiteY4132"/>
                  </a:cxn>
                  <a:cxn ang="0">
                    <a:pos x="connsiteX4133" y="connsiteY4133"/>
                  </a:cxn>
                  <a:cxn ang="0">
                    <a:pos x="connsiteX4134" y="connsiteY4134"/>
                  </a:cxn>
                  <a:cxn ang="0">
                    <a:pos x="connsiteX4135" y="connsiteY4135"/>
                  </a:cxn>
                  <a:cxn ang="0">
                    <a:pos x="connsiteX4136" y="connsiteY4136"/>
                  </a:cxn>
                  <a:cxn ang="0">
                    <a:pos x="connsiteX4137" y="connsiteY4137"/>
                  </a:cxn>
                  <a:cxn ang="0">
                    <a:pos x="connsiteX4138" y="connsiteY4138"/>
                  </a:cxn>
                  <a:cxn ang="0">
                    <a:pos x="connsiteX4139" y="connsiteY4139"/>
                  </a:cxn>
                  <a:cxn ang="0">
                    <a:pos x="connsiteX4140" y="connsiteY4140"/>
                  </a:cxn>
                  <a:cxn ang="0">
                    <a:pos x="connsiteX4141" y="connsiteY4141"/>
                  </a:cxn>
                  <a:cxn ang="0">
                    <a:pos x="connsiteX4142" y="connsiteY4142"/>
                  </a:cxn>
                  <a:cxn ang="0">
                    <a:pos x="connsiteX4143" y="connsiteY4143"/>
                  </a:cxn>
                  <a:cxn ang="0">
                    <a:pos x="connsiteX4144" y="connsiteY4144"/>
                  </a:cxn>
                  <a:cxn ang="0">
                    <a:pos x="connsiteX4145" y="connsiteY4145"/>
                  </a:cxn>
                  <a:cxn ang="0">
                    <a:pos x="connsiteX4146" y="connsiteY4146"/>
                  </a:cxn>
                  <a:cxn ang="0">
                    <a:pos x="connsiteX4147" y="connsiteY4147"/>
                  </a:cxn>
                  <a:cxn ang="0">
                    <a:pos x="connsiteX4148" y="connsiteY4148"/>
                  </a:cxn>
                  <a:cxn ang="0">
                    <a:pos x="connsiteX4149" y="connsiteY4149"/>
                  </a:cxn>
                  <a:cxn ang="0">
                    <a:pos x="connsiteX4150" y="connsiteY4150"/>
                  </a:cxn>
                  <a:cxn ang="0">
                    <a:pos x="connsiteX4151" y="connsiteY4151"/>
                  </a:cxn>
                  <a:cxn ang="0">
                    <a:pos x="connsiteX4152" y="connsiteY4152"/>
                  </a:cxn>
                  <a:cxn ang="0">
                    <a:pos x="connsiteX4153" y="connsiteY4153"/>
                  </a:cxn>
                  <a:cxn ang="0">
                    <a:pos x="connsiteX4154" y="connsiteY4154"/>
                  </a:cxn>
                  <a:cxn ang="0">
                    <a:pos x="connsiteX4155" y="connsiteY4155"/>
                  </a:cxn>
                  <a:cxn ang="0">
                    <a:pos x="connsiteX4156" y="connsiteY4156"/>
                  </a:cxn>
                  <a:cxn ang="0">
                    <a:pos x="connsiteX4157" y="connsiteY4157"/>
                  </a:cxn>
                  <a:cxn ang="0">
                    <a:pos x="connsiteX4158" y="connsiteY4158"/>
                  </a:cxn>
                  <a:cxn ang="0">
                    <a:pos x="connsiteX4159" y="connsiteY4159"/>
                  </a:cxn>
                  <a:cxn ang="0">
                    <a:pos x="connsiteX4160" y="connsiteY4160"/>
                  </a:cxn>
                  <a:cxn ang="0">
                    <a:pos x="connsiteX4161" y="connsiteY4161"/>
                  </a:cxn>
                  <a:cxn ang="0">
                    <a:pos x="connsiteX4162" y="connsiteY4162"/>
                  </a:cxn>
                  <a:cxn ang="0">
                    <a:pos x="connsiteX4163" y="connsiteY4163"/>
                  </a:cxn>
                  <a:cxn ang="0">
                    <a:pos x="connsiteX4164" y="connsiteY4164"/>
                  </a:cxn>
                  <a:cxn ang="0">
                    <a:pos x="connsiteX4165" y="connsiteY4165"/>
                  </a:cxn>
                  <a:cxn ang="0">
                    <a:pos x="connsiteX4166" y="connsiteY4166"/>
                  </a:cxn>
                  <a:cxn ang="0">
                    <a:pos x="connsiteX4167" y="connsiteY4167"/>
                  </a:cxn>
                  <a:cxn ang="0">
                    <a:pos x="connsiteX4168" y="connsiteY4168"/>
                  </a:cxn>
                  <a:cxn ang="0">
                    <a:pos x="connsiteX4169" y="connsiteY4169"/>
                  </a:cxn>
                  <a:cxn ang="0">
                    <a:pos x="connsiteX4170" y="connsiteY4170"/>
                  </a:cxn>
                  <a:cxn ang="0">
                    <a:pos x="connsiteX4171" y="connsiteY4171"/>
                  </a:cxn>
                  <a:cxn ang="0">
                    <a:pos x="connsiteX4172" y="connsiteY4172"/>
                  </a:cxn>
                  <a:cxn ang="0">
                    <a:pos x="connsiteX4173" y="connsiteY4173"/>
                  </a:cxn>
                  <a:cxn ang="0">
                    <a:pos x="connsiteX4174" y="connsiteY4174"/>
                  </a:cxn>
                  <a:cxn ang="0">
                    <a:pos x="connsiteX4175" y="connsiteY4175"/>
                  </a:cxn>
                  <a:cxn ang="0">
                    <a:pos x="connsiteX4176" y="connsiteY4176"/>
                  </a:cxn>
                  <a:cxn ang="0">
                    <a:pos x="connsiteX4177" y="connsiteY4177"/>
                  </a:cxn>
                  <a:cxn ang="0">
                    <a:pos x="connsiteX4178" y="connsiteY4178"/>
                  </a:cxn>
                  <a:cxn ang="0">
                    <a:pos x="connsiteX4179" y="connsiteY4179"/>
                  </a:cxn>
                  <a:cxn ang="0">
                    <a:pos x="connsiteX4180" y="connsiteY4180"/>
                  </a:cxn>
                  <a:cxn ang="0">
                    <a:pos x="connsiteX4181" y="connsiteY4181"/>
                  </a:cxn>
                  <a:cxn ang="0">
                    <a:pos x="connsiteX4182" y="connsiteY4182"/>
                  </a:cxn>
                  <a:cxn ang="0">
                    <a:pos x="connsiteX4183" y="connsiteY4183"/>
                  </a:cxn>
                  <a:cxn ang="0">
                    <a:pos x="connsiteX4184" y="connsiteY4184"/>
                  </a:cxn>
                  <a:cxn ang="0">
                    <a:pos x="connsiteX4185" y="connsiteY4185"/>
                  </a:cxn>
                  <a:cxn ang="0">
                    <a:pos x="connsiteX4186" y="connsiteY4186"/>
                  </a:cxn>
                  <a:cxn ang="0">
                    <a:pos x="connsiteX4187" y="connsiteY4187"/>
                  </a:cxn>
                  <a:cxn ang="0">
                    <a:pos x="connsiteX4188" y="connsiteY4188"/>
                  </a:cxn>
                  <a:cxn ang="0">
                    <a:pos x="connsiteX4189" y="connsiteY4189"/>
                  </a:cxn>
                  <a:cxn ang="0">
                    <a:pos x="connsiteX4190" y="connsiteY4190"/>
                  </a:cxn>
                  <a:cxn ang="0">
                    <a:pos x="connsiteX4191" y="connsiteY4191"/>
                  </a:cxn>
                  <a:cxn ang="0">
                    <a:pos x="connsiteX4192" y="connsiteY4192"/>
                  </a:cxn>
                  <a:cxn ang="0">
                    <a:pos x="connsiteX4193" y="connsiteY4193"/>
                  </a:cxn>
                  <a:cxn ang="0">
                    <a:pos x="connsiteX4194" y="connsiteY4194"/>
                  </a:cxn>
                  <a:cxn ang="0">
                    <a:pos x="connsiteX4195" y="connsiteY4195"/>
                  </a:cxn>
                  <a:cxn ang="0">
                    <a:pos x="connsiteX4196" y="connsiteY4196"/>
                  </a:cxn>
                  <a:cxn ang="0">
                    <a:pos x="connsiteX4197" y="connsiteY4197"/>
                  </a:cxn>
                  <a:cxn ang="0">
                    <a:pos x="connsiteX4198" y="connsiteY4198"/>
                  </a:cxn>
                  <a:cxn ang="0">
                    <a:pos x="connsiteX4199" y="connsiteY4199"/>
                  </a:cxn>
                  <a:cxn ang="0">
                    <a:pos x="connsiteX4200" y="connsiteY4200"/>
                  </a:cxn>
                  <a:cxn ang="0">
                    <a:pos x="connsiteX4201" y="connsiteY4201"/>
                  </a:cxn>
                  <a:cxn ang="0">
                    <a:pos x="connsiteX4202" y="connsiteY4202"/>
                  </a:cxn>
                  <a:cxn ang="0">
                    <a:pos x="connsiteX4203" y="connsiteY4203"/>
                  </a:cxn>
                  <a:cxn ang="0">
                    <a:pos x="connsiteX4204" y="connsiteY4204"/>
                  </a:cxn>
                  <a:cxn ang="0">
                    <a:pos x="connsiteX4205" y="connsiteY4205"/>
                  </a:cxn>
                  <a:cxn ang="0">
                    <a:pos x="connsiteX4206" y="connsiteY4206"/>
                  </a:cxn>
                  <a:cxn ang="0">
                    <a:pos x="connsiteX4207" y="connsiteY4207"/>
                  </a:cxn>
                  <a:cxn ang="0">
                    <a:pos x="connsiteX4208" y="connsiteY4208"/>
                  </a:cxn>
                  <a:cxn ang="0">
                    <a:pos x="connsiteX4209" y="connsiteY4209"/>
                  </a:cxn>
                  <a:cxn ang="0">
                    <a:pos x="connsiteX4210" y="connsiteY4210"/>
                  </a:cxn>
                  <a:cxn ang="0">
                    <a:pos x="connsiteX4211" y="connsiteY4211"/>
                  </a:cxn>
                  <a:cxn ang="0">
                    <a:pos x="connsiteX4212" y="connsiteY4212"/>
                  </a:cxn>
                  <a:cxn ang="0">
                    <a:pos x="connsiteX4213" y="connsiteY4213"/>
                  </a:cxn>
                  <a:cxn ang="0">
                    <a:pos x="connsiteX4214" y="connsiteY4214"/>
                  </a:cxn>
                  <a:cxn ang="0">
                    <a:pos x="connsiteX4215" y="connsiteY4215"/>
                  </a:cxn>
                  <a:cxn ang="0">
                    <a:pos x="connsiteX4216" y="connsiteY4216"/>
                  </a:cxn>
                  <a:cxn ang="0">
                    <a:pos x="connsiteX4217" y="connsiteY4217"/>
                  </a:cxn>
                  <a:cxn ang="0">
                    <a:pos x="connsiteX4218" y="connsiteY4218"/>
                  </a:cxn>
                  <a:cxn ang="0">
                    <a:pos x="connsiteX4219" y="connsiteY4219"/>
                  </a:cxn>
                  <a:cxn ang="0">
                    <a:pos x="connsiteX4220" y="connsiteY4220"/>
                  </a:cxn>
                  <a:cxn ang="0">
                    <a:pos x="connsiteX4221" y="connsiteY4221"/>
                  </a:cxn>
                  <a:cxn ang="0">
                    <a:pos x="connsiteX4222" y="connsiteY4222"/>
                  </a:cxn>
                  <a:cxn ang="0">
                    <a:pos x="connsiteX4223" y="connsiteY4223"/>
                  </a:cxn>
                  <a:cxn ang="0">
                    <a:pos x="connsiteX4224" y="connsiteY4224"/>
                  </a:cxn>
                  <a:cxn ang="0">
                    <a:pos x="connsiteX4225" y="connsiteY4225"/>
                  </a:cxn>
                  <a:cxn ang="0">
                    <a:pos x="connsiteX4226" y="connsiteY4226"/>
                  </a:cxn>
                  <a:cxn ang="0">
                    <a:pos x="connsiteX4227" y="connsiteY4227"/>
                  </a:cxn>
                  <a:cxn ang="0">
                    <a:pos x="connsiteX4228" y="connsiteY4228"/>
                  </a:cxn>
                  <a:cxn ang="0">
                    <a:pos x="connsiteX4229" y="connsiteY4229"/>
                  </a:cxn>
                  <a:cxn ang="0">
                    <a:pos x="connsiteX4230" y="connsiteY4230"/>
                  </a:cxn>
                  <a:cxn ang="0">
                    <a:pos x="connsiteX4231" y="connsiteY4231"/>
                  </a:cxn>
                  <a:cxn ang="0">
                    <a:pos x="connsiteX4232" y="connsiteY4232"/>
                  </a:cxn>
                  <a:cxn ang="0">
                    <a:pos x="connsiteX4233" y="connsiteY4233"/>
                  </a:cxn>
                  <a:cxn ang="0">
                    <a:pos x="connsiteX4234" y="connsiteY4234"/>
                  </a:cxn>
                  <a:cxn ang="0">
                    <a:pos x="connsiteX4235" y="connsiteY4235"/>
                  </a:cxn>
                  <a:cxn ang="0">
                    <a:pos x="connsiteX4236" y="connsiteY4236"/>
                  </a:cxn>
                  <a:cxn ang="0">
                    <a:pos x="connsiteX4237" y="connsiteY4237"/>
                  </a:cxn>
                  <a:cxn ang="0">
                    <a:pos x="connsiteX4238" y="connsiteY4238"/>
                  </a:cxn>
                  <a:cxn ang="0">
                    <a:pos x="connsiteX4239" y="connsiteY4239"/>
                  </a:cxn>
                  <a:cxn ang="0">
                    <a:pos x="connsiteX4240" y="connsiteY4240"/>
                  </a:cxn>
                  <a:cxn ang="0">
                    <a:pos x="connsiteX4241" y="connsiteY4241"/>
                  </a:cxn>
                  <a:cxn ang="0">
                    <a:pos x="connsiteX4242" y="connsiteY4242"/>
                  </a:cxn>
                  <a:cxn ang="0">
                    <a:pos x="connsiteX4243" y="connsiteY4243"/>
                  </a:cxn>
                  <a:cxn ang="0">
                    <a:pos x="connsiteX4244" y="connsiteY4244"/>
                  </a:cxn>
                  <a:cxn ang="0">
                    <a:pos x="connsiteX4245" y="connsiteY4245"/>
                  </a:cxn>
                  <a:cxn ang="0">
                    <a:pos x="connsiteX4246" y="connsiteY4246"/>
                  </a:cxn>
                  <a:cxn ang="0">
                    <a:pos x="connsiteX4247" y="connsiteY4247"/>
                  </a:cxn>
                  <a:cxn ang="0">
                    <a:pos x="connsiteX4248" y="connsiteY4248"/>
                  </a:cxn>
                  <a:cxn ang="0">
                    <a:pos x="connsiteX4249" y="connsiteY4249"/>
                  </a:cxn>
                  <a:cxn ang="0">
                    <a:pos x="connsiteX4250" y="connsiteY4250"/>
                  </a:cxn>
                  <a:cxn ang="0">
                    <a:pos x="connsiteX4251" y="connsiteY4251"/>
                  </a:cxn>
                  <a:cxn ang="0">
                    <a:pos x="connsiteX4252" y="connsiteY4252"/>
                  </a:cxn>
                  <a:cxn ang="0">
                    <a:pos x="connsiteX4253" y="connsiteY4253"/>
                  </a:cxn>
                  <a:cxn ang="0">
                    <a:pos x="connsiteX4254" y="connsiteY4254"/>
                  </a:cxn>
                  <a:cxn ang="0">
                    <a:pos x="connsiteX4255" y="connsiteY4255"/>
                  </a:cxn>
                  <a:cxn ang="0">
                    <a:pos x="connsiteX4256" y="connsiteY4256"/>
                  </a:cxn>
                  <a:cxn ang="0">
                    <a:pos x="connsiteX4257" y="connsiteY4257"/>
                  </a:cxn>
                  <a:cxn ang="0">
                    <a:pos x="connsiteX4258" y="connsiteY4258"/>
                  </a:cxn>
                  <a:cxn ang="0">
                    <a:pos x="connsiteX4259" y="connsiteY4259"/>
                  </a:cxn>
                  <a:cxn ang="0">
                    <a:pos x="connsiteX4260" y="connsiteY4260"/>
                  </a:cxn>
                  <a:cxn ang="0">
                    <a:pos x="connsiteX4261" y="connsiteY4261"/>
                  </a:cxn>
                  <a:cxn ang="0">
                    <a:pos x="connsiteX4262" y="connsiteY4262"/>
                  </a:cxn>
                  <a:cxn ang="0">
                    <a:pos x="connsiteX4263" y="connsiteY4263"/>
                  </a:cxn>
                  <a:cxn ang="0">
                    <a:pos x="connsiteX4264" y="connsiteY4264"/>
                  </a:cxn>
                  <a:cxn ang="0">
                    <a:pos x="connsiteX4265" y="connsiteY4265"/>
                  </a:cxn>
                  <a:cxn ang="0">
                    <a:pos x="connsiteX4266" y="connsiteY4266"/>
                  </a:cxn>
                  <a:cxn ang="0">
                    <a:pos x="connsiteX4267" y="connsiteY4267"/>
                  </a:cxn>
                  <a:cxn ang="0">
                    <a:pos x="connsiteX4268" y="connsiteY4268"/>
                  </a:cxn>
                  <a:cxn ang="0">
                    <a:pos x="connsiteX4269" y="connsiteY4269"/>
                  </a:cxn>
                  <a:cxn ang="0">
                    <a:pos x="connsiteX4270" y="connsiteY4270"/>
                  </a:cxn>
                  <a:cxn ang="0">
                    <a:pos x="connsiteX4271" y="connsiteY4271"/>
                  </a:cxn>
                  <a:cxn ang="0">
                    <a:pos x="connsiteX4272" y="connsiteY4272"/>
                  </a:cxn>
                  <a:cxn ang="0">
                    <a:pos x="connsiteX4273" y="connsiteY4273"/>
                  </a:cxn>
                  <a:cxn ang="0">
                    <a:pos x="connsiteX4274" y="connsiteY4274"/>
                  </a:cxn>
                  <a:cxn ang="0">
                    <a:pos x="connsiteX4275" y="connsiteY4275"/>
                  </a:cxn>
                  <a:cxn ang="0">
                    <a:pos x="connsiteX4276" y="connsiteY4276"/>
                  </a:cxn>
                  <a:cxn ang="0">
                    <a:pos x="connsiteX4277" y="connsiteY4277"/>
                  </a:cxn>
                  <a:cxn ang="0">
                    <a:pos x="connsiteX4278" y="connsiteY4278"/>
                  </a:cxn>
                  <a:cxn ang="0">
                    <a:pos x="connsiteX4279" y="connsiteY4279"/>
                  </a:cxn>
                  <a:cxn ang="0">
                    <a:pos x="connsiteX4280" y="connsiteY4280"/>
                  </a:cxn>
                  <a:cxn ang="0">
                    <a:pos x="connsiteX4281" y="connsiteY4281"/>
                  </a:cxn>
                  <a:cxn ang="0">
                    <a:pos x="connsiteX4282" y="connsiteY4282"/>
                  </a:cxn>
                  <a:cxn ang="0">
                    <a:pos x="connsiteX4283" y="connsiteY4283"/>
                  </a:cxn>
                  <a:cxn ang="0">
                    <a:pos x="connsiteX4284" y="connsiteY4284"/>
                  </a:cxn>
                  <a:cxn ang="0">
                    <a:pos x="connsiteX4285" y="connsiteY4285"/>
                  </a:cxn>
                  <a:cxn ang="0">
                    <a:pos x="connsiteX4286" y="connsiteY4286"/>
                  </a:cxn>
                  <a:cxn ang="0">
                    <a:pos x="connsiteX4287" y="connsiteY4287"/>
                  </a:cxn>
                  <a:cxn ang="0">
                    <a:pos x="connsiteX4288" y="connsiteY4288"/>
                  </a:cxn>
                  <a:cxn ang="0">
                    <a:pos x="connsiteX4289" y="connsiteY4289"/>
                  </a:cxn>
                  <a:cxn ang="0">
                    <a:pos x="connsiteX4290" y="connsiteY4290"/>
                  </a:cxn>
                  <a:cxn ang="0">
                    <a:pos x="connsiteX4291" y="connsiteY4291"/>
                  </a:cxn>
                  <a:cxn ang="0">
                    <a:pos x="connsiteX4292" y="connsiteY4292"/>
                  </a:cxn>
                  <a:cxn ang="0">
                    <a:pos x="connsiteX4293" y="connsiteY4293"/>
                  </a:cxn>
                  <a:cxn ang="0">
                    <a:pos x="connsiteX4294" y="connsiteY4294"/>
                  </a:cxn>
                  <a:cxn ang="0">
                    <a:pos x="connsiteX4295" y="connsiteY4295"/>
                  </a:cxn>
                  <a:cxn ang="0">
                    <a:pos x="connsiteX4296" y="connsiteY4296"/>
                  </a:cxn>
                  <a:cxn ang="0">
                    <a:pos x="connsiteX4297" y="connsiteY4297"/>
                  </a:cxn>
                  <a:cxn ang="0">
                    <a:pos x="connsiteX4298" y="connsiteY4298"/>
                  </a:cxn>
                  <a:cxn ang="0">
                    <a:pos x="connsiteX4299" y="connsiteY4299"/>
                  </a:cxn>
                  <a:cxn ang="0">
                    <a:pos x="connsiteX4300" y="connsiteY4300"/>
                  </a:cxn>
                  <a:cxn ang="0">
                    <a:pos x="connsiteX4301" y="connsiteY4301"/>
                  </a:cxn>
                  <a:cxn ang="0">
                    <a:pos x="connsiteX4302" y="connsiteY4302"/>
                  </a:cxn>
                  <a:cxn ang="0">
                    <a:pos x="connsiteX4303" y="connsiteY4303"/>
                  </a:cxn>
                  <a:cxn ang="0">
                    <a:pos x="connsiteX4304" y="connsiteY4304"/>
                  </a:cxn>
                  <a:cxn ang="0">
                    <a:pos x="connsiteX4305" y="connsiteY4305"/>
                  </a:cxn>
                  <a:cxn ang="0">
                    <a:pos x="connsiteX4306" y="connsiteY4306"/>
                  </a:cxn>
                  <a:cxn ang="0">
                    <a:pos x="connsiteX4307" y="connsiteY4307"/>
                  </a:cxn>
                  <a:cxn ang="0">
                    <a:pos x="connsiteX4308" y="connsiteY4308"/>
                  </a:cxn>
                  <a:cxn ang="0">
                    <a:pos x="connsiteX4309" y="connsiteY4309"/>
                  </a:cxn>
                  <a:cxn ang="0">
                    <a:pos x="connsiteX4310" y="connsiteY4310"/>
                  </a:cxn>
                  <a:cxn ang="0">
                    <a:pos x="connsiteX4311" y="connsiteY4311"/>
                  </a:cxn>
                  <a:cxn ang="0">
                    <a:pos x="connsiteX4312" y="connsiteY4312"/>
                  </a:cxn>
                  <a:cxn ang="0">
                    <a:pos x="connsiteX4313" y="connsiteY4313"/>
                  </a:cxn>
                  <a:cxn ang="0">
                    <a:pos x="connsiteX4314" y="connsiteY4314"/>
                  </a:cxn>
                  <a:cxn ang="0">
                    <a:pos x="connsiteX4315" y="connsiteY4315"/>
                  </a:cxn>
                  <a:cxn ang="0">
                    <a:pos x="connsiteX4316" y="connsiteY4316"/>
                  </a:cxn>
                  <a:cxn ang="0">
                    <a:pos x="connsiteX4317" y="connsiteY4317"/>
                  </a:cxn>
                  <a:cxn ang="0">
                    <a:pos x="connsiteX4318" y="connsiteY4318"/>
                  </a:cxn>
                  <a:cxn ang="0">
                    <a:pos x="connsiteX4319" y="connsiteY4319"/>
                  </a:cxn>
                  <a:cxn ang="0">
                    <a:pos x="connsiteX4320" y="connsiteY4320"/>
                  </a:cxn>
                  <a:cxn ang="0">
                    <a:pos x="connsiteX4321" y="connsiteY4321"/>
                  </a:cxn>
                  <a:cxn ang="0">
                    <a:pos x="connsiteX4322" y="connsiteY4322"/>
                  </a:cxn>
                  <a:cxn ang="0">
                    <a:pos x="connsiteX4323" y="connsiteY4323"/>
                  </a:cxn>
                  <a:cxn ang="0">
                    <a:pos x="connsiteX4324" y="connsiteY4324"/>
                  </a:cxn>
                  <a:cxn ang="0">
                    <a:pos x="connsiteX4325" y="connsiteY4325"/>
                  </a:cxn>
                  <a:cxn ang="0">
                    <a:pos x="connsiteX4326" y="connsiteY4326"/>
                  </a:cxn>
                  <a:cxn ang="0">
                    <a:pos x="connsiteX4327" y="connsiteY4327"/>
                  </a:cxn>
                  <a:cxn ang="0">
                    <a:pos x="connsiteX4328" y="connsiteY4328"/>
                  </a:cxn>
                  <a:cxn ang="0">
                    <a:pos x="connsiteX4329" y="connsiteY4329"/>
                  </a:cxn>
                  <a:cxn ang="0">
                    <a:pos x="connsiteX4330" y="connsiteY4330"/>
                  </a:cxn>
                  <a:cxn ang="0">
                    <a:pos x="connsiteX4331" y="connsiteY4331"/>
                  </a:cxn>
                  <a:cxn ang="0">
                    <a:pos x="connsiteX4332" y="connsiteY4332"/>
                  </a:cxn>
                  <a:cxn ang="0">
                    <a:pos x="connsiteX4333" y="connsiteY4333"/>
                  </a:cxn>
                  <a:cxn ang="0">
                    <a:pos x="connsiteX4334" y="connsiteY4334"/>
                  </a:cxn>
                  <a:cxn ang="0">
                    <a:pos x="connsiteX4335" y="connsiteY4335"/>
                  </a:cxn>
                  <a:cxn ang="0">
                    <a:pos x="connsiteX4336" y="connsiteY4336"/>
                  </a:cxn>
                  <a:cxn ang="0">
                    <a:pos x="connsiteX4337" y="connsiteY4337"/>
                  </a:cxn>
                  <a:cxn ang="0">
                    <a:pos x="connsiteX4338" y="connsiteY4338"/>
                  </a:cxn>
                  <a:cxn ang="0">
                    <a:pos x="connsiteX4339" y="connsiteY4339"/>
                  </a:cxn>
                  <a:cxn ang="0">
                    <a:pos x="connsiteX4340" y="connsiteY4340"/>
                  </a:cxn>
                  <a:cxn ang="0">
                    <a:pos x="connsiteX4341" y="connsiteY4341"/>
                  </a:cxn>
                  <a:cxn ang="0">
                    <a:pos x="connsiteX4342" y="connsiteY4342"/>
                  </a:cxn>
                  <a:cxn ang="0">
                    <a:pos x="connsiteX4343" y="connsiteY4343"/>
                  </a:cxn>
                  <a:cxn ang="0">
                    <a:pos x="connsiteX4344" y="connsiteY4344"/>
                  </a:cxn>
                  <a:cxn ang="0">
                    <a:pos x="connsiteX4345" y="connsiteY4345"/>
                  </a:cxn>
                  <a:cxn ang="0">
                    <a:pos x="connsiteX4346" y="connsiteY4346"/>
                  </a:cxn>
                  <a:cxn ang="0">
                    <a:pos x="connsiteX4347" y="connsiteY4347"/>
                  </a:cxn>
                  <a:cxn ang="0">
                    <a:pos x="connsiteX4348" y="connsiteY4348"/>
                  </a:cxn>
                  <a:cxn ang="0">
                    <a:pos x="connsiteX4349" y="connsiteY4349"/>
                  </a:cxn>
                  <a:cxn ang="0">
                    <a:pos x="connsiteX4350" y="connsiteY4350"/>
                  </a:cxn>
                  <a:cxn ang="0">
                    <a:pos x="connsiteX4351" y="connsiteY4351"/>
                  </a:cxn>
                  <a:cxn ang="0">
                    <a:pos x="connsiteX4352" y="connsiteY4352"/>
                  </a:cxn>
                  <a:cxn ang="0">
                    <a:pos x="connsiteX4353" y="connsiteY4353"/>
                  </a:cxn>
                  <a:cxn ang="0">
                    <a:pos x="connsiteX4354" y="connsiteY4354"/>
                  </a:cxn>
                  <a:cxn ang="0">
                    <a:pos x="connsiteX4355" y="connsiteY4355"/>
                  </a:cxn>
                  <a:cxn ang="0">
                    <a:pos x="connsiteX4356" y="connsiteY4356"/>
                  </a:cxn>
                  <a:cxn ang="0">
                    <a:pos x="connsiteX4357" y="connsiteY4357"/>
                  </a:cxn>
                  <a:cxn ang="0">
                    <a:pos x="connsiteX4358" y="connsiteY4358"/>
                  </a:cxn>
                  <a:cxn ang="0">
                    <a:pos x="connsiteX4359" y="connsiteY4359"/>
                  </a:cxn>
                  <a:cxn ang="0">
                    <a:pos x="connsiteX4360" y="connsiteY4360"/>
                  </a:cxn>
                  <a:cxn ang="0">
                    <a:pos x="connsiteX4361" y="connsiteY4361"/>
                  </a:cxn>
                  <a:cxn ang="0">
                    <a:pos x="connsiteX4362" y="connsiteY4362"/>
                  </a:cxn>
                  <a:cxn ang="0">
                    <a:pos x="connsiteX4363" y="connsiteY4363"/>
                  </a:cxn>
                  <a:cxn ang="0">
                    <a:pos x="connsiteX4364" y="connsiteY4364"/>
                  </a:cxn>
                  <a:cxn ang="0">
                    <a:pos x="connsiteX4365" y="connsiteY4365"/>
                  </a:cxn>
                  <a:cxn ang="0">
                    <a:pos x="connsiteX4366" y="connsiteY4366"/>
                  </a:cxn>
                  <a:cxn ang="0">
                    <a:pos x="connsiteX4367" y="connsiteY4367"/>
                  </a:cxn>
                  <a:cxn ang="0">
                    <a:pos x="connsiteX4368" y="connsiteY4368"/>
                  </a:cxn>
                  <a:cxn ang="0">
                    <a:pos x="connsiteX4369" y="connsiteY4369"/>
                  </a:cxn>
                  <a:cxn ang="0">
                    <a:pos x="connsiteX4370" y="connsiteY4370"/>
                  </a:cxn>
                  <a:cxn ang="0">
                    <a:pos x="connsiteX4371" y="connsiteY4371"/>
                  </a:cxn>
                  <a:cxn ang="0">
                    <a:pos x="connsiteX4372" y="connsiteY4372"/>
                  </a:cxn>
                  <a:cxn ang="0">
                    <a:pos x="connsiteX4373" y="connsiteY4373"/>
                  </a:cxn>
                  <a:cxn ang="0">
                    <a:pos x="connsiteX4374" y="connsiteY4374"/>
                  </a:cxn>
                  <a:cxn ang="0">
                    <a:pos x="connsiteX4375" y="connsiteY4375"/>
                  </a:cxn>
                  <a:cxn ang="0">
                    <a:pos x="connsiteX4376" y="connsiteY4376"/>
                  </a:cxn>
                  <a:cxn ang="0">
                    <a:pos x="connsiteX4377" y="connsiteY4377"/>
                  </a:cxn>
                  <a:cxn ang="0">
                    <a:pos x="connsiteX4378" y="connsiteY4378"/>
                  </a:cxn>
                  <a:cxn ang="0">
                    <a:pos x="connsiteX4379" y="connsiteY4379"/>
                  </a:cxn>
                  <a:cxn ang="0">
                    <a:pos x="connsiteX4380" y="connsiteY4380"/>
                  </a:cxn>
                  <a:cxn ang="0">
                    <a:pos x="connsiteX4381" y="connsiteY4381"/>
                  </a:cxn>
                  <a:cxn ang="0">
                    <a:pos x="connsiteX4382" y="connsiteY4382"/>
                  </a:cxn>
                  <a:cxn ang="0">
                    <a:pos x="connsiteX4383" y="connsiteY4383"/>
                  </a:cxn>
                  <a:cxn ang="0">
                    <a:pos x="connsiteX4384" y="connsiteY4384"/>
                  </a:cxn>
                  <a:cxn ang="0">
                    <a:pos x="connsiteX4385" y="connsiteY4385"/>
                  </a:cxn>
                  <a:cxn ang="0">
                    <a:pos x="connsiteX4386" y="connsiteY4386"/>
                  </a:cxn>
                  <a:cxn ang="0">
                    <a:pos x="connsiteX4387" y="connsiteY4387"/>
                  </a:cxn>
                  <a:cxn ang="0">
                    <a:pos x="connsiteX4388" y="connsiteY4388"/>
                  </a:cxn>
                  <a:cxn ang="0">
                    <a:pos x="connsiteX4389" y="connsiteY4389"/>
                  </a:cxn>
                  <a:cxn ang="0">
                    <a:pos x="connsiteX4390" y="connsiteY4390"/>
                  </a:cxn>
                  <a:cxn ang="0">
                    <a:pos x="connsiteX4391" y="connsiteY4391"/>
                  </a:cxn>
                  <a:cxn ang="0">
                    <a:pos x="connsiteX4392" y="connsiteY4392"/>
                  </a:cxn>
                  <a:cxn ang="0">
                    <a:pos x="connsiteX4393" y="connsiteY4393"/>
                  </a:cxn>
                  <a:cxn ang="0">
                    <a:pos x="connsiteX4394" y="connsiteY4394"/>
                  </a:cxn>
                  <a:cxn ang="0">
                    <a:pos x="connsiteX4395" y="connsiteY4395"/>
                  </a:cxn>
                  <a:cxn ang="0">
                    <a:pos x="connsiteX4396" y="connsiteY4396"/>
                  </a:cxn>
                  <a:cxn ang="0">
                    <a:pos x="connsiteX4397" y="connsiteY4397"/>
                  </a:cxn>
                  <a:cxn ang="0">
                    <a:pos x="connsiteX4398" y="connsiteY4398"/>
                  </a:cxn>
                  <a:cxn ang="0">
                    <a:pos x="connsiteX4399" y="connsiteY4399"/>
                  </a:cxn>
                  <a:cxn ang="0">
                    <a:pos x="connsiteX4400" y="connsiteY4400"/>
                  </a:cxn>
                  <a:cxn ang="0">
                    <a:pos x="connsiteX4401" y="connsiteY4401"/>
                  </a:cxn>
                  <a:cxn ang="0">
                    <a:pos x="connsiteX4402" y="connsiteY4402"/>
                  </a:cxn>
                  <a:cxn ang="0">
                    <a:pos x="connsiteX4403" y="connsiteY4403"/>
                  </a:cxn>
                  <a:cxn ang="0">
                    <a:pos x="connsiteX4404" y="connsiteY4404"/>
                  </a:cxn>
                  <a:cxn ang="0">
                    <a:pos x="connsiteX4405" y="connsiteY4405"/>
                  </a:cxn>
                  <a:cxn ang="0">
                    <a:pos x="connsiteX4406" y="connsiteY4406"/>
                  </a:cxn>
                  <a:cxn ang="0">
                    <a:pos x="connsiteX4407" y="connsiteY4407"/>
                  </a:cxn>
                  <a:cxn ang="0">
                    <a:pos x="connsiteX4408" y="connsiteY4408"/>
                  </a:cxn>
                  <a:cxn ang="0">
                    <a:pos x="connsiteX4409" y="connsiteY4409"/>
                  </a:cxn>
                  <a:cxn ang="0">
                    <a:pos x="connsiteX4410" y="connsiteY4410"/>
                  </a:cxn>
                  <a:cxn ang="0">
                    <a:pos x="connsiteX4411" y="connsiteY4411"/>
                  </a:cxn>
                  <a:cxn ang="0">
                    <a:pos x="connsiteX4412" y="connsiteY4412"/>
                  </a:cxn>
                  <a:cxn ang="0">
                    <a:pos x="connsiteX4413" y="connsiteY4413"/>
                  </a:cxn>
                  <a:cxn ang="0">
                    <a:pos x="connsiteX4414" y="connsiteY4414"/>
                  </a:cxn>
                  <a:cxn ang="0">
                    <a:pos x="connsiteX4415" y="connsiteY4415"/>
                  </a:cxn>
                  <a:cxn ang="0">
                    <a:pos x="connsiteX4416" y="connsiteY4416"/>
                  </a:cxn>
                  <a:cxn ang="0">
                    <a:pos x="connsiteX4417" y="connsiteY4417"/>
                  </a:cxn>
                  <a:cxn ang="0">
                    <a:pos x="connsiteX4418" y="connsiteY4418"/>
                  </a:cxn>
                  <a:cxn ang="0">
                    <a:pos x="connsiteX4419" y="connsiteY4419"/>
                  </a:cxn>
                  <a:cxn ang="0">
                    <a:pos x="connsiteX4420" y="connsiteY4420"/>
                  </a:cxn>
                  <a:cxn ang="0">
                    <a:pos x="connsiteX4421" y="connsiteY4421"/>
                  </a:cxn>
                  <a:cxn ang="0">
                    <a:pos x="connsiteX4422" y="connsiteY4422"/>
                  </a:cxn>
                  <a:cxn ang="0">
                    <a:pos x="connsiteX4423" y="connsiteY4423"/>
                  </a:cxn>
                  <a:cxn ang="0">
                    <a:pos x="connsiteX4424" y="connsiteY4424"/>
                  </a:cxn>
                  <a:cxn ang="0">
                    <a:pos x="connsiteX4425" y="connsiteY4425"/>
                  </a:cxn>
                  <a:cxn ang="0">
                    <a:pos x="connsiteX4426" y="connsiteY4426"/>
                  </a:cxn>
                  <a:cxn ang="0">
                    <a:pos x="connsiteX4427" y="connsiteY4427"/>
                  </a:cxn>
                  <a:cxn ang="0">
                    <a:pos x="connsiteX4428" y="connsiteY4428"/>
                  </a:cxn>
                  <a:cxn ang="0">
                    <a:pos x="connsiteX4429" y="connsiteY4429"/>
                  </a:cxn>
                  <a:cxn ang="0">
                    <a:pos x="connsiteX4430" y="connsiteY4430"/>
                  </a:cxn>
                  <a:cxn ang="0">
                    <a:pos x="connsiteX4431" y="connsiteY4431"/>
                  </a:cxn>
                  <a:cxn ang="0">
                    <a:pos x="connsiteX4432" y="connsiteY4432"/>
                  </a:cxn>
                  <a:cxn ang="0">
                    <a:pos x="connsiteX4433" y="connsiteY4433"/>
                  </a:cxn>
                  <a:cxn ang="0">
                    <a:pos x="connsiteX4434" y="connsiteY4434"/>
                  </a:cxn>
                  <a:cxn ang="0">
                    <a:pos x="connsiteX4435" y="connsiteY4435"/>
                  </a:cxn>
                  <a:cxn ang="0">
                    <a:pos x="connsiteX4436" y="connsiteY4436"/>
                  </a:cxn>
                  <a:cxn ang="0">
                    <a:pos x="connsiteX4437" y="connsiteY4437"/>
                  </a:cxn>
                  <a:cxn ang="0">
                    <a:pos x="connsiteX4438" y="connsiteY4438"/>
                  </a:cxn>
                  <a:cxn ang="0">
                    <a:pos x="connsiteX4439" y="connsiteY4439"/>
                  </a:cxn>
                  <a:cxn ang="0">
                    <a:pos x="connsiteX4440" y="connsiteY4440"/>
                  </a:cxn>
                  <a:cxn ang="0">
                    <a:pos x="connsiteX4441" y="connsiteY4441"/>
                  </a:cxn>
                  <a:cxn ang="0">
                    <a:pos x="connsiteX4442" y="connsiteY4442"/>
                  </a:cxn>
                  <a:cxn ang="0">
                    <a:pos x="connsiteX4443" y="connsiteY4443"/>
                  </a:cxn>
                  <a:cxn ang="0">
                    <a:pos x="connsiteX4444" y="connsiteY4444"/>
                  </a:cxn>
                  <a:cxn ang="0">
                    <a:pos x="connsiteX4445" y="connsiteY4445"/>
                  </a:cxn>
                  <a:cxn ang="0">
                    <a:pos x="connsiteX4446" y="connsiteY4446"/>
                  </a:cxn>
                  <a:cxn ang="0">
                    <a:pos x="connsiteX4447" y="connsiteY4447"/>
                  </a:cxn>
                  <a:cxn ang="0">
                    <a:pos x="connsiteX4448" y="connsiteY4448"/>
                  </a:cxn>
                  <a:cxn ang="0">
                    <a:pos x="connsiteX4449" y="connsiteY4449"/>
                  </a:cxn>
                  <a:cxn ang="0">
                    <a:pos x="connsiteX4450" y="connsiteY4450"/>
                  </a:cxn>
                  <a:cxn ang="0">
                    <a:pos x="connsiteX4451" y="connsiteY4451"/>
                  </a:cxn>
                  <a:cxn ang="0">
                    <a:pos x="connsiteX4452" y="connsiteY4452"/>
                  </a:cxn>
                  <a:cxn ang="0">
                    <a:pos x="connsiteX4453" y="connsiteY4453"/>
                  </a:cxn>
                  <a:cxn ang="0">
                    <a:pos x="connsiteX4454" y="connsiteY4454"/>
                  </a:cxn>
                  <a:cxn ang="0">
                    <a:pos x="connsiteX4455" y="connsiteY4455"/>
                  </a:cxn>
                  <a:cxn ang="0">
                    <a:pos x="connsiteX4456" y="connsiteY4456"/>
                  </a:cxn>
                  <a:cxn ang="0">
                    <a:pos x="connsiteX4457" y="connsiteY4457"/>
                  </a:cxn>
                  <a:cxn ang="0">
                    <a:pos x="connsiteX4458" y="connsiteY4458"/>
                  </a:cxn>
                  <a:cxn ang="0">
                    <a:pos x="connsiteX4459" y="connsiteY4459"/>
                  </a:cxn>
                  <a:cxn ang="0">
                    <a:pos x="connsiteX4460" y="connsiteY4460"/>
                  </a:cxn>
                  <a:cxn ang="0">
                    <a:pos x="connsiteX4461" y="connsiteY4461"/>
                  </a:cxn>
                  <a:cxn ang="0">
                    <a:pos x="connsiteX4462" y="connsiteY4462"/>
                  </a:cxn>
                  <a:cxn ang="0">
                    <a:pos x="connsiteX4463" y="connsiteY4463"/>
                  </a:cxn>
                  <a:cxn ang="0">
                    <a:pos x="connsiteX4464" y="connsiteY4464"/>
                  </a:cxn>
                  <a:cxn ang="0">
                    <a:pos x="connsiteX4465" y="connsiteY4465"/>
                  </a:cxn>
                  <a:cxn ang="0">
                    <a:pos x="connsiteX4466" y="connsiteY4466"/>
                  </a:cxn>
                  <a:cxn ang="0">
                    <a:pos x="connsiteX4467" y="connsiteY4467"/>
                  </a:cxn>
                  <a:cxn ang="0">
                    <a:pos x="connsiteX4468" y="connsiteY4468"/>
                  </a:cxn>
                  <a:cxn ang="0">
                    <a:pos x="connsiteX4469" y="connsiteY4469"/>
                  </a:cxn>
                  <a:cxn ang="0">
                    <a:pos x="connsiteX4470" y="connsiteY4470"/>
                  </a:cxn>
                  <a:cxn ang="0">
                    <a:pos x="connsiteX4471" y="connsiteY4471"/>
                  </a:cxn>
                  <a:cxn ang="0">
                    <a:pos x="connsiteX4472" y="connsiteY4472"/>
                  </a:cxn>
                  <a:cxn ang="0">
                    <a:pos x="connsiteX4473" y="connsiteY4473"/>
                  </a:cxn>
                  <a:cxn ang="0">
                    <a:pos x="connsiteX4474" y="connsiteY4474"/>
                  </a:cxn>
                  <a:cxn ang="0">
                    <a:pos x="connsiteX4475" y="connsiteY4475"/>
                  </a:cxn>
                  <a:cxn ang="0">
                    <a:pos x="connsiteX4476" y="connsiteY4476"/>
                  </a:cxn>
                  <a:cxn ang="0">
                    <a:pos x="connsiteX4477" y="connsiteY4477"/>
                  </a:cxn>
                  <a:cxn ang="0">
                    <a:pos x="connsiteX4478" y="connsiteY4478"/>
                  </a:cxn>
                  <a:cxn ang="0">
                    <a:pos x="connsiteX4479" y="connsiteY4479"/>
                  </a:cxn>
                  <a:cxn ang="0">
                    <a:pos x="connsiteX4480" y="connsiteY4480"/>
                  </a:cxn>
                  <a:cxn ang="0">
                    <a:pos x="connsiteX4481" y="connsiteY4481"/>
                  </a:cxn>
                  <a:cxn ang="0">
                    <a:pos x="connsiteX4482" y="connsiteY4482"/>
                  </a:cxn>
                  <a:cxn ang="0">
                    <a:pos x="connsiteX4483" y="connsiteY4483"/>
                  </a:cxn>
                  <a:cxn ang="0">
                    <a:pos x="connsiteX4484" y="connsiteY4484"/>
                  </a:cxn>
                  <a:cxn ang="0">
                    <a:pos x="connsiteX4485" y="connsiteY4485"/>
                  </a:cxn>
                  <a:cxn ang="0">
                    <a:pos x="connsiteX4486" y="connsiteY4486"/>
                  </a:cxn>
                  <a:cxn ang="0">
                    <a:pos x="connsiteX4487" y="connsiteY4487"/>
                  </a:cxn>
                  <a:cxn ang="0">
                    <a:pos x="connsiteX4488" y="connsiteY4488"/>
                  </a:cxn>
                  <a:cxn ang="0">
                    <a:pos x="connsiteX4489" y="connsiteY4489"/>
                  </a:cxn>
                  <a:cxn ang="0">
                    <a:pos x="connsiteX4490" y="connsiteY4490"/>
                  </a:cxn>
                  <a:cxn ang="0">
                    <a:pos x="connsiteX4491" y="connsiteY4491"/>
                  </a:cxn>
                  <a:cxn ang="0">
                    <a:pos x="connsiteX4492" y="connsiteY4492"/>
                  </a:cxn>
                  <a:cxn ang="0">
                    <a:pos x="connsiteX4493" y="connsiteY4493"/>
                  </a:cxn>
                  <a:cxn ang="0">
                    <a:pos x="connsiteX4494" y="connsiteY4494"/>
                  </a:cxn>
                  <a:cxn ang="0">
                    <a:pos x="connsiteX4495" y="connsiteY4495"/>
                  </a:cxn>
                  <a:cxn ang="0">
                    <a:pos x="connsiteX4496" y="connsiteY4496"/>
                  </a:cxn>
                  <a:cxn ang="0">
                    <a:pos x="connsiteX4497" y="connsiteY4497"/>
                  </a:cxn>
                  <a:cxn ang="0">
                    <a:pos x="connsiteX4498" y="connsiteY4498"/>
                  </a:cxn>
                  <a:cxn ang="0">
                    <a:pos x="connsiteX4499" y="connsiteY4499"/>
                  </a:cxn>
                  <a:cxn ang="0">
                    <a:pos x="connsiteX4500" y="connsiteY4500"/>
                  </a:cxn>
                  <a:cxn ang="0">
                    <a:pos x="connsiteX4501" y="connsiteY4501"/>
                  </a:cxn>
                  <a:cxn ang="0">
                    <a:pos x="connsiteX4502" y="connsiteY4502"/>
                  </a:cxn>
                  <a:cxn ang="0">
                    <a:pos x="connsiteX4503" y="connsiteY4503"/>
                  </a:cxn>
                  <a:cxn ang="0">
                    <a:pos x="connsiteX4504" y="connsiteY4504"/>
                  </a:cxn>
                  <a:cxn ang="0">
                    <a:pos x="connsiteX4505" y="connsiteY4505"/>
                  </a:cxn>
                  <a:cxn ang="0">
                    <a:pos x="connsiteX4506" y="connsiteY4506"/>
                  </a:cxn>
                  <a:cxn ang="0">
                    <a:pos x="connsiteX4507" y="connsiteY4507"/>
                  </a:cxn>
                  <a:cxn ang="0">
                    <a:pos x="connsiteX4508" y="connsiteY4508"/>
                  </a:cxn>
                  <a:cxn ang="0">
                    <a:pos x="connsiteX4509" y="connsiteY4509"/>
                  </a:cxn>
                  <a:cxn ang="0">
                    <a:pos x="connsiteX4510" y="connsiteY4510"/>
                  </a:cxn>
                  <a:cxn ang="0">
                    <a:pos x="connsiteX4511" y="connsiteY4511"/>
                  </a:cxn>
                  <a:cxn ang="0">
                    <a:pos x="connsiteX4512" y="connsiteY4512"/>
                  </a:cxn>
                  <a:cxn ang="0">
                    <a:pos x="connsiteX4513" y="connsiteY4513"/>
                  </a:cxn>
                  <a:cxn ang="0">
                    <a:pos x="connsiteX4514" y="connsiteY4514"/>
                  </a:cxn>
                  <a:cxn ang="0">
                    <a:pos x="connsiteX4515" y="connsiteY4515"/>
                  </a:cxn>
                  <a:cxn ang="0">
                    <a:pos x="connsiteX4516" y="connsiteY4516"/>
                  </a:cxn>
                  <a:cxn ang="0">
                    <a:pos x="connsiteX4517" y="connsiteY4517"/>
                  </a:cxn>
                  <a:cxn ang="0">
                    <a:pos x="connsiteX4518" y="connsiteY4518"/>
                  </a:cxn>
                  <a:cxn ang="0">
                    <a:pos x="connsiteX4519" y="connsiteY4519"/>
                  </a:cxn>
                  <a:cxn ang="0">
                    <a:pos x="connsiteX4520" y="connsiteY4520"/>
                  </a:cxn>
                  <a:cxn ang="0">
                    <a:pos x="connsiteX4521" y="connsiteY4521"/>
                  </a:cxn>
                  <a:cxn ang="0">
                    <a:pos x="connsiteX4522" y="connsiteY4522"/>
                  </a:cxn>
                  <a:cxn ang="0">
                    <a:pos x="connsiteX4523" y="connsiteY4523"/>
                  </a:cxn>
                  <a:cxn ang="0">
                    <a:pos x="connsiteX4524" y="connsiteY4524"/>
                  </a:cxn>
                  <a:cxn ang="0">
                    <a:pos x="connsiteX4525" y="connsiteY4525"/>
                  </a:cxn>
                  <a:cxn ang="0">
                    <a:pos x="connsiteX4526" y="connsiteY4526"/>
                  </a:cxn>
                  <a:cxn ang="0">
                    <a:pos x="connsiteX4527" y="connsiteY4527"/>
                  </a:cxn>
                  <a:cxn ang="0">
                    <a:pos x="connsiteX4528" y="connsiteY4528"/>
                  </a:cxn>
                  <a:cxn ang="0">
                    <a:pos x="connsiteX4529" y="connsiteY4529"/>
                  </a:cxn>
                  <a:cxn ang="0">
                    <a:pos x="connsiteX4530" y="connsiteY4530"/>
                  </a:cxn>
                  <a:cxn ang="0">
                    <a:pos x="connsiteX4531" y="connsiteY4531"/>
                  </a:cxn>
                  <a:cxn ang="0">
                    <a:pos x="connsiteX4532" y="connsiteY4532"/>
                  </a:cxn>
                  <a:cxn ang="0">
                    <a:pos x="connsiteX4533" y="connsiteY4533"/>
                  </a:cxn>
                  <a:cxn ang="0">
                    <a:pos x="connsiteX4534" y="connsiteY4534"/>
                  </a:cxn>
                  <a:cxn ang="0">
                    <a:pos x="connsiteX4535" y="connsiteY4535"/>
                  </a:cxn>
                  <a:cxn ang="0">
                    <a:pos x="connsiteX4536" y="connsiteY4536"/>
                  </a:cxn>
                  <a:cxn ang="0">
                    <a:pos x="connsiteX4537" y="connsiteY4537"/>
                  </a:cxn>
                  <a:cxn ang="0">
                    <a:pos x="connsiteX4538" y="connsiteY4538"/>
                  </a:cxn>
                  <a:cxn ang="0">
                    <a:pos x="connsiteX4539" y="connsiteY4539"/>
                  </a:cxn>
                  <a:cxn ang="0">
                    <a:pos x="connsiteX4540" y="connsiteY4540"/>
                  </a:cxn>
                  <a:cxn ang="0">
                    <a:pos x="connsiteX4541" y="connsiteY4541"/>
                  </a:cxn>
                  <a:cxn ang="0">
                    <a:pos x="connsiteX4542" y="connsiteY4542"/>
                  </a:cxn>
                  <a:cxn ang="0">
                    <a:pos x="connsiteX4543" y="connsiteY4543"/>
                  </a:cxn>
                  <a:cxn ang="0">
                    <a:pos x="connsiteX4544" y="connsiteY4544"/>
                  </a:cxn>
                  <a:cxn ang="0">
                    <a:pos x="connsiteX4545" y="connsiteY4545"/>
                  </a:cxn>
                  <a:cxn ang="0">
                    <a:pos x="connsiteX4546" y="connsiteY4546"/>
                  </a:cxn>
                  <a:cxn ang="0">
                    <a:pos x="connsiteX4547" y="connsiteY4547"/>
                  </a:cxn>
                  <a:cxn ang="0">
                    <a:pos x="connsiteX4548" y="connsiteY4548"/>
                  </a:cxn>
                  <a:cxn ang="0">
                    <a:pos x="connsiteX4549" y="connsiteY4549"/>
                  </a:cxn>
                  <a:cxn ang="0">
                    <a:pos x="connsiteX4550" y="connsiteY4550"/>
                  </a:cxn>
                  <a:cxn ang="0">
                    <a:pos x="connsiteX4551" y="connsiteY4551"/>
                  </a:cxn>
                  <a:cxn ang="0">
                    <a:pos x="connsiteX4552" y="connsiteY4552"/>
                  </a:cxn>
                  <a:cxn ang="0">
                    <a:pos x="connsiteX4553" y="connsiteY4553"/>
                  </a:cxn>
                  <a:cxn ang="0">
                    <a:pos x="connsiteX4554" y="connsiteY4554"/>
                  </a:cxn>
                  <a:cxn ang="0">
                    <a:pos x="connsiteX4555" y="connsiteY4555"/>
                  </a:cxn>
                  <a:cxn ang="0">
                    <a:pos x="connsiteX4556" y="connsiteY4556"/>
                  </a:cxn>
                  <a:cxn ang="0">
                    <a:pos x="connsiteX4557" y="connsiteY4557"/>
                  </a:cxn>
                  <a:cxn ang="0">
                    <a:pos x="connsiteX4558" y="connsiteY4558"/>
                  </a:cxn>
                  <a:cxn ang="0">
                    <a:pos x="connsiteX4559" y="connsiteY4559"/>
                  </a:cxn>
                  <a:cxn ang="0">
                    <a:pos x="connsiteX4560" y="connsiteY4560"/>
                  </a:cxn>
                  <a:cxn ang="0">
                    <a:pos x="connsiteX4561" y="connsiteY4561"/>
                  </a:cxn>
                  <a:cxn ang="0">
                    <a:pos x="connsiteX4562" y="connsiteY4562"/>
                  </a:cxn>
                  <a:cxn ang="0">
                    <a:pos x="connsiteX4563" y="connsiteY4563"/>
                  </a:cxn>
                  <a:cxn ang="0">
                    <a:pos x="connsiteX4564" y="connsiteY4564"/>
                  </a:cxn>
                  <a:cxn ang="0">
                    <a:pos x="connsiteX4565" y="connsiteY4565"/>
                  </a:cxn>
                  <a:cxn ang="0">
                    <a:pos x="connsiteX4566" y="connsiteY4566"/>
                  </a:cxn>
                  <a:cxn ang="0">
                    <a:pos x="connsiteX4567" y="connsiteY4567"/>
                  </a:cxn>
                  <a:cxn ang="0">
                    <a:pos x="connsiteX4568" y="connsiteY4568"/>
                  </a:cxn>
                  <a:cxn ang="0">
                    <a:pos x="connsiteX4569" y="connsiteY4569"/>
                  </a:cxn>
                  <a:cxn ang="0">
                    <a:pos x="connsiteX4570" y="connsiteY4570"/>
                  </a:cxn>
                  <a:cxn ang="0">
                    <a:pos x="connsiteX4571" y="connsiteY4571"/>
                  </a:cxn>
                  <a:cxn ang="0">
                    <a:pos x="connsiteX4572" y="connsiteY4572"/>
                  </a:cxn>
                  <a:cxn ang="0">
                    <a:pos x="connsiteX4573" y="connsiteY4573"/>
                  </a:cxn>
                  <a:cxn ang="0">
                    <a:pos x="connsiteX4574" y="connsiteY4574"/>
                  </a:cxn>
                  <a:cxn ang="0">
                    <a:pos x="connsiteX4575" y="connsiteY4575"/>
                  </a:cxn>
                  <a:cxn ang="0">
                    <a:pos x="connsiteX4576" y="connsiteY4576"/>
                  </a:cxn>
                  <a:cxn ang="0">
                    <a:pos x="connsiteX4577" y="connsiteY4577"/>
                  </a:cxn>
                  <a:cxn ang="0">
                    <a:pos x="connsiteX4578" y="connsiteY4578"/>
                  </a:cxn>
                  <a:cxn ang="0">
                    <a:pos x="connsiteX4579" y="connsiteY4579"/>
                  </a:cxn>
                  <a:cxn ang="0">
                    <a:pos x="connsiteX4580" y="connsiteY4580"/>
                  </a:cxn>
                  <a:cxn ang="0">
                    <a:pos x="connsiteX4581" y="connsiteY4581"/>
                  </a:cxn>
                  <a:cxn ang="0">
                    <a:pos x="connsiteX4582" y="connsiteY4582"/>
                  </a:cxn>
                  <a:cxn ang="0">
                    <a:pos x="connsiteX4583" y="connsiteY4583"/>
                  </a:cxn>
                  <a:cxn ang="0">
                    <a:pos x="connsiteX4584" y="connsiteY4584"/>
                  </a:cxn>
                  <a:cxn ang="0">
                    <a:pos x="connsiteX4585" y="connsiteY4585"/>
                  </a:cxn>
                  <a:cxn ang="0">
                    <a:pos x="connsiteX4586" y="connsiteY4586"/>
                  </a:cxn>
                  <a:cxn ang="0">
                    <a:pos x="connsiteX4587" y="connsiteY4587"/>
                  </a:cxn>
                  <a:cxn ang="0">
                    <a:pos x="connsiteX4588" y="connsiteY4588"/>
                  </a:cxn>
                  <a:cxn ang="0">
                    <a:pos x="connsiteX4589" y="connsiteY4589"/>
                  </a:cxn>
                  <a:cxn ang="0">
                    <a:pos x="connsiteX4590" y="connsiteY4590"/>
                  </a:cxn>
                  <a:cxn ang="0">
                    <a:pos x="connsiteX4591" y="connsiteY4591"/>
                  </a:cxn>
                  <a:cxn ang="0">
                    <a:pos x="connsiteX4592" y="connsiteY4592"/>
                  </a:cxn>
                  <a:cxn ang="0">
                    <a:pos x="connsiteX4593" y="connsiteY4593"/>
                  </a:cxn>
                  <a:cxn ang="0">
                    <a:pos x="connsiteX4594" y="connsiteY4594"/>
                  </a:cxn>
                  <a:cxn ang="0">
                    <a:pos x="connsiteX4595" y="connsiteY4595"/>
                  </a:cxn>
                  <a:cxn ang="0">
                    <a:pos x="connsiteX4596" y="connsiteY4596"/>
                  </a:cxn>
                  <a:cxn ang="0">
                    <a:pos x="connsiteX4597" y="connsiteY4597"/>
                  </a:cxn>
                  <a:cxn ang="0">
                    <a:pos x="connsiteX4598" y="connsiteY4598"/>
                  </a:cxn>
                  <a:cxn ang="0">
                    <a:pos x="connsiteX4599" y="connsiteY4599"/>
                  </a:cxn>
                  <a:cxn ang="0">
                    <a:pos x="connsiteX4600" y="connsiteY4600"/>
                  </a:cxn>
                  <a:cxn ang="0">
                    <a:pos x="connsiteX4601" y="connsiteY4601"/>
                  </a:cxn>
                  <a:cxn ang="0">
                    <a:pos x="connsiteX4602" y="connsiteY4602"/>
                  </a:cxn>
                  <a:cxn ang="0">
                    <a:pos x="connsiteX4603" y="connsiteY4603"/>
                  </a:cxn>
                  <a:cxn ang="0">
                    <a:pos x="connsiteX4604" y="connsiteY4604"/>
                  </a:cxn>
                  <a:cxn ang="0">
                    <a:pos x="connsiteX4605" y="connsiteY4605"/>
                  </a:cxn>
                  <a:cxn ang="0">
                    <a:pos x="connsiteX4606" y="connsiteY4606"/>
                  </a:cxn>
                  <a:cxn ang="0">
                    <a:pos x="connsiteX4607" y="connsiteY4607"/>
                  </a:cxn>
                  <a:cxn ang="0">
                    <a:pos x="connsiteX4608" y="connsiteY4608"/>
                  </a:cxn>
                  <a:cxn ang="0">
                    <a:pos x="connsiteX4609" y="connsiteY4609"/>
                  </a:cxn>
                  <a:cxn ang="0">
                    <a:pos x="connsiteX4610" y="connsiteY4610"/>
                  </a:cxn>
                  <a:cxn ang="0">
                    <a:pos x="connsiteX4611" y="connsiteY4611"/>
                  </a:cxn>
                  <a:cxn ang="0">
                    <a:pos x="connsiteX4612" y="connsiteY4612"/>
                  </a:cxn>
                  <a:cxn ang="0">
                    <a:pos x="connsiteX4613" y="connsiteY4613"/>
                  </a:cxn>
                  <a:cxn ang="0">
                    <a:pos x="connsiteX4614" y="connsiteY4614"/>
                  </a:cxn>
                  <a:cxn ang="0">
                    <a:pos x="connsiteX4615" y="connsiteY4615"/>
                  </a:cxn>
                  <a:cxn ang="0">
                    <a:pos x="connsiteX4616" y="connsiteY4616"/>
                  </a:cxn>
                  <a:cxn ang="0">
                    <a:pos x="connsiteX4617" y="connsiteY4617"/>
                  </a:cxn>
                  <a:cxn ang="0">
                    <a:pos x="connsiteX4618" y="connsiteY4618"/>
                  </a:cxn>
                  <a:cxn ang="0">
                    <a:pos x="connsiteX4619" y="connsiteY4619"/>
                  </a:cxn>
                  <a:cxn ang="0">
                    <a:pos x="connsiteX4620" y="connsiteY4620"/>
                  </a:cxn>
                  <a:cxn ang="0">
                    <a:pos x="connsiteX4621" y="connsiteY4621"/>
                  </a:cxn>
                  <a:cxn ang="0">
                    <a:pos x="connsiteX4622" y="connsiteY4622"/>
                  </a:cxn>
                  <a:cxn ang="0">
                    <a:pos x="connsiteX4623" y="connsiteY4623"/>
                  </a:cxn>
                  <a:cxn ang="0">
                    <a:pos x="connsiteX4624" y="connsiteY4624"/>
                  </a:cxn>
                  <a:cxn ang="0">
                    <a:pos x="connsiteX4625" y="connsiteY4625"/>
                  </a:cxn>
                  <a:cxn ang="0">
                    <a:pos x="connsiteX4626" y="connsiteY4626"/>
                  </a:cxn>
                  <a:cxn ang="0">
                    <a:pos x="connsiteX4627" y="connsiteY4627"/>
                  </a:cxn>
                  <a:cxn ang="0">
                    <a:pos x="connsiteX4628" y="connsiteY4628"/>
                  </a:cxn>
                  <a:cxn ang="0">
                    <a:pos x="connsiteX4629" y="connsiteY4629"/>
                  </a:cxn>
                  <a:cxn ang="0">
                    <a:pos x="connsiteX4630" y="connsiteY4630"/>
                  </a:cxn>
                  <a:cxn ang="0">
                    <a:pos x="connsiteX4631" y="connsiteY4631"/>
                  </a:cxn>
                  <a:cxn ang="0">
                    <a:pos x="connsiteX4632" y="connsiteY4632"/>
                  </a:cxn>
                  <a:cxn ang="0">
                    <a:pos x="connsiteX4633" y="connsiteY4633"/>
                  </a:cxn>
                  <a:cxn ang="0">
                    <a:pos x="connsiteX4634" y="connsiteY4634"/>
                  </a:cxn>
                  <a:cxn ang="0">
                    <a:pos x="connsiteX4635" y="connsiteY4635"/>
                  </a:cxn>
                  <a:cxn ang="0">
                    <a:pos x="connsiteX4636" y="connsiteY4636"/>
                  </a:cxn>
                  <a:cxn ang="0">
                    <a:pos x="connsiteX4637" y="connsiteY4637"/>
                  </a:cxn>
                  <a:cxn ang="0">
                    <a:pos x="connsiteX4638" y="connsiteY4638"/>
                  </a:cxn>
                  <a:cxn ang="0">
                    <a:pos x="connsiteX4639" y="connsiteY4639"/>
                  </a:cxn>
                  <a:cxn ang="0">
                    <a:pos x="connsiteX4640" y="connsiteY4640"/>
                  </a:cxn>
                  <a:cxn ang="0">
                    <a:pos x="connsiteX4641" y="connsiteY4641"/>
                  </a:cxn>
                  <a:cxn ang="0">
                    <a:pos x="connsiteX4642" y="connsiteY4642"/>
                  </a:cxn>
                  <a:cxn ang="0">
                    <a:pos x="connsiteX4643" y="connsiteY4643"/>
                  </a:cxn>
                  <a:cxn ang="0">
                    <a:pos x="connsiteX4644" y="connsiteY4644"/>
                  </a:cxn>
                  <a:cxn ang="0">
                    <a:pos x="connsiteX4645" y="connsiteY4645"/>
                  </a:cxn>
                  <a:cxn ang="0">
                    <a:pos x="connsiteX4646" y="connsiteY4646"/>
                  </a:cxn>
                  <a:cxn ang="0">
                    <a:pos x="connsiteX4647" y="connsiteY4647"/>
                  </a:cxn>
                  <a:cxn ang="0">
                    <a:pos x="connsiteX4648" y="connsiteY4648"/>
                  </a:cxn>
                  <a:cxn ang="0">
                    <a:pos x="connsiteX4649" y="connsiteY4649"/>
                  </a:cxn>
                  <a:cxn ang="0">
                    <a:pos x="connsiteX4650" y="connsiteY4650"/>
                  </a:cxn>
                  <a:cxn ang="0">
                    <a:pos x="connsiteX4651" y="connsiteY4651"/>
                  </a:cxn>
                  <a:cxn ang="0">
                    <a:pos x="connsiteX4652" y="connsiteY4652"/>
                  </a:cxn>
                  <a:cxn ang="0">
                    <a:pos x="connsiteX4653" y="connsiteY4653"/>
                  </a:cxn>
                  <a:cxn ang="0">
                    <a:pos x="connsiteX4654" y="connsiteY4654"/>
                  </a:cxn>
                  <a:cxn ang="0">
                    <a:pos x="connsiteX4655" y="connsiteY4655"/>
                  </a:cxn>
                  <a:cxn ang="0">
                    <a:pos x="connsiteX4656" y="connsiteY4656"/>
                  </a:cxn>
                  <a:cxn ang="0">
                    <a:pos x="connsiteX4657" y="connsiteY4657"/>
                  </a:cxn>
                  <a:cxn ang="0">
                    <a:pos x="connsiteX4658" y="connsiteY4658"/>
                  </a:cxn>
                  <a:cxn ang="0">
                    <a:pos x="connsiteX4659" y="connsiteY4659"/>
                  </a:cxn>
                  <a:cxn ang="0">
                    <a:pos x="connsiteX4660" y="connsiteY4660"/>
                  </a:cxn>
                  <a:cxn ang="0">
                    <a:pos x="connsiteX4661" y="connsiteY4661"/>
                  </a:cxn>
                  <a:cxn ang="0">
                    <a:pos x="connsiteX4662" y="connsiteY4662"/>
                  </a:cxn>
                  <a:cxn ang="0">
                    <a:pos x="connsiteX4663" y="connsiteY4663"/>
                  </a:cxn>
                  <a:cxn ang="0">
                    <a:pos x="connsiteX4664" y="connsiteY4664"/>
                  </a:cxn>
                  <a:cxn ang="0">
                    <a:pos x="connsiteX4665" y="connsiteY4665"/>
                  </a:cxn>
                  <a:cxn ang="0">
                    <a:pos x="connsiteX4666" y="connsiteY4666"/>
                  </a:cxn>
                  <a:cxn ang="0">
                    <a:pos x="connsiteX4667" y="connsiteY4667"/>
                  </a:cxn>
                  <a:cxn ang="0">
                    <a:pos x="connsiteX4668" y="connsiteY4668"/>
                  </a:cxn>
                  <a:cxn ang="0">
                    <a:pos x="connsiteX4669" y="connsiteY4669"/>
                  </a:cxn>
                  <a:cxn ang="0">
                    <a:pos x="connsiteX4670" y="connsiteY4670"/>
                  </a:cxn>
                  <a:cxn ang="0">
                    <a:pos x="connsiteX4671" y="connsiteY4671"/>
                  </a:cxn>
                  <a:cxn ang="0">
                    <a:pos x="connsiteX4672" y="connsiteY4672"/>
                  </a:cxn>
                  <a:cxn ang="0">
                    <a:pos x="connsiteX4673" y="connsiteY4673"/>
                  </a:cxn>
                  <a:cxn ang="0">
                    <a:pos x="connsiteX4674" y="connsiteY4674"/>
                  </a:cxn>
                  <a:cxn ang="0">
                    <a:pos x="connsiteX4675" y="connsiteY4675"/>
                  </a:cxn>
                  <a:cxn ang="0">
                    <a:pos x="connsiteX4676" y="connsiteY4676"/>
                  </a:cxn>
                  <a:cxn ang="0">
                    <a:pos x="connsiteX4677" y="connsiteY4677"/>
                  </a:cxn>
                  <a:cxn ang="0">
                    <a:pos x="connsiteX4678" y="connsiteY4678"/>
                  </a:cxn>
                  <a:cxn ang="0">
                    <a:pos x="connsiteX4679" y="connsiteY4679"/>
                  </a:cxn>
                  <a:cxn ang="0">
                    <a:pos x="connsiteX4680" y="connsiteY4680"/>
                  </a:cxn>
                  <a:cxn ang="0">
                    <a:pos x="connsiteX4681" y="connsiteY4681"/>
                  </a:cxn>
                  <a:cxn ang="0">
                    <a:pos x="connsiteX4682" y="connsiteY4682"/>
                  </a:cxn>
                  <a:cxn ang="0">
                    <a:pos x="connsiteX4683" y="connsiteY4683"/>
                  </a:cxn>
                  <a:cxn ang="0">
                    <a:pos x="connsiteX4684" y="connsiteY4684"/>
                  </a:cxn>
                  <a:cxn ang="0">
                    <a:pos x="connsiteX4685" y="connsiteY4685"/>
                  </a:cxn>
                  <a:cxn ang="0">
                    <a:pos x="connsiteX4686" y="connsiteY4686"/>
                  </a:cxn>
                  <a:cxn ang="0">
                    <a:pos x="connsiteX4687" y="connsiteY4687"/>
                  </a:cxn>
                  <a:cxn ang="0">
                    <a:pos x="connsiteX4688" y="connsiteY4688"/>
                  </a:cxn>
                  <a:cxn ang="0">
                    <a:pos x="connsiteX4689" y="connsiteY4689"/>
                  </a:cxn>
                  <a:cxn ang="0">
                    <a:pos x="connsiteX4690" y="connsiteY4690"/>
                  </a:cxn>
                  <a:cxn ang="0">
                    <a:pos x="connsiteX4691" y="connsiteY4691"/>
                  </a:cxn>
                  <a:cxn ang="0">
                    <a:pos x="connsiteX4692" y="connsiteY4692"/>
                  </a:cxn>
                  <a:cxn ang="0">
                    <a:pos x="connsiteX4693" y="connsiteY4693"/>
                  </a:cxn>
                  <a:cxn ang="0">
                    <a:pos x="connsiteX4694" y="connsiteY4694"/>
                  </a:cxn>
                  <a:cxn ang="0">
                    <a:pos x="connsiteX4695" y="connsiteY4695"/>
                  </a:cxn>
                  <a:cxn ang="0">
                    <a:pos x="connsiteX4696" y="connsiteY4696"/>
                  </a:cxn>
                  <a:cxn ang="0">
                    <a:pos x="connsiteX4697" y="connsiteY4697"/>
                  </a:cxn>
                  <a:cxn ang="0">
                    <a:pos x="connsiteX4698" y="connsiteY4698"/>
                  </a:cxn>
                  <a:cxn ang="0">
                    <a:pos x="connsiteX4699" y="connsiteY4699"/>
                  </a:cxn>
                  <a:cxn ang="0">
                    <a:pos x="connsiteX4700" y="connsiteY4700"/>
                  </a:cxn>
                  <a:cxn ang="0">
                    <a:pos x="connsiteX4701" y="connsiteY4701"/>
                  </a:cxn>
                  <a:cxn ang="0">
                    <a:pos x="connsiteX4702" y="connsiteY4702"/>
                  </a:cxn>
                  <a:cxn ang="0">
                    <a:pos x="connsiteX4703" y="connsiteY4703"/>
                  </a:cxn>
                  <a:cxn ang="0">
                    <a:pos x="connsiteX4704" y="connsiteY4704"/>
                  </a:cxn>
                  <a:cxn ang="0">
                    <a:pos x="connsiteX4705" y="connsiteY4705"/>
                  </a:cxn>
                  <a:cxn ang="0">
                    <a:pos x="connsiteX4706" y="connsiteY4706"/>
                  </a:cxn>
                  <a:cxn ang="0">
                    <a:pos x="connsiteX4707" y="connsiteY4707"/>
                  </a:cxn>
                  <a:cxn ang="0">
                    <a:pos x="connsiteX4708" y="connsiteY4708"/>
                  </a:cxn>
                  <a:cxn ang="0">
                    <a:pos x="connsiteX4709" y="connsiteY4709"/>
                  </a:cxn>
                  <a:cxn ang="0">
                    <a:pos x="connsiteX4710" y="connsiteY4710"/>
                  </a:cxn>
                  <a:cxn ang="0">
                    <a:pos x="connsiteX4711" y="connsiteY4711"/>
                  </a:cxn>
                  <a:cxn ang="0">
                    <a:pos x="connsiteX4712" y="connsiteY4712"/>
                  </a:cxn>
                  <a:cxn ang="0">
                    <a:pos x="connsiteX4713" y="connsiteY4713"/>
                  </a:cxn>
                  <a:cxn ang="0">
                    <a:pos x="connsiteX4714" y="connsiteY4714"/>
                  </a:cxn>
                  <a:cxn ang="0">
                    <a:pos x="connsiteX4715" y="connsiteY4715"/>
                  </a:cxn>
                  <a:cxn ang="0">
                    <a:pos x="connsiteX4716" y="connsiteY4716"/>
                  </a:cxn>
                  <a:cxn ang="0">
                    <a:pos x="connsiteX4717" y="connsiteY4717"/>
                  </a:cxn>
                  <a:cxn ang="0">
                    <a:pos x="connsiteX4718" y="connsiteY4718"/>
                  </a:cxn>
                  <a:cxn ang="0">
                    <a:pos x="connsiteX4719" y="connsiteY4719"/>
                  </a:cxn>
                  <a:cxn ang="0">
                    <a:pos x="connsiteX4720" y="connsiteY4720"/>
                  </a:cxn>
                  <a:cxn ang="0">
                    <a:pos x="connsiteX4721" y="connsiteY4721"/>
                  </a:cxn>
                  <a:cxn ang="0">
                    <a:pos x="connsiteX4722" y="connsiteY4722"/>
                  </a:cxn>
                  <a:cxn ang="0">
                    <a:pos x="connsiteX4723" y="connsiteY4723"/>
                  </a:cxn>
                  <a:cxn ang="0">
                    <a:pos x="connsiteX4724" y="connsiteY4724"/>
                  </a:cxn>
                  <a:cxn ang="0">
                    <a:pos x="connsiteX4725" y="connsiteY4725"/>
                  </a:cxn>
                  <a:cxn ang="0">
                    <a:pos x="connsiteX4726" y="connsiteY4726"/>
                  </a:cxn>
                  <a:cxn ang="0">
                    <a:pos x="connsiteX4727" y="connsiteY4727"/>
                  </a:cxn>
                  <a:cxn ang="0">
                    <a:pos x="connsiteX4728" y="connsiteY4728"/>
                  </a:cxn>
                  <a:cxn ang="0">
                    <a:pos x="connsiteX4729" y="connsiteY4729"/>
                  </a:cxn>
                  <a:cxn ang="0">
                    <a:pos x="connsiteX4730" y="connsiteY4730"/>
                  </a:cxn>
                  <a:cxn ang="0">
                    <a:pos x="connsiteX4731" y="connsiteY4731"/>
                  </a:cxn>
                  <a:cxn ang="0">
                    <a:pos x="connsiteX4732" y="connsiteY4732"/>
                  </a:cxn>
                  <a:cxn ang="0">
                    <a:pos x="connsiteX4733" y="connsiteY4733"/>
                  </a:cxn>
                  <a:cxn ang="0">
                    <a:pos x="connsiteX4734" y="connsiteY4734"/>
                  </a:cxn>
                  <a:cxn ang="0">
                    <a:pos x="connsiteX4735" y="connsiteY4735"/>
                  </a:cxn>
                  <a:cxn ang="0">
                    <a:pos x="connsiteX4736" y="connsiteY4736"/>
                  </a:cxn>
                  <a:cxn ang="0">
                    <a:pos x="connsiteX4737" y="connsiteY4737"/>
                  </a:cxn>
                  <a:cxn ang="0">
                    <a:pos x="connsiteX4738" y="connsiteY4738"/>
                  </a:cxn>
                  <a:cxn ang="0">
                    <a:pos x="connsiteX4739" y="connsiteY4739"/>
                  </a:cxn>
                  <a:cxn ang="0">
                    <a:pos x="connsiteX4740" y="connsiteY4740"/>
                  </a:cxn>
                  <a:cxn ang="0">
                    <a:pos x="connsiteX4741" y="connsiteY4741"/>
                  </a:cxn>
                  <a:cxn ang="0">
                    <a:pos x="connsiteX4742" y="connsiteY4742"/>
                  </a:cxn>
                  <a:cxn ang="0">
                    <a:pos x="connsiteX4743" y="connsiteY4743"/>
                  </a:cxn>
                  <a:cxn ang="0">
                    <a:pos x="connsiteX4744" y="connsiteY4744"/>
                  </a:cxn>
                  <a:cxn ang="0">
                    <a:pos x="connsiteX4745" y="connsiteY4745"/>
                  </a:cxn>
                  <a:cxn ang="0">
                    <a:pos x="connsiteX4746" y="connsiteY4746"/>
                  </a:cxn>
                  <a:cxn ang="0">
                    <a:pos x="connsiteX4747" y="connsiteY4747"/>
                  </a:cxn>
                  <a:cxn ang="0">
                    <a:pos x="connsiteX4748" y="connsiteY4748"/>
                  </a:cxn>
                  <a:cxn ang="0">
                    <a:pos x="connsiteX4749" y="connsiteY4749"/>
                  </a:cxn>
                  <a:cxn ang="0">
                    <a:pos x="connsiteX4750" y="connsiteY4750"/>
                  </a:cxn>
                  <a:cxn ang="0">
                    <a:pos x="connsiteX4751" y="connsiteY4751"/>
                  </a:cxn>
                  <a:cxn ang="0">
                    <a:pos x="connsiteX4752" y="connsiteY4752"/>
                  </a:cxn>
                  <a:cxn ang="0">
                    <a:pos x="connsiteX4753" y="connsiteY4753"/>
                  </a:cxn>
                  <a:cxn ang="0">
                    <a:pos x="connsiteX4754" y="connsiteY4754"/>
                  </a:cxn>
                  <a:cxn ang="0">
                    <a:pos x="connsiteX4755" y="connsiteY4755"/>
                  </a:cxn>
                  <a:cxn ang="0">
                    <a:pos x="connsiteX4756" y="connsiteY4756"/>
                  </a:cxn>
                  <a:cxn ang="0">
                    <a:pos x="connsiteX4757" y="connsiteY4757"/>
                  </a:cxn>
                  <a:cxn ang="0">
                    <a:pos x="connsiteX4758" y="connsiteY4758"/>
                  </a:cxn>
                  <a:cxn ang="0">
                    <a:pos x="connsiteX4759" y="connsiteY4759"/>
                  </a:cxn>
                  <a:cxn ang="0">
                    <a:pos x="connsiteX4760" y="connsiteY4760"/>
                  </a:cxn>
                  <a:cxn ang="0">
                    <a:pos x="connsiteX4761" y="connsiteY4761"/>
                  </a:cxn>
                  <a:cxn ang="0">
                    <a:pos x="connsiteX4762" y="connsiteY4762"/>
                  </a:cxn>
                  <a:cxn ang="0">
                    <a:pos x="connsiteX4763" y="connsiteY4763"/>
                  </a:cxn>
                  <a:cxn ang="0">
                    <a:pos x="connsiteX4764" y="connsiteY4764"/>
                  </a:cxn>
                  <a:cxn ang="0">
                    <a:pos x="connsiteX4765" y="connsiteY4765"/>
                  </a:cxn>
                  <a:cxn ang="0">
                    <a:pos x="connsiteX4766" y="connsiteY4766"/>
                  </a:cxn>
                  <a:cxn ang="0">
                    <a:pos x="connsiteX4767" y="connsiteY4767"/>
                  </a:cxn>
                  <a:cxn ang="0">
                    <a:pos x="connsiteX4768" y="connsiteY4768"/>
                  </a:cxn>
                  <a:cxn ang="0">
                    <a:pos x="connsiteX4769" y="connsiteY4769"/>
                  </a:cxn>
                  <a:cxn ang="0">
                    <a:pos x="connsiteX4770" y="connsiteY4770"/>
                  </a:cxn>
                  <a:cxn ang="0">
                    <a:pos x="connsiteX4771" y="connsiteY4771"/>
                  </a:cxn>
                  <a:cxn ang="0">
                    <a:pos x="connsiteX4772" y="connsiteY4772"/>
                  </a:cxn>
                  <a:cxn ang="0">
                    <a:pos x="connsiteX4773" y="connsiteY4773"/>
                  </a:cxn>
                  <a:cxn ang="0">
                    <a:pos x="connsiteX4774" y="connsiteY4774"/>
                  </a:cxn>
                  <a:cxn ang="0">
                    <a:pos x="connsiteX4775" y="connsiteY4775"/>
                  </a:cxn>
                  <a:cxn ang="0">
                    <a:pos x="connsiteX4776" y="connsiteY4776"/>
                  </a:cxn>
                  <a:cxn ang="0">
                    <a:pos x="connsiteX4777" y="connsiteY4777"/>
                  </a:cxn>
                  <a:cxn ang="0">
                    <a:pos x="connsiteX4778" y="connsiteY4778"/>
                  </a:cxn>
                  <a:cxn ang="0">
                    <a:pos x="connsiteX4779" y="connsiteY4779"/>
                  </a:cxn>
                  <a:cxn ang="0">
                    <a:pos x="connsiteX4780" y="connsiteY4780"/>
                  </a:cxn>
                  <a:cxn ang="0">
                    <a:pos x="connsiteX4781" y="connsiteY4781"/>
                  </a:cxn>
                  <a:cxn ang="0">
                    <a:pos x="connsiteX4782" y="connsiteY4782"/>
                  </a:cxn>
                  <a:cxn ang="0">
                    <a:pos x="connsiteX4783" y="connsiteY4783"/>
                  </a:cxn>
                  <a:cxn ang="0">
                    <a:pos x="connsiteX4784" y="connsiteY4784"/>
                  </a:cxn>
                  <a:cxn ang="0">
                    <a:pos x="connsiteX4785" y="connsiteY4785"/>
                  </a:cxn>
                  <a:cxn ang="0">
                    <a:pos x="connsiteX4786" y="connsiteY4786"/>
                  </a:cxn>
                  <a:cxn ang="0">
                    <a:pos x="connsiteX4787" y="connsiteY4787"/>
                  </a:cxn>
                  <a:cxn ang="0">
                    <a:pos x="connsiteX4788" y="connsiteY4788"/>
                  </a:cxn>
                  <a:cxn ang="0">
                    <a:pos x="connsiteX4789" y="connsiteY4789"/>
                  </a:cxn>
                  <a:cxn ang="0">
                    <a:pos x="connsiteX4790" y="connsiteY4790"/>
                  </a:cxn>
                  <a:cxn ang="0">
                    <a:pos x="connsiteX4791" y="connsiteY4791"/>
                  </a:cxn>
                  <a:cxn ang="0">
                    <a:pos x="connsiteX4792" y="connsiteY4792"/>
                  </a:cxn>
                  <a:cxn ang="0">
                    <a:pos x="connsiteX4793" y="connsiteY4793"/>
                  </a:cxn>
                  <a:cxn ang="0">
                    <a:pos x="connsiteX4794" y="connsiteY4794"/>
                  </a:cxn>
                  <a:cxn ang="0">
                    <a:pos x="connsiteX4795" y="connsiteY4795"/>
                  </a:cxn>
                  <a:cxn ang="0">
                    <a:pos x="connsiteX4796" y="connsiteY4796"/>
                  </a:cxn>
                  <a:cxn ang="0">
                    <a:pos x="connsiteX4797" y="connsiteY4797"/>
                  </a:cxn>
                  <a:cxn ang="0">
                    <a:pos x="connsiteX4798" y="connsiteY4798"/>
                  </a:cxn>
                  <a:cxn ang="0">
                    <a:pos x="connsiteX4799" y="connsiteY4799"/>
                  </a:cxn>
                  <a:cxn ang="0">
                    <a:pos x="connsiteX4800" y="connsiteY4800"/>
                  </a:cxn>
                  <a:cxn ang="0">
                    <a:pos x="connsiteX4801" y="connsiteY4801"/>
                  </a:cxn>
                  <a:cxn ang="0">
                    <a:pos x="connsiteX4802" y="connsiteY4802"/>
                  </a:cxn>
                  <a:cxn ang="0">
                    <a:pos x="connsiteX4803" y="connsiteY4803"/>
                  </a:cxn>
                  <a:cxn ang="0">
                    <a:pos x="connsiteX4804" y="connsiteY4804"/>
                  </a:cxn>
                  <a:cxn ang="0">
                    <a:pos x="connsiteX4805" y="connsiteY4805"/>
                  </a:cxn>
                  <a:cxn ang="0">
                    <a:pos x="connsiteX4806" y="connsiteY4806"/>
                  </a:cxn>
                  <a:cxn ang="0">
                    <a:pos x="connsiteX4807" y="connsiteY4807"/>
                  </a:cxn>
                  <a:cxn ang="0">
                    <a:pos x="connsiteX4808" y="connsiteY4808"/>
                  </a:cxn>
                  <a:cxn ang="0">
                    <a:pos x="connsiteX4809" y="connsiteY4809"/>
                  </a:cxn>
                  <a:cxn ang="0">
                    <a:pos x="connsiteX4810" y="connsiteY4810"/>
                  </a:cxn>
                  <a:cxn ang="0">
                    <a:pos x="connsiteX4811" y="connsiteY4811"/>
                  </a:cxn>
                  <a:cxn ang="0">
                    <a:pos x="connsiteX4812" y="connsiteY4812"/>
                  </a:cxn>
                  <a:cxn ang="0">
                    <a:pos x="connsiteX4813" y="connsiteY4813"/>
                  </a:cxn>
                  <a:cxn ang="0">
                    <a:pos x="connsiteX4814" y="connsiteY4814"/>
                  </a:cxn>
                  <a:cxn ang="0">
                    <a:pos x="connsiteX4815" y="connsiteY4815"/>
                  </a:cxn>
                  <a:cxn ang="0">
                    <a:pos x="connsiteX4816" y="connsiteY4816"/>
                  </a:cxn>
                  <a:cxn ang="0">
                    <a:pos x="connsiteX4817" y="connsiteY4817"/>
                  </a:cxn>
                  <a:cxn ang="0">
                    <a:pos x="connsiteX4818" y="connsiteY4818"/>
                  </a:cxn>
                  <a:cxn ang="0">
                    <a:pos x="connsiteX4819" y="connsiteY4819"/>
                  </a:cxn>
                  <a:cxn ang="0">
                    <a:pos x="connsiteX4820" y="connsiteY4820"/>
                  </a:cxn>
                  <a:cxn ang="0">
                    <a:pos x="connsiteX4821" y="connsiteY4821"/>
                  </a:cxn>
                  <a:cxn ang="0">
                    <a:pos x="connsiteX4822" y="connsiteY4822"/>
                  </a:cxn>
                  <a:cxn ang="0">
                    <a:pos x="connsiteX4823" y="connsiteY4823"/>
                  </a:cxn>
                  <a:cxn ang="0">
                    <a:pos x="connsiteX4824" y="connsiteY4824"/>
                  </a:cxn>
                  <a:cxn ang="0">
                    <a:pos x="connsiteX4825" y="connsiteY4825"/>
                  </a:cxn>
                  <a:cxn ang="0">
                    <a:pos x="connsiteX4826" y="connsiteY4826"/>
                  </a:cxn>
                  <a:cxn ang="0">
                    <a:pos x="connsiteX4827" y="connsiteY4827"/>
                  </a:cxn>
                  <a:cxn ang="0">
                    <a:pos x="connsiteX4828" y="connsiteY4828"/>
                  </a:cxn>
                  <a:cxn ang="0">
                    <a:pos x="connsiteX4829" y="connsiteY4829"/>
                  </a:cxn>
                  <a:cxn ang="0">
                    <a:pos x="connsiteX4830" y="connsiteY4830"/>
                  </a:cxn>
                  <a:cxn ang="0">
                    <a:pos x="connsiteX4831" y="connsiteY4831"/>
                  </a:cxn>
                  <a:cxn ang="0">
                    <a:pos x="connsiteX4832" y="connsiteY4832"/>
                  </a:cxn>
                  <a:cxn ang="0">
                    <a:pos x="connsiteX4833" y="connsiteY4833"/>
                  </a:cxn>
                  <a:cxn ang="0">
                    <a:pos x="connsiteX4834" y="connsiteY4834"/>
                  </a:cxn>
                  <a:cxn ang="0">
                    <a:pos x="connsiteX4835" y="connsiteY4835"/>
                  </a:cxn>
                  <a:cxn ang="0">
                    <a:pos x="connsiteX4836" y="connsiteY4836"/>
                  </a:cxn>
                  <a:cxn ang="0">
                    <a:pos x="connsiteX4837" y="connsiteY4837"/>
                  </a:cxn>
                  <a:cxn ang="0">
                    <a:pos x="connsiteX4838" y="connsiteY4838"/>
                  </a:cxn>
                  <a:cxn ang="0">
                    <a:pos x="connsiteX4839" y="connsiteY4839"/>
                  </a:cxn>
                  <a:cxn ang="0">
                    <a:pos x="connsiteX4840" y="connsiteY4840"/>
                  </a:cxn>
                  <a:cxn ang="0">
                    <a:pos x="connsiteX4841" y="connsiteY4841"/>
                  </a:cxn>
                  <a:cxn ang="0">
                    <a:pos x="connsiteX4842" y="connsiteY4842"/>
                  </a:cxn>
                  <a:cxn ang="0">
                    <a:pos x="connsiteX4843" y="connsiteY4843"/>
                  </a:cxn>
                  <a:cxn ang="0">
                    <a:pos x="connsiteX4844" y="connsiteY4844"/>
                  </a:cxn>
                  <a:cxn ang="0">
                    <a:pos x="connsiteX4845" y="connsiteY4845"/>
                  </a:cxn>
                  <a:cxn ang="0">
                    <a:pos x="connsiteX4846" y="connsiteY4846"/>
                  </a:cxn>
                  <a:cxn ang="0">
                    <a:pos x="connsiteX4847" y="connsiteY4847"/>
                  </a:cxn>
                  <a:cxn ang="0">
                    <a:pos x="connsiteX4848" y="connsiteY4848"/>
                  </a:cxn>
                  <a:cxn ang="0">
                    <a:pos x="connsiteX4849" y="connsiteY4849"/>
                  </a:cxn>
                  <a:cxn ang="0">
                    <a:pos x="connsiteX4850" y="connsiteY4850"/>
                  </a:cxn>
                  <a:cxn ang="0">
                    <a:pos x="connsiteX4851" y="connsiteY4851"/>
                  </a:cxn>
                  <a:cxn ang="0">
                    <a:pos x="connsiteX4852" y="connsiteY4852"/>
                  </a:cxn>
                  <a:cxn ang="0">
                    <a:pos x="connsiteX4853" y="connsiteY4853"/>
                  </a:cxn>
                  <a:cxn ang="0">
                    <a:pos x="connsiteX4854" y="connsiteY4854"/>
                  </a:cxn>
                  <a:cxn ang="0">
                    <a:pos x="connsiteX4855" y="connsiteY4855"/>
                  </a:cxn>
                  <a:cxn ang="0">
                    <a:pos x="connsiteX4856" y="connsiteY4856"/>
                  </a:cxn>
                  <a:cxn ang="0">
                    <a:pos x="connsiteX4857" y="connsiteY4857"/>
                  </a:cxn>
                  <a:cxn ang="0">
                    <a:pos x="connsiteX4858" y="connsiteY4858"/>
                  </a:cxn>
                  <a:cxn ang="0">
                    <a:pos x="connsiteX4859" y="connsiteY4859"/>
                  </a:cxn>
                  <a:cxn ang="0">
                    <a:pos x="connsiteX4860" y="connsiteY4860"/>
                  </a:cxn>
                  <a:cxn ang="0">
                    <a:pos x="connsiteX4861" y="connsiteY4861"/>
                  </a:cxn>
                  <a:cxn ang="0">
                    <a:pos x="connsiteX4862" y="connsiteY4862"/>
                  </a:cxn>
                  <a:cxn ang="0">
                    <a:pos x="connsiteX4863" y="connsiteY4863"/>
                  </a:cxn>
                  <a:cxn ang="0">
                    <a:pos x="connsiteX4864" y="connsiteY4864"/>
                  </a:cxn>
                  <a:cxn ang="0">
                    <a:pos x="connsiteX4865" y="connsiteY4865"/>
                  </a:cxn>
                  <a:cxn ang="0">
                    <a:pos x="connsiteX4866" y="connsiteY4866"/>
                  </a:cxn>
                  <a:cxn ang="0">
                    <a:pos x="connsiteX4867" y="connsiteY4867"/>
                  </a:cxn>
                  <a:cxn ang="0">
                    <a:pos x="connsiteX4868" y="connsiteY4868"/>
                  </a:cxn>
                  <a:cxn ang="0">
                    <a:pos x="connsiteX4869" y="connsiteY4869"/>
                  </a:cxn>
                  <a:cxn ang="0">
                    <a:pos x="connsiteX4870" y="connsiteY4870"/>
                  </a:cxn>
                  <a:cxn ang="0">
                    <a:pos x="connsiteX4871" y="connsiteY4871"/>
                  </a:cxn>
                  <a:cxn ang="0">
                    <a:pos x="connsiteX4872" y="connsiteY4872"/>
                  </a:cxn>
                  <a:cxn ang="0">
                    <a:pos x="connsiteX4873" y="connsiteY4873"/>
                  </a:cxn>
                  <a:cxn ang="0">
                    <a:pos x="connsiteX4874" y="connsiteY4874"/>
                  </a:cxn>
                  <a:cxn ang="0">
                    <a:pos x="connsiteX4875" y="connsiteY4875"/>
                  </a:cxn>
                  <a:cxn ang="0">
                    <a:pos x="connsiteX4876" y="connsiteY4876"/>
                  </a:cxn>
                  <a:cxn ang="0">
                    <a:pos x="connsiteX4877" y="connsiteY4877"/>
                  </a:cxn>
                  <a:cxn ang="0">
                    <a:pos x="connsiteX4878" y="connsiteY4878"/>
                  </a:cxn>
                  <a:cxn ang="0">
                    <a:pos x="connsiteX4879" y="connsiteY4879"/>
                  </a:cxn>
                  <a:cxn ang="0">
                    <a:pos x="connsiteX4880" y="connsiteY4880"/>
                  </a:cxn>
                  <a:cxn ang="0">
                    <a:pos x="connsiteX4881" y="connsiteY4881"/>
                  </a:cxn>
                  <a:cxn ang="0">
                    <a:pos x="connsiteX4882" y="connsiteY4882"/>
                  </a:cxn>
                  <a:cxn ang="0">
                    <a:pos x="connsiteX4883" y="connsiteY4883"/>
                  </a:cxn>
                  <a:cxn ang="0">
                    <a:pos x="connsiteX4884" y="connsiteY4884"/>
                  </a:cxn>
                  <a:cxn ang="0">
                    <a:pos x="connsiteX4885" y="connsiteY4885"/>
                  </a:cxn>
                  <a:cxn ang="0">
                    <a:pos x="connsiteX4886" y="connsiteY4886"/>
                  </a:cxn>
                  <a:cxn ang="0">
                    <a:pos x="connsiteX4887" y="connsiteY4887"/>
                  </a:cxn>
                  <a:cxn ang="0">
                    <a:pos x="connsiteX4888" y="connsiteY4888"/>
                  </a:cxn>
                  <a:cxn ang="0">
                    <a:pos x="connsiteX4889" y="connsiteY4889"/>
                  </a:cxn>
                  <a:cxn ang="0">
                    <a:pos x="connsiteX4890" y="connsiteY4890"/>
                  </a:cxn>
                  <a:cxn ang="0">
                    <a:pos x="connsiteX4891" y="connsiteY4891"/>
                  </a:cxn>
                  <a:cxn ang="0">
                    <a:pos x="connsiteX4892" y="connsiteY4892"/>
                  </a:cxn>
                  <a:cxn ang="0">
                    <a:pos x="connsiteX4893" y="connsiteY4893"/>
                  </a:cxn>
                  <a:cxn ang="0">
                    <a:pos x="connsiteX4894" y="connsiteY4894"/>
                  </a:cxn>
                  <a:cxn ang="0">
                    <a:pos x="connsiteX4895" y="connsiteY4895"/>
                  </a:cxn>
                  <a:cxn ang="0">
                    <a:pos x="connsiteX4896" y="connsiteY4896"/>
                  </a:cxn>
                  <a:cxn ang="0">
                    <a:pos x="connsiteX4897" y="connsiteY4897"/>
                  </a:cxn>
                  <a:cxn ang="0">
                    <a:pos x="connsiteX4898" y="connsiteY4898"/>
                  </a:cxn>
                  <a:cxn ang="0">
                    <a:pos x="connsiteX4899" y="connsiteY4899"/>
                  </a:cxn>
                  <a:cxn ang="0">
                    <a:pos x="connsiteX4900" y="connsiteY4900"/>
                  </a:cxn>
                  <a:cxn ang="0">
                    <a:pos x="connsiteX4901" y="connsiteY4901"/>
                  </a:cxn>
                  <a:cxn ang="0">
                    <a:pos x="connsiteX4902" y="connsiteY4902"/>
                  </a:cxn>
                  <a:cxn ang="0">
                    <a:pos x="connsiteX4903" y="connsiteY4903"/>
                  </a:cxn>
                  <a:cxn ang="0">
                    <a:pos x="connsiteX4904" y="connsiteY4904"/>
                  </a:cxn>
                  <a:cxn ang="0">
                    <a:pos x="connsiteX4905" y="connsiteY4905"/>
                  </a:cxn>
                  <a:cxn ang="0">
                    <a:pos x="connsiteX4906" y="connsiteY4906"/>
                  </a:cxn>
                  <a:cxn ang="0">
                    <a:pos x="connsiteX4907" y="connsiteY4907"/>
                  </a:cxn>
                  <a:cxn ang="0">
                    <a:pos x="connsiteX4908" y="connsiteY4908"/>
                  </a:cxn>
                  <a:cxn ang="0">
                    <a:pos x="connsiteX4909" y="connsiteY4909"/>
                  </a:cxn>
                  <a:cxn ang="0">
                    <a:pos x="connsiteX4910" y="connsiteY4910"/>
                  </a:cxn>
                  <a:cxn ang="0">
                    <a:pos x="connsiteX4911" y="connsiteY4911"/>
                  </a:cxn>
                  <a:cxn ang="0">
                    <a:pos x="connsiteX4912" y="connsiteY4912"/>
                  </a:cxn>
                  <a:cxn ang="0">
                    <a:pos x="connsiteX4913" y="connsiteY4913"/>
                  </a:cxn>
                  <a:cxn ang="0">
                    <a:pos x="connsiteX4914" y="connsiteY4914"/>
                  </a:cxn>
                  <a:cxn ang="0">
                    <a:pos x="connsiteX4915" y="connsiteY4915"/>
                  </a:cxn>
                  <a:cxn ang="0">
                    <a:pos x="connsiteX4916" y="connsiteY4916"/>
                  </a:cxn>
                  <a:cxn ang="0">
                    <a:pos x="connsiteX4917" y="connsiteY4917"/>
                  </a:cxn>
                  <a:cxn ang="0">
                    <a:pos x="connsiteX4918" y="connsiteY4918"/>
                  </a:cxn>
                  <a:cxn ang="0">
                    <a:pos x="connsiteX4919" y="connsiteY4919"/>
                  </a:cxn>
                  <a:cxn ang="0">
                    <a:pos x="connsiteX4920" y="connsiteY4920"/>
                  </a:cxn>
                  <a:cxn ang="0">
                    <a:pos x="connsiteX4921" y="connsiteY4921"/>
                  </a:cxn>
                  <a:cxn ang="0">
                    <a:pos x="connsiteX4922" y="connsiteY4922"/>
                  </a:cxn>
                  <a:cxn ang="0">
                    <a:pos x="connsiteX4923" y="connsiteY4923"/>
                  </a:cxn>
                  <a:cxn ang="0">
                    <a:pos x="connsiteX4924" y="connsiteY4924"/>
                  </a:cxn>
                  <a:cxn ang="0">
                    <a:pos x="connsiteX4925" y="connsiteY4925"/>
                  </a:cxn>
                  <a:cxn ang="0">
                    <a:pos x="connsiteX4926" y="connsiteY4926"/>
                  </a:cxn>
                  <a:cxn ang="0">
                    <a:pos x="connsiteX4927" y="connsiteY4927"/>
                  </a:cxn>
                  <a:cxn ang="0">
                    <a:pos x="connsiteX4928" y="connsiteY4928"/>
                  </a:cxn>
                  <a:cxn ang="0">
                    <a:pos x="connsiteX4929" y="connsiteY4929"/>
                  </a:cxn>
                  <a:cxn ang="0">
                    <a:pos x="connsiteX4930" y="connsiteY4930"/>
                  </a:cxn>
                  <a:cxn ang="0">
                    <a:pos x="connsiteX4931" y="connsiteY4931"/>
                  </a:cxn>
                  <a:cxn ang="0">
                    <a:pos x="connsiteX4932" y="connsiteY4932"/>
                  </a:cxn>
                  <a:cxn ang="0">
                    <a:pos x="connsiteX4933" y="connsiteY4933"/>
                  </a:cxn>
                  <a:cxn ang="0">
                    <a:pos x="connsiteX4934" y="connsiteY4934"/>
                  </a:cxn>
                  <a:cxn ang="0">
                    <a:pos x="connsiteX4935" y="connsiteY4935"/>
                  </a:cxn>
                  <a:cxn ang="0">
                    <a:pos x="connsiteX4936" y="connsiteY4936"/>
                  </a:cxn>
                  <a:cxn ang="0">
                    <a:pos x="connsiteX4937" y="connsiteY4937"/>
                  </a:cxn>
                  <a:cxn ang="0">
                    <a:pos x="connsiteX4938" y="connsiteY4938"/>
                  </a:cxn>
                  <a:cxn ang="0">
                    <a:pos x="connsiteX4939" y="connsiteY4939"/>
                  </a:cxn>
                  <a:cxn ang="0">
                    <a:pos x="connsiteX4940" y="connsiteY4940"/>
                  </a:cxn>
                  <a:cxn ang="0">
                    <a:pos x="connsiteX4941" y="connsiteY4941"/>
                  </a:cxn>
                  <a:cxn ang="0">
                    <a:pos x="connsiteX4942" y="connsiteY4942"/>
                  </a:cxn>
                  <a:cxn ang="0">
                    <a:pos x="connsiteX4943" y="connsiteY4943"/>
                  </a:cxn>
                  <a:cxn ang="0">
                    <a:pos x="connsiteX4944" y="connsiteY4944"/>
                  </a:cxn>
                  <a:cxn ang="0">
                    <a:pos x="connsiteX4945" y="connsiteY4945"/>
                  </a:cxn>
                  <a:cxn ang="0">
                    <a:pos x="connsiteX4946" y="connsiteY4946"/>
                  </a:cxn>
                  <a:cxn ang="0">
                    <a:pos x="connsiteX4947" y="connsiteY4947"/>
                  </a:cxn>
                  <a:cxn ang="0">
                    <a:pos x="connsiteX4948" y="connsiteY4948"/>
                  </a:cxn>
                  <a:cxn ang="0">
                    <a:pos x="connsiteX4949" y="connsiteY4949"/>
                  </a:cxn>
                  <a:cxn ang="0">
                    <a:pos x="connsiteX4950" y="connsiteY4950"/>
                  </a:cxn>
                  <a:cxn ang="0">
                    <a:pos x="connsiteX4951" y="connsiteY4951"/>
                  </a:cxn>
                  <a:cxn ang="0">
                    <a:pos x="connsiteX4952" y="connsiteY4952"/>
                  </a:cxn>
                  <a:cxn ang="0">
                    <a:pos x="connsiteX4953" y="connsiteY4953"/>
                  </a:cxn>
                  <a:cxn ang="0">
                    <a:pos x="connsiteX4954" y="connsiteY4954"/>
                  </a:cxn>
                  <a:cxn ang="0">
                    <a:pos x="connsiteX4955" y="connsiteY4955"/>
                  </a:cxn>
                  <a:cxn ang="0">
                    <a:pos x="connsiteX4956" y="connsiteY4956"/>
                  </a:cxn>
                  <a:cxn ang="0">
                    <a:pos x="connsiteX4957" y="connsiteY4957"/>
                  </a:cxn>
                  <a:cxn ang="0">
                    <a:pos x="connsiteX4958" y="connsiteY4958"/>
                  </a:cxn>
                  <a:cxn ang="0">
                    <a:pos x="connsiteX4959" y="connsiteY4959"/>
                  </a:cxn>
                  <a:cxn ang="0">
                    <a:pos x="connsiteX4960" y="connsiteY4960"/>
                  </a:cxn>
                  <a:cxn ang="0">
                    <a:pos x="connsiteX4961" y="connsiteY4961"/>
                  </a:cxn>
                  <a:cxn ang="0">
                    <a:pos x="connsiteX4962" y="connsiteY4962"/>
                  </a:cxn>
                  <a:cxn ang="0">
                    <a:pos x="connsiteX4963" y="connsiteY4963"/>
                  </a:cxn>
                  <a:cxn ang="0">
                    <a:pos x="connsiteX4964" y="connsiteY4964"/>
                  </a:cxn>
                  <a:cxn ang="0">
                    <a:pos x="connsiteX4965" y="connsiteY4965"/>
                  </a:cxn>
                  <a:cxn ang="0">
                    <a:pos x="connsiteX4966" y="connsiteY4966"/>
                  </a:cxn>
                  <a:cxn ang="0">
                    <a:pos x="connsiteX4967" y="connsiteY4967"/>
                  </a:cxn>
                  <a:cxn ang="0">
                    <a:pos x="connsiteX4968" y="connsiteY4968"/>
                  </a:cxn>
                  <a:cxn ang="0">
                    <a:pos x="connsiteX4969" y="connsiteY4969"/>
                  </a:cxn>
                  <a:cxn ang="0">
                    <a:pos x="connsiteX4970" y="connsiteY4970"/>
                  </a:cxn>
                  <a:cxn ang="0">
                    <a:pos x="connsiteX4971" y="connsiteY4971"/>
                  </a:cxn>
                  <a:cxn ang="0">
                    <a:pos x="connsiteX4972" y="connsiteY4972"/>
                  </a:cxn>
                  <a:cxn ang="0">
                    <a:pos x="connsiteX4973" y="connsiteY4973"/>
                  </a:cxn>
                  <a:cxn ang="0">
                    <a:pos x="connsiteX4974" y="connsiteY4974"/>
                  </a:cxn>
                  <a:cxn ang="0">
                    <a:pos x="connsiteX4975" y="connsiteY4975"/>
                  </a:cxn>
                  <a:cxn ang="0">
                    <a:pos x="connsiteX4976" y="connsiteY4976"/>
                  </a:cxn>
                  <a:cxn ang="0">
                    <a:pos x="connsiteX4977" y="connsiteY4977"/>
                  </a:cxn>
                  <a:cxn ang="0">
                    <a:pos x="connsiteX4978" y="connsiteY4978"/>
                  </a:cxn>
                  <a:cxn ang="0">
                    <a:pos x="connsiteX4979" y="connsiteY4979"/>
                  </a:cxn>
                  <a:cxn ang="0">
                    <a:pos x="connsiteX4980" y="connsiteY4980"/>
                  </a:cxn>
                  <a:cxn ang="0">
                    <a:pos x="connsiteX4981" y="connsiteY4981"/>
                  </a:cxn>
                  <a:cxn ang="0">
                    <a:pos x="connsiteX4982" y="connsiteY4982"/>
                  </a:cxn>
                  <a:cxn ang="0">
                    <a:pos x="connsiteX4983" y="connsiteY4983"/>
                  </a:cxn>
                  <a:cxn ang="0">
                    <a:pos x="connsiteX4984" y="connsiteY4984"/>
                  </a:cxn>
                  <a:cxn ang="0">
                    <a:pos x="connsiteX4985" y="connsiteY4985"/>
                  </a:cxn>
                  <a:cxn ang="0">
                    <a:pos x="connsiteX4986" y="connsiteY4986"/>
                  </a:cxn>
                  <a:cxn ang="0">
                    <a:pos x="connsiteX4987" y="connsiteY4987"/>
                  </a:cxn>
                  <a:cxn ang="0">
                    <a:pos x="connsiteX4988" y="connsiteY4988"/>
                  </a:cxn>
                  <a:cxn ang="0">
                    <a:pos x="connsiteX4989" y="connsiteY4989"/>
                  </a:cxn>
                  <a:cxn ang="0">
                    <a:pos x="connsiteX4990" y="connsiteY4990"/>
                  </a:cxn>
                  <a:cxn ang="0">
                    <a:pos x="connsiteX4991" y="connsiteY4991"/>
                  </a:cxn>
                  <a:cxn ang="0">
                    <a:pos x="connsiteX4992" y="connsiteY4992"/>
                  </a:cxn>
                  <a:cxn ang="0">
                    <a:pos x="connsiteX4993" y="connsiteY4993"/>
                  </a:cxn>
                  <a:cxn ang="0">
                    <a:pos x="connsiteX4994" y="connsiteY4994"/>
                  </a:cxn>
                  <a:cxn ang="0">
                    <a:pos x="connsiteX4995" y="connsiteY4995"/>
                  </a:cxn>
                  <a:cxn ang="0">
                    <a:pos x="connsiteX4996" y="connsiteY4996"/>
                  </a:cxn>
                  <a:cxn ang="0">
                    <a:pos x="connsiteX4997" y="connsiteY4997"/>
                  </a:cxn>
                  <a:cxn ang="0">
                    <a:pos x="connsiteX4998" y="connsiteY4998"/>
                  </a:cxn>
                  <a:cxn ang="0">
                    <a:pos x="connsiteX4999" y="connsiteY4999"/>
                  </a:cxn>
                  <a:cxn ang="0">
                    <a:pos x="connsiteX5000" y="connsiteY5000"/>
                  </a:cxn>
                  <a:cxn ang="0">
                    <a:pos x="connsiteX5001" y="connsiteY5001"/>
                  </a:cxn>
                  <a:cxn ang="0">
                    <a:pos x="connsiteX5002" y="connsiteY5002"/>
                  </a:cxn>
                  <a:cxn ang="0">
                    <a:pos x="connsiteX5003" y="connsiteY5003"/>
                  </a:cxn>
                  <a:cxn ang="0">
                    <a:pos x="connsiteX5004" y="connsiteY5004"/>
                  </a:cxn>
                  <a:cxn ang="0">
                    <a:pos x="connsiteX5005" y="connsiteY5005"/>
                  </a:cxn>
                  <a:cxn ang="0">
                    <a:pos x="connsiteX5006" y="connsiteY5006"/>
                  </a:cxn>
                  <a:cxn ang="0">
                    <a:pos x="connsiteX5007" y="connsiteY5007"/>
                  </a:cxn>
                  <a:cxn ang="0">
                    <a:pos x="connsiteX5008" y="connsiteY5008"/>
                  </a:cxn>
                  <a:cxn ang="0">
                    <a:pos x="connsiteX5009" y="connsiteY5009"/>
                  </a:cxn>
                  <a:cxn ang="0">
                    <a:pos x="connsiteX5010" y="connsiteY5010"/>
                  </a:cxn>
                  <a:cxn ang="0">
                    <a:pos x="connsiteX5011" y="connsiteY5011"/>
                  </a:cxn>
                  <a:cxn ang="0">
                    <a:pos x="connsiteX5012" y="connsiteY5012"/>
                  </a:cxn>
                  <a:cxn ang="0">
                    <a:pos x="connsiteX5013" y="connsiteY5013"/>
                  </a:cxn>
                  <a:cxn ang="0">
                    <a:pos x="connsiteX5014" y="connsiteY5014"/>
                  </a:cxn>
                  <a:cxn ang="0">
                    <a:pos x="connsiteX5015" y="connsiteY5015"/>
                  </a:cxn>
                  <a:cxn ang="0">
                    <a:pos x="connsiteX5016" y="connsiteY5016"/>
                  </a:cxn>
                  <a:cxn ang="0">
                    <a:pos x="connsiteX5017" y="connsiteY5017"/>
                  </a:cxn>
                  <a:cxn ang="0">
                    <a:pos x="connsiteX5018" y="connsiteY5018"/>
                  </a:cxn>
                  <a:cxn ang="0">
                    <a:pos x="connsiteX5019" y="connsiteY5019"/>
                  </a:cxn>
                  <a:cxn ang="0">
                    <a:pos x="connsiteX5020" y="connsiteY5020"/>
                  </a:cxn>
                  <a:cxn ang="0">
                    <a:pos x="connsiteX5021" y="connsiteY5021"/>
                  </a:cxn>
                  <a:cxn ang="0">
                    <a:pos x="connsiteX5022" y="connsiteY5022"/>
                  </a:cxn>
                  <a:cxn ang="0">
                    <a:pos x="connsiteX5023" y="connsiteY5023"/>
                  </a:cxn>
                  <a:cxn ang="0">
                    <a:pos x="connsiteX5024" y="connsiteY5024"/>
                  </a:cxn>
                  <a:cxn ang="0">
                    <a:pos x="connsiteX5025" y="connsiteY5025"/>
                  </a:cxn>
                  <a:cxn ang="0">
                    <a:pos x="connsiteX5026" y="connsiteY5026"/>
                  </a:cxn>
                  <a:cxn ang="0">
                    <a:pos x="connsiteX5027" y="connsiteY5027"/>
                  </a:cxn>
                  <a:cxn ang="0">
                    <a:pos x="connsiteX5028" y="connsiteY5028"/>
                  </a:cxn>
                  <a:cxn ang="0">
                    <a:pos x="connsiteX5029" y="connsiteY5029"/>
                  </a:cxn>
                  <a:cxn ang="0">
                    <a:pos x="connsiteX5030" y="connsiteY5030"/>
                  </a:cxn>
                  <a:cxn ang="0">
                    <a:pos x="connsiteX5031" y="connsiteY5031"/>
                  </a:cxn>
                  <a:cxn ang="0">
                    <a:pos x="connsiteX5032" y="connsiteY5032"/>
                  </a:cxn>
                  <a:cxn ang="0">
                    <a:pos x="connsiteX5033" y="connsiteY5033"/>
                  </a:cxn>
                  <a:cxn ang="0">
                    <a:pos x="connsiteX5034" y="connsiteY5034"/>
                  </a:cxn>
                  <a:cxn ang="0">
                    <a:pos x="connsiteX5035" y="connsiteY5035"/>
                  </a:cxn>
                  <a:cxn ang="0">
                    <a:pos x="connsiteX5036" y="connsiteY5036"/>
                  </a:cxn>
                  <a:cxn ang="0">
                    <a:pos x="connsiteX5037" y="connsiteY5037"/>
                  </a:cxn>
                  <a:cxn ang="0">
                    <a:pos x="connsiteX5038" y="connsiteY5038"/>
                  </a:cxn>
                  <a:cxn ang="0">
                    <a:pos x="connsiteX5039" y="connsiteY5039"/>
                  </a:cxn>
                  <a:cxn ang="0">
                    <a:pos x="connsiteX5040" y="connsiteY5040"/>
                  </a:cxn>
                  <a:cxn ang="0">
                    <a:pos x="connsiteX5041" y="connsiteY5041"/>
                  </a:cxn>
                  <a:cxn ang="0">
                    <a:pos x="connsiteX5042" y="connsiteY5042"/>
                  </a:cxn>
                  <a:cxn ang="0">
                    <a:pos x="connsiteX5043" y="connsiteY5043"/>
                  </a:cxn>
                  <a:cxn ang="0">
                    <a:pos x="connsiteX5044" y="connsiteY5044"/>
                  </a:cxn>
                  <a:cxn ang="0">
                    <a:pos x="connsiteX5045" y="connsiteY5045"/>
                  </a:cxn>
                  <a:cxn ang="0">
                    <a:pos x="connsiteX5046" y="connsiteY5046"/>
                  </a:cxn>
                  <a:cxn ang="0">
                    <a:pos x="connsiteX5047" y="connsiteY5047"/>
                  </a:cxn>
                  <a:cxn ang="0">
                    <a:pos x="connsiteX5048" y="connsiteY5048"/>
                  </a:cxn>
                  <a:cxn ang="0">
                    <a:pos x="connsiteX5049" y="connsiteY5049"/>
                  </a:cxn>
                  <a:cxn ang="0">
                    <a:pos x="connsiteX5050" y="connsiteY5050"/>
                  </a:cxn>
                  <a:cxn ang="0">
                    <a:pos x="connsiteX5051" y="connsiteY5051"/>
                  </a:cxn>
                  <a:cxn ang="0">
                    <a:pos x="connsiteX5052" y="connsiteY5052"/>
                  </a:cxn>
                  <a:cxn ang="0">
                    <a:pos x="connsiteX5053" y="connsiteY5053"/>
                  </a:cxn>
                  <a:cxn ang="0">
                    <a:pos x="connsiteX5054" y="connsiteY5054"/>
                  </a:cxn>
                  <a:cxn ang="0">
                    <a:pos x="connsiteX5055" y="connsiteY5055"/>
                  </a:cxn>
                  <a:cxn ang="0">
                    <a:pos x="connsiteX5056" y="connsiteY5056"/>
                  </a:cxn>
                  <a:cxn ang="0">
                    <a:pos x="connsiteX5057" y="connsiteY5057"/>
                  </a:cxn>
                  <a:cxn ang="0">
                    <a:pos x="connsiteX5058" y="connsiteY5058"/>
                  </a:cxn>
                  <a:cxn ang="0">
                    <a:pos x="connsiteX5059" y="connsiteY5059"/>
                  </a:cxn>
                  <a:cxn ang="0">
                    <a:pos x="connsiteX5060" y="connsiteY5060"/>
                  </a:cxn>
                  <a:cxn ang="0">
                    <a:pos x="connsiteX5061" y="connsiteY5061"/>
                  </a:cxn>
                  <a:cxn ang="0">
                    <a:pos x="connsiteX5062" y="connsiteY5062"/>
                  </a:cxn>
                  <a:cxn ang="0">
                    <a:pos x="connsiteX5063" y="connsiteY5063"/>
                  </a:cxn>
                  <a:cxn ang="0">
                    <a:pos x="connsiteX5064" y="connsiteY5064"/>
                  </a:cxn>
                  <a:cxn ang="0">
                    <a:pos x="connsiteX5065" y="connsiteY5065"/>
                  </a:cxn>
                  <a:cxn ang="0">
                    <a:pos x="connsiteX5066" y="connsiteY5066"/>
                  </a:cxn>
                  <a:cxn ang="0">
                    <a:pos x="connsiteX5067" y="connsiteY5067"/>
                  </a:cxn>
                  <a:cxn ang="0">
                    <a:pos x="connsiteX5068" y="connsiteY5068"/>
                  </a:cxn>
                  <a:cxn ang="0">
                    <a:pos x="connsiteX5069" y="connsiteY5069"/>
                  </a:cxn>
                  <a:cxn ang="0">
                    <a:pos x="connsiteX5070" y="connsiteY5070"/>
                  </a:cxn>
                  <a:cxn ang="0">
                    <a:pos x="connsiteX5071" y="connsiteY5071"/>
                  </a:cxn>
                  <a:cxn ang="0">
                    <a:pos x="connsiteX5072" y="connsiteY5072"/>
                  </a:cxn>
                  <a:cxn ang="0">
                    <a:pos x="connsiteX5073" y="connsiteY5073"/>
                  </a:cxn>
                  <a:cxn ang="0">
                    <a:pos x="connsiteX5074" y="connsiteY5074"/>
                  </a:cxn>
                  <a:cxn ang="0">
                    <a:pos x="connsiteX5075" y="connsiteY5075"/>
                  </a:cxn>
                  <a:cxn ang="0">
                    <a:pos x="connsiteX5076" y="connsiteY5076"/>
                  </a:cxn>
                  <a:cxn ang="0">
                    <a:pos x="connsiteX5077" y="connsiteY5077"/>
                  </a:cxn>
                  <a:cxn ang="0">
                    <a:pos x="connsiteX5078" y="connsiteY5078"/>
                  </a:cxn>
                  <a:cxn ang="0">
                    <a:pos x="connsiteX5079" y="connsiteY5079"/>
                  </a:cxn>
                  <a:cxn ang="0">
                    <a:pos x="connsiteX5080" y="connsiteY5080"/>
                  </a:cxn>
                  <a:cxn ang="0">
                    <a:pos x="connsiteX5081" y="connsiteY5081"/>
                  </a:cxn>
                  <a:cxn ang="0">
                    <a:pos x="connsiteX5082" y="connsiteY5082"/>
                  </a:cxn>
                  <a:cxn ang="0">
                    <a:pos x="connsiteX5083" y="connsiteY5083"/>
                  </a:cxn>
                  <a:cxn ang="0">
                    <a:pos x="connsiteX5084" y="connsiteY5084"/>
                  </a:cxn>
                  <a:cxn ang="0">
                    <a:pos x="connsiteX5085" y="connsiteY5085"/>
                  </a:cxn>
                  <a:cxn ang="0">
                    <a:pos x="connsiteX5086" y="connsiteY5086"/>
                  </a:cxn>
                  <a:cxn ang="0">
                    <a:pos x="connsiteX5087" y="connsiteY5087"/>
                  </a:cxn>
                  <a:cxn ang="0">
                    <a:pos x="connsiteX5088" y="connsiteY5088"/>
                  </a:cxn>
                  <a:cxn ang="0">
                    <a:pos x="connsiteX5089" y="connsiteY5089"/>
                  </a:cxn>
                  <a:cxn ang="0">
                    <a:pos x="connsiteX5090" y="connsiteY5090"/>
                  </a:cxn>
                  <a:cxn ang="0">
                    <a:pos x="connsiteX5091" y="connsiteY5091"/>
                  </a:cxn>
                  <a:cxn ang="0">
                    <a:pos x="connsiteX5092" y="connsiteY5092"/>
                  </a:cxn>
                  <a:cxn ang="0">
                    <a:pos x="connsiteX5093" y="connsiteY5093"/>
                  </a:cxn>
                  <a:cxn ang="0">
                    <a:pos x="connsiteX5094" y="connsiteY5094"/>
                  </a:cxn>
                  <a:cxn ang="0">
                    <a:pos x="connsiteX5095" y="connsiteY5095"/>
                  </a:cxn>
                  <a:cxn ang="0">
                    <a:pos x="connsiteX5096" y="connsiteY5096"/>
                  </a:cxn>
                  <a:cxn ang="0">
                    <a:pos x="connsiteX5097" y="connsiteY5097"/>
                  </a:cxn>
                  <a:cxn ang="0">
                    <a:pos x="connsiteX5098" y="connsiteY5098"/>
                  </a:cxn>
                  <a:cxn ang="0">
                    <a:pos x="connsiteX5099" y="connsiteY5099"/>
                  </a:cxn>
                  <a:cxn ang="0">
                    <a:pos x="connsiteX5100" y="connsiteY5100"/>
                  </a:cxn>
                  <a:cxn ang="0">
                    <a:pos x="connsiteX5101" y="connsiteY5101"/>
                  </a:cxn>
                  <a:cxn ang="0">
                    <a:pos x="connsiteX5102" y="connsiteY5102"/>
                  </a:cxn>
                  <a:cxn ang="0">
                    <a:pos x="connsiteX5103" y="connsiteY5103"/>
                  </a:cxn>
                  <a:cxn ang="0">
                    <a:pos x="connsiteX5104" y="connsiteY5104"/>
                  </a:cxn>
                  <a:cxn ang="0">
                    <a:pos x="connsiteX5105" y="connsiteY5105"/>
                  </a:cxn>
                  <a:cxn ang="0">
                    <a:pos x="connsiteX5106" y="connsiteY5106"/>
                  </a:cxn>
                  <a:cxn ang="0">
                    <a:pos x="connsiteX5107" y="connsiteY5107"/>
                  </a:cxn>
                  <a:cxn ang="0">
                    <a:pos x="connsiteX5108" y="connsiteY5108"/>
                  </a:cxn>
                  <a:cxn ang="0">
                    <a:pos x="connsiteX5109" y="connsiteY5109"/>
                  </a:cxn>
                  <a:cxn ang="0">
                    <a:pos x="connsiteX5110" y="connsiteY5110"/>
                  </a:cxn>
                  <a:cxn ang="0">
                    <a:pos x="connsiteX5111" y="connsiteY5111"/>
                  </a:cxn>
                  <a:cxn ang="0">
                    <a:pos x="connsiteX5112" y="connsiteY5112"/>
                  </a:cxn>
                  <a:cxn ang="0">
                    <a:pos x="connsiteX5113" y="connsiteY5113"/>
                  </a:cxn>
                  <a:cxn ang="0">
                    <a:pos x="connsiteX5114" y="connsiteY5114"/>
                  </a:cxn>
                  <a:cxn ang="0">
                    <a:pos x="connsiteX5115" y="connsiteY5115"/>
                  </a:cxn>
                  <a:cxn ang="0">
                    <a:pos x="connsiteX5116" y="connsiteY5116"/>
                  </a:cxn>
                  <a:cxn ang="0">
                    <a:pos x="connsiteX5117" y="connsiteY5117"/>
                  </a:cxn>
                  <a:cxn ang="0">
                    <a:pos x="connsiteX5118" y="connsiteY5118"/>
                  </a:cxn>
                  <a:cxn ang="0">
                    <a:pos x="connsiteX5119" y="connsiteY5119"/>
                  </a:cxn>
                  <a:cxn ang="0">
                    <a:pos x="connsiteX5120" y="connsiteY5120"/>
                  </a:cxn>
                  <a:cxn ang="0">
                    <a:pos x="connsiteX5121" y="connsiteY5121"/>
                  </a:cxn>
                  <a:cxn ang="0">
                    <a:pos x="connsiteX5122" y="connsiteY5122"/>
                  </a:cxn>
                  <a:cxn ang="0">
                    <a:pos x="connsiteX5123" y="connsiteY5123"/>
                  </a:cxn>
                  <a:cxn ang="0">
                    <a:pos x="connsiteX5124" y="connsiteY5124"/>
                  </a:cxn>
                  <a:cxn ang="0">
                    <a:pos x="connsiteX5125" y="connsiteY5125"/>
                  </a:cxn>
                  <a:cxn ang="0">
                    <a:pos x="connsiteX5126" y="connsiteY5126"/>
                  </a:cxn>
                  <a:cxn ang="0">
                    <a:pos x="connsiteX5127" y="connsiteY5127"/>
                  </a:cxn>
                  <a:cxn ang="0">
                    <a:pos x="connsiteX5128" y="connsiteY5128"/>
                  </a:cxn>
                  <a:cxn ang="0">
                    <a:pos x="connsiteX5129" y="connsiteY5129"/>
                  </a:cxn>
                  <a:cxn ang="0">
                    <a:pos x="connsiteX5130" y="connsiteY5130"/>
                  </a:cxn>
                  <a:cxn ang="0">
                    <a:pos x="connsiteX5131" y="connsiteY5131"/>
                  </a:cxn>
                  <a:cxn ang="0">
                    <a:pos x="connsiteX5132" y="connsiteY5132"/>
                  </a:cxn>
                  <a:cxn ang="0">
                    <a:pos x="connsiteX5133" y="connsiteY5133"/>
                  </a:cxn>
                  <a:cxn ang="0">
                    <a:pos x="connsiteX5134" y="connsiteY5134"/>
                  </a:cxn>
                  <a:cxn ang="0">
                    <a:pos x="connsiteX5135" y="connsiteY5135"/>
                  </a:cxn>
                  <a:cxn ang="0">
                    <a:pos x="connsiteX5136" y="connsiteY5136"/>
                  </a:cxn>
                  <a:cxn ang="0">
                    <a:pos x="connsiteX5137" y="connsiteY5137"/>
                  </a:cxn>
                  <a:cxn ang="0">
                    <a:pos x="connsiteX5138" y="connsiteY5138"/>
                  </a:cxn>
                  <a:cxn ang="0">
                    <a:pos x="connsiteX5139" y="connsiteY5139"/>
                  </a:cxn>
                  <a:cxn ang="0">
                    <a:pos x="connsiteX5140" y="connsiteY5140"/>
                  </a:cxn>
                  <a:cxn ang="0">
                    <a:pos x="connsiteX5141" y="connsiteY5141"/>
                  </a:cxn>
                  <a:cxn ang="0">
                    <a:pos x="connsiteX5142" y="connsiteY5142"/>
                  </a:cxn>
                  <a:cxn ang="0">
                    <a:pos x="connsiteX5143" y="connsiteY5143"/>
                  </a:cxn>
                  <a:cxn ang="0">
                    <a:pos x="connsiteX5144" y="connsiteY5144"/>
                  </a:cxn>
                  <a:cxn ang="0">
                    <a:pos x="connsiteX5145" y="connsiteY5145"/>
                  </a:cxn>
                  <a:cxn ang="0">
                    <a:pos x="connsiteX5146" y="connsiteY5146"/>
                  </a:cxn>
                  <a:cxn ang="0">
                    <a:pos x="connsiteX5147" y="connsiteY5147"/>
                  </a:cxn>
                  <a:cxn ang="0">
                    <a:pos x="connsiteX5148" y="connsiteY5148"/>
                  </a:cxn>
                  <a:cxn ang="0">
                    <a:pos x="connsiteX5149" y="connsiteY5149"/>
                  </a:cxn>
                </a:cxnLst>
                <a:rect l="l" t="t" r="r" b="b"/>
                <a:pathLst>
                  <a:path w="2570530" h="819527">
                    <a:moveTo>
                      <a:pt x="2420904" y="810649"/>
                    </a:moveTo>
                    <a:cubicBezTo>
                      <a:pt x="2423684" y="810649"/>
                      <a:pt x="2426464" y="811404"/>
                      <a:pt x="2428586" y="812914"/>
                    </a:cubicBezTo>
                    <a:lnTo>
                      <a:pt x="2437851" y="819509"/>
                    </a:lnTo>
                    <a:lnTo>
                      <a:pt x="2403958" y="819509"/>
                    </a:lnTo>
                    <a:lnTo>
                      <a:pt x="2413222" y="812914"/>
                    </a:lnTo>
                    <a:cubicBezTo>
                      <a:pt x="2415342" y="811405"/>
                      <a:pt x="2418123" y="810649"/>
                      <a:pt x="2420904" y="810649"/>
                    </a:cubicBezTo>
                    <a:close/>
                    <a:moveTo>
                      <a:pt x="1790273" y="810649"/>
                    </a:moveTo>
                    <a:cubicBezTo>
                      <a:pt x="1793053" y="810649"/>
                      <a:pt x="1795834" y="811404"/>
                      <a:pt x="1797955" y="812914"/>
                    </a:cubicBezTo>
                    <a:lnTo>
                      <a:pt x="1807220" y="819509"/>
                    </a:lnTo>
                    <a:lnTo>
                      <a:pt x="1773327" y="819509"/>
                    </a:lnTo>
                    <a:lnTo>
                      <a:pt x="1782591" y="812914"/>
                    </a:lnTo>
                    <a:cubicBezTo>
                      <a:pt x="1784712" y="811405"/>
                      <a:pt x="1787492" y="810649"/>
                      <a:pt x="1790273" y="810649"/>
                    </a:cubicBezTo>
                    <a:close/>
                    <a:moveTo>
                      <a:pt x="1159770" y="810649"/>
                    </a:moveTo>
                    <a:cubicBezTo>
                      <a:pt x="1162550" y="810649"/>
                      <a:pt x="1165331" y="811404"/>
                      <a:pt x="1167452" y="812914"/>
                    </a:cubicBezTo>
                    <a:lnTo>
                      <a:pt x="1176717" y="819509"/>
                    </a:lnTo>
                    <a:lnTo>
                      <a:pt x="1142823" y="819509"/>
                    </a:lnTo>
                    <a:lnTo>
                      <a:pt x="1152087" y="812914"/>
                    </a:lnTo>
                    <a:cubicBezTo>
                      <a:pt x="1154208" y="811405"/>
                      <a:pt x="1156989" y="810649"/>
                      <a:pt x="1159770" y="810649"/>
                    </a:cubicBezTo>
                    <a:close/>
                    <a:moveTo>
                      <a:pt x="530460" y="810649"/>
                    </a:moveTo>
                    <a:cubicBezTo>
                      <a:pt x="533240" y="810649"/>
                      <a:pt x="536021" y="811404"/>
                      <a:pt x="538142" y="812914"/>
                    </a:cubicBezTo>
                    <a:lnTo>
                      <a:pt x="547407" y="819509"/>
                    </a:lnTo>
                    <a:lnTo>
                      <a:pt x="513514" y="819509"/>
                    </a:lnTo>
                    <a:lnTo>
                      <a:pt x="522778" y="812914"/>
                    </a:lnTo>
                    <a:cubicBezTo>
                      <a:pt x="524899" y="811405"/>
                      <a:pt x="527680" y="810649"/>
                      <a:pt x="530460" y="810649"/>
                    </a:cubicBezTo>
                    <a:close/>
                    <a:moveTo>
                      <a:pt x="2337254" y="800701"/>
                    </a:moveTo>
                    <a:cubicBezTo>
                      <a:pt x="2339094" y="800759"/>
                      <a:pt x="2340904" y="801317"/>
                      <a:pt x="2342246" y="802361"/>
                    </a:cubicBezTo>
                    <a:lnTo>
                      <a:pt x="2348007" y="806843"/>
                    </a:lnTo>
                    <a:cubicBezTo>
                      <a:pt x="2350691" y="808931"/>
                      <a:pt x="2350488" y="812173"/>
                      <a:pt x="2347555" y="814083"/>
                    </a:cubicBezTo>
                    <a:lnTo>
                      <a:pt x="2341260" y="818184"/>
                    </a:lnTo>
                    <a:cubicBezTo>
                      <a:pt x="2338326" y="820094"/>
                      <a:pt x="2333773" y="819950"/>
                      <a:pt x="2331089" y="817863"/>
                    </a:cubicBezTo>
                    <a:lnTo>
                      <a:pt x="2325329" y="813381"/>
                    </a:lnTo>
                    <a:cubicBezTo>
                      <a:pt x="2322644" y="811293"/>
                      <a:pt x="2322847" y="808051"/>
                      <a:pt x="2325779" y="806141"/>
                    </a:cubicBezTo>
                    <a:lnTo>
                      <a:pt x="2332075" y="802040"/>
                    </a:lnTo>
                    <a:cubicBezTo>
                      <a:pt x="2333542" y="801085"/>
                      <a:pt x="2335413" y="800643"/>
                      <a:pt x="2337254" y="800701"/>
                    </a:cubicBezTo>
                    <a:close/>
                    <a:moveTo>
                      <a:pt x="1706624" y="800701"/>
                    </a:moveTo>
                    <a:cubicBezTo>
                      <a:pt x="1708464" y="800759"/>
                      <a:pt x="1710274" y="801317"/>
                      <a:pt x="1711615" y="802361"/>
                    </a:cubicBezTo>
                    <a:lnTo>
                      <a:pt x="1717376" y="806843"/>
                    </a:lnTo>
                    <a:cubicBezTo>
                      <a:pt x="1720060" y="808931"/>
                      <a:pt x="1719858" y="812173"/>
                      <a:pt x="1716925" y="814083"/>
                    </a:cubicBezTo>
                    <a:lnTo>
                      <a:pt x="1710629" y="818184"/>
                    </a:lnTo>
                    <a:cubicBezTo>
                      <a:pt x="1707696" y="820094"/>
                      <a:pt x="1703142" y="819950"/>
                      <a:pt x="1700458" y="817863"/>
                    </a:cubicBezTo>
                    <a:lnTo>
                      <a:pt x="1694698" y="813381"/>
                    </a:lnTo>
                    <a:cubicBezTo>
                      <a:pt x="1692014" y="811293"/>
                      <a:pt x="1692216" y="808051"/>
                      <a:pt x="1695149" y="806141"/>
                    </a:cubicBezTo>
                    <a:lnTo>
                      <a:pt x="1701445" y="802040"/>
                    </a:lnTo>
                    <a:cubicBezTo>
                      <a:pt x="1702911" y="801085"/>
                      <a:pt x="1704783" y="800643"/>
                      <a:pt x="1706624" y="800701"/>
                    </a:cubicBezTo>
                    <a:close/>
                    <a:moveTo>
                      <a:pt x="1076121" y="800701"/>
                    </a:moveTo>
                    <a:cubicBezTo>
                      <a:pt x="1077961" y="800759"/>
                      <a:pt x="1079770" y="801317"/>
                      <a:pt x="1081112" y="802361"/>
                    </a:cubicBezTo>
                    <a:lnTo>
                      <a:pt x="1086873" y="806843"/>
                    </a:lnTo>
                    <a:cubicBezTo>
                      <a:pt x="1089557" y="808931"/>
                      <a:pt x="1089355" y="812173"/>
                      <a:pt x="1086421" y="814083"/>
                    </a:cubicBezTo>
                    <a:lnTo>
                      <a:pt x="1080126" y="818184"/>
                    </a:lnTo>
                    <a:cubicBezTo>
                      <a:pt x="1077193" y="820094"/>
                      <a:pt x="1072639" y="819950"/>
                      <a:pt x="1069955" y="817863"/>
                    </a:cubicBezTo>
                    <a:lnTo>
                      <a:pt x="1064195" y="813381"/>
                    </a:lnTo>
                    <a:cubicBezTo>
                      <a:pt x="1061510" y="811293"/>
                      <a:pt x="1061713" y="808051"/>
                      <a:pt x="1064646" y="806141"/>
                    </a:cubicBezTo>
                    <a:lnTo>
                      <a:pt x="1070942" y="802040"/>
                    </a:lnTo>
                    <a:cubicBezTo>
                      <a:pt x="1072408" y="801085"/>
                      <a:pt x="1074280" y="800643"/>
                      <a:pt x="1076121" y="800701"/>
                    </a:cubicBezTo>
                    <a:close/>
                    <a:moveTo>
                      <a:pt x="446811" y="800701"/>
                    </a:moveTo>
                    <a:cubicBezTo>
                      <a:pt x="448651" y="800759"/>
                      <a:pt x="450461" y="801317"/>
                      <a:pt x="451803" y="802361"/>
                    </a:cubicBezTo>
                    <a:lnTo>
                      <a:pt x="457563" y="806843"/>
                    </a:lnTo>
                    <a:cubicBezTo>
                      <a:pt x="460247" y="808931"/>
                      <a:pt x="460045" y="812173"/>
                      <a:pt x="457111" y="814083"/>
                    </a:cubicBezTo>
                    <a:lnTo>
                      <a:pt x="450817" y="818184"/>
                    </a:lnTo>
                    <a:cubicBezTo>
                      <a:pt x="447883" y="820094"/>
                      <a:pt x="443329" y="819950"/>
                      <a:pt x="440646" y="817863"/>
                    </a:cubicBezTo>
                    <a:lnTo>
                      <a:pt x="434885" y="813381"/>
                    </a:lnTo>
                    <a:cubicBezTo>
                      <a:pt x="432201" y="811293"/>
                      <a:pt x="432403" y="808051"/>
                      <a:pt x="435336" y="806141"/>
                    </a:cubicBezTo>
                    <a:lnTo>
                      <a:pt x="441632" y="802040"/>
                    </a:lnTo>
                    <a:cubicBezTo>
                      <a:pt x="443099" y="801085"/>
                      <a:pt x="444970" y="800643"/>
                      <a:pt x="446811" y="800701"/>
                    </a:cubicBezTo>
                    <a:close/>
                    <a:moveTo>
                      <a:pt x="1964609" y="796450"/>
                    </a:moveTo>
                    <a:cubicBezTo>
                      <a:pt x="1966450" y="796508"/>
                      <a:pt x="1968260" y="797066"/>
                      <a:pt x="1969601" y="798111"/>
                    </a:cubicBezTo>
                    <a:lnTo>
                      <a:pt x="1975362" y="802592"/>
                    </a:lnTo>
                    <a:cubicBezTo>
                      <a:pt x="1978047" y="804680"/>
                      <a:pt x="1977845" y="807922"/>
                      <a:pt x="1974912" y="809832"/>
                    </a:cubicBezTo>
                    <a:lnTo>
                      <a:pt x="1968616" y="813933"/>
                    </a:lnTo>
                    <a:cubicBezTo>
                      <a:pt x="1965682" y="815843"/>
                      <a:pt x="1961129" y="815700"/>
                      <a:pt x="1958444" y="813612"/>
                    </a:cubicBezTo>
                    <a:lnTo>
                      <a:pt x="1952684" y="809131"/>
                    </a:lnTo>
                    <a:cubicBezTo>
                      <a:pt x="1949999" y="807042"/>
                      <a:pt x="1950201" y="803801"/>
                      <a:pt x="1953135" y="801890"/>
                    </a:cubicBezTo>
                    <a:lnTo>
                      <a:pt x="1959431" y="797789"/>
                    </a:lnTo>
                    <a:cubicBezTo>
                      <a:pt x="1960898" y="796834"/>
                      <a:pt x="1962769" y="796392"/>
                      <a:pt x="1964609" y="796450"/>
                    </a:cubicBezTo>
                    <a:close/>
                    <a:moveTo>
                      <a:pt x="1334106" y="796450"/>
                    </a:moveTo>
                    <a:cubicBezTo>
                      <a:pt x="1335947" y="796508"/>
                      <a:pt x="1337757" y="797066"/>
                      <a:pt x="1339098" y="798111"/>
                    </a:cubicBezTo>
                    <a:lnTo>
                      <a:pt x="1344859" y="802592"/>
                    </a:lnTo>
                    <a:cubicBezTo>
                      <a:pt x="1347543" y="804680"/>
                      <a:pt x="1347341" y="807922"/>
                      <a:pt x="1344408" y="809832"/>
                    </a:cubicBezTo>
                    <a:lnTo>
                      <a:pt x="1338113" y="813933"/>
                    </a:lnTo>
                    <a:cubicBezTo>
                      <a:pt x="1335178" y="815843"/>
                      <a:pt x="1330626" y="815700"/>
                      <a:pt x="1327941" y="813612"/>
                    </a:cubicBezTo>
                    <a:lnTo>
                      <a:pt x="1322181" y="809131"/>
                    </a:lnTo>
                    <a:cubicBezTo>
                      <a:pt x="1319496" y="807042"/>
                      <a:pt x="1319698" y="803801"/>
                      <a:pt x="1322632" y="801890"/>
                    </a:cubicBezTo>
                    <a:lnTo>
                      <a:pt x="1328927" y="797789"/>
                    </a:lnTo>
                    <a:cubicBezTo>
                      <a:pt x="1330395" y="796834"/>
                      <a:pt x="1332266" y="796392"/>
                      <a:pt x="1334106" y="796450"/>
                    </a:cubicBezTo>
                    <a:close/>
                    <a:moveTo>
                      <a:pt x="704797" y="796450"/>
                    </a:moveTo>
                    <a:cubicBezTo>
                      <a:pt x="706637" y="796508"/>
                      <a:pt x="708447" y="797066"/>
                      <a:pt x="709789" y="798111"/>
                    </a:cubicBezTo>
                    <a:lnTo>
                      <a:pt x="715549" y="802592"/>
                    </a:lnTo>
                    <a:cubicBezTo>
                      <a:pt x="718233" y="804680"/>
                      <a:pt x="718032" y="807922"/>
                      <a:pt x="715098" y="809832"/>
                    </a:cubicBezTo>
                    <a:lnTo>
                      <a:pt x="708803" y="813933"/>
                    </a:lnTo>
                    <a:cubicBezTo>
                      <a:pt x="705869" y="815843"/>
                      <a:pt x="701316" y="815700"/>
                      <a:pt x="698631" y="813612"/>
                    </a:cubicBezTo>
                    <a:lnTo>
                      <a:pt x="692871" y="809131"/>
                    </a:lnTo>
                    <a:cubicBezTo>
                      <a:pt x="690187" y="807042"/>
                      <a:pt x="690389" y="803801"/>
                      <a:pt x="693322" y="801890"/>
                    </a:cubicBezTo>
                    <a:lnTo>
                      <a:pt x="699617" y="797789"/>
                    </a:lnTo>
                    <a:cubicBezTo>
                      <a:pt x="701085" y="796834"/>
                      <a:pt x="702956" y="796392"/>
                      <a:pt x="704797" y="796450"/>
                    </a:cubicBezTo>
                    <a:close/>
                    <a:moveTo>
                      <a:pt x="74293" y="796450"/>
                    </a:moveTo>
                    <a:cubicBezTo>
                      <a:pt x="76134" y="796508"/>
                      <a:pt x="77943" y="797066"/>
                      <a:pt x="79285" y="798111"/>
                    </a:cubicBezTo>
                    <a:lnTo>
                      <a:pt x="85046" y="802592"/>
                    </a:lnTo>
                    <a:cubicBezTo>
                      <a:pt x="87730" y="804680"/>
                      <a:pt x="87528" y="807922"/>
                      <a:pt x="84595" y="809832"/>
                    </a:cubicBezTo>
                    <a:lnTo>
                      <a:pt x="78300" y="813933"/>
                    </a:lnTo>
                    <a:cubicBezTo>
                      <a:pt x="75365" y="815843"/>
                      <a:pt x="70813" y="815700"/>
                      <a:pt x="68127" y="813612"/>
                    </a:cubicBezTo>
                    <a:lnTo>
                      <a:pt x="62368" y="809131"/>
                    </a:lnTo>
                    <a:cubicBezTo>
                      <a:pt x="59683" y="807042"/>
                      <a:pt x="59886" y="803801"/>
                      <a:pt x="62818" y="801890"/>
                    </a:cubicBezTo>
                    <a:lnTo>
                      <a:pt x="69114" y="797789"/>
                    </a:lnTo>
                    <a:cubicBezTo>
                      <a:pt x="70581" y="796834"/>
                      <a:pt x="72452" y="796392"/>
                      <a:pt x="74293" y="796450"/>
                    </a:cubicBezTo>
                    <a:close/>
                    <a:moveTo>
                      <a:pt x="763846" y="794443"/>
                    </a:moveTo>
                    <a:lnTo>
                      <a:pt x="795258" y="814336"/>
                    </a:lnTo>
                    <a:lnTo>
                      <a:pt x="795258" y="819509"/>
                    </a:lnTo>
                    <a:lnTo>
                      <a:pt x="735902" y="819509"/>
                    </a:lnTo>
                    <a:lnTo>
                      <a:pt x="735902" y="814336"/>
                    </a:lnTo>
                    <a:close/>
                    <a:moveTo>
                      <a:pt x="1394350" y="793593"/>
                    </a:moveTo>
                    <a:lnTo>
                      <a:pt x="1425762" y="814336"/>
                    </a:lnTo>
                    <a:lnTo>
                      <a:pt x="1425762" y="819509"/>
                    </a:lnTo>
                    <a:lnTo>
                      <a:pt x="1365212" y="819509"/>
                    </a:lnTo>
                    <a:lnTo>
                      <a:pt x="1365212" y="814336"/>
                    </a:lnTo>
                    <a:close/>
                    <a:moveTo>
                      <a:pt x="134537" y="793593"/>
                    </a:moveTo>
                    <a:lnTo>
                      <a:pt x="165949" y="814336"/>
                    </a:lnTo>
                    <a:lnTo>
                      <a:pt x="165949" y="819509"/>
                    </a:lnTo>
                    <a:lnTo>
                      <a:pt x="105399" y="819509"/>
                    </a:lnTo>
                    <a:lnTo>
                      <a:pt x="105399" y="814336"/>
                    </a:lnTo>
                    <a:close/>
                    <a:moveTo>
                      <a:pt x="2260750" y="793211"/>
                    </a:moveTo>
                    <a:cubicBezTo>
                      <a:pt x="2266309" y="793211"/>
                      <a:pt x="2271868" y="794721"/>
                      <a:pt x="2276109" y="797739"/>
                    </a:cubicBezTo>
                    <a:lnTo>
                      <a:pt x="2306691" y="819509"/>
                    </a:lnTo>
                    <a:lnTo>
                      <a:pt x="2215196" y="819509"/>
                    </a:lnTo>
                    <a:lnTo>
                      <a:pt x="2215196" y="819234"/>
                    </a:lnTo>
                    <a:lnTo>
                      <a:pt x="2245391" y="797739"/>
                    </a:lnTo>
                    <a:cubicBezTo>
                      <a:pt x="2249632" y="794720"/>
                      <a:pt x="2255191" y="793211"/>
                      <a:pt x="2260750" y="793211"/>
                    </a:cubicBezTo>
                    <a:close/>
                    <a:moveTo>
                      <a:pt x="1630120" y="793211"/>
                    </a:moveTo>
                    <a:cubicBezTo>
                      <a:pt x="1635678" y="793211"/>
                      <a:pt x="1641238" y="794721"/>
                      <a:pt x="1645479" y="797739"/>
                    </a:cubicBezTo>
                    <a:lnTo>
                      <a:pt x="1676061" y="819509"/>
                    </a:lnTo>
                    <a:lnTo>
                      <a:pt x="1584565" y="819509"/>
                    </a:lnTo>
                    <a:lnTo>
                      <a:pt x="1584565" y="819234"/>
                    </a:lnTo>
                    <a:lnTo>
                      <a:pt x="1614760" y="797739"/>
                    </a:lnTo>
                    <a:cubicBezTo>
                      <a:pt x="1619002" y="794720"/>
                      <a:pt x="1624561" y="793211"/>
                      <a:pt x="1630120" y="793211"/>
                    </a:cubicBezTo>
                    <a:close/>
                    <a:moveTo>
                      <a:pt x="999616" y="793211"/>
                    </a:moveTo>
                    <a:cubicBezTo>
                      <a:pt x="1005175" y="793211"/>
                      <a:pt x="1010734" y="794721"/>
                      <a:pt x="1014975" y="797739"/>
                    </a:cubicBezTo>
                    <a:lnTo>
                      <a:pt x="1045557" y="819509"/>
                    </a:lnTo>
                    <a:lnTo>
                      <a:pt x="954062" y="819509"/>
                    </a:lnTo>
                    <a:lnTo>
                      <a:pt x="954062" y="819234"/>
                    </a:lnTo>
                    <a:lnTo>
                      <a:pt x="984257" y="797739"/>
                    </a:lnTo>
                    <a:cubicBezTo>
                      <a:pt x="988499" y="794720"/>
                      <a:pt x="994057" y="793211"/>
                      <a:pt x="999616" y="793211"/>
                    </a:cubicBezTo>
                    <a:close/>
                    <a:moveTo>
                      <a:pt x="370307" y="793211"/>
                    </a:moveTo>
                    <a:cubicBezTo>
                      <a:pt x="375866" y="793211"/>
                      <a:pt x="381425" y="794721"/>
                      <a:pt x="385666" y="797739"/>
                    </a:cubicBezTo>
                    <a:lnTo>
                      <a:pt x="416247" y="819509"/>
                    </a:lnTo>
                    <a:lnTo>
                      <a:pt x="324753" y="819509"/>
                    </a:lnTo>
                    <a:lnTo>
                      <a:pt x="324753" y="819234"/>
                    </a:lnTo>
                    <a:lnTo>
                      <a:pt x="354948" y="797739"/>
                    </a:lnTo>
                    <a:cubicBezTo>
                      <a:pt x="359189" y="794720"/>
                      <a:pt x="364748" y="793211"/>
                      <a:pt x="370307" y="793211"/>
                    </a:cubicBezTo>
                    <a:close/>
                    <a:moveTo>
                      <a:pt x="2024980" y="791975"/>
                    </a:moveTo>
                    <a:lnTo>
                      <a:pt x="2056392" y="814336"/>
                    </a:lnTo>
                    <a:lnTo>
                      <a:pt x="2056392" y="819509"/>
                    </a:lnTo>
                    <a:lnTo>
                      <a:pt x="1995716" y="819509"/>
                    </a:lnTo>
                    <a:lnTo>
                      <a:pt x="1995715" y="814336"/>
                    </a:lnTo>
                    <a:lnTo>
                      <a:pt x="2024980" y="793503"/>
                    </a:lnTo>
                    <a:close/>
                    <a:moveTo>
                      <a:pt x="2365503" y="790527"/>
                    </a:moveTo>
                    <a:cubicBezTo>
                      <a:pt x="2367572" y="790592"/>
                      <a:pt x="2369606" y="791220"/>
                      <a:pt x="2371115" y="792394"/>
                    </a:cubicBezTo>
                    <a:lnTo>
                      <a:pt x="2390355" y="807362"/>
                    </a:lnTo>
                    <a:cubicBezTo>
                      <a:pt x="2393373" y="809710"/>
                      <a:pt x="2393146" y="813354"/>
                      <a:pt x="2389848" y="815502"/>
                    </a:cubicBezTo>
                    <a:lnTo>
                      <a:pt x="2383696" y="819509"/>
                    </a:lnTo>
                    <a:lnTo>
                      <a:pt x="2371027" y="819509"/>
                    </a:lnTo>
                    <a:lnTo>
                      <a:pt x="2352097" y="804782"/>
                    </a:lnTo>
                    <a:cubicBezTo>
                      <a:pt x="2349079" y="802434"/>
                      <a:pt x="2349307" y="798790"/>
                      <a:pt x="2352603" y="796642"/>
                    </a:cubicBezTo>
                    <a:lnTo>
                      <a:pt x="2359680" y="792033"/>
                    </a:lnTo>
                    <a:cubicBezTo>
                      <a:pt x="2361330" y="790959"/>
                      <a:pt x="2363433" y="790462"/>
                      <a:pt x="2365503" y="790527"/>
                    </a:cubicBezTo>
                    <a:close/>
                    <a:moveTo>
                      <a:pt x="1734872" y="790527"/>
                    </a:moveTo>
                    <a:cubicBezTo>
                      <a:pt x="1736942" y="790592"/>
                      <a:pt x="1738975" y="791220"/>
                      <a:pt x="1740484" y="792394"/>
                    </a:cubicBezTo>
                    <a:lnTo>
                      <a:pt x="1759725" y="807362"/>
                    </a:lnTo>
                    <a:cubicBezTo>
                      <a:pt x="1762742" y="809710"/>
                      <a:pt x="1762515" y="813354"/>
                      <a:pt x="1759217" y="815502"/>
                    </a:cubicBezTo>
                    <a:lnTo>
                      <a:pt x="1753065" y="819509"/>
                    </a:lnTo>
                    <a:lnTo>
                      <a:pt x="1740397" y="819509"/>
                    </a:lnTo>
                    <a:lnTo>
                      <a:pt x="1721466" y="804782"/>
                    </a:lnTo>
                    <a:cubicBezTo>
                      <a:pt x="1718448" y="802434"/>
                      <a:pt x="1718676" y="798790"/>
                      <a:pt x="1721973" y="796642"/>
                    </a:cubicBezTo>
                    <a:lnTo>
                      <a:pt x="1729050" y="792033"/>
                    </a:lnTo>
                    <a:cubicBezTo>
                      <a:pt x="1730699" y="790959"/>
                      <a:pt x="1732803" y="790462"/>
                      <a:pt x="1734872" y="790527"/>
                    </a:cubicBezTo>
                    <a:close/>
                    <a:moveTo>
                      <a:pt x="1104369" y="790527"/>
                    </a:moveTo>
                    <a:cubicBezTo>
                      <a:pt x="1106438" y="790592"/>
                      <a:pt x="1108472" y="791220"/>
                      <a:pt x="1109981" y="792394"/>
                    </a:cubicBezTo>
                    <a:lnTo>
                      <a:pt x="1129221" y="807362"/>
                    </a:lnTo>
                    <a:cubicBezTo>
                      <a:pt x="1132239" y="809710"/>
                      <a:pt x="1132012" y="813354"/>
                      <a:pt x="1128714" y="815502"/>
                    </a:cubicBezTo>
                    <a:lnTo>
                      <a:pt x="1122562" y="819509"/>
                    </a:lnTo>
                    <a:lnTo>
                      <a:pt x="1109893" y="819509"/>
                    </a:lnTo>
                    <a:lnTo>
                      <a:pt x="1090963" y="804782"/>
                    </a:lnTo>
                    <a:cubicBezTo>
                      <a:pt x="1087945" y="802434"/>
                      <a:pt x="1088172" y="798790"/>
                      <a:pt x="1091470" y="796642"/>
                    </a:cubicBezTo>
                    <a:lnTo>
                      <a:pt x="1098547" y="792033"/>
                    </a:lnTo>
                    <a:cubicBezTo>
                      <a:pt x="1100196" y="790959"/>
                      <a:pt x="1102300" y="790462"/>
                      <a:pt x="1104369" y="790527"/>
                    </a:cubicBezTo>
                    <a:close/>
                    <a:moveTo>
                      <a:pt x="475060" y="790527"/>
                    </a:moveTo>
                    <a:cubicBezTo>
                      <a:pt x="477129" y="790592"/>
                      <a:pt x="479163" y="791220"/>
                      <a:pt x="480671" y="792394"/>
                    </a:cubicBezTo>
                    <a:lnTo>
                      <a:pt x="499912" y="807362"/>
                    </a:lnTo>
                    <a:cubicBezTo>
                      <a:pt x="502929" y="809710"/>
                      <a:pt x="502702" y="813354"/>
                      <a:pt x="499405" y="815502"/>
                    </a:cubicBezTo>
                    <a:lnTo>
                      <a:pt x="493252" y="819509"/>
                    </a:lnTo>
                    <a:lnTo>
                      <a:pt x="480584" y="819509"/>
                    </a:lnTo>
                    <a:lnTo>
                      <a:pt x="461653" y="804782"/>
                    </a:lnTo>
                    <a:cubicBezTo>
                      <a:pt x="458635" y="802434"/>
                      <a:pt x="458862" y="798790"/>
                      <a:pt x="462160" y="796642"/>
                    </a:cubicBezTo>
                    <a:lnTo>
                      <a:pt x="469237" y="792033"/>
                    </a:lnTo>
                    <a:cubicBezTo>
                      <a:pt x="470886" y="790959"/>
                      <a:pt x="472990" y="790462"/>
                      <a:pt x="475060" y="790527"/>
                    </a:cubicBezTo>
                    <a:close/>
                    <a:moveTo>
                      <a:pt x="2423250" y="787948"/>
                    </a:moveTo>
                    <a:cubicBezTo>
                      <a:pt x="2425091" y="788006"/>
                      <a:pt x="2426901" y="788563"/>
                      <a:pt x="2428243" y="789608"/>
                    </a:cubicBezTo>
                    <a:lnTo>
                      <a:pt x="2434004" y="794089"/>
                    </a:lnTo>
                    <a:cubicBezTo>
                      <a:pt x="2436687" y="796177"/>
                      <a:pt x="2436486" y="799419"/>
                      <a:pt x="2433552" y="801330"/>
                    </a:cubicBezTo>
                    <a:lnTo>
                      <a:pt x="2427256" y="805430"/>
                    </a:lnTo>
                    <a:cubicBezTo>
                      <a:pt x="2424323" y="807341"/>
                      <a:pt x="2419769" y="807197"/>
                      <a:pt x="2417085" y="805109"/>
                    </a:cubicBezTo>
                    <a:lnTo>
                      <a:pt x="2411325" y="800627"/>
                    </a:lnTo>
                    <a:cubicBezTo>
                      <a:pt x="2408641" y="798540"/>
                      <a:pt x="2408843" y="795298"/>
                      <a:pt x="2411776" y="793387"/>
                    </a:cubicBezTo>
                    <a:lnTo>
                      <a:pt x="2418072" y="789286"/>
                    </a:lnTo>
                    <a:cubicBezTo>
                      <a:pt x="2419537" y="788331"/>
                      <a:pt x="2421410" y="787889"/>
                      <a:pt x="2423250" y="787948"/>
                    </a:cubicBezTo>
                    <a:close/>
                    <a:moveTo>
                      <a:pt x="1792620" y="787948"/>
                    </a:moveTo>
                    <a:cubicBezTo>
                      <a:pt x="1794461" y="788006"/>
                      <a:pt x="1796270" y="788563"/>
                      <a:pt x="1797613" y="789608"/>
                    </a:cubicBezTo>
                    <a:lnTo>
                      <a:pt x="1803373" y="794089"/>
                    </a:lnTo>
                    <a:cubicBezTo>
                      <a:pt x="1806057" y="796177"/>
                      <a:pt x="1805855" y="799419"/>
                      <a:pt x="1802921" y="801330"/>
                    </a:cubicBezTo>
                    <a:lnTo>
                      <a:pt x="1796625" y="805430"/>
                    </a:lnTo>
                    <a:cubicBezTo>
                      <a:pt x="1793693" y="807341"/>
                      <a:pt x="1789138" y="807197"/>
                      <a:pt x="1786454" y="805109"/>
                    </a:cubicBezTo>
                    <a:lnTo>
                      <a:pt x="1780694" y="800627"/>
                    </a:lnTo>
                    <a:cubicBezTo>
                      <a:pt x="1778010" y="798540"/>
                      <a:pt x="1778212" y="795298"/>
                      <a:pt x="1781145" y="793387"/>
                    </a:cubicBezTo>
                    <a:lnTo>
                      <a:pt x="1787441" y="789286"/>
                    </a:lnTo>
                    <a:cubicBezTo>
                      <a:pt x="1788907" y="788331"/>
                      <a:pt x="1790779" y="787889"/>
                      <a:pt x="1792620" y="787948"/>
                    </a:cubicBezTo>
                    <a:close/>
                    <a:moveTo>
                      <a:pt x="1162117" y="787948"/>
                    </a:moveTo>
                    <a:cubicBezTo>
                      <a:pt x="1163958" y="788006"/>
                      <a:pt x="1165767" y="788563"/>
                      <a:pt x="1167109" y="789608"/>
                    </a:cubicBezTo>
                    <a:lnTo>
                      <a:pt x="1172869" y="794089"/>
                    </a:lnTo>
                    <a:cubicBezTo>
                      <a:pt x="1175553" y="796177"/>
                      <a:pt x="1175352" y="799419"/>
                      <a:pt x="1172418" y="801330"/>
                    </a:cubicBezTo>
                    <a:lnTo>
                      <a:pt x="1166122" y="805430"/>
                    </a:lnTo>
                    <a:cubicBezTo>
                      <a:pt x="1163189" y="807341"/>
                      <a:pt x="1158635" y="807197"/>
                      <a:pt x="1155951" y="805109"/>
                    </a:cubicBezTo>
                    <a:lnTo>
                      <a:pt x="1150191" y="800627"/>
                    </a:lnTo>
                    <a:cubicBezTo>
                      <a:pt x="1147507" y="798540"/>
                      <a:pt x="1147709" y="795298"/>
                      <a:pt x="1150642" y="793387"/>
                    </a:cubicBezTo>
                    <a:lnTo>
                      <a:pt x="1156938" y="789286"/>
                    </a:lnTo>
                    <a:cubicBezTo>
                      <a:pt x="1158404" y="788331"/>
                      <a:pt x="1160276" y="787889"/>
                      <a:pt x="1162117" y="787948"/>
                    </a:cubicBezTo>
                    <a:close/>
                    <a:moveTo>
                      <a:pt x="532807" y="787948"/>
                    </a:moveTo>
                    <a:cubicBezTo>
                      <a:pt x="534648" y="788006"/>
                      <a:pt x="536458" y="788563"/>
                      <a:pt x="537800" y="789608"/>
                    </a:cubicBezTo>
                    <a:lnTo>
                      <a:pt x="543560" y="794089"/>
                    </a:lnTo>
                    <a:cubicBezTo>
                      <a:pt x="546243" y="796177"/>
                      <a:pt x="546042" y="799419"/>
                      <a:pt x="543108" y="801330"/>
                    </a:cubicBezTo>
                    <a:lnTo>
                      <a:pt x="536813" y="805430"/>
                    </a:lnTo>
                    <a:cubicBezTo>
                      <a:pt x="533880" y="807341"/>
                      <a:pt x="529326" y="807197"/>
                      <a:pt x="526642" y="805109"/>
                    </a:cubicBezTo>
                    <a:lnTo>
                      <a:pt x="520881" y="800627"/>
                    </a:lnTo>
                    <a:cubicBezTo>
                      <a:pt x="518198" y="798540"/>
                      <a:pt x="518400" y="795298"/>
                      <a:pt x="521333" y="793387"/>
                    </a:cubicBezTo>
                    <a:lnTo>
                      <a:pt x="527628" y="789286"/>
                    </a:lnTo>
                    <a:cubicBezTo>
                      <a:pt x="529094" y="788331"/>
                      <a:pt x="530967" y="787889"/>
                      <a:pt x="532807" y="787948"/>
                    </a:cubicBezTo>
                    <a:close/>
                    <a:moveTo>
                      <a:pt x="2139672" y="778011"/>
                    </a:moveTo>
                    <a:cubicBezTo>
                      <a:pt x="2143255" y="778011"/>
                      <a:pt x="2146838" y="778984"/>
                      <a:pt x="2149570" y="780929"/>
                    </a:cubicBezTo>
                    <a:lnTo>
                      <a:pt x="2189236" y="809166"/>
                    </a:lnTo>
                    <a:lnTo>
                      <a:pt x="2189236" y="819509"/>
                    </a:lnTo>
                    <a:lnTo>
                      <a:pt x="2088165" y="819509"/>
                    </a:lnTo>
                    <a:lnTo>
                      <a:pt x="2088165" y="810548"/>
                    </a:lnTo>
                    <a:lnTo>
                      <a:pt x="2129773" y="780929"/>
                    </a:lnTo>
                    <a:cubicBezTo>
                      <a:pt x="2132507" y="778984"/>
                      <a:pt x="2136089" y="778011"/>
                      <a:pt x="2139672" y="778011"/>
                    </a:cubicBezTo>
                    <a:close/>
                    <a:moveTo>
                      <a:pt x="1509041" y="778011"/>
                    </a:moveTo>
                    <a:cubicBezTo>
                      <a:pt x="1512624" y="778011"/>
                      <a:pt x="1516207" y="778984"/>
                      <a:pt x="1518940" y="780929"/>
                    </a:cubicBezTo>
                    <a:lnTo>
                      <a:pt x="1558606" y="809166"/>
                    </a:lnTo>
                    <a:lnTo>
                      <a:pt x="1558606" y="819509"/>
                    </a:lnTo>
                    <a:lnTo>
                      <a:pt x="1457535" y="819509"/>
                    </a:lnTo>
                    <a:lnTo>
                      <a:pt x="1457535" y="810548"/>
                    </a:lnTo>
                    <a:lnTo>
                      <a:pt x="1499143" y="780929"/>
                    </a:lnTo>
                    <a:cubicBezTo>
                      <a:pt x="1501876" y="778984"/>
                      <a:pt x="1505459" y="778011"/>
                      <a:pt x="1509041" y="778011"/>
                    </a:cubicBezTo>
                    <a:close/>
                    <a:moveTo>
                      <a:pt x="878538" y="778011"/>
                    </a:moveTo>
                    <a:cubicBezTo>
                      <a:pt x="882121" y="778011"/>
                      <a:pt x="885703" y="778984"/>
                      <a:pt x="888437" y="780929"/>
                    </a:cubicBezTo>
                    <a:lnTo>
                      <a:pt x="928102" y="809166"/>
                    </a:lnTo>
                    <a:lnTo>
                      <a:pt x="928102" y="819509"/>
                    </a:lnTo>
                    <a:lnTo>
                      <a:pt x="827031" y="819509"/>
                    </a:lnTo>
                    <a:lnTo>
                      <a:pt x="827031" y="810548"/>
                    </a:lnTo>
                    <a:lnTo>
                      <a:pt x="868640" y="780929"/>
                    </a:lnTo>
                    <a:cubicBezTo>
                      <a:pt x="871372" y="778984"/>
                      <a:pt x="874955" y="778011"/>
                      <a:pt x="878538" y="778011"/>
                    </a:cubicBezTo>
                    <a:close/>
                    <a:moveTo>
                      <a:pt x="249229" y="778011"/>
                    </a:moveTo>
                    <a:cubicBezTo>
                      <a:pt x="252811" y="778011"/>
                      <a:pt x="256394" y="778984"/>
                      <a:pt x="259127" y="780929"/>
                    </a:cubicBezTo>
                    <a:lnTo>
                      <a:pt x="298792" y="809166"/>
                    </a:lnTo>
                    <a:lnTo>
                      <a:pt x="298792" y="819509"/>
                    </a:lnTo>
                    <a:lnTo>
                      <a:pt x="197722" y="819509"/>
                    </a:lnTo>
                    <a:lnTo>
                      <a:pt x="197722" y="810548"/>
                    </a:lnTo>
                    <a:lnTo>
                      <a:pt x="239330" y="780929"/>
                    </a:lnTo>
                    <a:cubicBezTo>
                      <a:pt x="242063" y="778984"/>
                      <a:pt x="245646" y="778011"/>
                      <a:pt x="249229" y="778011"/>
                    </a:cubicBezTo>
                    <a:close/>
                    <a:moveTo>
                      <a:pt x="8303" y="772232"/>
                    </a:moveTo>
                    <a:lnTo>
                      <a:pt x="35793" y="791455"/>
                    </a:lnTo>
                    <a:cubicBezTo>
                      <a:pt x="43717" y="796996"/>
                      <a:pt x="43832" y="806061"/>
                      <a:pt x="36047" y="811703"/>
                    </a:cubicBezTo>
                    <a:lnTo>
                      <a:pt x="25275" y="819509"/>
                    </a:lnTo>
                    <a:lnTo>
                      <a:pt x="0" y="819509"/>
                    </a:lnTo>
                    <a:close/>
                    <a:moveTo>
                      <a:pt x="1990990" y="768396"/>
                    </a:moveTo>
                    <a:cubicBezTo>
                      <a:pt x="1992440" y="768396"/>
                      <a:pt x="1993891" y="768790"/>
                      <a:pt x="1994998" y="769578"/>
                    </a:cubicBezTo>
                    <a:lnTo>
                      <a:pt x="2012773" y="782231"/>
                    </a:lnTo>
                    <a:cubicBezTo>
                      <a:pt x="2014987" y="783807"/>
                      <a:pt x="2014987" y="786363"/>
                      <a:pt x="2012773" y="787939"/>
                    </a:cubicBezTo>
                    <a:lnTo>
                      <a:pt x="1996962" y="799194"/>
                    </a:lnTo>
                    <a:cubicBezTo>
                      <a:pt x="1994748" y="800770"/>
                      <a:pt x="1991158" y="800770"/>
                      <a:pt x="1988945" y="799194"/>
                    </a:cubicBezTo>
                    <a:lnTo>
                      <a:pt x="1971170" y="786541"/>
                    </a:lnTo>
                    <a:cubicBezTo>
                      <a:pt x="1968956" y="784965"/>
                      <a:pt x="1968956" y="782409"/>
                      <a:pt x="1971170" y="780833"/>
                    </a:cubicBezTo>
                    <a:lnTo>
                      <a:pt x="1986981" y="769578"/>
                    </a:lnTo>
                    <a:cubicBezTo>
                      <a:pt x="1988088" y="768790"/>
                      <a:pt x="1989539" y="768396"/>
                      <a:pt x="1990990" y="768396"/>
                    </a:cubicBezTo>
                    <a:close/>
                    <a:moveTo>
                      <a:pt x="1360486" y="768396"/>
                    </a:moveTo>
                    <a:cubicBezTo>
                      <a:pt x="1361937" y="768396"/>
                      <a:pt x="1363388" y="768790"/>
                      <a:pt x="1364495" y="769578"/>
                    </a:cubicBezTo>
                    <a:lnTo>
                      <a:pt x="1382270" y="782231"/>
                    </a:lnTo>
                    <a:cubicBezTo>
                      <a:pt x="1384483" y="783807"/>
                      <a:pt x="1384483" y="786363"/>
                      <a:pt x="1382270" y="787939"/>
                    </a:cubicBezTo>
                    <a:lnTo>
                      <a:pt x="1366459" y="799194"/>
                    </a:lnTo>
                    <a:cubicBezTo>
                      <a:pt x="1364245" y="800770"/>
                      <a:pt x="1360655" y="800770"/>
                      <a:pt x="1358442" y="799194"/>
                    </a:cubicBezTo>
                    <a:lnTo>
                      <a:pt x="1340667" y="786541"/>
                    </a:lnTo>
                    <a:cubicBezTo>
                      <a:pt x="1338453" y="784965"/>
                      <a:pt x="1338453" y="782409"/>
                      <a:pt x="1340667" y="780833"/>
                    </a:cubicBezTo>
                    <a:lnTo>
                      <a:pt x="1356478" y="769578"/>
                    </a:lnTo>
                    <a:cubicBezTo>
                      <a:pt x="1357584" y="768790"/>
                      <a:pt x="1359035" y="768396"/>
                      <a:pt x="1360486" y="768396"/>
                    </a:cubicBezTo>
                    <a:close/>
                    <a:moveTo>
                      <a:pt x="731176" y="768396"/>
                    </a:moveTo>
                    <a:cubicBezTo>
                      <a:pt x="732627" y="768396"/>
                      <a:pt x="734078" y="768790"/>
                      <a:pt x="735185" y="769578"/>
                    </a:cubicBezTo>
                    <a:lnTo>
                      <a:pt x="752960" y="782231"/>
                    </a:lnTo>
                    <a:cubicBezTo>
                      <a:pt x="755174" y="783807"/>
                      <a:pt x="755174" y="786363"/>
                      <a:pt x="752960" y="787939"/>
                    </a:cubicBezTo>
                    <a:lnTo>
                      <a:pt x="737149" y="799194"/>
                    </a:lnTo>
                    <a:cubicBezTo>
                      <a:pt x="734936" y="800770"/>
                      <a:pt x="731345" y="800770"/>
                      <a:pt x="729132" y="799194"/>
                    </a:cubicBezTo>
                    <a:lnTo>
                      <a:pt x="711357" y="786541"/>
                    </a:lnTo>
                    <a:cubicBezTo>
                      <a:pt x="709143" y="784965"/>
                      <a:pt x="709143" y="782409"/>
                      <a:pt x="711357" y="780833"/>
                    </a:cubicBezTo>
                    <a:lnTo>
                      <a:pt x="727167" y="769578"/>
                    </a:lnTo>
                    <a:cubicBezTo>
                      <a:pt x="728275" y="768790"/>
                      <a:pt x="729726" y="768396"/>
                      <a:pt x="731176" y="768396"/>
                    </a:cubicBezTo>
                    <a:close/>
                    <a:moveTo>
                      <a:pt x="100673" y="768396"/>
                    </a:moveTo>
                    <a:cubicBezTo>
                      <a:pt x="102124" y="768396"/>
                      <a:pt x="103575" y="768790"/>
                      <a:pt x="104682" y="769578"/>
                    </a:cubicBezTo>
                    <a:lnTo>
                      <a:pt x="122457" y="782231"/>
                    </a:lnTo>
                    <a:cubicBezTo>
                      <a:pt x="124670" y="783807"/>
                      <a:pt x="124670" y="786363"/>
                      <a:pt x="122457" y="787939"/>
                    </a:cubicBezTo>
                    <a:lnTo>
                      <a:pt x="106645" y="799194"/>
                    </a:lnTo>
                    <a:cubicBezTo>
                      <a:pt x="104432" y="800770"/>
                      <a:pt x="100842" y="800770"/>
                      <a:pt x="98628" y="799194"/>
                    </a:cubicBezTo>
                    <a:lnTo>
                      <a:pt x="80854" y="786541"/>
                    </a:lnTo>
                    <a:cubicBezTo>
                      <a:pt x="78640" y="784965"/>
                      <a:pt x="78640" y="782409"/>
                      <a:pt x="80854" y="780833"/>
                    </a:cubicBezTo>
                    <a:lnTo>
                      <a:pt x="96664" y="769578"/>
                    </a:lnTo>
                    <a:cubicBezTo>
                      <a:pt x="97771" y="768790"/>
                      <a:pt x="99222" y="768396"/>
                      <a:pt x="100673" y="768396"/>
                    </a:cubicBezTo>
                    <a:close/>
                    <a:moveTo>
                      <a:pt x="2501374" y="758617"/>
                    </a:moveTo>
                    <a:cubicBezTo>
                      <a:pt x="2506521" y="758584"/>
                      <a:pt x="2511685" y="759950"/>
                      <a:pt x="2515648" y="762720"/>
                    </a:cubicBezTo>
                    <a:lnTo>
                      <a:pt x="2556740" y="791455"/>
                    </a:lnTo>
                    <a:cubicBezTo>
                      <a:pt x="2564664" y="796996"/>
                      <a:pt x="2564778" y="806061"/>
                      <a:pt x="2556994" y="811703"/>
                    </a:cubicBezTo>
                    <a:lnTo>
                      <a:pt x="2546222" y="819509"/>
                    </a:lnTo>
                    <a:lnTo>
                      <a:pt x="2461943" y="819509"/>
                    </a:lnTo>
                    <a:lnTo>
                      <a:pt x="2449394" y="810734"/>
                    </a:lnTo>
                    <a:cubicBezTo>
                      <a:pt x="2441470" y="805192"/>
                      <a:pt x="2441356" y="796127"/>
                      <a:pt x="2449140" y="790486"/>
                    </a:cubicBezTo>
                    <a:lnTo>
                      <a:pt x="2487204" y="762901"/>
                    </a:lnTo>
                    <a:cubicBezTo>
                      <a:pt x="2491096" y="760081"/>
                      <a:pt x="2496226" y="758650"/>
                      <a:pt x="2501374" y="758617"/>
                    </a:cubicBezTo>
                    <a:close/>
                    <a:moveTo>
                      <a:pt x="1870743" y="758617"/>
                    </a:moveTo>
                    <a:cubicBezTo>
                      <a:pt x="1875890" y="758584"/>
                      <a:pt x="1881054" y="759950"/>
                      <a:pt x="1885017" y="762720"/>
                    </a:cubicBezTo>
                    <a:lnTo>
                      <a:pt x="1926109" y="791455"/>
                    </a:lnTo>
                    <a:cubicBezTo>
                      <a:pt x="1934033" y="796996"/>
                      <a:pt x="1934148" y="806061"/>
                      <a:pt x="1926363" y="811703"/>
                    </a:cubicBezTo>
                    <a:lnTo>
                      <a:pt x="1915592" y="819509"/>
                    </a:lnTo>
                    <a:lnTo>
                      <a:pt x="1831313" y="819509"/>
                    </a:lnTo>
                    <a:lnTo>
                      <a:pt x="1818764" y="810734"/>
                    </a:lnTo>
                    <a:cubicBezTo>
                      <a:pt x="1810839" y="805192"/>
                      <a:pt x="1810725" y="796127"/>
                      <a:pt x="1818510" y="790486"/>
                    </a:cubicBezTo>
                    <a:lnTo>
                      <a:pt x="1856574" y="762901"/>
                    </a:lnTo>
                    <a:cubicBezTo>
                      <a:pt x="1860466" y="760081"/>
                      <a:pt x="1865596" y="758650"/>
                      <a:pt x="1870743" y="758617"/>
                    </a:cubicBezTo>
                    <a:close/>
                    <a:moveTo>
                      <a:pt x="1240240" y="758617"/>
                    </a:moveTo>
                    <a:cubicBezTo>
                      <a:pt x="1245386" y="758584"/>
                      <a:pt x="1250551" y="759950"/>
                      <a:pt x="1254513" y="762720"/>
                    </a:cubicBezTo>
                    <a:lnTo>
                      <a:pt x="1295606" y="791455"/>
                    </a:lnTo>
                    <a:cubicBezTo>
                      <a:pt x="1303530" y="796996"/>
                      <a:pt x="1303645" y="806061"/>
                      <a:pt x="1295860" y="811703"/>
                    </a:cubicBezTo>
                    <a:lnTo>
                      <a:pt x="1285089" y="819509"/>
                    </a:lnTo>
                    <a:lnTo>
                      <a:pt x="1200810" y="819509"/>
                    </a:lnTo>
                    <a:lnTo>
                      <a:pt x="1188261" y="810734"/>
                    </a:lnTo>
                    <a:cubicBezTo>
                      <a:pt x="1180336" y="805192"/>
                      <a:pt x="1180222" y="796127"/>
                      <a:pt x="1188007" y="790486"/>
                    </a:cubicBezTo>
                    <a:lnTo>
                      <a:pt x="1226071" y="762901"/>
                    </a:lnTo>
                    <a:cubicBezTo>
                      <a:pt x="1229963" y="760081"/>
                      <a:pt x="1235092" y="758650"/>
                      <a:pt x="1240240" y="758617"/>
                    </a:cubicBezTo>
                    <a:close/>
                    <a:moveTo>
                      <a:pt x="610930" y="758617"/>
                    </a:moveTo>
                    <a:cubicBezTo>
                      <a:pt x="616077" y="758584"/>
                      <a:pt x="621242" y="759950"/>
                      <a:pt x="625204" y="762720"/>
                    </a:cubicBezTo>
                    <a:lnTo>
                      <a:pt x="666297" y="791455"/>
                    </a:lnTo>
                    <a:cubicBezTo>
                      <a:pt x="674221" y="796996"/>
                      <a:pt x="674335" y="806061"/>
                      <a:pt x="666551" y="811703"/>
                    </a:cubicBezTo>
                    <a:lnTo>
                      <a:pt x="655779" y="819509"/>
                    </a:lnTo>
                    <a:lnTo>
                      <a:pt x="571500" y="819509"/>
                    </a:lnTo>
                    <a:lnTo>
                      <a:pt x="558951" y="810734"/>
                    </a:lnTo>
                    <a:cubicBezTo>
                      <a:pt x="551026" y="805192"/>
                      <a:pt x="550912" y="796127"/>
                      <a:pt x="558697" y="790486"/>
                    </a:cubicBezTo>
                    <a:lnTo>
                      <a:pt x="596761" y="762901"/>
                    </a:lnTo>
                    <a:cubicBezTo>
                      <a:pt x="600653" y="760081"/>
                      <a:pt x="605783" y="758650"/>
                      <a:pt x="610930" y="758617"/>
                    </a:cubicBezTo>
                    <a:close/>
                    <a:moveTo>
                      <a:pt x="2218501" y="756981"/>
                    </a:moveTo>
                    <a:cubicBezTo>
                      <a:pt x="2220803" y="756981"/>
                      <a:pt x="2223106" y="757606"/>
                      <a:pt x="2224863" y="758856"/>
                    </a:cubicBezTo>
                    <a:lnTo>
                      <a:pt x="2250359" y="777006"/>
                    </a:lnTo>
                    <a:cubicBezTo>
                      <a:pt x="2253872" y="779507"/>
                      <a:pt x="2253872" y="783563"/>
                      <a:pt x="2250359" y="786064"/>
                    </a:cubicBezTo>
                    <a:lnTo>
                      <a:pt x="2220522" y="807303"/>
                    </a:lnTo>
                    <a:cubicBezTo>
                      <a:pt x="2217009" y="809804"/>
                      <a:pt x="2211311" y="809804"/>
                      <a:pt x="2207798" y="807303"/>
                    </a:cubicBezTo>
                    <a:lnTo>
                      <a:pt x="2182303" y="789154"/>
                    </a:lnTo>
                    <a:cubicBezTo>
                      <a:pt x="2178788" y="786653"/>
                      <a:pt x="2178788" y="782597"/>
                      <a:pt x="2182303" y="780096"/>
                    </a:cubicBezTo>
                    <a:lnTo>
                      <a:pt x="2212138" y="758856"/>
                    </a:lnTo>
                    <a:cubicBezTo>
                      <a:pt x="2213895" y="757606"/>
                      <a:pt x="2216198" y="756981"/>
                      <a:pt x="2218501" y="756981"/>
                    </a:cubicBezTo>
                    <a:close/>
                    <a:moveTo>
                      <a:pt x="1587870" y="756981"/>
                    </a:moveTo>
                    <a:cubicBezTo>
                      <a:pt x="1590173" y="756981"/>
                      <a:pt x="1592476" y="757606"/>
                      <a:pt x="1594233" y="758856"/>
                    </a:cubicBezTo>
                    <a:lnTo>
                      <a:pt x="1619728" y="777006"/>
                    </a:lnTo>
                    <a:cubicBezTo>
                      <a:pt x="1623242" y="779507"/>
                      <a:pt x="1623242" y="783563"/>
                      <a:pt x="1619728" y="786064"/>
                    </a:cubicBezTo>
                    <a:lnTo>
                      <a:pt x="1589892" y="807303"/>
                    </a:lnTo>
                    <a:cubicBezTo>
                      <a:pt x="1586378" y="809804"/>
                      <a:pt x="1580681" y="809804"/>
                      <a:pt x="1577168" y="807303"/>
                    </a:cubicBezTo>
                    <a:lnTo>
                      <a:pt x="1551672" y="789154"/>
                    </a:lnTo>
                    <a:cubicBezTo>
                      <a:pt x="1548158" y="786653"/>
                      <a:pt x="1548158" y="782597"/>
                      <a:pt x="1551672" y="780096"/>
                    </a:cubicBezTo>
                    <a:lnTo>
                      <a:pt x="1581508" y="758856"/>
                    </a:lnTo>
                    <a:cubicBezTo>
                      <a:pt x="1583264" y="757606"/>
                      <a:pt x="1585567" y="756981"/>
                      <a:pt x="1587870" y="756981"/>
                    </a:cubicBezTo>
                    <a:close/>
                    <a:moveTo>
                      <a:pt x="957367" y="756981"/>
                    </a:moveTo>
                    <a:cubicBezTo>
                      <a:pt x="959670" y="756981"/>
                      <a:pt x="961973" y="757606"/>
                      <a:pt x="963730" y="758856"/>
                    </a:cubicBezTo>
                    <a:lnTo>
                      <a:pt x="989225" y="777006"/>
                    </a:lnTo>
                    <a:cubicBezTo>
                      <a:pt x="992739" y="779507"/>
                      <a:pt x="992739" y="783563"/>
                      <a:pt x="989225" y="786064"/>
                    </a:cubicBezTo>
                    <a:lnTo>
                      <a:pt x="959388" y="807303"/>
                    </a:lnTo>
                    <a:cubicBezTo>
                      <a:pt x="955875" y="809804"/>
                      <a:pt x="950177" y="809804"/>
                      <a:pt x="946664" y="807303"/>
                    </a:cubicBezTo>
                    <a:lnTo>
                      <a:pt x="921168" y="789154"/>
                    </a:lnTo>
                    <a:cubicBezTo>
                      <a:pt x="917654" y="786653"/>
                      <a:pt x="917654" y="782597"/>
                      <a:pt x="921168" y="780096"/>
                    </a:cubicBezTo>
                    <a:lnTo>
                      <a:pt x="951005" y="758856"/>
                    </a:lnTo>
                    <a:cubicBezTo>
                      <a:pt x="952761" y="757606"/>
                      <a:pt x="955064" y="756981"/>
                      <a:pt x="957367" y="756981"/>
                    </a:cubicBezTo>
                    <a:close/>
                    <a:moveTo>
                      <a:pt x="328057" y="756981"/>
                    </a:moveTo>
                    <a:cubicBezTo>
                      <a:pt x="330360" y="756981"/>
                      <a:pt x="332663" y="757606"/>
                      <a:pt x="334420" y="758856"/>
                    </a:cubicBezTo>
                    <a:lnTo>
                      <a:pt x="359916" y="777006"/>
                    </a:lnTo>
                    <a:cubicBezTo>
                      <a:pt x="363429" y="779507"/>
                      <a:pt x="363429" y="783563"/>
                      <a:pt x="359916" y="786064"/>
                    </a:cubicBezTo>
                    <a:lnTo>
                      <a:pt x="330079" y="807303"/>
                    </a:lnTo>
                    <a:cubicBezTo>
                      <a:pt x="326565" y="809804"/>
                      <a:pt x="320868" y="809804"/>
                      <a:pt x="317354" y="807303"/>
                    </a:cubicBezTo>
                    <a:lnTo>
                      <a:pt x="291859" y="789154"/>
                    </a:lnTo>
                    <a:cubicBezTo>
                      <a:pt x="288344" y="786653"/>
                      <a:pt x="288344" y="782597"/>
                      <a:pt x="291859" y="780096"/>
                    </a:cubicBezTo>
                    <a:lnTo>
                      <a:pt x="321695" y="758856"/>
                    </a:lnTo>
                    <a:cubicBezTo>
                      <a:pt x="323452" y="757606"/>
                      <a:pt x="325755" y="756981"/>
                      <a:pt x="328057" y="756981"/>
                    </a:cubicBezTo>
                    <a:close/>
                    <a:moveTo>
                      <a:pt x="2413466" y="752287"/>
                    </a:moveTo>
                    <a:cubicBezTo>
                      <a:pt x="2416462" y="752312"/>
                      <a:pt x="2419443" y="753150"/>
                      <a:pt x="2421703" y="754797"/>
                    </a:cubicBezTo>
                    <a:lnTo>
                      <a:pt x="2431397" y="761863"/>
                    </a:lnTo>
                    <a:cubicBezTo>
                      <a:pt x="2435914" y="765155"/>
                      <a:pt x="2435827" y="770431"/>
                      <a:pt x="2431202" y="773647"/>
                    </a:cubicBezTo>
                    <a:lnTo>
                      <a:pt x="2405935" y="791214"/>
                    </a:lnTo>
                    <a:cubicBezTo>
                      <a:pt x="2401310" y="794430"/>
                      <a:pt x="2393899" y="794368"/>
                      <a:pt x="2389381" y="791075"/>
                    </a:cubicBezTo>
                    <a:lnTo>
                      <a:pt x="2379686" y="784009"/>
                    </a:lnTo>
                    <a:cubicBezTo>
                      <a:pt x="2375169" y="780717"/>
                      <a:pt x="2375256" y="775441"/>
                      <a:pt x="2379882" y="772225"/>
                    </a:cubicBezTo>
                    <a:lnTo>
                      <a:pt x="2405148" y="754658"/>
                    </a:lnTo>
                    <a:cubicBezTo>
                      <a:pt x="2407460" y="753050"/>
                      <a:pt x="2410470" y="752261"/>
                      <a:pt x="2413466" y="752287"/>
                    </a:cubicBezTo>
                    <a:close/>
                    <a:moveTo>
                      <a:pt x="1782835" y="752287"/>
                    </a:moveTo>
                    <a:cubicBezTo>
                      <a:pt x="1785831" y="752312"/>
                      <a:pt x="1788813" y="753150"/>
                      <a:pt x="1791072" y="754797"/>
                    </a:cubicBezTo>
                    <a:lnTo>
                      <a:pt x="1800767" y="761863"/>
                    </a:lnTo>
                    <a:cubicBezTo>
                      <a:pt x="1805284" y="765155"/>
                      <a:pt x="1805196" y="770431"/>
                      <a:pt x="1800571" y="773647"/>
                    </a:cubicBezTo>
                    <a:lnTo>
                      <a:pt x="1775305" y="791214"/>
                    </a:lnTo>
                    <a:cubicBezTo>
                      <a:pt x="1770680" y="794430"/>
                      <a:pt x="1763268" y="794368"/>
                      <a:pt x="1758750" y="791075"/>
                    </a:cubicBezTo>
                    <a:lnTo>
                      <a:pt x="1749055" y="784009"/>
                    </a:lnTo>
                    <a:cubicBezTo>
                      <a:pt x="1744538" y="780717"/>
                      <a:pt x="1744626" y="775441"/>
                      <a:pt x="1749251" y="772225"/>
                    </a:cubicBezTo>
                    <a:lnTo>
                      <a:pt x="1774517" y="754658"/>
                    </a:lnTo>
                    <a:cubicBezTo>
                      <a:pt x="1776830" y="753050"/>
                      <a:pt x="1779839" y="752261"/>
                      <a:pt x="1782835" y="752287"/>
                    </a:cubicBezTo>
                    <a:close/>
                    <a:moveTo>
                      <a:pt x="1152332" y="752287"/>
                    </a:moveTo>
                    <a:cubicBezTo>
                      <a:pt x="1155328" y="752312"/>
                      <a:pt x="1158310" y="753150"/>
                      <a:pt x="1160569" y="754797"/>
                    </a:cubicBezTo>
                    <a:lnTo>
                      <a:pt x="1170263" y="761863"/>
                    </a:lnTo>
                    <a:cubicBezTo>
                      <a:pt x="1174780" y="765155"/>
                      <a:pt x="1174693" y="770431"/>
                      <a:pt x="1170068" y="773647"/>
                    </a:cubicBezTo>
                    <a:lnTo>
                      <a:pt x="1144801" y="791214"/>
                    </a:lnTo>
                    <a:cubicBezTo>
                      <a:pt x="1140176" y="794430"/>
                      <a:pt x="1132764" y="794368"/>
                      <a:pt x="1128247" y="791075"/>
                    </a:cubicBezTo>
                    <a:lnTo>
                      <a:pt x="1118552" y="784009"/>
                    </a:lnTo>
                    <a:cubicBezTo>
                      <a:pt x="1114035" y="780717"/>
                      <a:pt x="1114123" y="775441"/>
                      <a:pt x="1118748" y="772225"/>
                    </a:cubicBezTo>
                    <a:lnTo>
                      <a:pt x="1144014" y="754658"/>
                    </a:lnTo>
                    <a:cubicBezTo>
                      <a:pt x="1146326" y="753050"/>
                      <a:pt x="1149336" y="752261"/>
                      <a:pt x="1152332" y="752287"/>
                    </a:cubicBezTo>
                    <a:close/>
                    <a:moveTo>
                      <a:pt x="523022" y="752287"/>
                    </a:moveTo>
                    <a:cubicBezTo>
                      <a:pt x="526018" y="752312"/>
                      <a:pt x="529000" y="753150"/>
                      <a:pt x="531259" y="754797"/>
                    </a:cubicBezTo>
                    <a:lnTo>
                      <a:pt x="540953" y="761863"/>
                    </a:lnTo>
                    <a:cubicBezTo>
                      <a:pt x="545470" y="765155"/>
                      <a:pt x="545384" y="770431"/>
                      <a:pt x="540758" y="773647"/>
                    </a:cubicBezTo>
                    <a:lnTo>
                      <a:pt x="515492" y="791214"/>
                    </a:lnTo>
                    <a:cubicBezTo>
                      <a:pt x="510867" y="794430"/>
                      <a:pt x="503455" y="794368"/>
                      <a:pt x="498937" y="791075"/>
                    </a:cubicBezTo>
                    <a:lnTo>
                      <a:pt x="489243" y="784009"/>
                    </a:lnTo>
                    <a:cubicBezTo>
                      <a:pt x="484726" y="780717"/>
                      <a:pt x="484813" y="775441"/>
                      <a:pt x="489438" y="772225"/>
                    </a:cubicBezTo>
                    <a:lnTo>
                      <a:pt x="514704" y="754658"/>
                    </a:lnTo>
                    <a:cubicBezTo>
                      <a:pt x="517017" y="753050"/>
                      <a:pt x="520026" y="752261"/>
                      <a:pt x="523022" y="752287"/>
                    </a:cubicBezTo>
                    <a:close/>
                    <a:moveTo>
                      <a:pt x="2564048" y="749025"/>
                    </a:moveTo>
                    <a:lnTo>
                      <a:pt x="2570530" y="785934"/>
                    </a:lnTo>
                    <a:lnTo>
                      <a:pt x="2563697" y="785934"/>
                    </a:lnTo>
                    <a:lnTo>
                      <a:pt x="2543157" y="771312"/>
                    </a:lnTo>
                    <a:cubicBezTo>
                      <a:pt x="2540280" y="769264"/>
                      <a:pt x="2540280" y="765943"/>
                      <a:pt x="2543156" y="763896"/>
                    </a:cubicBezTo>
                    <a:close/>
                    <a:moveTo>
                      <a:pt x="2005217" y="747136"/>
                    </a:moveTo>
                    <a:cubicBezTo>
                      <a:pt x="2007059" y="747195"/>
                      <a:pt x="2008868" y="747752"/>
                      <a:pt x="2010210" y="748797"/>
                    </a:cubicBezTo>
                    <a:lnTo>
                      <a:pt x="2015971" y="753278"/>
                    </a:lnTo>
                    <a:cubicBezTo>
                      <a:pt x="2018654" y="755366"/>
                      <a:pt x="2018452" y="758608"/>
                      <a:pt x="2015519" y="760519"/>
                    </a:cubicBezTo>
                    <a:lnTo>
                      <a:pt x="2009224" y="764619"/>
                    </a:lnTo>
                    <a:cubicBezTo>
                      <a:pt x="2006290" y="766530"/>
                      <a:pt x="2001736" y="766386"/>
                      <a:pt x="1999052" y="764298"/>
                    </a:cubicBezTo>
                    <a:lnTo>
                      <a:pt x="1993292" y="759817"/>
                    </a:lnTo>
                    <a:cubicBezTo>
                      <a:pt x="1990608" y="757729"/>
                      <a:pt x="1990810" y="754487"/>
                      <a:pt x="1993743" y="752576"/>
                    </a:cubicBezTo>
                    <a:lnTo>
                      <a:pt x="2000039" y="748476"/>
                    </a:lnTo>
                    <a:cubicBezTo>
                      <a:pt x="2001505" y="747520"/>
                      <a:pt x="2003377" y="747078"/>
                      <a:pt x="2005217" y="747136"/>
                    </a:cubicBezTo>
                    <a:close/>
                    <a:moveTo>
                      <a:pt x="1374714" y="747136"/>
                    </a:moveTo>
                    <a:cubicBezTo>
                      <a:pt x="1376555" y="747195"/>
                      <a:pt x="1378364" y="747752"/>
                      <a:pt x="1379707" y="748797"/>
                    </a:cubicBezTo>
                    <a:lnTo>
                      <a:pt x="1385467" y="753278"/>
                    </a:lnTo>
                    <a:cubicBezTo>
                      <a:pt x="1388151" y="755366"/>
                      <a:pt x="1387949" y="758608"/>
                      <a:pt x="1385016" y="760519"/>
                    </a:cubicBezTo>
                    <a:lnTo>
                      <a:pt x="1378720" y="764619"/>
                    </a:lnTo>
                    <a:cubicBezTo>
                      <a:pt x="1375786" y="766530"/>
                      <a:pt x="1371233" y="766386"/>
                      <a:pt x="1368549" y="764298"/>
                    </a:cubicBezTo>
                    <a:lnTo>
                      <a:pt x="1362789" y="759817"/>
                    </a:lnTo>
                    <a:cubicBezTo>
                      <a:pt x="1360105" y="757729"/>
                      <a:pt x="1360306" y="754487"/>
                      <a:pt x="1363240" y="752576"/>
                    </a:cubicBezTo>
                    <a:lnTo>
                      <a:pt x="1369536" y="748476"/>
                    </a:lnTo>
                    <a:cubicBezTo>
                      <a:pt x="1371002" y="747520"/>
                      <a:pt x="1372874" y="747078"/>
                      <a:pt x="1374714" y="747136"/>
                    </a:cubicBezTo>
                    <a:close/>
                    <a:moveTo>
                      <a:pt x="745404" y="747136"/>
                    </a:moveTo>
                    <a:cubicBezTo>
                      <a:pt x="747246" y="747195"/>
                      <a:pt x="749055" y="747752"/>
                      <a:pt x="750397" y="748797"/>
                    </a:cubicBezTo>
                    <a:lnTo>
                      <a:pt x="756157" y="753278"/>
                    </a:lnTo>
                    <a:cubicBezTo>
                      <a:pt x="758842" y="755366"/>
                      <a:pt x="758639" y="758608"/>
                      <a:pt x="755706" y="760519"/>
                    </a:cubicBezTo>
                    <a:lnTo>
                      <a:pt x="749410" y="764619"/>
                    </a:lnTo>
                    <a:cubicBezTo>
                      <a:pt x="746477" y="766530"/>
                      <a:pt x="741923" y="766386"/>
                      <a:pt x="739239" y="764298"/>
                    </a:cubicBezTo>
                    <a:lnTo>
                      <a:pt x="733479" y="759817"/>
                    </a:lnTo>
                    <a:cubicBezTo>
                      <a:pt x="730795" y="757729"/>
                      <a:pt x="730997" y="754487"/>
                      <a:pt x="733930" y="752576"/>
                    </a:cubicBezTo>
                    <a:lnTo>
                      <a:pt x="740227" y="748476"/>
                    </a:lnTo>
                    <a:cubicBezTo>
                      <a:pt x="741692" y="747520"/>
                      <a:pt x="743564" y="747078"/>
                      <a:pt x="745404" y="747136"/>
                    </a:cubicBezTo>
                    <a:close/>
                    <a:moveTo>
                      <a:pt x="114901" y="747136"/>
                    </a:moveTo>
                    <a:cubicBezTo>
                      <a:pt x="116743" y="747195"/>
                      <a:pt x="118552" y="747752"/>
                      <a:pt x="119894" y="748797"/>
                    </a:cubicBezTo>
                    <a:lnTo>
                      <a:pt x="125654" y="753278"/>
                    </a:lnTo>
                    <a:cubicBezTo>
                      <a:pt x="128338" y="755366"/>
                      <a:pt x="128135" y="758608"/>
                      <a:pt x="125203" y="760519"/>
                    </a:cubicBezTo>
                    <a:lnTo>
                      <a:pt x="118907" y="764619"/>
                    </a:lnTo>
                    <a:cubicBezTo>
                      <a:pt x="115973" y="766530"/>
                      <a:pt x="111420" y="766386"/>
                      <a:pt x="108736" y="764298"/>
                    </a:cubicBezTo>
                    <a:lnTo>
                      <a:pt x="102976" y="759817"/>
                    </a:lnTo>
                    <a:cubicBezTo>
                      <a:pt x="100292" y="757729"/>
                      <a:pt x="100493" y="754487"/>
                      <a:pt x="103427" y="752576"/>
                    </a:cubicBezTo>
                    <a:lnTo>
                      <a:pt x="109723" y="748476"/>
                    </a:lnTo>
                    <a:cubicBezTo>
                      <a:pt x="111189" y="747520"/>
                      <a:pt x="113061" y="747078"/>
                      <a:pt x="114901" y="747136"/>
                    </a:cubicBezTo>
                    <a:close/>
                    <a:moveTo>
                      <a:pt x="13396" y="743232"/>
                    </a:moveTo>
                    <a:lnTo>
                      <a:pt x="14789" y="743695"/>
                    </a:lnTo>
                    <a:lnTo>
                      <a:pt x="20550" y="748177"/>
                    </a:lnTo>
                    <a:cubicBezTo>
                      <a:pt x="23234" y="750266"/>
                      <a:pt x="23032" y="753507"/>
                      <a:pt x="20099" y="755418"/>
                    </a:cubicBezTo>
                    <a:lnTo>
                      <a:pt x="13803" y="759518"/>
                    </a:lnTo>
                    <a:lnTo>
                      <a:pt x="10554" y="759416"/>
                    </a:lnTo>
                    <a:close/>
                    <a:moveTo>
                      <a:pt x="2084135" y="742559"/>
                    </a:moveTo>
                    <a:cubicBezTo>
                      <a:pt x="2086833" y="742559"/>
                      <a:pt x="2089532" y="743292"/>
                      <a:pt x="2091591" y="744757"/>
                    </a:cubicBezTo>
                    <a:lnTo>
                      <a:pt x="2121466" y="766025"/>
                    </a:lnTo>
                    <a:cubicBezTo>
                      <a:pt x="2125584" y="768956"/>
                      <a:pt x="2125584" y="773708"/>
                      <a:pt x="2121466" y="776640"/>
                    </a:cubicBezTo>
                    <a:lnTo>
                      <a:pt x="2081543" y="805060"/>
                    </a:lnTo>
                    <a:cubicBezTo>
                      <a:pt x="2077425" y="807991"/>
                      <a:pt x="2070748" y="807991"/>
                      <a:pt x="2066631" y="805060"/>
                    </a:cubicBezTo>
                    <a:lnTo>
                      <a:pt x="2036755" y="783792"/>
                    </a:lnTo>
                    <a:cubicBezTo>
                      <a:pt x="2032637" y="780861"/>
                      <a:pt x="2032637" y="776109"/>
                      <a:pt x="2036755" y="773177"/>
                    </a:cubicBezTo>
                    <a:lnTo>
                      <a:pt x="2076679" y="744757"/>
                    </a:lnTo>
                    <a:cubicBezTo>
                      <a:pt x="2078738" y="743292"/>
                      <a:pt x="2081436" y="742559"/>
                      <a:pt x="2084135" y="742559"/>
                    </a:cubicBezTo>
                    <a:close/>
                    <a:moveTo>
                      <a:pt x="1453504" y="742559"/>
                    </a:moveTo>
                    <a:cubicBezTo>
                      <a:pt x="1456202" y="742559"/>
                      <a:pt x="1458901" y="743292"/>
                      <a:pt x="1460960" y="744757"/>
                    </a:cubicBezTo>
                    <a:lnTo>
                      <a:pt x="1490836" y="766025"/>
                    </a:lnTo>
                    <a:cubicBezTo>
                      <a:pt x="1494954" y="768956"/>
                      <a:pt x="1494954" y="773708"/>
                      <a:pt x="1490836" y="776640"/>
                    </a:cubicBezTo>
                    <a:lnTo>
                      <a:pt x="1450912" y="805060"/>
                    </a:lnTo>
                    <a:cubicBezTo>
                      <a:pt x="1446794" y="807991"/>
                      <a:pt x="1440118" y="807991"/>
                      <a:pt x="1436000" y="805060"/>
                    </a:cubicBezTo>
                    <a:lnTo>
                      <a:pt x="1406124" y="783792"/>
                    </a:lnTo>
                    <a:cubicBezTo>
                      <a:pt x="1402007" y="780861"/>
                      <a:pt x="1402007" y="776109"/>
                      <a:pt x="1406124" y="773177"/>
                    </a:cubicBezTo>
                    <a:lnTo>
                      <a:pt x="1446048" y="744757"/>
                    </a:lnTo>
                    <a:cubicBezTo>
                      <a:pt x="1448107" y="743292"/>
                      <a:pt x="1450806" y="742559"/>
                      <a:pt x="1453504" y="742559"/>
                    </a:cubicBezTo>
                    <a:close/>
                    <a:moveTo>
                      <a:pt x="823001" y="742559"/>
                    </a:moveTo>
                    <a:cubicBezTo>
                      <a:pt x="825699" y="742559"/>
                      <a:pt x="828398" y="743292"/>
                      <a:pt x="830457" y="744757"/>
                    </a:cubicBezTo>
                    <a:lnTo>
                      <a:pt x="860332" y="766025"/>
                    </a:lnTo>
                    <a:cubicBezTo>
                      <a:pt x="864450" y="768956"/>
                      <a:pt x="864450" y="773708"/>
                      <a:pt x="860332" y="776640"/>
                    </a:cubicBezTo>
                    <a:lnTo>
                      <a:pt x="820408" y="805060"/>
                    </a:lnTo>
                    <a:cubicBezTo>
                      <a:pt x="816291" y="807991"/>
                      <a:pt x="809615" y="807991"/>
                      <a:pt x="805496" y="805060"/>
                    </a:cubicBezTo>
                    <a:lnTo>
                      <a:pt x="775621" y="783792"/>
                    </a:lnTo>
                    <a:cubicBezTo>
                      <a:pt x="771503" y="780861"/>
                      <a:pt x="771503" y="776109"/>
                      <a:pt x="775621" y="773177"/>
                    </a:cubicBezTo>
                    <a:lnTo>
                      <a:pt x="815545" y="744757"/>
                    </a:lnTo>
                    <a:cubicBezTo>
                      <a:pt x="817604" y="743292"/>
                      <a:pt x="820302" y="742559"/>
                      <a:pt x="823001" y="742559"/>
                    </a:cubicBezTo>
                    <a:close/>
                    <a:moveTo>
                      <a:pt x="193691" y="742559"/>
                    </a:moveTo>
                    <a:cubicBezTo>
                      <a:pt x="196390" y="742559"/>
                      <a:pt x="199089" y="743292"/>
                      <a:pt x="201147" y="744757"/>
                    </a:cubicBezTo>
                    <a:lnTo>
                      <a:pt x="231023" y="766025"/>
                    </a:lnTo>
                    <a:cubicBezTo>
                      <a:pt x="235141" y="768956"/>
                      <a:pt x="235141" y="773708"/>
                      <a:pt x="231023" y="776640"/>
                    </a:cubicBezTo>
                    <a:lnTo>
                      <a:pt x="191099" y="805060"/>
                    </a:lnTo>
                    <a:cubicBezTo>
                      <a:pt x="186981" y="807991"/>
                      <a:pt x="180305" y="807991"/>
                      <a:pt x="176187" y="805060"/>
                    </a:cubicBezTo>
                    <a:lnTo>
                      <a:pt x="146312" y="783792"/>
                    </a:lnTo>
                    <a:cubicBezTo>
                      <a:pt x="142193" y="780861"/>
                      <a:pt x="142193" y="776109"/>
                      <a:pt x="146312" y="773177"/>
                    </a:cubicBezTo>
                    <a:lnTo>
                      <a:pt x="186235" y="744757"/>
                    </a:lnTo>
                    <a:cubicBezTo>
                      <a:pt x="188294" y="743292"/>
                      <a:pt x="190992" y="742559"/>
                      <a:pt x="193691" y="742559"/>
                    </a:cubicBezTo>
                    <a:close/>
                    <a:moveTo>
                      <a:pt x="2530744" y="742035"/>
                    </a:moveTo>
                    <a:cubicBezTo>
                      <a:pt x="2532585" y="742094"/>
                      <a:pt x="2534394" y="742651"/>
                      <a:pt x="2535736" y="743695"/>
                    </a:cubicBezTo>
                    <a:lnTo>
                      <a:pt x="2541497" y="748177"/>
                    </a:lnTo>
                    <a:cubicBezTo>
                      <a:pt x="2544181" y="750266"/>
                      <a:pt x="2543979" y="753507"/>
                      <a:pt x="2541046" y="755418"/>
                    </a:cubicBezTo>
                    <a:lnTo>
                      <a:pt x="2534750" y="759518"/>
                    </a:lnTo>
                    <a:cubicBezTo>
                      <a:pt x="2531817" y="761429"/>
                      <a:pt x="2527263" y="761285"/>
                      <a:pt x="2524579" y="759197"/>
                    </a:cubicBezTo>
                    <a:lnTo>
                      <a:pt x="2518818" y="754715"/>
                    </a:lnTo>
                    <a:cubicBezTo>
                      <a:pt x="2516135" y="752627"/>
                      <a:pt x="2516337" y="749386"/>
                      <a:pt x="2519269" y="747475"/>
                    </a:cubicBezTo>
                    <a:lnTo>
                      <a:pt x="2525565" y="743374"/>
                    </a:lnTo>
                    <a:cubicBezTo>
                      <a:pt x="2527032" y="742419"/>
                      <a:pt x="2528904" y="741977"/>
                      <a:pt x="2530744" y="742035"/>
                    </a:cubicBezTo>
                    <a:close/>
                    <a:moveTo>
                      <a:pt x="1900113" y="742035"/>
                    </a:moveTo>
                    <a:cubicBezTo>
                      <a:pt x="1901954" y="742094"/>
                      <a:pt x="1903764" y="742651"/>
                      <a:pt x="1905105" y="743695"/>
                    </a:cubicBezTo>
                    <a:lnTo>
                      <a:pt x="1910866" y="748177"/>
                    </a:lnTo>
                    <a:cubicBezTo>
                      <a:pt x="1913550" y="750266"/>
                      <a:pt x="1913349" y="753507"/>
                      <a:pt x="1910415" y="755418"/>
                    </a:cubicBezTo>
                    <a:lnTo>
                      <a:pt x="1904119" y="759518"/>
                    </a:lnTo>
                    <a:cubicBezTo>
                      <a:pt x="1901186" y="761429"/>
                      <a:pt x="1896632" y="761285"/>
                      <a:pt x="1893948" y="759197"/>
                    </a:cubicBezTo>
                    <a:lnTo>
                      <a:pt x="1888188" y="754715"/>
                    </a:lnTo>
                    <a:cubicBezTo>
                      <a:pt x="1885504" y="752627"/>
                      <a:pt x="1885706" y="749386"/>
                      <a:pt x="1888639" y="747475"/>
                    </a:cubicBezTo>
                    <a:lnTo>
                      <a:pt x="1894935" y="743374"/>
                    </a:lnTo>
                    <a:cubicBezTo>
                      <a:pt x="1896401" y="742419"/>
                      <a:pt x="1898273" y="741977"/>
                      <a:pt x="1900113" y="742035"/>
                    </a:cubicBezTo>
                    <a:close/>
                    <a:moveTo>
                      <a:pt x="1269610" y="742035"/>
                    </a:moveTo>
                    <a:cubicBezTo>
                      <a:pt x="1271451" y="742094"/>
                      <a:pt x="1273261" y="742651"/>
                      <a:pt x="1274602" y="743695"/>
                    </a:cubicBezTo>
                    <a:lnTo>
                      <a:pt x="1280363" y="748177"/>
                    </a:lnTo>
                    <a:cubicBezTo>
                      <a:pt x="1283047" y="750266"/>
                      <a:pt x="1282845" y="753507"/>
                      <a:pt x="1279912" y="755418"/>
                    </a:cubicBezTo>
                    <a:lnTo>
                      <a:pt x="1273616" y="759518"/>
                    </a:lnTo>
                    <a:cubicBezTo>
                      <a:pt x="1270683" y="761429"/>
                      <a:pt x="1266129" y="761285"/>
                      <a:pt x="1263445" y="759197"/>
                    </a:cubicBezTo>
                    <a:lnTo>
                      <a:pt x="1257685" y="754715"/>
                    </a:lnTo>
                    <a:cubicBezTo>
                      <a:pt x="1255001" y="752627"/>
                      <a:pt x="1255203" y="749386"/>
                      <a:pt x="1258136" y="747475"/>
                    </a:cubicBezTo>
                    <a:lnTo>
                      <a:pt x="1264432" y="743374"/>
                    </a:lnTo>
                    <a:cubicBezTo>
                      <a:pt x="1265898" y="742419"/>
                      <a:pt x="1267770" y="741977"/>
                      <a:pt x="1269610" y="742035"/>
                    </a:cubicBezTo>
                    <a:close/>
                    <a:moveTo>
                      <a:pt x="640300" y="742035"/>
                    </a:moveTo>
                    <a:cubicBezTo>
                      <a:pt x="642141" y="742094"/>
                      <a:pt x="643951" y="742651"/>
                      <a:pt x="645293" y="743695"/>
                    </a:cubicBezTo>
                    <a:lnTo>
                      <a:pt x="651053" y="748177"/>
                    </a:lnTo>
                    <a:cubicBezTo>
                      <a:pt x="653737" y="750266"/>
                      <a:pt x="653535" y="753507"/>
                      <a:pt x="650602" y="755418"/>
                    </a:cubicBezTo>
                    <a:lnTo>
                      <a:pt x="644307" y="759518"/>
                    </a:lnTo>
                    <a:cubicBezTo>
                      <a:pt x="641373" y="761429"/>
                      <a:pt x="636819" y="761285"/>
                      <a:pt x="634136" y="759197"/>
                    </a:cubicBezTo>
                    <a:lnTo>
                      <a:pt x="628375" y="754715"/>
                    </a:lnTo>
                    <a:cubicBezTo>
                      <a:pt x="625691" y="752627"/>
                      <a:pt x="625893" y="749386"/>
                      <a:pt x="628826" y="747475"/>
                    </a:cubicBezTo>
                    <a:lnTo>
                      <a:pt x="635122" y="743374"/>
                    </a:lnTo>
                    <a:cubicBezTo>
                      <a:pt x="636589" y="742419"/>
                      <a:pt x="638460" y="741977"/>
                      <a:pt x="640300" y="742035"/>
                    </a:cubicBezTo>
                    <a:close/>
                    <a:moveTo>
                      <a:pt x="1947538" y="741144"/>
                    </a:moveTo>
                    <a:cubicBezTo>
                      <a:pt x="1949422" y="741144"/>
                      <a:pt x="1951308" y="741657"/>
                      <a:pt x="1952746" y="742681"/>
                    </a:cubicBezTo>
                    <a:lnTo>
                      <a:pt x="1973286" y="757302"/>
                    </a:lnTo>
                    <a:cubicBezTo>
                      <a:pt x="1976163" y="759350"/>
                      <a:pt x="1976163" y="762670"/>
                      <a:pt x="1973286" y="764718"/>
                    </a:cubicBezTo>
                    <a:lnTo>
                      <a:pt x="1943483" y="785934"/>
                    </a:lnTo>
                    <a:cubicBezTo>
                      <a:pt x="1940606" y="787981"/>
                      <a:pt x="1935943" y="787981"/>
                      <a:pt x="1933066" y="785934"/>
                    </a:cubicBezTo>
                    <a:lnTo>
                      <a:pt x="1912526" y="771312"/>
                    </a:lnTo>
                    <a:cubicBezTo>
                      <a:pt x="1909649" y="769264"/>
                      <a:pt x="1909649" y="765943"/>
                      <a:pt x="1912526" y="763896"/>
                    </a:cubicBezTo>
                    <a:lnTo>
                      <a:pt x="1942329" y="742680"/>
                    </a:lnTo>
                    <a:cubicBezTo>
                      <a:pt x="1943767" y="741657"/>
                      <a:pt x="1945652" y="741144"/>
                      <a:pt x="1947538" y="741144"/>
                    </a:cubicBezTo>
                    <a:close/>
                    <a:moveTo>
                      <a:pt x="1317035" y="741144"/>
                    </a:moveTo>
                    <a:cubicBezTo>
                      <a:pt x="1318919" y="741144"/>
                      <a:pt x="1320804" y="741657"/>
                      <a:pt x="1322243" y="742681"/>
                    </a:cubicBezTo>
                    <a:lnTo>
                      <a:pt x="1342783" y="757302"/>
                    </a:lnTo>
                    <a:cubicBezTo>
                      <a:pt x="1345659" y="759350"/>
                      <a:pt x="1345659" y="762670"/>
                      <a:pt x="1342783" y="764718"/>
                    </a:cubicBezTo>
                    <a:lnTo>
                      <a:pt x="1312979" y="785934"/>
                    </a:lnTo>
                    <a:cubicBezTo>
                      <a:pt x="1310103" y="787981"/>
                      <a:pt x="1305439" y="787981"/>
                      <a:pt x="1302563" y="785934"/>
                    </a:cubicBezTo>
                    <a:lnTo>
                      <a:pt x="1282022" y="771312"/>
                    </a:lnTo>
                    <a:cubicBezTo>
                      <a:pt x="1279146" y="769264"/>
                      <a:pt x="1279146" y="765943"/>
                      <a:pt x="1282022" y="763896"/>
                    </a:cubicBezTo>
                    <a:lnTo>
                      <a:pt x="1311825" y="742680"/>
                    </a:lnTo>
                    <a:cubicBezTo>
                      <a:pt x="1313264" y="741657"/>
                      <a:pt x="1315149" y="741144"/>
                      <a:pt x="1317035" y="741144"/>
                    </a:cubicBezTo>
                    <a:close/>
                    <a:moveTo>
                      <a:pt x="687725" y="741144"/>
                    </a:moveTo>
                    <a:cubicBezTo>
                      <a:pt x="689609" y="741144"/>
                      <a:pt x="691495" y="741657"/>
                      <a:pt x="692932" y="742681"/>
                    </a:cubicBezTo>
                    <a:lnTo>
                      <a:pt x="713473" y="757302"/>
                    </a:lnTo>
                    <a:cubicBezTo>
                      <a:pt x="716350" y="759350"/>
                      <a:pt x="716350" y="762670"/>
                      <a:pt x="713473" y="764718"/>
                    </a:cubicBezTo>
                    <a:lnTo>
                      <a:pt x="683670" y="785934"/>
                    </a:lnTo>
                    <a:cubicBezTo>
                      <a:pt x="680793" y="787981"/>
                      <a:pt x="676130" y="787981"/>
                      <a:pt x="673254" y="785934"/>
                    </a:cubicBezTo>
                    <a:lnTo>
                      <a:pt x="652713" y="771312"/>
                    </a:lnTo>
                    <a:cubicBezTo>
                      <a:pt x="649836" y="769264"/>
                      <a:pt x="649836" y="765943"/>
                      <a:pt x="652712" y="763896"/>
                    </a:cubicBezTo>
                    <a:lnTo>
                      <a:pt x="682516" y="742680"/>
                    </a:lnTo>
                    <a:cubicBezTo>
                      <a:pt x="683954" y="741657"/>
                      <a:pt x="685839" y="741144"/>
                      <a:pt x="687725" y="741144"/>
                    </a:cubicBezTo>
                    <a:close/>
                    <a:moveTo>
                      <a:pt x="57222" y="741144"/>
                    </a:moveTo>
                    <a:cubicBezTo>
                      <a:pt x="59106" y="741144"/>
                      <a:pt x="60991" y="741657"/>
                      <a:pt x="62429" y="742681"/>
                    </a:cubicBezTo>
                    <a:lnTo>
                      <a:pt x="82970" y="757302"/>
                    </a:lnTo>
                    <a:cubicBezTo>
                      <a:pt x="85846" y="759350"/>
                      <a:pt x="85846" y="762670"/>
                      <a:pt x="82970" y="764718"/>
                    </a:cubicBezTo>
                    <a:lnTo>
                      <a:pt x="53167" y="785934"/>
                    </a:lnTo>
                    <a:cubicBezTo>
                      <a:pt x="50290" y="787981"/>
                      <a:pt x="45627" y="787981"/>
                      <a:pt x="42750" y="785934"/>
                    </a:cubicBezTo>
                    <a:lnTo>
                      <a:pt x="22209" y="771312"/>
                    </a:lnTo>
                    <a:cubicBezTo>
                      <a:pt x="19333" y="769264"/>
                      <a:pt x="19333" y="765943"/>
                      <a:pt x="22209" y="763896"/>
                    </a:cubicBezTo>
                    <a:lnTo>
                      <a:pt x="52013" y="742680"/>
                    </a:lnTo>
                    <a:cubicBezTo>
                      <a:pt x="53451" y="741657"/>
                      <a:pt x="55336" y="741144"/>
                      <a:pt x="57222" y="741144"/>
                    </a:cubicBezTo>
                    <a:close/>
                    <a:moveTo>
                      <a:pt x="2044633" y="736084"/>
                    </a:moveTo>
                    <a:cubicBezTo>
                      <a:pt x="2046474" y="736142"/>
                      <a:pt x="2048283" y="736700"/>
                      <a:pt x="2049625" y="737744"/>
                    </a:cubicBezTo>
                    <a:lnTo>
                      <a:pt x="2055386" y="742225"/>
                    </a:lnTo>
                    <a:cubicBezTo>
                      <a:pt x="2058070" y="744313"/>
                      <a:pt x="2057868" y="747555"/>
                      <a:pt x="2054934" y="749466"/>
                    </a:cubicBezTo>
                    <a:lnTo>
                      <a:pt x="2048639" y="753566"/>
                    </a:lnTo>
                    <a:cubicBezTo>
                      <a:pt x="2045706" y="755477"/>
                      <a:pt x="2041152" y="755333"/>
                      <a:pt x="2038467" y="753245"/>
                    </a:cubicBezTo>
                    <a:lnTo>
                      <a:pt x="2032707" y="748764"/>
                    </a:lnTo>
                    <a:cubicBezTo>
                      <a:pt x="2030024" y="746676"/>
                      <a:pt x="2030226" y="743434"/>
                      <a:pt x="2033158" y="741523"/>
                    </a:cubicBezTo>
                    <a:lnTo>
                      <a:pt x="2039454" y="737422"/>
                    </a:lnTo>
                    <a:cubicBezTo>
                      <a:pt x="2040921" y="736467"/>
                      <a:pt x="2042793" y="736025"/>
                      <a:pt x="2044633" y="736084"/>
                    </a:cubicBezTo>
                    <a:close/>
                    <a:moveTo>
                      <a:pt x="1414003" y="736084"/>
                    </a:moveTo>
                    <a:cubicBezTo>
                      <a:pt x="1415844" y="736142"/>
                      <a:pt x="1417653" y="736700"/>
                      <a:pt x="1418995" y="737744"/>
                    </a:cubicBezTo>
                    <a:lnTo>
                      <a:pt x="1424756" y="742225"/>
                    </a:lnTo>
                    <a:cubicBezTo>
                      <a:pt x="1427439" y="744313"/>
                      <a:pt x="1427238" y="747555"/>
                      <a:pt x="1424304" y="749466"/>
                    </a:cubicBezTo>
                    <a:lnTo>
                      <a:pt x="1418008" y="753566"/>
                    </a:lnTo>
                    <a:cubicBezTo>
                      <a:pt x="1415076" y="755477"/>
                      <a:pt x="1410521" y="755333"/>
                      <a:pt x="1407837" y="753245"/>
                    </a:cubicBezTo>
                    <a:lnTo>
                      <a:pt x="1402077" y="748764"/>
                    </a:lnTo>
                    <a:cubicBezTo>
                      <a:pt x="1399393" y="746676"/>
                      <a:pt x="1399596" y="743434"/>
                      <a:pt x="1402528" y="741523"/>
                    </a:cubicBezTo>
                    <a:lnTo>
                      <a:pt x="1408824" y="737422"/>
                    </a:lnTo>
                    <a:cubicBezTo>
                      <a:pt x="1410291" y="736467"/>
                      <a:pt x="1412162" y="736025"/>
                      <a:pt x="1414003" y="736084"/>
                    </a:cubicBezTo>
                    <a:close/>
                    <a:moveTo>
                      <a:pt x="783499" y="736084"/>
                    </a:moveTo>
                    <a:cubicBezTo>
                      <a:pt x="785340" y="736142"/>
                      <a:pt x="787150" y="736700"/>
                      <a:pt x="788492" y="737744"/>
                    </a:cubicBezTo>
                    <a:lnTo>
                      <a:pt x="794252" y="742225"/>
                    </a:lnTo>
                    <a:cubicBezTo>
                      <a:pt x="796936" y="744313"/>
                      <a:pt x="796734" y="747555"/>
                      <a:pt x="793801" y="749466"/>
                    </a:cubicBezTo>
                    <a:lnTo>
                      <a:pt x="787505" y="753566"/>
                    </a:lnTo>
                    <a:cubicBezTo>
                      <a:pt x="784572" y="755477"/>
                      <a:pt x="780018" y="755333"/>
                      <a:pt x="777334" y="753245"/>
                    </a:cubicBezTo>
                    <a:lnTo>
                      <a:pt x="771574" y="748764"/>
                    </a:lnTo>
                    <a:cubicBezTo>
                      <a:pt x="768889" y="746676"/>
                      <a:pt x="769092" y="743434"/>
                      <a:pt x="772025" y="741523"/>
                    </a:cubicBezTo>
                    <a:lnTo>
                      <a:pt x="778320" y="737422"/>
                    </a:lnTo>
                    <a:cubicBezTo>
                      <a:pt x="779788" y="736467"/>
                      <a:pt x="781659" y="736025"/>
                      <a:pt x="783499" y="736084"/>
                    </a:cubicBezTo>
                    <a:close/>
                    <a:moveTo>
                      <a:pt x="154190" y="736084"/>
                    </a:moveTo>
                    <a:cubicBezTo>
                      <a:pt x="156031" y="736142"/>
                      <a:pt x="157840" y="736700"/>
                      <a:pt x="159183" y="737744"/>
                    </a:cubicBezTo>
                    <a:lnTo>
                      <a:pt x="164942" y="742225"/>
                    </a:lnTo>
                    <a:cubicBezTo>
                      <a:pt x="167626" y="744313"/>
                      <a:pt x="167425" y="747555"/>
                      <a:pt x="164491" y="749466"/>
                    </a:cubicBezTo>
                    <a:lnTo>
                      <a:pt x="158195" y="753566"/>
                    </a:lnTo>
                    <a:cubicBezTo>
                      <a:pt x="155263" y="755477"/>
                      <a:pt x="150708" y="755333"/>
                      <a:pt x="148024" y="753245"/>
                    </a:cubicBezTo>
                    <a:lnTo>
                      <a:pt x="142264" y="748764"/>
                    </a:lnTo>
                    <a:cubicBezTo>
                      <a:pt x="139580" y="746676"/>
                      <a:pt x="139782" y="743434"/>
                      <a:pt x="142715" y="741523"/>
                    </a:cubicBezTo>
                    <a:lnTo>
                      <a:pt x="149011" y="737422"/>
                    </a:lnTo>
                    <a:cubicBezTo>
                      <a:pt x="150478" y="736467"/>
                      <a:pt x="152349" y="736025"/>
                      <a:pt x="154190" y="736084"/>
                    </a:cubicBezTo>
                    <a:close/>
                    <a:moveTo>
                      <a:pt x="2482758" y="732473"/>
                    </a:moveTo>
                    <a:cubicBezTo>
                      <a:pt x="2484791" y="732490"/>
                      <a:pt x="2486817" y="733060"/>
                      <a:pt x="2488350" y="734177"/>
                    </a:cubicBezTo>
                    <a:lnTo>
                      <a:pt x="2494931" y="738974"/>
                    </a:lnTo>
                    <a:cubicBezTo>
                      <a:pt x="2497998" y="741209"/>
                      <a:pt x="2497939" y="744791"/>
                      <a:pt x="2494798" y="746974"/>
                    </a:cubicBezTo>
                    <a:lnTo>
                      <a:pt x="2465450" y="767379"/>
                    </a:lnTo>
                    <a:cubicBezTo>
                      <a:pt x="2462310" y="769562"/>
                      <a:pt x="2457279" y="769520"/>
                      <a:pt x="2454212" y="767285"/>
                    </a:cubicBezTo>
                    <a:lnTo>
                      <a:pt x="2447630" y="762488"/>
                    </a:lnTo>
                    <a:cubicBezTo>
                      <a:pt x="2444564" y="760252"/>
                      <a:pt x="2444623" y="756670"/>
                      <a:pt x="2447763" y="754488"/>
                    </a:cubicBezTo>
                    <a:lnTo>
                      <a:pt x="2477112" y="734082"/>
                    </a:lnTo>
                    <a:cubicBezTo>
                      <a:pt x="2478681" y="732991"/>
                      <a:pt x="2480724" y="732456"/>
                      <a:pt x="2482758" y="732473"/>
                    </a:cubicBezTo>
                    <a:close/>
                    <a:moveTo>
                      <a:pt x="1852127" y="732473"/>
                    </a:moveTo>
                    <a:cubicBezTo>
                      <a:pt x="1854161" y="732490"/>
                      <a:pt x="1856186" y="733060"/>
                      <a:pt x="1857720" y="734177"/>
                    </a:cubicBezTo>
                    <a:lnTo>
                      <a:pt x="1864300" y="738974"/>
                    </a:lnTo>
                    <a:cubicBezTo>
                      <a:pt x="1867367" y="741209"/>
                      <a:pt x="1867308" y="744791"/>
                      <a:pt x="1864167" y="746974"/>
                    </a:cubicBezTo>
                    <a:lnTo>
                      <a:pt x="1834820" y="767379"/>
                    </a:lnTo>
                    <a:cubicBezTo>
                      <a:pt x="1831680" y="769562"/>
                      <a:pt x="1826649" y="769520"/>
                      <a:pt x="1823581" y="767285"/>
                    </a:cubicBezTo>
                    <a:lnTo>
                      <a:pt x="1817000" y="762488"/>
                    </a:lnTo>
                    <a:cubicBezTo>
                      <a:pt x="1813933" y="760252"/>
                      <a:pt x="1813992" y="756670"/>
                      <a:pt x="1817132" y="754488"/>
                    </a:cubicBezTo>
                    <a:lnTo>
                      <a:pt x="1846481" y="734082"/>
                    </a:lnTo>
                    <a:cubicBezTo>
                      <a:pt x="1848051" y="732991"/>
                      <a:pt x="1850094" y="732456"/>
                      <a:pt x="1852127" y="732473"/>
                    </a:cubicBezTo>
                    <a:close/>
                    <a:moveTo>
                      <a:pt x="1221624" y="732473"/>
                    </a:moveTo>
                    <a:cubicBezTo>
                      <a:pt x="1223657" y="732490"/>
                      <a:pt x="1225683" y="733060"/>
                      <a:pt x="1227216" y="734177"/>
                    </a:cubicBezTo>
                    <a:lnTo>
                      <a:pt x="1233797" y="738974"/>
                    </a:lnTo>
                    <a:cubicBezTo>
                      <a:pt x="1236864" y="741209"/>
                      <a:pt x="1236805" y="744791"/>
                      <a:pt x="1233664" y="746974"/>
                    </a:cubicBezTo>
                    <a:lnTo>
                      <a:pt x="1204317" y="767379"/>
                    </a:lnTo>
                    <a:cubicBezTo>
                      <a:pt x="1201176" y="769562"/>
                      <a:pt x="1196145" y="769520"/>
                      <a:pt x="1193077" y="767285"/>
                    </a:cubicBezTo>
                    <a:lnTo>
                      <a:pt x="1186497" y="762488"/>
                    </a:lnTo>
                    <a:cubicBezTo>
                      <a:pt x="1183430" y="760252"/>
                      <a:pt x="1183489" y="756670"/>
                      <a:pt x="1186629" y="754488"/>
                    </a:cubicBezTo>
                    <a:lnTo>
                      <a:pt x="1215977" y="734082"/>
                    </a:lnTo>
                    <a:cubicBezTo>
                      <a:pt x="1217548" y="732991"/>
                      <a:pt x="1219591" y="732456"/>
                      <a:pt x="1221624" y="732473"/>
                    </a:cubicBezTo>
                    <a:close/>
                    <a:moveTo>
                      <a:pt x="592315" y="732473"/>
                    </a:moveTo>
                    <a:cubicBezTo>
                      <a:pt x="594348" y="732490"/>
                      <a:pt x="596373" y="733060"/>
                      <a:pt x="597906" y="734177"/>
                    </a:cubicBezTo>
                    <a:lnTo>
                      <a:pt x="604488" y="738974"/>
                    </a:lnTo>
                    <a:cubicBezTo>
                      <a:pt x="607554" y="741209"/>
                      <a:pt x="607496" y="744791"/>
                      <a:pt x="604355" y="746974"/>
                    </a:cubicBezTo>
                    <a:lnTo>
                      <a:pt x="575007" y="767379"/>
                    </a:lnTo>
                    <a:cubicBezTo>
                      <a:pt x="571866" y="769562"/>
                      <a:pt x="566835" y="769520"/>
                      <a:pt x="563768" y="767285"/>
                    </a:cubicBezTo>
                    <a:lnTo>
                      <a:pt x="557187" y="762488"/>
                    </a:lnTo>
                    <a:cubicBezTo>
                      <a:pt x="554120" y="760252"/>
                      <a:pt x="554180" y="756670"/>
                      <a:pt x="557319" y="754488"/>
                    </a:cubicBezTo>
                    <a:lnTo>
                      <a:pt x="586668" y="734082"/>
                    </a:lnTo>
                    <a:cubicBezTo>
                      <a:pt x="588238" y="732991"/>
                      <a:pt x="590281" y="732456"/>
                      <a:pt x="592315" y="732473"/>
                    </a:cubicBezTo>
                    <a:close/>
                    <a:moveTo>
                      <a:pt x="2326761" y="709052"/>
                    </a:moveTo>
                    <a:cubicBezTo>
                      <a:pt x="2329532" y="709052"/>
                      <a:pt x="2332304" y="709805"/>
                      <a:pt x="2334419" y="711310"/>
                    </a:cubicBezTo>
                    <a:lnTo>
                      <a:pt x="2386206" y="748175"/>
                    </a:lnTo>
                    <a:cubicBezTo>
                      <a:pt x="2390435" y="751186"/>
                      <a:pt x="2390436" y="756068"/>
                      <a:pt x="2386206" y="759079"/>
                    </a:cubicBezTo>
                    <a:lnTo>
                      <a:pt x="2321491" y="805147"/>
                    </a:lnTo>
                    <a:cubicBezTo>
                      <a:pt x="2317262" y="808158"/>
                      <a:pt x="2310404" y="808158"/>
                      <a:pt x="2306174" y="805147"/>
                    </a:cubicBezTo>
                    <a:lnTo>
                      <a:pt x="2254387" y="768282"/>
                    </a:lnTo>
                    <a:cubicBezTo>
                      <a:pt x="2250157" y="765271"/>
                      <a:pt x="2250157" y="760389"/>
                      <a:pt x="2254387" y="757378"/>
                    </a:cubicBezTo>
                    <a:lnTo>
                      <a:pt x="2319101" y="711310"/>
                    </a:lnTo>
                    <a:cubicBezTo>
                      <a:pt x="2321217" y="709804"/>
                      <a:pt x="2323989" y="709052"/>
                      <a:pt x="2326761" y="709052"/>
                    </a:cubicBezTo>
                    <a:close/>
                    <a:moveTo>
                      <a:pt x="1696130" y="709052"/>
                    </a:moveTo>
                    <a:cubicBezTo>
                      <a:pt x="1698901" y="709052"/>
                      <a:pt x="1701673" y="709805"/>
                      <a:pt x="1703788" y="711310"/>
                    </a:cubicBezTo>
                    <a:lnTo>
                      <a:pt x="1755575" y="748175"/>
                    </a:lnTo>
                    <a:cubicBezTo>
                      <a:pt x="1759805" y="751186"/>
                      <a:pt x="1759806" y="756068"/>
                      <a:pt x="1755575" y="759079"/>
                    </a:cubicBezTo>
                    <a:lnTo>
                      <a:pt x="1690861" y="805147"/>
                    </a:lnTo>
                    <a:cubicBezTo>
                      <a:pt x="1686631" y="808158"/>
                      <a:pt x="1679773" y="808158"/>
                      <a:pt x="1675543" y="805147"/>
                    </a:cubicBezTo>
                    <a:lnTo>
                      <a:pt x="1623756" y="768282"/>
                    </a:lnTo>
                    <a:cubicBezTo>
                      <a:pt x="1619526" y="765271"/>
                      <a:pt x="1619526" y="760389"/>
                      <a:pt x="1623756" y="757378"/>
                    </a:cubicBezTo>
                    <a:lnTo>
                      <a:pt x="1688471" y="711310"/>
                    </a:lnTo>
                    <a:cubicBezTo>
                      <a:pt x="1690586" y="709804"/>
                      <a:pt x="1693358" y="709052"/>
                      <a:pt x="1696130" y="709052"/>
                    </a:cubicBezTo>
                    <a:close/>
                    <a:moveTo>
                      <a:pt x="1065627" y="709052"/>
                    </a:moveTo>
                    <a:cubicBezTo>
                      <a:pt x="1068398" y="709052"/>
                      <a:pt x="1071170" y="709805"/>
                      <a:pt x="1073285" y="711310"/>
                    </a:cubicBezTo>
                    <a:lnTo>
                      <a:pt x="1125072" y="748175"/>
                    </a:lnTo>
                    <a:cubicBezTo>
                      <a:pt x="1129302" y="751186"/>
                      <a:pt x="1129302" y="756068"/>
                      <a:pt x="1125072" y="759079"/>
                    </a:cubicBezTo>
                    <a:lnTo>
                      <a:pt x="1060357" y="805147"/>
                    </a:lnTo>
                    <a:cubicBezTo>
                      <a:pt x="1056127" y="808158"/>
                      <a:pt x="1049270" y="808158"/>
                      <a:pt x="1045040" y="805147"/>
                    </a:cubicBezTo>
                    <a:lnTo>
                      <a:pt x="993253" y="768282"/>
                    </a:lnTo>
                    <a:cubicBezTo>
                      <a:pt x="989023" y="765271"/>
                      <a:pt x="989023" y="760389"/>
                      <a:pt x="993253" y="757378"/>
                    </a:cubicBezTo>
                    <a:lnTo>
                      <a:pt x="1057968" y="711310"/>
                    </a:lnTo>
                    <a:cubicBezTo>
                      <a:pt x="1060083" y="709804"/>
                      <a:pt x="1062854" y="709052"/>
                      <a:pt x="1065627" y="709052"/>
                    </a:cubicBezTo>
                    <a:close/>
                    <a:moveTo>
                      <a:pt x="436317" y="709052"/>
                    </a:moveTo>
                    <a:cubicBezTo>
                      <a:pt x="439088" y="709052"/>
                      <a:pt x="441861" y="709805"/>
                      <a:pt x="443975" y="711310"/>
                    </a:cubicBezTo>
                    <a:lnTo>
                      <a:pt x="495762" y="748175"/>
                    </a:lnTo>
                    <a:cubicBezTo>
                      <a:pt x="499992" y="751186"/>
                      <a:pt x="499992" y="756068"/>
                      <a:pt x="495762" y="759079"/>
                    </a:cubicBezTo>
                    <a:lnTo>
                      <a:pt x="431048" y="805147"/>
                    </a:lnTo>
                    <a:cubicBezTo>
                      <a:pt x="426818" y="808158"/>
                      <a:pt x="419960" y="808158"/>
                      <a:pt x="415731" y="805147"/>
                    </a:cubicBezTo>
                    <a:lnTo>
                      <a:pt x="363943" y="768282"/>
                    </a:lnTo>
                    <a:cubicBezTo>
                      <a:pt x="359714" y="765271"/>
                      <a:pt x="359714" y="760389"/>
                      <a:pt x="363943" y="757378"/>
                    </a:cubicBezTo>
                    <a:lnTo>
                      <a:pt x="428658" y="711310"/>
                    </a:lnTo>
                    <a:cubicBezTo>
                      <a:pt x="430773" y="709804"/>
                      <a:pt x="433545" y="709052"/>
                      <a:pt x="436317" y="709052"/>
                    </a:cubicBezTo>
                    <a:close/>
                    <a:moveTo>
                      <a:pt x="2150422" y="707357"/>
                    </a:moveTo>
                    <a:cubicBezTo>
                      <a:pt x="2153193" y="707357"/>
                      <a:pt x="2155963" y="708109"/>
                      <a:pt x="2158077" y="709614"/>
                    </a:cubicBezTo>
                    <a:lnTo>
                      <a:pt x="2203082" y="741651"/>
                    </a:lnTo>
                    <a:cubicBezTo>
                      <a:pt x="2207310" y="744661"/>
                      <a:pt x="2207310" y="749541"/>
                      <a:pt x="2203082" y="752550"/>
                    </a:cubicBezTo>
                    <a:lnTo>
                      <a:pt x="2172408" y="774386"/>
                    </a:lnTo>
                    <a:cubicBezTo>
                      <a:pt x="2168181" y="777395"/>
                      <a:pt x="2161326" y="777395"/>
                      <a:pt x="2157099" y="774386"/>
                    </a:cubicBezTo>
                    <a:lnTo>
                      <a:pt x="2112093" y="742348"/>
                    </a:lnTo>
                    <a:cubicBezTo>
                      <a:pt x="2107866" y="739339"/>
                      <a:pt x="2107866" y="734459"/>
                      <a:pt x="2112093" y="731450"/>
                    </a:cubicBezTo>
                    <a:lnTo>
                      <a:pt x="2142767" y="709614"/>
                    </a:lnTo>
                    <a:cubicBezTo>
                      <a:pt x="2144881" y="708109"/>
                      <a:pt x="2147651" y="707357"/>
                      <a:pt x="2150422" y="707357"/>
                    </a:cubicBezTo>
                    <a:close/>
                    <a:moveTo>
                      <a:pt x="1519791" y="707357"/>
                    </a:moveTo>
                    <a:cubicBezTo>
                      <a:pt x="1522562" y="707357"/>
                      <a:pt x="1525333" y="708109"/>
                      <a:pt x="1527446" y="709614"/>
                    </a:cubicBezTo>
                    <a:lnTo>
                      <a:pt x="1572452" y="741651"/>
                    </a:lnTo>
                    <a:cubicBezTo>
                      <a:pt x="1576680" y="744661"/>
                      <a:pt x="1576680" y="749541"/>
                      <a:pt x="1572452" y="752550"/>
                    </a:cubicBezTo>
                    <a:lnTo>
                      <a:pt x="1541778" y="774386"/>
                    </a:lnTo>
                    <a:cubicBezTo>
                      <a:pt x="1537550" y="777395"/>
                      <a:pt x="1530696" y="777395"/>
                      <a:pt x="1526468" y="774386"/>
                    </a:cubicBezTo>
                    <a:lnTo>
                      <a:pt x="1481463" y="742348"/>
                    </a:lnTo>
                    <a:cubicBezTo>
                      <a:pt x="1477235" y="739339"/>
                      <a:pt x="1477235" y="734459"/>
                      <a:pt x="1481463" y="731450"/>
                    </a:cubicBezTo>
                    <a:lnTo>
                      <a:pt x="1512137" y="709614"/>
                    </a:lnTo>
                    <a:cubicBezTo>
                      <a:pt x="1514251" y="708109"/>
                      <a:pt x="1517021" y="707357"/>
                      <a:pt x="1519791" y="707357"/>
                    </a:cubicBezTo>
                    <a:close/>
                    <a:moveTo>
                      <a:pt x="889288" y="707357"/>
                    </a:moveTo>
                    <a:cubicBezTo>
                      <a:pt x="892059" y="707357"/>
                      <a:pt x="894829" y="708109"/>
                      <a:pt x="896943" y="709614"/>
                    </a:cubicBezTo>
                    <a:lnTo>
                      <a:pt x="941948" y="741651"/>
                    </a:lnTo>
                    <a:cubicBezTo>
                      <a:pt x="946176" y="744661"/>
                      <a:pt x="946176" y="749541"/>
                      <a:pt x="941948" y="752550"/>
                    </a:cubicBezTo>
                    <a:lnTo>
                      <a:pt x="911275" y="774386"/>
                    </a:lnTo>
                    <a:cubicBezTo>
                      <a:pt x="907046" y="777395"/>
                      <a:pt x="900192" y="777395"/>
                      <a:pt x="895965" y="774386"/>
                    </a:cubicBezTo>
                    <a:lnTo>
                      <a:pt x="850959" y="742348"/>
                    </a:lnTo>
                    <a:cubicBezTo>
                      <a:pt x="846731" y="739339"/>
                      <a:pt x="846731" y="734459"/>
                      <a:pt x="850959" y="731450"/>
                    </a:cubicBezTo>
                    <a:lnTo>
                      <a:pt x="881633" y="709614"/>
                    </a:lnTo>
                    <a:cubicBezTo>
                      <a:pt x="883747" y="708109"/>
                      <a:pt x="886517" y="707357"/>
                      <a:pt x="889288" y="707357"/>
                    </a:cubicBezTo>
                    <a:close/>
                    <a:moveTo>
                      <a:pt x="259978" y="707357"/>
                    </a:moveTo>
                    <a:cubicBezTo>
                      <a:pt x="262749" y="707357"/>
                      <a:pt x="265519" y="708109"/>
                      <a:pt x="267634" y="709614"/>
                    </a:cubicBezTo>
                    <a:lnTo>
                      <a:pt x="312639" y="741651"/>
                    </a:lnTo>
                    <a:cubicBezTo>
                      <a:pt x="316866" y="744661"/>
                      <a:pt x="316866" y="749541"/>
                      <a:pt x="312639" y="752550"/>
                    </a:cubicBezTo>
                    <a:lnTo>
                      <a:pt x="281965" y="774386"/>
                    </a:lnTo>
                    <a:cubicBezTo>
                      <a:pt x="277737" y="777395"/>
                      <a:pt x="270882" y="777395"/>
                      <a:pt x="266655" y="774386"/>
                    </a:cubicBezTo>
                    <a:lnTo>
                      <a:pt x="221649" y="742348"/>
                    </a:lnTo>
                    <a:cubicBezTo>
                      <a:pt x="217422" y="739339"/>
                      <a:pt x="217422" y="734459"/>
                      <a:pt x="221649" y="731450"/>
                    </a:cubicBezTo>
                    <a:lnTo>
                      <a:pt x="252324" y="709614"/>
                    </a:lnTo>
                    <a:cubicBezTo>
                      <a:pt x="254437" y="708109"/>
                      <a:pt x="257208" y="707357"/>
                      <a:pt x="259978" y="707357"/>
                    </a:cubicBezTo>
                    <a:close/>
                    <a:moveTo>
                      <a:pt x="2080458" y="706132"/>
                    </a:moveTo>
                    <a:cubicBezTo>
                      <a:pt x="2082757" y="706106"/>
                      <a:pt x="2085070" y="706705"/>
                      <a:pt x="2086852" y="707934"/>
                    </a:cubicBezTo>
                    <a:lnTo>
                      <a:pt x="2094499" y="713210"/>
                    </a:lnTo>
                    <a:cubicBezTo>
                      <a:pt x="2098061" y="715668"/>
                      <a:pt x="2098150" y="719717"/>
                      <a:pt x="2094697" y="722254"/>
                    </a:cubicBezTo>
                    <a:lnTo>
                      <a:pt x="2073870" y="737551"/>
                    </a:lnTo>
                    <a:cubicBezTo>
                      <a:pt x="2070417" y="740087"/>
                      <a:pt x="2064728" y="740150"/>
                      <a:pt x="2061165" y="737692"/>
                    </a:cubicBezTo>
                    <a:lnTo>
                      <a:pt x="2053519" y="732416"/>
                    </a:lnTo>
                    <a:cubicBezTo>
                      <a:pt x="2049955" y="729958"/>
                      <a:pt x="2049867" y="725908"/>
                      <a:pt x="2053320" y="723372"/>
                    </a:cubicBezTo>
                    <a:lnTo>
                      <a:pt x="2074147" y="708075"/>
                    </a:lnTo>
                    <a:cubicBezTo>
                      <a:pt x="2075874" y="706807"/>
                      <a:pt x="2078159" y="706157"/>
                      <a:pt x="2080458" y="706132"/>
                    </a:cubicBezTo>
                    <a:close/>
                    <a:moveTo>
                      <a:pt x="1449827" y="706132"/>
                    </a:moveTo>
                    <a:cubicBezTo>
                      <a:pt x="1452127" y="706106"/>
                      <a:pt x="1454440" y="706705"/>
                      <a:pt x="1456221" y="707934"/>
                    </a:cubicBezTo>
                    <a:lnTo>
                      <a:pt x="1463868" y="713210"/>
                    </a:lnTo>
                    <a:cubicBezTo>
                      <a:pt x="1467431" y="715668"/>
                      <a:pt x="1467520" y="719717"/>
                      <a:pt x="1464066" y="722254"/>
                    </a:cubicBezTo>
                    <a:lnTo>
                      <a:pt x="1443239" y="737551"/>
                    </a:lnTo>
                    <a:cubicBezTo>
                      <a:pt x="1439786" y="740087"/>
                      <a:pt x="1434097" y="740150"/>
                      <a:pt x="1430534" y="737692"/>
                    </a:cubicBezTo>
                    <a:lnTo>
                      <a:pt x="1422888" y="732416"/>
                    </a:lnTo>
                    <a:cubicBezTo>
                      <a:pt x="1419325" y="729958"/>
                      <a:pt x="1419236" y="725908"/>
                      <a:pt x="1422690" y="723372"/>
                    </a:cubicBezTo>
                    <a:lnTo>
                      <a:pt x="1443516" y="708075"/>
                    </a:lnTo>
                    <a:cubicBezTo>
                      <a:pt x="1445243" y="706807"/>
                      <a:pt x="1447529" y="706157"/>
                      <a:pt x="1449827" y="706132"/>
                    </a:cubicBezTo>
                    <a:close/>
                    <a:moveTo>
                      <a:pt x="819324" y="706132"/>
                    </a:moveTo>
                    <a:cubicBezTo>
                      <a:pt x="821623" y="706106"/>
                      <a:pt x="823936" y="706705"/>
                      <a:pt x="825718" y="707934"/>
                    </a:cubicBezTo>
                    <a:lnTo>
                      <a:pt x="833365" y="713210"/>
                    </a:lnTo>
                    <a:cubicBezTo>
                      <a:pt x="836927" y="715668"/>
                      <a:pt x="837017" y="719717"/>
                      <a:pt x="833563" y="722254"/>
                    </a:cubicBezTo>
                    <a:lnTo>
                      <a:pt x="812736" y="737551"/>
                    </a:lnTo>
                    <a:cubicBezTo>
                      <a:pt x="809283" y="740087"/>
                      <a:pt x="803594" y="740150"/>
                      <a:pt x="800031" y="737692"/>
                    </a:cubicBezTo>
                    <a:lnTo>
                      <a:pt x="792385" y="732416"/>
                    </a:lnTo>
                    <a:cubicBezTo>
                      <a:pt x="788822" y="729958"/>
                      <a:pt x="788732" y="725908"/>
                      <a:pt x="792187" y="723372"/>
                    </a:cubicBezTo>
                    <a:lnTo>
                      <a:pt x="813013" y="708075"/>
                    </a:lnTo>
                    <a:cubicBezTo>
                      <a:pt x="814740" y="706807"/>
                      <a:pt x="817025" y="706157"/>
                      <a:pt x="819324" y="706132"/>
                    </a:cubicBezTo>
                    <a:close/>
                    <a:moveTo>
                      <a:pt x="190015" y="706132"/>
                    </a:moveTo>
                    <a:cubicBezTo>
                      <a:pt x="192314" y="706106"/>
                      <a:pt x="194627" y="706705"/>
                      <a:pt x="196408" y="707934"/>
                    </a:cubicBezTo>
                    <a:lnTo>
                      <a:pt x="204055" y="713210"/>
                    </a:lnTo>
                    <a:cubicBezTo>
                      <a:pt x="207618" y="715668"/>
                      <a:pt x="207707" y="719717"/>
                      <a:pt x="204253" y="722254"/>
                    </a:cubicBezTo>
                    <a:lnTo>
                      <a:pt x="183427" y="737551"/>
                    </a:lnTo>
                    <a:cubicBezTo>
                      <a:pt x="179973" y="740087"/>
                      <a:pt x="174285" y="740150"/>
                      <a:pt x="170722" y="737692"/>
                    </a:cubicBezTo>
                    <a:lnTo>
                      <a:pt x="163075" y="732416"/>
                    </a:lnTo>
                    <a:cubicBezTo>
                      <a:pt x="159512" y="729958"/>
                      <a:pt x="159423" y="725908"/>
                      <a:pt x="162877" y="723372"/>
                    </a:cubicBezTo>
                    <a:lnTo>
                      <a:pt x="183703" y="708075"/>
                    </a:lnTo>
                    <a:cubicBezTo>
                      <a:pt x="185430" y="706807"/>
                      <a:pt x="187716" y="706157"/>
                      <a:pt x="190015" y="706132"/>
                    </a:cubicBezTo>
                    <a:close/>
                    <a:moveTo>
                      <a:pt x="1974013" y="705940"/>
                    </a:moveTo>
                    <a:lnTo>
                      <a:pt x="2002386" y="705940"/>
                    </a:lnTo>
                    <a:cubicBezTo>
                      <a:pt x="2011155" y="705940"/>
                      <a:pt x="2018264" y="711001"/>
                      <a:pt x="2018264" y="717243"/>
                    </a:cubicBezTo>
                    <a:lnTo>
                      <a:pt x="2018264" y="730640"/>
                    </a:lnTo>
                    <a:cubicBezTo>
                      <a:pt x="2018265" y="736882"/>
                      <a:pt x="2011155" y="741942"/>
                      <a:pt x="2002386" y="741942"/>
                    </a:cubicBezTo>
                    <a:lnTo>
                      <a:pt x="1974013" y="741942"/>
                    </a:lnTo>
                    <a:cubicBezTo>
                      <a:pt x="1965245" y="741942"/>
                      <a:pt x="1958136" y="736882"/>
                      <a:pt x="1958136" y="730640"/>
                    </a:cubicBezTo>
                    <a:lnTo>
                      <a:pt x="1958136" y="717243"/>
                    </a:lnTo>
                    <a:cubicBezTo>
                      <a:pt x="1958136" y="711001"/>
                      <a:pt x="1965245" y="705940"/>
                      <a:pt x="1974013" y="705940"/>
                    </a:cubicBezTo>
                    <a:close/>
                    <a:moveTo>
                      <a:pt x="1343510" y="705940"/>
                    </a:moveTo>
                    <a:lnTo>
                      <a:pt x="1371882" y="705940"/>
                    </a:lnTo>
                    <a:cubicBezTo>
                      <a:pt x="1380652" y="705940"/>
                      <a:pt x="1387761" y="711001"/>
                      <a:pt x="1387761" y="717243"/>
                    </a:cubicBezTo>
                    <a:lnTo>
                      <a:pt x="1387761" y="730640"/>
                    </a:lnTo>
                    <a:cubicBezTo>
                      <a:pt x="1387761" y="736882"/>
                      <a:pt x="1380652" y="741942"/>
                      <a:pt x="1371883" y="741942"/>
                    </a:cubicBezTo>
                    <a:lnTo>
                      <a:pt x="1343510" y="741942"/>
                    </a:lnTo>
                    <a:cubicBezTo>
                      <a:pt x="1334741" y="741942"/>
                      <a:pt x="1327632" y="736882"/>
                      <a:pt x="1327632" y="730640"/>
                    </a:cubicBezTo>
                    <a:lnTo>
                      <a:pt x="1327632" y="717243"/>
                    </a:lnTo>
                    <a:cubicBezTo>
                      <a:pt x="1327632" y="711001"/>
                      <a:pt x="1334741" y="705940"/>
                      <a:pt x="1343510" y="705940"/>
                    </a:cubicBezTo>
                    <a:close/>
                    <a:moveTo>
                      <a:pt x="714200" y="705940"/>
                    </a:moveTo>
                    <a:lnTo>
                      <a:pt x="742573" y="705940"/>
                    </a:lnTo>
                    <a:cubicBezTo>
                      <a:pt x="751342" y="705940"/>
                      <a:pt x="758451" y="711001"/>
                      <a:pt x="758451" y="717243"/>
                    </a:cubicBezTo>
                    <a:lnTo>
                      <a:pt x="758451" y="730640"/>
                    </a:lnTo>
                    <a:cubicBezTo>
                      <a:pt x="758451" y="736882"/>
                      <a:pt x="751342" y="741942"/>
                      <a:pt x="742573" y="741942"/>
                    </a:cubicBezTo>
                    <a:lnTo>
                      <a:pt x="714200" y="741942"/>
                    </a:lnTo>
                    <a:cubicBezTo>
                      <a:pt x="705432" y="741942"/>
                      <a:pt x="698323" y="736882"/>
                      <a:pt x="698323" y="730640"/>
                    </a:cubicBezTo>
                    <a:lnTo>
                      <a:pt x="698323" y="717243"/>
                    </a:lnTo>
                    <a:cubicBezTo>
                      <a:pt x="698323" y="711001"/>
                      <a:pt x="705432" y="705940"/>
                      <a:pt x="714200" y="705940"/>
                    </a:cubicBezTo>
                    <a:close/>
                    <a:moveTo>
                      <a:pt x="83697" y="705940"/>
                    </a:moveTo>
                    <a:lnTo>
                      <a:pt x="112069" y="705940"/>
                    </a:lnTo>
                    <a:cubicBezTo>
                      <a:pt x="120839" y="705940"/>
                      <a:pt x="127947" y="711001"/>
                      <a:pt x="127947" y="717243"/>
                    </a:cubicBezTo>
                    <a:lnTo>
                      <a:pt x="127947" y="730640"/>
                    </a:lnTo>
                    <a:cubicBezTo>
                      <a:pt x="127948" y="736882"/>
                      <a:pt x="120839" y="741942"/>
                      <a:pt x="112070" y="741942"/>
                    </a:cubicBezTo>
                    <a:lnTo>
                      <a:pt x="83697" y="741942"/>
                    </a:lnTo>
                    <a:cubicBezTo>
                      <a:pt x="74928" y="741942"/>
                      <a:pt x="67819" y="736882"/>
                      <a:pt x="67819" y="730640"/>
                    </a:cubicBezTo>
                    <a:lnTo>
                      <a:pt x="67819" y="717243"/>
                    </a:lnTo>
                    <a:cubicBezTo>
                      <a:pt x="67819" y="711001"/>
                      <a:pt x="74928" y="705940"/>
                      <a:pt x="83697" y="705940"/>
                    </a:cubicBezTo>
                    <a:close/>
                    <a:moveTo>
                      <a:pt x="2311052" y="670790"/>
                    </a:moveTo>
                    <a:cubicBezTo>
                      <a:pt x="2312722" y="670811"/>
                      <a:pt x="2314380" y="671286"/>
                      <a:pt x="2315631" y="672208"/>
                    </a:cubicBezTo>
                    <a:lnTo>
                      <a:pt x="2336348" y="687488"/>
                    </a:lnTo>
                    <a:cubicBezTo>
                      <a:pt x="2338851" y="689334"/>
                      <a:pt x="2338777" y="692274"/>
                      <a:pt x="2336185" y="694055"/>
                    </a:cubicBezTo>
                    <a:lnTo>
                      <a:pt x="2329074" y="698941"/>
                    </a:lnTo>
                    <a:cubicBezTo>
                      <a:pt x="2326482" y="700722"/>
                      <a:pt x="2322351" y="700670"/>
                      <a:pt x="2319849" y="698825"/>
                    </a:cubicBezTo>
                    <a:lnTo>
                      <a:pt x="2299131" y="683545"/>
                    </a:lnTo>
                    <a:cubicBezTo>
                      <a:pt x="2296630" y="681699"/>
                      <a:pt x="2296702" y="678759"/>
                      <a:pt x="2299295" y="676978"/>
                    </a:cubicBezTo>
                    <a:lnTo>
                      <a:pt x="2306406" y="672092"/>
                    </a:lnTo>
                    <a:cubicBezTo>
                      <a:pt x="2307702" y="671202"/>
                      <a:pt x="2309383" y="670769"/>
                      <a:pt x="2311052" y="670790"/>
                    </a:cubicBezTo>
                    <a:close/>
                    <a:moveTo>
                      <a:pt x="1680422" y="670790"/>
                    </a:moveTo>
                    <a:lnTo>
                      <a:pt x="1685001" y="672208"/>
                    </a:lnTo>
                    <a:lnTo>
                      <a:pt x="1705718" y="687488"/>
                    </a:lnTo>
                    <a:cubicBezTo>
                      <a:pt x="1708220" y="689334"/>
                      <a:pt x="1708147" y="692274"/>
                      <a:pt x="1705554" y="694055"/>
                    </a:cubicBezTo>
                    <a:lnTo>
                      <a:pt x="1698444" y="698941"/>
                    </a:lnTo>
                    <a:cubicBezTo>
                      <a:pt x="1695851" y="700722"/>
                      <a:pt x="1691720" y="700670"/>
                      <a:pt x="1689218" y="698825"/>
                    </a:cubicBezTo>
                    <a:lnTo>
                      <a:pt x="1668501" y="683545"/>
                    </a:lnTo>
                    <a:cubicBezTo>
                      <a:pt x="1665999" y="681699"/>
                      <a:pt x="1666071" y="678759"/>
                      <a:pt x="1668664" y="676978"/>
                    </a:cubicBezTo>
                    <a:lnTo>
                      <a:pt x="1675775" y="672092"/>
                    </a:lnTo>
                    <a:cubicBezTo>
                      <a:pt x="1677071" y="671202"/>
                      <a:pt x="1678752" y="670769"/>
                      <a:pt x="1680422" y="670790"/>
                    </a:cubicBezTo>
                    <a:close/>
                    <a:moveTo>
                      <a:pt x="1049918" y="670790"/>
                    </a:moveTo>
                    <a:cubicBezTo>
                      <a:pt x="1051588" y="670811"/>
                      <a:pt x="1053246" y="671286"/>
                      <a:pt x="1054497" y="672208"/>
                    </a:cubicBezTo>
                    <a:lnTo>
                      <a:pt x="1075215" y="687488"/>
                    </a:lnTo>
                    <a:cubicBezTo>
                      <a:pt x="1077717" y="689334"/>
                      <a:pt x="1077644" y="692274"/>
                      <a:pt x="1075051" y="694055"/>
                    </a:cubicBezTo>
                    <a:lnTo>
                      <a:pt x="1067940" y="698941"/>
                    </a:lnTo>
                    <a:cubicBezTo>
                      <a:pt x="1065348" y="700722"/>
                      <a:pt x="1061217" y="700670"/>
                      <a:pt x="1058715" y="698825"/>
                    </a:cubicBezTo>
                    <a:lnTo>
                      <a:pt x="1037998" y="683545"/>
                    </a:lnTo>
                    <a:cubicBezTo>
                      <a:pt x="1035495" y="681699"/>
                      <a:pt x="1035568" y="678759"/>
                      <a:pt x="1038161" y="676978"/>
                    </a:cubicBezTo>
                    <a:lnTo>
                      <a:pt x="1045272" y="672092"/>
                    </a:lnTo>
                    <a:cubicBezTo>
                      <a:pt x="1046568" y="671202"/>
                      <a:pt x="1048249" y="670769"/>
                      <a:pt x="1049918" y="670790"/>
                    </a:cubicBezTo>
                    <a:close/>
                    <a:moveTo>
                      <a:pt x="420608" y="670790"/>
                    </a:moveTo>
                    <a:lnTo>
                      <a:pt x="425187" y="672208"/>
                    </a:lnTo>
                    <a:lnTo>
                      <a:pt x="445905" y="687488"/>
                    </a:lnTo>
                    <a:cubicBezTo>
                      <a:pt x="448408" y="689334"/>
                      <a:pt x="448334" y="692274"/>
                      <a:pt x="445742" y="694055"/>
                    </a:cubicBezTo>
                    <a:lnTo>
                      <a:pt x="438630" y="698941"/>
                    </a:lnTo>
                    <a:cubicBezTo>
                      <a:pt x="436038" y="700722"/>
                      <a:pt x="431908" y="700670"/>
                      <a:pt x="429406" y="698825"/>
                    </a:cubicBezTo>
                    <a:lnTo>
                      <a:pt x="408688" y="683545"/>
                    </a:lnTo>
                    <a:cubicBezTo>
                      <a:pt x="406186" y="681699"/>
                      <a:pt x="406259" y="678759"/>
                      <a:pt x="408851" y="676978"/>
                    </a:cubicBezTo>
                    <a:lnTo>
                      <a:pt x="415962" y="672092"/>
                    </a:lnTo>
                    <a:cubicBezTo>
                      <a:pt x="417258" y="671202"/>
                      <a:pt x="418939" y="670769"/>
                      <a:pt x="420608" y="670790"/>
                    </a:cubicBezTo>
                    <a:close/>
                    <a:moveTo>
                      <a:pt x="2134629" y="658444"/>
                    </a:moveTo>
                    <a:cubicBezTo>
                      <a:pt x="2136437" y="658371"/>
                      <a:pt x="2138295" y="658549"/>
                      <a:pt x="2140107" y="659011"/>
                    </a:cubicBezTo>
                    <a:lnTo>
                      <a:pt x="2162273" y="664654"/>
                    </a:lnTo>
                    <a:cubicBezTo>
                      <a:pt x="2169523" y="666500"/>
                      <a:pt x="2173298" y="672179"/>
                      <a:pt x="2170705" y="677339"/>
                    </a:cubicBezTo>
                    <a:lnTo>
                      <a:pt x="2163594" y="691493"/>
                    </a:lnTo>
                    <a:cubicBezTo>
                      <a:pt x="2161002" y="696654"/>
                      <a:pt x="2153023" y="699341"/>
                      <a:pt x="2145774" y="697495"/>
                    </a:cubicBezTo>
                    <a:lnTo>
                      <a:pt x="2123607" y="691852"/>
                    </a:lnTo>
                    <a:cubicBezTo>
                      <a:pt x="2116358" y="690007"/>
                      <a:pt x="2112583" y="684327"/>
                      <a:pt x="2115176" y="679166"/>
                    </a:cubicBezTo>
                    <a:lnTo>
                      <a:pt x="2122287" y="665013"/>
                    </a:lnTo>
                    <a:cubicBezTo>
                      <a:pt x="2124231" y="661143"/>
                      <a:pt x="2129205" y="658663"/>
                      <a:pt x="2134629" y="658444"/>
                    </a:cubicBezTo>
                    <a:close/>
                    <a:moveTo>
                      <a:pt x="1503999" y="658444"/>
                    </a:moveTo>
                    <a:cubicBezTo>
                      <a:pt x="1505807" y="658371"/>
                      <a:pt x="1507664" y="658549"/>
                      <a:pt x="1509477" y="659011"/>
                    </a:cubicBezTo>
                    <a:lnTo>
                      <a:pt x="1531643" y="664654"/>
                    </a:lnTo>
                    <a:cubicBezTo>
                      <a:pt x="1538893" y="666500"/>
                      <a:pt x="1542668" y="672179"/>
                      <a:pt x="1540075" y="677339"/>
                    </a:cubicBezTo>
                    <a:lnTo>
                      <a:pt x="1532964" y="691493"/>
                    </a:lnTo>
                    <a:cubicBezTo>
                      <a:pt x="1530371" y="696654"/>
                      <a:pt x="1522393" y="699341"/>
                      <a:pt x="1515144" y="697495"/>
                    </a:cubicBezTo>
                    <a:lnTo>
                      <a:pt x="1492977" y="691852"/>
                    </a:lnTo>
                    <a:cubicBezTo>
                      <a:pt x="1485728" y="690007"/>
                      <a:pt x="1481953" y="684327"/>
                      <a:pt x="1484545" y="679166"/>
                    </a:cubicBezTo>
                    <a:lnTo>
                      <a:pt x="1491656" y="665013"/>
                    </a:lnTo>
                    <a:cubicBezTo>
                      <a:pt x="1493601" y="661143"/>
                      <a:pt x="1498575" y="658663"/>
                      <a:pt x="1503999" y="658444"/>
                    </a:cubicBezTo>
                    <a:close/>
                    <a:moveTo>
                      <a:pt x="873495" y="658444"/>
                    </a:moveTo>
                    <a:cubicBezTo>
                      <a:pt x="875303" y="658371"/>
                      <a:pt x="877161" y="658549"/>
                      <a:pt x="878974" y="659011"/>
                    </a:cubicBezTo>
                    <a:lnTo>
                      <a:pt x="901140" y="664654"/>
                    </a:lnTo>
                    <a:cubicBezTo>
                      <a:pt x="908389" y="666500"/>
                      <a:pt x="912164" y="672179"/>
                      <a:pt x="909572" y="677339"/>
                    </a:cubicBezTo>
                    <a:lnTo>
                      <a:pt x="902461" y="691493"/>
                    </a:lnTo>
                    <a:cubicBezTo>
                      <a:pt x="899868" y="696654"/>
                      <a:pt x="891890" y="699341"/>
                      <a:pt x="884640" y="697495"/>
                    </a:cubicBezTo>
                    <a:lnTo>
                      <a:pt x="862474" y="691852"/>
                    </a:lnTo>
                    <a:cubicBezTo>
                      <a:pt x="855224" y="690007"/>
                      <a:pt x="851449" y="684327"/>
                      <a:pt x="854042" y="679166"/>
                    </a:cubicBezTo>
                    <a:lnTo>
                      <a:pt x="861153" y="665013"/>
                    </a:lnTo>
                    <a:cubicBezTo>
                      <a:pt x="863098" y="661143"/>
                      <a:pt x="868072" y="658663"/>
                      <a:pt x="873495" y="658444"/>
                    </a:cubicBezTo>
                    <a:close/>
                    <a:moveTo>
                      <a:pt x="244186" y="658444"/>
                    </a:moveTo>
                    <a:cubicBezTo>
                      <a:pt x="245994" y="658371"/>
                      <a:pt x="247851" y="658549"/>
                      <a:pt x="249664" y="659011"/>
                    </a:cubicBezTo>
                    <a:lnTo>
                      <a:pt x="271830" y="664654"/>
                    </a:lnTo>
                    <a:cubicBezTo>
                      <a:pt x="279080" y="666500"/>
                      <a:pt x="282854" y="672179"/>
                      <a:pt x="280262" y="677339"/>
                    </a:cubicBezTo>
                    <a:lnTo>
                      <a:pt x="273151" y="691493"/>
                    </a:lnTo>
                    <a:cubicBezTo>
                      <a:pt x="270559" y="696654"/>
                      <a:pt x="262580" y="699341"/>
                      <a:pt x="255331" y="697495"/>
                    </a:cubicBezTo>
                    <a:lnTo>
                      <a:pt x="233164" y="691852"/>
                    </a:lnTo>
                    <a:cubicBezTo>
                      <a:pt x="225915" y="690007"/>
                      <a:pt x="222140" y="684327"/>
                      <a:pt x="224733" y="679166"/>
                    </a:cubicBezTo>
                    <a:lnTo>
                      <a:pt x="231844" y="665013"/>
                    </a:lnTo>
                    <a:cubicBezTo>
                      <a:pt x="233788" y="661143"/>
                      <a:pt x="238762" y="658663"/>
                      <a:pt x="244186" y="658444"/>
                    </a:cubicBezTo>
                    <a:close/>
                    <a:moveTo>
                      <a:pt x="2428939" y="657881"/>
                    </a:moveTo>
                    <a:cubicBezTo>
                      <a:pt x="2436879" y="657881"/>
                      <a:pt x="2444819" y="660038"/>
                      <a:pt x="2450877" y="664350"/>
                    </a:cubicBezTo>
                    <a:lnTo>
                      <a:pt x="2484108" y="688005"/>
                    </a:lnTo>
                    <a:cubicBezTo>
                      <a:pt x="2487137" y="690161"/>
                      <a:pt x="2489408" y="692653"/>
                      <a:pt x="2490923" y="695311"/>
                    </a:cubicBezTo>
                    <a:lnTo>
                      <a:pt x="2492785" y="702122"/>
                    </a:lnTo>
                    <a:lnTo>
                      <a:pt x="2493102" y="702122"/>
                    </a:lnTo>
                    <a:cubicBezTo>
                      <a:pt x="2493133" y="702236"/>
                      <a:pt x="2493164" y="702349"/>
                      <a:pt x="2493195" y="702463"/>
                    </a:cubicBezTo>
                    <a:cubicBezTo>
                      <a:pt x="2493142" y="702656"/>
                      <a:pt x="2493089" y="702849"/>
                      <a:pt x="2493036" y="703042"/>
                    </a:cubicBezTo>
                    <a:cubicBezTo>
                      <a:pt x="2493089" y="703235"/>
                      <a:pt x="2493142" y="703429"/>
                      <a:pt x="2493195" y="703622"/>
                    </a:cubicBezTo>
                    <a:lnTo>
                      <a:pt x="2492878" y="703622"/>
                    </a:lnTo>
                    <a:lnTo>
                      <a:pt x="2490923" y="710774"/>
                    </a:lnTo>
                    <a:cubicBezTo>
                      <a:pt x="2489408" y="713432"/>
                      <a:pt x="2487137" y="715923"/>
                      <a:pt x="2484108" y="718080"/>
                    </a:cubicBezTo>
                    <a:lnTo>
                      <a:pt x="2450877" y="741735"/>
                    </a:lnTo>
                    <a:cubicBezTo>
                      <a:pt x="2438761" y="750360"/>
                      <a:pt x="2419117" y="750360"/>
                      <a:pt x="2407001" y="741735"/>
                    </a:cubicBezTo>
                    <a:lnTo>
                      <a:pt x="2373771" y="718080"/>
                    </a:lnTo>
                    <a:cubicBezTo>
                      <a:pt x="2370742" y="715924"/>
                      <a:pt x="2368470" y="713433"/>
                      <a:pt x="2366955" y="710774"/>
                    </a:cubicBezTo>
                    <a:lnTo>
                      <a:pt x="2365001" y="703622"/>
                    </a:lnTo>
                    <a:lnTo>
                      <a:pt x="2364684" y="703622"/>
                    </a:lnTo>
                    <a:cubicBezTo>
                      <a:pt x="2364737" y="703429"/>
                      <a:pt x="2364789" y="703235"/>
                      <a:pt x="2364842" y="703042"/>
                    </a:cubicBezTo>
                    <a:cubicBezTo>
                      <a:pt x="2364789" y="702849"/>
                      <a:pt x="2364737" y="702656"/>
                      <a:pt x="2364684" y="702463"/>
                    </a:cubicBezTo>
                    <a:lnTo>
                      <a:pt x="2364777" y="702122"/>
                    </a:lnTo>
                    <a:lnTo>
                      <a:pt x="2365093" y="702122"/>
                    </a:lnTo>
                    <a:lnTo>
                      <a:pt x="2366955" y="695311"/>
                    </a:lnTo>
                    <a:cubicBezTo>
                      <a:pt x="2368470" y="692652"/>
                      <a:pt x="2370742" y="690161"/>
                      <a:pt x="2373771" y="688005"/>
                    </a:cubicBezTo>
                    <a:lnTo>
                      <a:pt x="2407001" y="664350"/>
                    </a:lnTo>
                    <a:cubicBezTo>
                      <a:pt x="2413059" y="660038"/>
                      <a:pt x="2420999" y="657881"/>
                      <a:pt x="2428939" y="657881"/>
                    </a:cubicBezTo>
                    <a:close/>
                    <a:moveTo>
                      <a:pt x="2239033" y="657881"/>
                    </a:moveTo>
                    <a:cubicBezTo>
                      <a:pt x="2246974" y="657881"/>
                      <a:pt x="2254914" y="660037"/>
                      <a:pt x="2260972" y="664350"/>
                    </a:cubicBezTo>
                    <a:lnTo>
                      <a:pt x="2294202" y="688005"/>
                    </a:lnTo>
                    <a:cubicBezTo>
                      <a:pt x="2297232" y="690161"/>
                      <a:pt x="2299503" y="692652"/>
                      <a:pt x="2301018" y="695311"/>
                    </a:cubicBezTo>
                    <a:lnTo>
                      <a:pt x="2302880" y="702122"/>
                    </a:lnTo>
                    <a:lnTo>
                      <a:pt x="2303197" y="702122"/>
                    </a:lnTo>
                    <a:cubicBezTo>
                      <a:pt x="2303228" y="702236"/>
                      <a:pt x="2303259" y="702349"/>
                      <a:pt x="2303289" y="702463"/>
                    </a:cubicBezTo>
                    <a:cubicBezTo>
                      <a:pt x="2303237" y="702656"/>
                      <a:pt x="2303184" y="702849"/>
                      <a:pt x="2303131" y="703042"/>
                    </a:cubicBezTo>
                    <a:cubicBezTo>
                      <a:pt x="2303184" y="703235"/>
                      <a:pt x="2303237" y="703429"/>
                      <a:pt x="2303289" y="703622"/>
                    </a:cubicBezTo>
                    <a:lnTo>
                      <a:pt x="2302972" y="703622"/>
                    </a:lnTo>
                    <a:lnTo>
                      <a:pt x="2301018" y="710774"/>
                    </a:lnTo>
                    <a:cubicBezTo>
                      <a:pt x="2299503" y="713432"/>
                      <a:pt x="2297232" y="715923"/>
                      <a:pt x="2294202" y="718080"/>
                    </a:cubicBezTo>
                    <a:lnTo>
                      <a:pt x="2260972" y="741735"/>
                    </a:lnTo>
                    <a:cubicBezTo>
                      <a:pt x="2248856" y="750360"/>
                      <a:pt x="2229211" y="750360"/>
                      <a:pt x="2217096" y="741735"/>
                    </a:cubicBezTo>
                    <a:lnTo>
                      <a:pt x="2183865" y="718080"/>
                    </a:lnTo>
                    <a:cubicBezTo>
                      <a:pt x="2180836" y="715923"/>
                      <a:pt x="2178564" y="713432"/>
                      <a:pt x="2177050" y="710774"/>
                    </a:cubicBezTo>
                    <a:lnTo>
                      <a:pt x="2175095" y="703622"/>
                    </a:lnTo>
                    <a:lnTo>
                      <a:pt x="2174778" y="703622"/>
                    </a:lnTo>
                    <a:cubicBezTo>
                      <a:pt x="2174831" y="703429"/>
                      <a:pt x="2174884" y="703235"/>
                      <a:pt x="2174937" y="703042"/>
                    </a:cubicBezTo>
                    <a:cubicBezTo>
                      <a:pt x="2174884" y="702849"/>
                      <a:pt x="2174831" y="702656"/>
                      <a:pt x="2174778" y="702463"/>
                    </a:cubicBezTo>
                    <a:cubicBezTo>
                      <a:pt x="2174809" y="702349"/>
                      <a:pt x="2174840" y="702236"/>
                      <a:pt x="2174871" y="702122"/>
                    </a:cubicBezTo>
                    <a:lnTo>
                      <a:pt x="2175188" y="702122"/>
                    </a:lnTo>
                    <a:lnTo>
                      <a:pt x="2177050" y="695311"/>
                    </a:lnTo>
                    <a:cubicBezTo>
                      <a:pt x="2178564" y="692652"/>
                      <a:pt x="2180836" y="690161"/>
                      <a:pt x="2183865" y="688005"/>
                    </a:cubicBezTo>
                    <a:lnTo>
                      <a:pt x="2217096" y="664350"/>
                    </a:lnTo>
                    <a:cubicBezTo>
                      <a:pt x="2223154" y="660037"/>
                      <a:pt x="2231093" y="657881"/>
                      <a:pt x="2239033" y="657881"/>
                    </a:cubicBezTo>
                    <a:close/>
                    <a:moveTo>
                      <a:pt x="1798309" y="657881"/>
                    </a:moveTo>
                    <a:cubicBezTo>
                      <a:pt x="1806249" y="657881"/>
                      <a:pt x="1814189" y="660038"/>
                      <a:pt x="1820247" y="664350"/>
                    </a:cubicBezTo>
                    <a:lnTo>
                      <a:pt x="1853477" y="688005"/>
                    </a:lnTo>
                    <a:cubicBezTo>
                      <a:pt x="1856506" y="690161"/>
                      <a:pt x="1858778" y="692653"/>
                      <a:pt x="1860292" y="695311"/>
                    </a:cubicBezTo>
                    <a:lnTo>
                      <a:pt x="1862154" y="702122"/>
                    </a:lnTo>
                    <a:lnTo>
                      <a:pt x="1862471" y="702122"/>
                    </a:lnTo>
                    <a:cubicBezTo>
                      <a:pt x="1862502" y="702236"/>
                      <a:pt x="1862533" y="702349"/>
                      <a:pt x="1862564" y="702463"/>
                    </a:cubicBezTo>
                    <a:cubicBezTo>
                      <a:pt x="1862511" y="702656"/>
                      <a:pt x="1862458" y="702849"/>
                      <a:pt x="1862406" y="703042"/>
                    </a:cubicBezTo>
                    <a:cubicBezTo>
                      <a:pt x="1862458" y="703235"/>
                      <a:pt x="1862511" y="703429"/>
                      <a:pt x="1862564" y="703622"/>
                    </a:cubicBezTo>
                    <a:lnTo>
                      <a:pt x="1862247" y="703622"/>
                    </a:lnTo>
                    <a:lnTo>
                      <a:pt x="1860292" y="710774"/>
                    </a:lnTo>
                    <a:cubicBezTo>
                      <a:pt x="1858778" y="713432"/>
                      <a:pt x="1856506" y="715923"/>
                      <a:pt x="1853477" y="718080"/>
                    </a:cubicBezTo>
                    <a:lnTo>
                      <a:pt x="1820247" y="741735"/>
                    </a:lnTo>
                    <a:cubicBezTo>
                      <a:pt x="1808130" y="750360"/>
                      <a:pt x="1788487" y="750360"/>
                      <a:pt x="1776370" y="741735"/>
                    </a:cubicBezTo>
                    <a:lnTo>
                      <a:pt x="1743140" y="718080"/>
                    </a:lnTo>
                    <a:cubicBezTo>
                      <a:pt x="1740111" y="715924"/>
                      <a:pt x="1737840" y="713433"/>
                      <a:pt x="1736325" y="710774"/>
                    </a:cubicBezTo>
                    <a:lnTo>
                      <a:pt x="1734370" y="703622"/>
                    </a:lnTo>
                    <a:lnTo>
                      <a:pt x="1734053" y="703622"/>
                    </a:lnTo>
                    <a:cubicBezTo>
                      <a:pt x="1734106" y="703429"/>
                      <a:pt x="1734159" y="703235"/>
                      <a:pt x="1734212" y="703042"/>
                    </a:cubicBezTo>
                    <a:cubicBezTo>
                      <a:pt x="1734159" y="702849"/>
                      <a:pt x="1734106" y="702656"/>
                      <a:pt x="1734053" y="702463"/>
                    </a:cubicBezTo>
                    <a:lnTo>
                      <a:pt x="1734146" y="702122"/>
                    </a:lnTo>
                    <a:lnTo>
                      <a:pt x="1734463" y="702122"/>
                    </a:lnTo>
                    <a:lnTo>
                      <a:pt x="1736325" y="695311"/>
                    </a:lnTo>
                    <a:cubicBezTo>
                      <a:pt x="1737840" y="692652"/>
                      <a:pt x="1740111" y="690161"/>
                      <a:pt x="1743140" y="688005"/>
                    </a:cubicBezTo>
                    <a:lnTo>
                      <a:pt x="1776370" y="664350"/>
                    </a:lnTo>
                    <a:cubicBezTo>
                      <a:pt x="1782428" y="660038"/>
                      <a:pt x="1790368" y="657881"/>
                      <a:pt x="1798309" y="657881"/>
                    </a:cubicBezTo>
                    <a:close/>
                    <a:moveTo>
                      <a:pt x="1608403" y="657881"/>
                    </a:moveTo>
                    <a:cubicBezTo>
                      <a:pt x="1616343" y="657881"/>
                      <a:pt x="1624284" y="660037"/>
                      <a:pt x="1630341" y="664350"/>
                    </a:cubicBezTo>
                    <a:lnTo>
                      <a:pt x="1663572" y="688005"/>
                    </a:lnTo>
                    <a:cubicBezTo>
                      <a:pt x="1666600" y="690161"/>
                      <a:pt x="1668872" y="692652"/>
                      <a:pt x="1670387" y="695311"/>
                    </a:cubicBezTo>
                    <a:lnTo>
                      <a:pt x="1672249" y="702122"/>
                    </a:lnTo>
                    <a:lnTo>
                      <a:pt x="1672566" y="702122"/>
                    </a:lnTo>
                    <a:cubicBezTo>
                      <a:pt x="1672597" y="702236"/>
                      <a:pt x="1672628" y="702349"/>
                      <a:pt x="1672659" y="702463"/>
                    </a:cubicBezTo>
                    <a:cubicBezTo>
                      <a:pt x="1672606" y="702656"/>
                      <a:pt x="1672553" y="702849"/>
                      <a:pt x="1672501" y="703042"/>
                    </a:cubicBezTo>
                    <a:cubicBezTo>
                      <a:pt x="1672553" y="703235"/>
                      <a:pt x="1672606" y="703429"/>
                      <a:pt x="1672659" y="703622"/>
                    </a:cubicBezTo>
                    <a:lnTo>
                      <a:pt x="1672342" y="703622"/>
                    </a:lnTo>
                    <a:lnTo>
                      <a:pt x="1670387" y="710774"/>
                    </a:lnTo>
                    <a:cubicBezTo>
                      <a:pt x="1668872" y="713432"/>
                      <a:pt x="1666600" y="715923"/>
                      <a:pt x="1663572" y="718080"/>
                    </a:cubicBezTo>
                    <a:lnTo>
                      <a:pt x="1630341" y="741735"/>
                    </a:lnTo>
                    <a:cubicBezTo>
                      <a:pt x="1618225" y="750360"/>
                      <a:pt x="1598581" y="750360"/>
                      <a:pt x="1586465" y="741735"/>
                    </a:cubicBezTo>
                    <a:lnTo>
                      <a:pt x="1553235" y="718080"/>
                    </a:lnTo>
                    <a:cubicBezTo>
                      <a:pt x="1550206" y="715923"/>
                      <a:pt x="1547934" y="713432"/>
                      <a:pt x="1546419" y="710774"/>
                    </a:cubicBezTo>
                    <a:lnTo>
                      <a:pt x="1544465" y="703622"/>
                    </a:lnTo>
                    <a:lnTo>
                      <a:pt x="1544148" y="703622"/>
                    </a:lnTo>
                    <a:cubicBezTo>
                      <a:pt x="1544201" y="703429"/>
                      <a:pt x="1544253" y="703235"/>
                      <a:pt x="1544306" y="703042"/>
                    </a:cubicBezTo>
                    <a:cubicBezTo>
                      <a:pt x="1544253" y="702849"/>
                      <a:pt x="1544201" y="702656"/>
                      <a:pt x="1544148" y="702463"/>
                    </a:cubicBezTo>
                    <a:lnTo>
                      <a:pt x="1544241" y="702122"/>
                    </a:lnTo>
                    <a:lnTo>
                      <a:pt x="1544558" y="702122"/>
                    </a:lnTo>
                    <a:lnTo>
                      <a:pt x="1546419" y="695311"/>
                    </a:lnTo>
                    <a:cubicBezTo>
                      <a:pt x="1547934" y="692652"/>
                      <a:pt x="1550206" y="690161"/>
                      <a:pt x="1553235" y="688005"/>
                    </a:cubicBezTo>
                    <a:lnTo>
                      <a:pt x="1586465" y="664350"/>
                    </a:lnTo>
                    <a:cubicBezTo>
                      <a:pt x="1592523" y="660037"/>
                      <a:pt x="1600463" y="657881"/>
                      <a:pt x="1608403" y="657881"/>
                    </a:cubicBezTo>
                    <a:close/>
                    <a:moveTo>
                      <a:pt x="1167806" y="657881"/>
                    </a:moveTo>
                    <a:cubicBezTo>
                      <a:pt x="1175745" y="657881"/>
                      <a:pt x="1183685" y="660038"/>
                      <a:pt x="1189744" y="664350"/>
                    </a:cubicBezTo>
                    <a:lnTo>
                      <a:pt x="1222974" y="688005"/>
                    </a:lnTo>
                    <a:cubicBezTo>
                      <a:pt x="1226002" y="690161"/>
                      <a:pt x="1228274" y="692653"/>
                      <a:pt x="1229789" y="695311"/>
                    </a:cubicBezTo>
                    <a:lnTo>
                      <a:pt x="1231651" y="702122"/>
                    </a:lnTo>
                    <a:lnTo>
                      <a:pt x="1231968" y="702122"/>
                    </a:lnTo>
                    <a:cubicBezTo>
                      <a:pt x="1231999" y="702236"/>
                      <a:pt x="1232030" y="702349"/>
                      <a:pt x="1232060" y="702463"/>
                    </a:cubicBezTo>
                    <a:cubicBezTo>
                      <a:pt x="1232008" y="702656"/>
                      <a:pt x="1231955" y="702849"/>
                      <a:pt x="1231902" y="703042"/>
                    </a:cubicBezTo>
                    <a:cubicBezTo>
                      <a:pt x="1231955" y="703235"/>
                      <a:pt x="1232008" y="703429"/>
                      <a:pt x="1232060" y="703622"/>
                    </a:cubicBezTo>
                    <a:lnTo>
                      <a:pt x="1231744" y="703622"/>
                    </a:lnTo>
                    <a:lnTo>
                      <a:pt x="1229789" y="710774"/>
                    </a:lnTo>
                    <a:cubicBezTo>
                      <a:pt x="1228274" y="713432"/>
                      <a:pt x="1226002" y="715923"/>
                      <a:pt x="1222974" y="718080"/>
                    </a:cubicBezTo>
                    <a:lnTo>
                      <a:pt x="1189744" y="741735"/>
                    </a:lnTo>
                    <a:cubicBezTo>
                      <a:pt x="1177627" y="750360"/>
                      <a:pt x="1157983" y="750360"/>
                      <a:pt x="1145867" y="741735"/>
                    </a:cubicBezTo>
                    <a:lnTo>
                      <a:pt x="1112637" y="718080"/>
                    </a:lnTo>
                    <a:cubicBezTo>
                      <a:pt x="1109608" y="715924"/>
                      <a:pt x="1107336" y="713433"/>
                      <a:pt x="1105822" y="710774"/>
                    </a:cubicBezTo>
                    <a:lnTo>
                      <a:pt x="1103867" y="703622"/>
                    </a:lnTo>
                    <a:lnTo>
                      <a:pt x="1103550" y="703622"/>
                    </a:lnTo>
                    <a:cubicBezTo>
                      <a:pt x="1103603" y="703429"/>
                      <a:pt x="1103655" y="703235"/>
                      <a:pt x="1103708" y="703042"/>
                    </a:cubicBezTo>
                    <a:cubicBezTo>
                      <a:pt x="1103655" y="702849"/>
                      <a:pt x="1103603" y="702656"/>
                      <a:pt x="1103550" y="702463"/>
                    </a:cubicBezTo>
                    <a:lnTo>
                      <a:pt x="1103643" y="702122"/>
                    </a:lnTo>
                    <a:lnTo>
                      <a:pt x="1103960" y="702122"/>
                    </a:lnTo>
                    <a:lnTo>
                      <a:pt x="1105821" y="695311"/>
                    </a:lnTo>
                    <a:cubicBezTo>
                      <a:pt x="1107336" y="692652"/>
                      <a:pt x="1109608" y="690161"/>
                      <a:pt x="1112637" y="688005"/>
                    </a:cubicBezTo>
                    <a:lnTo>
                      <a:pt x="1145867" y="664350"/>
                    </a:lnTo>
                    <a:cubicBezTo>
                      <a:pt x="1151925" y="660038"/>
                      <a:pt x="1159865" y="657881"/>
                      <a:pt x="1167806" y="657881"/>
                    </a:cubicBezTo>
                    <a:close/>
                    <a:moveTo>
                      <a:pt x="977900" y="657881"/>
                    </a:moveTo>
                    <a:cubicBezTo>
                      <a:pt x="985839" y="657881"/>
                      <a:pt x="993780" y="660037"/>
                      <a:pt x="999838" y="664350"/>
                    </a:cubicBezTo>
                    <a:lnTo>
                      <a:pt x="1033069" y="688005"/>
                    </a:lnTo>
                    <a:cubicBezTo>
                      <a:pt x="1036097" y="690161"/>
                      <a:pt x="1038369" y="692652"/>
                      <a:pt x="1039883" y="695311"/>
                    </a:cubicBezTo>
                    <a:lnTo>
                      <a:pt x="1041745" y="702122"/>
                    </a:lnTo>
                    <a:lnTo>
                      <a:pt x="1042063" y="702122"/>
                    </a:lnTo>
                    <a:cubicBezTo>
                      <a:pt x="1042093" y="702236"/>
                      <a:pt x="1042124" y="702349"/>
                      <a:pt x="1042155" y="702463"/>
                    </a:cubicBezTo>
                    <a:cubicBezTo>
                      <a:pt x="1042102" y="702656"/>
                      <a:pt x="1042050" y="702849"/>
                      <a:pt x="1041997" y="703042"/>
                    </a:cubicBezTo>
                    <a:cubicBezTo>
                      <a:pt x="1042050" y="703235"/>
                      <a:pt x="1042102" y="703429"/>
                      <a:pt x="1042155" y="703622"/>
                    </a:cubicBezTo>
                    <a:lnTo>
                      <a:pt x="1041838" y="703622"/>
                    </a:lnTo>
                    <a:lnTo>
                      <a:pt x="1039883" y="710774"/>
                    </a:lnTo>
                    <a:cubicBezTo>
                      <a:pt x="1038369" y="713432"/>
                      <a:pt x="1036097" y="715923"/>
                      <a:pt x="1033069" y="718080"/>
                    </a:cubicBezTo>
                    <a:lnTo>
                      <a:pt x="999838" y="741735"/>
                    </a:lnTo>
                    <a:cubicBezTo>
                      <a:pt x="987722" y="750360"/>
                      <a:pt x="968078" y="750360"/>
                      <a:pt x="955962" y="741735"/>
                    </a:cubicBezTo>
                    <a:lnTo>
                      <a:pt x="922731" y="718080"/>
                    </a:lnTo>
                    <a:cubicBezTo>
                      <a:pt x="919703" y="715923"/>
                      <a:pt x="917431" y="713432"/>
                      <a:pt x="915916" y="710774"/>
                    </a:cubicBezTo>
                    <a:lnTo>
                      <a:pt x="913961" y="703622"/>
                    </a:lnTo>
                    <a:lnTo>
                      <a:pt x="913644" y="703622"/>
                    </a:lnTo>
                    <a:lnTo>
                      <a:pt x="913803" y="703042"/>
                    </a:lnTo>
                    <a:lnTo>
                      <a:pt x="913644" y="702463"/>
                    </a:lnTo>
                    <a:cubicBezTo>
                      <a:pt x="913676" y="702349"/>
                      <a:pt x="913706" y="702236"/>
                      <a:pt x="913737" y="702122"/>
                    </a:cubicBezTo>
                    <a:lnTo>
                      <a:pt x="914054" y="702122"/>
                    </a:lnTo>
                    <a:lnTo>
                      <a:pt x="915916" y="695311"/>
                    </a:lnTo>
                    <a:cubicBezTo>
                      <a:pt x="917431" y="692652"/>
                      <a:pt x="919703" y="690161"/>
                      <a:pt x="922731" y="688005"/>
                    </a:cubicBezTo>
                    <a:lnTo>
                      <a:pt x="955962" y="664350"/>
                    </a:lnTo>
                    <a:cubicBezTo>
                      <a:pt x="962020" y="660037"/>
                      <a:pt x="969960" y="657881"/>
                      <a:pt x="977900" y="657881"/>
                    </a:cubicBezTo>
                    <a:close/>
                    <a:moveTo>
                      <a:pt x="538496" y="657881"/>
                    </a:moveTo>
                    <a:cubicBezTo>
                      <a:pt x="546436" y="657881"/>
                      <a:pt x="554376" y="660038"/>
                      <a:pt x="560434" y="664350"/>
                    </a:cubicBezTo>
                    <a:lnTo>
                      <a:pt x="593664" y="688005"/>
                    </a:lnTo>
                    <a:cubicBezTo>
                      <a:pt x="596693" y="690161"/>
                      <a:pt x="598965" y="692653"/>
                      <a:pt x="600479" y="695311"/>
                    </a:cubicBezTo>
                    <a:lnTo>
                      <a:pt x="602341" y="702122"/>
                    </a:lnTo>
                    <a:lnTo>
                      <a:pt x="602658" y="702122"/>
                    </a:lnTo>
                    <a:cubicBezTo>
                      <a:pt x="602689" y="702236"/>
                      <a:pt x="602720" y="702349"/>
                      <a:pt x="602751" y="702463"/>
                    </a:cubicBezTo>
                    <a:cubicBezTo>
                      <a:pt x="602698" y="702656"/>
                      <a:pt x="602645" y="702849"/>
                      <a:pt x="602592" y="703042"/>
                    </a:cubicBezTo>
                    <a:cubicBezTo>
                      <a:pt x="602645" y="703235"/>
                      <a:pt x="602698" y="703429"/>
                      <a:pt x="602751" y="703622"/>
                    </a:cubicBezTo>
                    <a:lnTo>
                      <a:pt x="602434" y="703622"/>
                    </a:lnTo>
                    <a:lnTo>
                      <a:pt x="600479" y="710774"/>
                    </a:lnTo>
                    <a:cubicBezTo>
                      <a:pt x="598965" y="713432"/>
                      <a:pt x="596693" y="715923"/>
                      <a:pt x="593664" y="718080"/>
                    </a:cubicBezTo>
                    <a:lnTo>
                      <a:pt x="560434" y="741735"/>
                    </a:lnTo>
                    <a:cubicBezTo>
                      <a:pt x="548317" y="750360"/>
                      <a:pt x="528674" y="750360"/>
                      <a:pt x="516557" y="741735"/>
                    </a:cubicBezTo>
                    <a:lnTo>
                      <a:pt x="483327" y="718080"/>
                    </a:lnTo>
                    <a:cubicBezTo>
                      <a:pt x="480298" y="715924"/>
                      <a:pt x="478026" y="713433"/>
                      <a:pt x="476512" y="710774"/>
                    </a:cubicBezTo>
                    <a:lnTo>
                      <a:pt x="474557" y="703622"/>
                    </a:lnTo>
                    <a:lnTo>
                      <a:pt x="474240" y="703622"/>
                    </a:lnTo>
                    <a:cubicBezTo>
                      <a:pt x="474293" y="703429"/>
                      <a:pt x="474345" y="703235"/>
                      <a:pt x="474398" y="703042"/>
                    </a:cubicBezTo>
                    <a:cubicBezTo>
                      <a:pt x="474345" y="702849"/>
                      <a:pt x="474293" y="702656"/>
                      <a:pt x="474240" y="702463"/>
                    </a:cubicBezTo>
                    <a:cubicBezTo>
                      <a:pt x="474271" y="702349"/>
                      <a:pt x="474302" y="702236"/>
                      <a:pt x="474334" y="702122"/>
                    </a:cubicBezTo>
                    <a:lnTo>
                      <a:pt x="474650" y="702122"/>
                    </a:lnTo>
                    <a:lnTo>
                      <a:pt x="476512" y="695311"/>
                    </a:lnTo>
                    <a:cubicBezTo>
                      <a:pt x="478026" y="692652"/>
                      <a:pt x="480298" y="690161"/>
                      <a:pt x="483327" y="688005"/>
                    </a:cubicBezTo>
                    <a:lnTo>
                      <a:pt x="516557" y="664350"/>
                    </a:lnTo>
                    <a:cubicBezTo>
                      <a:pt x="522615" y="660038"/>
                      <a:pt x="530555" y="657881"/>
                      <a:pt x="538496" y="657881"/>
                    </a:cubicBezTo>
                    <a:close/>
                    <a:moveTo>
                      <a:pt x="348590" y="657881"/>
                    </a:moveTo>
                    <a:cubicBezTo>
                      <a:pt x="356530" y="657881"/>
                      <a:pt x="364470" y="660037"/>
                      <a:pt x="370529" y="664350"/>
                    </a:cubicBezTo>
                    <a:lnTo>
                      <a:pt x="403759" y="688005"/>
                    </a:lnTo>
                    <a:cubicBezTo>
                      <a:pt x="406788" y="690161"/>
                      <a:pt x="409060" y="692652"/>
                      <a:pt x="410574" y="695311"/>
                    </a:cubicBezTo>
                    <a:lnTo>
                      <a:pt x="412436" y="702122"/>
                    </a:lnTo>
                    <a:lnTo>
                      <a:pt x="412753" y="702122"/>
                    </a:lnTo>
                    <a:cubicBezTo>
                      <a:pt x="412784" y="702236"/>
                      <a:pt x="412815" y="702349"/>
                      <a:pt x="412846" y="702463"/>
                    </a:cubicBezTo>
                    <a:cubicBezTo>
                      <a:pt x="412793" y="702656"/>
                      <a:pt x="412740" y="702849"/>
                      <a:pt x="412687" y="703042"/>
                    </a:cubicBezTo>
                    <a:cubicBezTo>
                      <a:pt x="412740" y="703235"/>
                      <a:pt x="412793" y="703429"/>
                      <a:pt x="412846" y="703622"/>
                    </a:cubicBezTo>
                    <a:lnTo>
                      <a:pt x="412529" y="703622"/>
                    </a:lnTo>
                    <a:lnTo>
                      <a:pt x="410574" y="710774"/>
                    </a:lnTo>
                    <a:cubicBezTo>
                      <a:pt x="409060" y="713432"/>
                      <a:pt x="406788" y="715923"/>
                      <a:pt x="403759" y="718080"/>
                    </a:cubicBezTo>
                    <a:lnTo>
                      <a:pt x="370529" y="741735"/>
                    </a:lnTo>
                    <a:cubicBezTo>
                      <a:pt x="358413" y="750360"/>
                      <a:pt x="338768" y="750360"/>
                      <a:pt x="326652" y="741735"/>
                    </a:cubicBezTo>
                    <a:lnTo>
                      <a:pt x="293422" y="718080"/>
                    </a:lnTo>
                    <a:cubicBezTo>
                      <a:pt x="290393" y="715923"/>
                      <a:pt x="288121" y="713432"/>
                      <a:pt x="286607" y="710774"/>
                    </a:cubicBezTo>
                    <a:lnTo>
                      <a:pt x="284651" y="703622"/>
                    </a:lnTo>
                    <a:lnTo>
                      <a:pt x="284335" y="703622"/>
                    </a:lnTo>
                    <a:cubicBezTo>
                      <a:pt x="284388" y="703429"/>
                      <a:pt x="284440" y="703235"/>
                      <a:pt x="284493" y="703042"/>
                    </a:cubicBezTo>
                    <a:cubicBezTo>
                      <a:pt x="284440" y="702849"/>
                      <a:pt x="284388" y="702656"/>
                      <a:pt x="284335" y="702463"/>
                    </a:cubicBezTo>
                    <a:cubicBezTo>
                      <a:pt x="284366" y="702349"/>
                      <a:pt x="284397" y="702236"/>
                      <a:pt x="284428" y="702122"/>
                    </a:cubicBezTo>
                    <a:lnTo>
                      <a:pt x="284745" y="702122"/>
                    </a:lnTo>
                    <a:lnTo>
                      <a:pt x="286607" y="695311"/>
                    </a:lnTo>
                    <a:cubicBezTo>
                      <a:pt x="288121" y="692652"/>
                      <a:pt x="290393" y="690161"/>
                      <a:pt x="293422" y="688005"/>
                    </a:cubicBezTo>
                    <a:lnTo>
                      <a:pt x="326652" y="664350"/>
                    </a:lnTo>
                    <a:cubicBezTo>
                      <a:pt x="332710" y="660037"/>
                      <a:pt x="340650" y="657881"/>
                      <a:pt x="348590" y="657881"/>
                    </a:cubicBezTo>
                    <a:close/>
                    <a:moveTo>
                      <a:pt x="2487130" y="651294"/>
                    </a:moveTo>
                    <a:cubicBezTo>
                      <a:pt x="2489070" y="651673"/>
                      <a:pt x="2490806" y="652580"/>
                      <a:pt x="2491879" y="653923"/>
                    </a:cubicBezTo>
                    <a:lnTo>
                      <a:pt x="2497886" y="661446"/>
                    </a:lnTo>
                    <a:cubicBezTo>
                      <a:pt x="2500032" y="664133"/>
                      <a:pt x="2498712" y="667549"/>
                      <a:pt x="2494937" y="669076"/>
                    </a:cubicBezTo>
                    <a:lnTo>
                      <a:pt x="2484587" y="673266"/>
                    </a:lnTo>
                    <a:cubicBezTo>
                      <a:pt x="2480813" y="674793"/>
                      <a:pt x="2476014" y="673852"/>
                      <a:pt x="2473868" y="671166"/>
                    </a:cubicBezTo>
                    <a:lnTo>
                      <a:pt x="2467861" y="663643"/>
                    </a:lnTo>
                    <a:cubicBezTo>
                      <a:pt x="2465715" y="660957"/>
                      <a:pt x="2467035" y="657540"/>
                      <a:pt x="2470809" y="656013"/>
                    </a:cubicBezTo>
                    <a:lnTo>
                      <a:pt x="2481160" y="651824"/>
                    </a:lnTo>
                    <a:cubicBezTo>
                      <a:pt x="2483047" y="651061"/>
                      <a:pt x="2485191" y="650913"/>
                      <a:pt x="2487130" y="651294"/>
                    </a:cubicBezTo>
                    <a:close/>
                    <a:moveTo>
                      <a:pt x="1856499" y="651294"/>
                    </a:moveTo>
                    <a:cubicBezTo>
                      <a:pt x="1858439" y="651673"/>
                      <a:pt x="1860175" y="652580"/>
                      <a:pt x="1861249" y="653923"/>
                    </a:cubicBezTo>
                    <a:lnTo>
                      <a:pt x="1867256" y="661446"/>
                    </a:lnTo>
                    <a:cubicBezTo>
                      <a:pt x="1869402" y="664133"/>
                      <a:pt x="1868081" y="667549"/>
                      <a:pt x="1864307" y="669076"/>
                    </a:cubicBezTo>
                    <a:lnTo>
                      <a:pt x="1853956" y="673266"/>
                    </a:lnTo>
                    <a:cubicBezTo>
                      <a:pt x="1850183" y="674793"/>
                      <a:pt x="1845383" y="673852"/>
                      <a:pt x="1843238" y="671166"/>
                    </a:cubicBezTo>
                    <a:lnTo>
                      <a:pt x="1837230" y="663643"/>
                    </a:lnTo>
                    <a:cubicBezTo>
                      <a:pt x="1835085" y="660957"/>
                      <a:pt x="1836405" y="657540"/>
                      <a:pt x="1840179" y="656013"/>
                    </a:cubicBezTo>
                    <a:lnTo>
                      <a:pt x="1850530" y="651824"/>
                    </a:lnTo>
                    <a:cubicBezTo>
                      <a:pt x="1852417" y="651061"/>
                      <a:pt x="1854560" y="650913"/>
                      <a:pt x="1856499" y="651294"/>
                    </a:cubicBezTo>
                    <a:close/>
                    <a:moveTo>
                      <a:pt x="1225996" y="651294"/>
                    </a:moveTo>
                    <a:cubicBezTo>
                      <a:pt x="1227936" y="651673"/>
                      <a:pt x="1229672" y="652580"/>
                      <a:pt x="1230745" y="653923"/>
                    </a:cubicBezTo>
                    <a:lnTo>
                      <a:pt x="1236753" y="661446"/>
                    </a:lnTo>
                    <a:cubicBezTo>
                      <a:pt x="1238898" y="664133"/>
                      <a:pt x="1237578" y="667549"/>
                      <a:pt x="1233804" y="669076"/>
                    </a:cubicBezTo>
                    <a:lnTo>
                      <a:pt x="1223453" y="673266"/>
                    </a:lnTo>
                    <a:cubicBezTo>
                      <a:pt x="1219679" y="674793"/>
                      <a:pt x="1214880" y="673852"/>
                      <a:pt x="1212735" y="671166"/>
                    </a:cubicBezTo>
                    <a:lnTo>
                      <a:pt x="1206727" y="663643"/>
                    </a:lnTo>
                    <a:cubicBezTo>
                      <a:pt x="1204582" y="660957"/>
                      <a:pt x="1205902" y="657540"/>
                      <a:pt x="1209675" y="656013"/>
                    </a:cubicBezTo>
                    <a:lnTo>
                      <a:pt x="1220026" y="651824"/>
                    </a:lnTo>
                    <a:cubicBezTo>
                      <a:pt x="1221913" y="651061"/>
                      <a:pt x="1224057" y="650913"/>
                      <a:pt x="1225996" y="651294"/>
                    </a:cubicBezTo>
                    <a:close/>
                    <a:moveTo>
                      <a:pt x="596687" y="651294"/>
                    </a:moveTo>
                    <a:cubicBezTo>
                      <a:pt x="598626" y="651673"/>
                      <a:pt x="600362" y="652580"/>
                      <a:pt x="601435" y="653923"/>
                    </a:cubicBezTo>
                    <a:lnTo>
                      <a:pt x="607443" y="661446"/>
                    </a:lnTo>
                    <a:cubicBezTo>
                      <a:pt x="609589" y="664133"/>
                      <a:pt x="608269" y="667549"/>
                      <a:pt x="604494" y="669076"/>
                    </a:cubicBezTo>
                    <a:lnTo>
                      <a:pt x="594143" y="673266"/>
                    </a:lnTo>
                    <a:cubicBezTo>
                      <a:pt x="590370" y="674793"/>
                      <a:pt x="585571" y="673852"/>
                      <a:pt x="583425" y="671166"/>
                    </a:cubicBezTo>
                    <a:lnTo>
                      <a:pt x="577418" y="663643"/>
                    </a:lnTo>
                    <a:cubicBezTo>
                      <a:pt x="575272" y="660957"/>
                      <a:pt x="576592" y="657540"/>
                      <a:pt x="580366" y="656013"/>
                    </a:cubicBezTo>
                    <a:lnTo>
                      <a:pt x="590717" y="651824"/>
                    </a:lnTo>
                    <a:cubicBezTo>
                      <a:pt x="592604" y="651061"/>
                      <a:pt x="594747" y="650913"/>
                      <a:pt x="596687" y="651294"/>
                    </a:cubicBezTo>
                    <a:close/>
                    <a:moveTo>
                      <a:pt x="2524000" y="649031"/>
                    </a:moveTo>
                    <a:lnTo>
                      <a:pt x="2546487" y="649031"/>
                    </a:lnTo>
                    <a:lnTo>
                      <a:pt x="2561830" y="736399"/>
                    </a:lnTo>
                    <a:lnTo>
                      <a:pt x="2551774" y="739364"/>
                    </a:lnTo>
                    <a:lnTo>
                      <a:pt x="2524001" y="739364"/>
                    </a:lnTo>
                    <a:cubicBezTo>
                      <a:pt x="2513874" y="739364"/>
                      <a:pt x="2505664" y="733520"/>
                      <a:pt x="2505664" y="726311"/>
                    </a:cubicBezTo>
                    <a:lnTo>
                      <a:pt x="2505664" y="703622"/>
                    </a:lnTo>
                    <a:lnTo>
                      <a:pt x="2505664" y="702122"/>
                    </a:lnTo>
                    <a:lnTo>
                      <a:pt x="2505664" y="662083"/>
                    </a:lnTo>
                    <a:cubicBezTo>
                      <a:pt x="2505664" y="654875"/>
                      <a:pt x="2513874" y="649031"/>
                      <a:pt x="2524000" y="649031"/>
                    </a:cubicBezTo>
                    <a:close/>
                    <a:moveTo>
                      <a:pt x="1893370" y="649031"/>
                    </a:moveTo>
                    <a:lnTo>
                      <a:pt x="1921144" y="649031"/>
                    </a:lnTo>
                    <a:cubicBezTo>
                      <a:pt x="1931270" y="649031"/>
                      <a:pt x="1939480" y="654875"/>
                      <a:pt x="1939480" y="662083"/>
                    </a:cubicBezTo>
                    <a:lnTo>
                      <a:pt x="1939480" y="702122"/>
                    </a:lnTo>
                    <a:lnTo>
                      <a:pt x="1939480" y="703622"/>
                    </a:lnTo>
                    <a:lnTo>
                      <a:pt x="1939480" y="726311"/>
                    </a:lnTo>
                    <a:cubicBezTo>
                      <a:pt x="1939480" y="733520"/>
                      <a:pt x="1931270" y="739364"/>
                      <a:pt x="1921144" y="739364"/>
                    </a:cubicBezTo>
                    <a:lnTo>
                      <a:pt x="1893371" y="739364"/>
                    </a:lnTo>
                    <a:cubicBezTo>
                      <a:pt x="1883243" y="739364"/>
                      <a:pt x="1875033" y="733520"/>
                      <a:pt x="1875033" y="726311"/>
                    </a:cubicBezTo>
                    <a:lnTo>
                      <a:pt x="1875033" y="703622"/>
                    </a:lnTo>
                    <a:lnTo>
                      <a:pt x="1875033" y="702122"/>
                    </a:lnTo>
                    <a:lnTo>
                      <a:pt x="1875033" y="662083"/>
                    </a:lnTo>
                    <a:cubicBezTo>
                      <a:pt x="1875033" y="654875"/>
                      <a:pt x="1883243" y="649031"/>
                      <a:pt x="1893370" y="649031"/>
                    </a:cubicBezTo>
                    <a:close/>
                    <a:moveTo>
                      <a:pt x="1262867" y="649031"/>
                    </a:moveTo>
                    <a:lnTo>
                      <a:pt x="1290640" y="649031"/>
                    </a:lnTo>
                    <a:cubicBezTo>
                      <a:pt x="1300767" y="649031"/>
                      <a:pt x="1308977" y="654875"/>
                      <a:pt x="1308977" y="662083"/>
                    </a:cubicBezTo>
                    <a:lnTo>
                      <a:pt x="1308977" y="702122"/>
                    </a:lnTo>
                    <a:lnTo>
                      <a:pt x="1308977" y="703622"/>
                    </a:lnTo>
                    <a:lnTo>
                      <a:pt x="1308977" y="726311"/>
                    </a:lnTo>
                    <a:cubicBezTo>
                      <a:pt x="1308977" y="733520"/>
                      <a:pt x="1300767" y="739364"/>
                      <a:pt x="1290640" y="739364"/>
                    </a:cubicBezTo>
                    <a:lnTo>
                      <a:pt x="1262867" y="739364"/>
                    </a:lnTo>
                    <a:cubicBezTo>
                      <a:pt x="1252740" y="739364"/>
                      <a:pt x="1244530" y="733520"/>
                      <a:pt x="1244530" y="726311"/>
                    </a:cubicBezTo>
                    <a:lnTo>
                      <a:pt x="1244530" y="703622"/>
                    </a:lnTo>
                    <a:lnTo>
                      <a:pt x="1244530" y="702122"/>
                    </a:lnTo>
                    <a:lnTo>
                      <a:pt x="1244530" y="662083"/>
                    </a:lnTo>
                    <a:cubicBezTo>
                      <a:pt x="1244530" y="654875"/>
                      <a:pt x="1252740" y="649031"/>
                      <a:pt x="1262867" y="649031"/>
                    </a:cubicBezTo>
                    <a:close/>
                    <a:moveTo>
                      <a:pt x="633557" y="649031"/>
                    </a:moveTo>
                    <a:lnTo>
                      <a:pt x="661330" y="649031"/>
                    </a:lnTo>
                    <a:cubicBezTo>
                      <a:pt x="671457" y="649031"/>
                      <a:pt x="679667" y="654875"/>
                      <a:pt x="679667" y="662083"/>
                    </a:cubicBezTo>
                    <a:lnTo>
                      <a:pt x="679667" y="702122"/>
                    </a:lnTo>
                    <a:lnTo>
                      <a:pt x="679667" y="703622"/>
                    </a:lnTo>
                    <a:lnTo>
                      <a:pt x="679667" y="726311"/>
                    </a:lnTo>
                    <a:cubicBezTo>
                      <a:pt x="679667" y="733520"/>
                      <a:pt x="671457" y="739364"/>
                      <a:pt x="661330" y="739364"/>
                    </a:cubicBezTo>
                    <a:lnTo>
                      <a:pt x="633557" y="739364"/>
                    </a:lnTo>
                    <a:cubicBezTo>
                      <a:pt x="623430" y="739364"/>
                      <a:pt x="615220" y="733520"/>
                      <a:pt x="615220" y="726311"/>
                    </a:cubicBezTo>
                    <a:lnTo>
                      <a:pt x="615220" y="703622"/>
                    </a:lnTo>
                    <a:lnTo>
                      <a:pt x="615220" y="702122"/>
                    </a:lnTo>
                    <a:lnTo>
                      <a:pt x="615220" y="662083"/>
                    </a:lnTo>
                    <a:cubicBezTo>
                      <a:pt x="615220" y="654875"/>
                      <a:pt x="623430" y="649031"/>
                      <a:pt x="633557" y="649031"/>
                    </a:cubicBezTo>
                    <a:close/>
                    <a:moveTo>
                      <a:pt x="29939" y="649031"/>
                    </a:moveTo>
                    <a:lnTo>
                      <a:pt x="30827" y="649031"/>
                    </a:lnTo>
                    <a:cubicBezTo>
                      <a:pt x="40954" y="649031"/>
                      <a:pt x="49163" y="654875"/>
                      <a:pt x="49163" y="662083"/>
                    </a:cubicBezTo>
                    <a:lnTo>
                      <a:pt x="49163" y="702122"/>
                    </a:lnTo>
                    <a:lnTo>
                      <a:pt x="49163" y="703622"/>
                    </a:lnTo>
                    <a:lnTo>
                      <a:pt x="49163" y="726311"/>
                    </a:lnTo>
                    <a:cubicBezTo>
                      <a:pt x="49163" y="733520"/>
                      <a:pt x="40954" y="739364"/>
                      <a:pt x="30827" y="739364"/>
                    </a:cubicBezTo>
                    <a:lnTo>
                      <a:pt x="14075" y="739364"/>
                    </a:lnTo>
                    <a:close/>
                    <a:moveTo>
                      <a:pt x="2349328" y="646675"/>
                    </a:moveTo>
                    <a:cubicBezTo>
                      <a:pt x="2352342" y="646675"/>
                      <a:pt x="2355355" y="647492"/>
                      <a:pt x="2357654" y="649130"/>
                    </a:cubicBezTo>
                    <a:lnTo>
                      <a:pt x="2377388" y="663177"/>
                    </a:lnTo>
                    <a:cubicBezTo>
                      <a:pt x="2381986" y="666450"/>
                      <a:pt x="2381986" y="671757"/>
                      <a:pt x="2377387" y="675030"/>
                    </a:cubicBezTo>
                    <a:lnTo>
                      <a:pt x="2364776" y="684008"/>
                    </a:lnTo>
                    <a:cubicBezTo>
                      <a:pt x="2360178" y="687281"/>
                      <a:pt x="2352724" y="687281"/>
                      <a:pt x="2348125" y="684008"/>
                    </a:cubicBezTo>
                    <a:lnTo>
                      <a:pt x="2328391" y="669961"/>
                    </a:lnTo>
                    <a:cubicBezTo>
                      <a:pt x="2323793" y="666687"/>
                      <a:pt x="2323793" y="661380"/>
                      <a:pt x="2328391" y="658107"/>
                    </a:cubicBezTo>
                    <a:lnTo>
                      <a:pt x="2341002" y="649130"/>
                    </a:lnTo>
                    <a:cubicBezTo>
                      <a:pt x="2343302" y="647493"/>
                      <a:pt x="2346315" y="646675"/>
                      <a:pt x="2349328" y="646675"/>
                    </a:cubicBezTo>
                    <a:close/>
                    <a:moveTo>
                      <a:pt x="1718698" y="646675"/>
                    </a:moveTo>
                    <a:cubicBezTo>
                      <a:pt x="1721712" y="646675"/>
                      <a:pt x="1724724" y="647492"/>
                      <a:pt x="1727023" y="649130"/>
                    </a:cubicBezTo>
                    <a:lnTo>
                      <a:pt x="1746757" y="663177"/>
                    </a:lnTo>
                    <a:cubicBezTo>
                      <a:pt x="1751355" y="666450"/>
                      <a:pt x="1751355" y="671757"/>
                      <a:pt x="1746757" y="675030"/>
                    </a:cubicBezTo>
                    <a:lnTo>
                      <a:pt x="1734146" y="684008"/>
                    </a:lnTo>
                    <a:cubicBezTo>
                      <a:pt x="1729548" y="687281"/>
                      <a:pt x="1722093" y="687281"/>
                      <a:pt x="1717494" y="684008"/>
                    </a:cubicBezTo>
                    <a:lnTo>
                      <a:pt x="1697761" y="669961"/>
                    </a:lnTo>
                    <a:cubicBezTo>
                      <a:pt x="1693163" y="666687"/>
                      <a:pt x="1693163" y="661380"/>
                      <a:pt x="1697761" y="658107"/>
                    </a:cubicBezTo>
                    <a:lnTo>
                      <a:pt x="1710372" y="649130"/>
                    </a:lnTo>
                    <a:cubicBezTo>
                      <a:pt x="1712671" y="647493"/>
                      <a:pt x="1715684" y="646675"/>
                      <a:pt x="1718698" y="646675"/>
                    </a:cubicBezTo>
                    <a:close/>
                    <a:moveTo>
                      <a:pt x="1088194" y="646675"/>
                    </a:moveTo>
                    <a:cubicBezTo>
                      <a:pt x="1091208" y="646675"/>
                      <a:pt x="1094221" y="647492"/>
                      <a:pt x="1096520" y="649130"/>
                    </a:cubicBezTo>
                    <a:lnTo>
                      <a:pt x="1116253" y="663177"/>
                    </a:lnTo>
                    <a:cubicBezTo>
                      <a:pt x="1120852" y="666450"/>
                      <a:pt x="1120852" y="671757"/>
                      <a:pt x="1116253" y="675030"/>
                    </a:cubicBezTo>
                    <a:lnTo>
                      <a:pt x="1103643" y="684008"/>
                    </a:lnTo>
                    <a:cubicBezTo>
                      <a:pt x="1099044" y="687281"/>
                      <a:pt x="1091589" y="687281"/>
                      <a:pt x="1086991" y="684008"/>
                    </a:cubicBezTo>
                    <a:lnTo>
                      <a:pt x="1067258" y="669961"/>
                    </a:lnTo>
                    <a:cubicBezTo>
                      <a:pt x="1062660" y="666687"/>
                      <a:pt x="1062660" y="661380"/>
                      <a:pt x="1067258" y="658107"/>
                    </a:cubicBezTo>
                    <a:lnTo>
                      <a:pt x="1079869" y="649130"/>
                    </a:lnTo>
                    <a:cubicBezTo>
                      <a:pt x="1082167" y="647493"/>
                      <a:pt x="1085181" y="646675"/>
                      <a:pt x="1088194" y="646675"/>
                    </a:cubicBezTo>
                    <a:close/>
                    <a:moveTo>
                      <a:pt x="458885" y="646675"/>
                    </a:moveTo>
                    <a:cubicBezTo>
                      <a:pt x="461898" y="646675"/>
                      <a:pt x="464911" y="647492"/>
                      <a:pt x="467210" y="649130"/>
                    </a:cubicBezTo>
                    <a:lnTo>
                      <a:pt x="486944" y="663177"/>
                    </a:lnTo>
                    <a:cubicBezTo>
                      <a:pt x="491542" y="666450"/>
                      <a:pt x="491542" y="671757"/>
                      <a:pt x="486943" y="675030"/>
                    </a:cubicBezTo>
                    <a:lnTo>
                      <a:pt x="474333" y="684008"/>
                    </a:lnTo>
                    <a:cubicBezTo>
                      <a:pt x="469735" y="687281"/>
                      <a:pt x="462280" y="687281"/>
                      <a:pt x="457682" y="684008"/>
                    </a:cubicBezTo>
                    <a:lnTo>
                      <a:pt x="437948" y="669961"/>
                    </a:lnTo>
                    <a:cubicBezTo>
                      <a:pt x="433350" y="666687"/>
                      <a:pt x="433350" y="661380"/>
                      <a:pt x="437948" y="658107"/>
                    </a:cubicBezTo>
                    <a:lnTo>
                      <a:pt x="450559" y="649130"/>
                    </a:lnTo>
                    <a:cubicBezTo>
                      <a:pt x="452858" y="647493"/>
                      <a:pt x="455871" y="646675"/>
                      <a:pt x="458885" y="646675"/>
                    </a:cubicBezTo>
                    <a:close/>
                    <a:moveTo>
                      <a:pt x="2447212" y="635931"/>
                    </a:moveTo>
                    <a:cubicBezTo>
                      <a:pt x="2448881" y="635952"/>
                      <a:pt x="2450539" y="636426"/>
                      <a:pt x="2451791" y="637349"/>
                    </a:cubicBezTo>
                    <a:lnTo>
                      <a:pt x="2458654" y="642411"/>
                    </a:lnTo>
                    <a:cubicBezTo>
                      <a:pt x="2461156" y="644257"/>
                      <a:pt x="2461083" y="647197"/>
                      <a:pt x="2458491" y="648978"/>
                    </a:cubicBezTo>
                    <a:lnTo>
                      <a:pt x="2451380" y="653864"/>
                    </a:lnTo>
                    <a:cubicBezTo>
                      <a:pt x="2448787" y="655645"/>
                      <a:pt x="2444656" y="655593"/>
                      <a:pt x="2442154" y="653748"/>
                    </a:cubicBezTo>
                    <a:lnTo>
                      <a:pt x="2435290" y="648686"/>
                    </a:lnTo>
                    <a:cubicBezTo>
                      <a:pt x="2432788" y="646840"/>
                      <a:pt x="2432862" y="643899"/>
                      <a:pt x="2435454" y="642118"/>
                    </a:cubicBezTo>
                    <a:lnTo>
                      <a:pt x="2442564" y="637233"/>
                    </a:lnTo>
                    <a:cubicBezTo>
                      <a:pt x="2443861" y="636342"/>
                      <a:pt x="2445542" y="635910"/>
                      <a:pt x="2447212" y="635931"/>
                    </a:cubicBezTo>
                    <a:close/>
                    <a:moveTo>
                      <a:pt x="1816581" y="635931"/>
                    </a:moveTo>
                    <a:cubicBezTo>
                      <a:pt x="1818250" y="635952"/>
                      <a:pt x="1819909" y="636426"/>
                      <a:pt x="1821160" y="637349"/>
                    </a:cubicBezTo>
                    <a:lnTo>
                      <a:pt x="1828024" y="642411"/>
                    </a:lnTo>
                    <a:cubicBezTo>
                      <a:pt x="1830526" y="644257"/>
                      <a:pt x="1830453" y="647197"/>
                      <a:pt x="1827860" y="648978"/>
                    </a:cubicBezTo>
                    <a:lnTo>
                      <a:pt x="1820749" y="653864"/>
                    </a:lnTo>
                    <a:cubicBezTo>
                      <a:pt x="1818156" y="655645"/>
                      <a:pt x="1814026" y="655593"/>
                      <a:pt x="1811523" y="653748"/>
                    </a:cubicBezTo>
                    <a:lnTo>
                      <a:pt x="1804660" y="648686"/>
                    </a:lnTo>
                    <a:cubicBezTo>
                      <a:pt x="1802158" y="646840"/>
                      <a:pt x="1802231" y="643899"/>
                      <a:pt x="1804823" y="642118"/>
                    </a:cubicBezTo>
                    <a:lnTo>
                      <a:pt x="1811934" y="637233"/>
                    </a:lnTo>
                    <a:cubicBezTo>
                      <a:pt x="1813231" y="636342"/>
                      <a:pt x="1814911" y="635910"/>
                      <a:pt x="1816581" y="635931"/>
                    </a:cubicBezTo>
                    <a:close/>
                    <a:moveTo>
                      <a:pt x="1186078" y="635931"/>
                    </a:moveTo>
                    <a:cubicBezTo>
                      <a:pt x="1187747" y="635952"/>
                      <a:pt x="1189406" y="636426"/>
                      <a:pt x="1190657" y="637349"/>
                    </a:cubicBezTo>
                    <a:lnTo>
                      <a:pt x="1197520" y="642411"/>
                    </a:lnTo>
                    <a:cubicBezTo>
                      <a:pt x="1200023" y="644257"/>
                      <a:pt x="1199950" y="647197"/>
                      <a:pt x="1197357" y="648978"/>
                    </a:cubicBezTo>
                    <a:lnTo>
                      <a:pt x="1190246" y="653864"/>
                    </a:lnTo>
                    <a:cubicBezTo>
                      <a:pt x="1187653" y="655645"/>
                      <a:pt x="1183522" y="655593"/>
                      <a:pt x="1181020" y="653748"/>
                    </a:cubicBezTo>
                    <a:lnTo>
                      <a:pt x="1174156" y="648686"/>
                    </a:lnTo>
                    <a:cubicBezTo>
                      <a:pt x="1171655" y="646840"/>
                      <a:pt x="1171728" y="643899"/>
                      <a:pt x="1174320" y="642118"/>
                    </a:cubicBezTo>
                    <a:lnTo>
                      <a:pt x="1181431" y="637233"/>
                    </a:lnTo>
                    <a:cubicBezTo>
                      <a:pt x="1182727" y="636342"/>
                      <a:pt x="1184408" y="635910"/>
                      <a:pt x="1186078" y="635931"/>
                    </a:cubicBezTo>
                    <a:close/>
                    <a:moveTo>
                      <a:pt x="556768" y="635931"/>
                    </a:moveTo>
                    <a:cubicBezTo>
                      <a:pt x="558437" y="635952"/>
                      <a:pt x="560096" y="636426"/>
                      <a:pt x="561347" y="637349"/>
                    </a:cubicBezTo>
                    <a:lnTo>
                      <a:pt x="568210" y="642411"/>
                    </a:lnTo>
                    <a:cubicBezTo>
                      <a:pt x="570713" y="644257"/>
                      <a:pt x="570640" y="647197"/>
                      <a:pt x="568047" y="648978"/>
                    </a:cubicBezTo>
                    <a:lnTo>
                      <a:pt x="560936" y="653864"/>
                    </a:lnTo>
                    <a:cubicBezTo>
                      <a:pt x="558343" y="655645"/>
                      <a:pt x="554213" y="655593"/>
                      <a:pt x="551710" y="653748"/>
                    </a:cubicBezTo>
                    <a:lnTo>
                      <a:pt x="544847" y="648686"/>
                    </a:lnTo>
                    <a:cubicBezTo>
                      <a:pt x="542345" y="646840"/>
                      <a:pt x="542418" y="643899"/>
                      <a:pt x="545010" y="642118"/>
                    </a:cubicBezTo>
                    <a:lnTo>
                      <a:pt x="552121" y="637233"/>
                    </a:lnTo>
                    <a:cubicBezTo>
                      <a:pt x="553418" y="636342"/>
                      <a:pt x="555098" y="635910"/>
                      <a:pt x="556768" y="635931"/>
                    </a:cubicBezTo>
                    <a:close/>
                    <a:moveTo>
                      <a:pt x="2124655" y="635556"/>
                    </a:moveTo>
                    <a:cubicBezTo>
                      <a:pt x="2126496" y="635614"/>
                      <a:pt x="2128305" y="636172"/>
                      <a:pt x="2129647" y="637216"/>
                    </a:cubicBezTo>
                    <a:lnTo>
                      <a:pt x="2135408" y="641698"/>
                    </a:lnTo>
                    <a:cubicBezTo>
                      <a:pt x="2138092" y="643786"/>
                      <a:pt x="2137890" y="647027"/>
                      <a:pt x="2134956" y="648938"/>
                    </a:cubicBezTo>
                    <a:lnTo>
                      <a:pt x="2128661" y="653039"/>
                    </a:lnTo>
                    <a:cubicBezTo>
                      <a:pt x="2125728" y="654950"/>
                      <a:pt x="2121174" y="654805"/>
                      <a:pt x="2118490" y="652717"/>
                    </a:cubicBezTo>
                    <a:lnTo>
                      <a:pt x="2112729" y="648236"/>
                    </a:lnTo>
                    <a:cubicBezTo>
                      <a:pt x="2110046" y="646148"/>
                      <a:pt x="2110248" y="642906"/>
                      <a:pt x="2113180" y="640996"/>
                    </a:cubicBezTo>
                    <a:lnTo>
                      <a:pt x="2119476" y="636895"/>
                    </a:lnTo>
                    <a:cubicBezTo>
                      <a:pt x="2120942" y="635940"/>
                      <a:pt x="2122814" y="635498"/>
                      <a:pt x="2124655" y="635556"/>
                    </a:cubicBezTo>
                    <a:close/>
                    <a:moveTo>
                      <a:pt x="1494024" y="635556"/>
                    </a:moveTo>
                    <a:cubicBezTo>
                      <a:pt x="1495865" y="635614"/>
                      <a:pt x="1497675" y="636172"/>
                      <a:pt x="1499017" y="637216"/>
                    </a:cubicBezTo>
                    <a:lnTo>
                      <a:pt x="1504777" y="641698"/>
                    </a:lnTo>
                    <a:cubicBezTo>
                      <a:pt x="1507461" y="643786"/>
                      <a:pt x="1507259" y="647027"/>
                      <a:pt x="1504326" y="648938"/>
                    </a:cubicBezTo>
                    <a:lnTo>
                      <a:pt x="1498030" y="653039"/>
                    </a:lnTo>
                    <a:cubicBezTo>
                      <a:pt x="1495097" y="654950"/>
                      <a:pt x="1490544" y="654805"/>
                      <a:pt x="1487859" y="652717"/>
                    </a:cubicBezTo>
                    <a:lnTo>
                      <a:pt x="1482099" y="648236"/>
                    </a:lnTo>
                    <a:cubicBezTo>
                      <a:pt x="1479415" y="646148"/>
                      <a:pt x="1479617" y="642906"/>
                      <a:pt x="1482550" y="640996"/>
                    </a:cubicBezTo>
                    <a:lnTo>
                      <a:pt x="1488846" y="636895"/>
                    </a:lnTo>
                    <a:cubicBezTo>
                      <a:pt x="1490312" y="635940"/>
                      <a:pt x="1492184" y="635498"/>
                      <a:pt x="1494024" y="635556"/>
                    </a:cubicBezTo>
                    <a:close/>
                    <a:moveTo>
                      <a:pt x="863521" y="635556"/>
                    </a:moveTo>
                    <a:cubicBezTo>
                      <a:pt x="865362" y="635614"/>
                      <a:pt x="867172" y="636172"/>
                      <a:pt x="868514" y="637216"/>
                    </a:cubicBezTo>
                    <a:lnTo>
                      <a:pt x="874274" y="641698"/>
                    </a:lnTo>
                    <a:cubicBezTo>
                      <a:pt x="876958" y="643786"/>
                      <a:pt x="876756" y="647027"/>
                      <a:pt x="873823" y="648938"/>
                    </a:cubicBezTo>
                    <a:lnTo>
                      <a:pt x="867527" y="653039"/>
                    </a:lnTo>
                    <a:cubicBezTo>
                      <a:pt x="864594" y="654950"/>
                      <a:pt x="860040" y="654805"/>
                      <a:pt x="857356" y="652717"/>
                    </a:cubicBezTo>
                    <a:lnTo>
                      <a:pt x="851595" y="648236"/>
                    </a:lnTo>
                    <a:cubicBezTo>
                      <a:pt x="848911" y="646148"/>
                      <a:pt x="849114" y="642906"/>
                      <a:pt x="852046" y="640996"/>
                    </a:cubicBezTo>
                    <a:lnTo>
                      <a:pt x="858342" y="636895"/>
                    </a:lnTo>
                    <a:cubicBezTo>
                      <a:pt x="859809" y="635940"/>
                      <a:pt x="861681" y="635498"/>
                      <a:pt x="863521" y="635556"/>
                    </a:cubicBezTo>
                    <a:close/>
                    <a:moveTo>
                      <a:pt x="234211" y="635556"/>
                    </a:moveTo>
                    <a:cubicBezTo>
                      <a:pt x="236052" y="635614"/>
                      <a:pt x="237862" y="636172"/>
                      <a:pt x="239204" y="637216"/>
                    </a:cubicBezTo>
                    <a:lnTo>
                      <a:pt x="244964" y="641698"/>
                    </a:lnTo>
                    <a:cubicBezTo>
                      <a:pt x="247648" y="643786"/>
                      <a:pt x="247446" y="647027"/>
                      <a:pt x="244513" y="648938"/>
                    </a:cubicBezTo>
                    <a:lnTo>
                      <a:pt x="238217" y="653039"/>
                    </a:lnTo>
                    <a:cubicBezTo>
                      <a:pt x="235284" y="654950"/>
                      <a:pt x="230730" y="654805"/>
                      <a:pt x="228047" y="652717"/>
                    </a:cubicBezTo>
                    <a:lnTo>
                      <a:pt x="222286" y="648236"/>
                    </a:lnTo>
                    <a:cubicBezTo>
                      <a:pt x="219602" y="646148"/>
                      <a:pt x="219804" y="642906"/>
                      <a:pt x="222737" y="640996"/>
                    </a:cubicBezTo>
                    <a:lnTo>
                      <a:pt x="229032" y="636895"/>
                    </a:lnTo>
                    <a:cubicBezTo>
                      <a:pt x="230499" y="635940"/>
                      <a:pt x="232371" y="635498"/>
                      <a:pt x="234211" y="635556"/>
                    </a:cubicBezTo>
                    <a:close/>
                    <a:moveTo>
                      <a:pt x="2509319" y="626578"/>
                    </a:moveTo>
                    <a:cubicBezTo>
                      <a:pt x="2510988" y="626599"/>
                      <a:pt x="2512647" y="627073"/>
                      <a:pt x="2513898" y="627996"/>
                    </a:cubicBezTo>
                    <a:lnTo>
                      <a:pt x="2520761" y="633058"/>
                    </a:lnTo>
                    <a:cubicBezTo>
                      <a:pt x="2523264" y="634904"/>
                      <a:pt x="2523190" y="637844"/>
                      <a:pt x="2520598" y="639626"/>
                    </a:cubicBezTo>
                    <a:lnTo>
                      <a:pt x="2513487" y="644511"/>
                    </a:lnTo>
                    <a:cubicBezTo>
                      <a:pt x="2510894" y="646293"/>
                      <a:pt x="2506764" y="646241"/>
                      <a:pt x="2504261" y="644395"/>
                    </a:cubicBezTo>
                    <a:lnTo>
                      <a:pt x="2497398" y="639333"/>
                    </a:lnTo>
                    <a:cubicBezTo>
                      <a:pt x="2494895" y="637487"/>
                      <a:pt x="2494969" y="634547"/>
                      <a:pt x="2497561" y="632766"/>
                    </a:cubicBezTo>
                    <a:lnTo>
                      <a:pt x="2504672" y="627880"/>
                    </a:lnTo>
                    <a:cubicBezTo>
                      <a:pt x="2505969" y="626989"/>
                      <a:pt x="2507649" y="626557"/>
                      <a:pt x="2509319" y="626578"/>
                    </a:cubicBezTo>
                    <a:close/>
                    <a:moveTo>
                      <a:pt x="1878689" y="626578"/>
                    </a:moveTo>
                    <a:cubicBezTo>
                      <a:pt x="1880358" y="626599"/>
                      <a:pt x="1882016" y="627073"/>
                      <a:pt x="1883267" y="627996"/>
                    </a:cubicBezTo>
                    <a:lnTo>
                      <a:pt x="1890131" y="633058"/>
                    </a:lnTo>
                    <a:cubicBezTo>
                      <a:pt x="1892633" y="634904"/>
                      <a:pt x="1892560" y="637844"/>
                      <a:pt x="1889968" y="639626"/>
                    </a:cubicBezTo>
                    <a:lnTo>
                      <a:pt x="1882857" y="644511"/>
                    </a:lnTo>
                    <a:cubicBezTo>
                      <a:pt x="1880264" y="646293"/>
                      <a:pt x="1876134" y="646241"/>
                      <a:pt x="1873631" y="644395"/>
                    </a:cubicBezTo>
                    <a:lnTo>
                      <a:pt x="1866768" y="639333"/>
                    </a:lnTo>
                    <a:cubicBezTo>
                      <a:pt x="1864265" y="637487"/>
                      <a:pt x="1864338" y="634547"/>
                      <a:pt x="1866931" y="632766"/>
                    </a:cubicBezTo>
                    <a:lnTo>
                      <a:pt x="1874041" y="627880"/>
                    </a:lnTo>
                    <a:cubicBezTo>
                      <a:pt x="1875338" y="626989"/>
                      <a:pt x="1877019" y="626557"/>
                      <a:pt x="1878689" y="626578"/>
                    </a:cubicBezTo>
                    <a:close/>
                    <a:moveTo>
                      <a:pt x="1248185" y="626578"/>
                    </a:moveTo>
                    <a:cubicBezTo>
                      <a:pt x="1249855" y="626599"/>
                      <a:pt x="1251513" y="627073"/>
                      <a:pt x="1252764" y="627996"/>
                    </a:cubicBezTo>
                    <a:lnTo>
                      <a:pt x="1259628" y="633058"/>
                    </a:lnTo>
                    <a:cubicBezTo>
                      <a:pt x="1262130" y="634904"/>
                      <a:pt x="1262056" y="637844"/>
                      <a:pt x="1259464" y="639626"/>
                    </a:cubicBezTo>
                    <a:lnTo>
                      <a:pt x="1252353" y="644511"/>
                    </a:lnTo>
                    <a:cubicBezTo>
                      <a:pt x="1249761" y="646293"/>
                      <a:pt x="1245630" y="646241"/>
                      <a:pt x="1243127" y="644395"/>
                    </a:cubicBezTo>
                    <a:lnTo>
                      <a:pt x="1236264" y="639333"/>
                    </a:lnTo>
                    <a:cubicBezTo>
                      <a:pt x="1233762" y="637487"/>
                      <a:pt x="1233835" y="634547"/>
                      <a:pt x="1236428" y="632766"/>
                    </a:cubicBezTo>
                    <a:lnTo>
                      <a:pt x="1243538" y="627880"/>
                    </a:lnTo>
                    <a:cubicBezTo>
                      <a:pt x="1244835" y="626989"/>
                      <a:pt x="1246516" y="626557"/>
                      <a:pt x="1248185" y="626578"/>
                    </a:cubicBezTo>
                    <a:close/>
                    <a:moveTo>
                      <a:pt x="618876" y="626578"/>
                    </a:moveTo>
                    <a:cubicBezTo>
                      <a:pt x="620545" y="626599"/>
                      <a:pt x="622203" y="627073"/>
                      <a:pt x="623455" y="627996"/>
                    </a:cubicBezTo>
                    <a:lnTo>
                      <a:pt x="630318" y="633058"/>
                    </a:lnTo>
                    <a:cubicBezTo>
                      <a:pt x="632820" y="634904"/>
                      <a:pt x="632747" y="637844"/>
                      <a:pt x="630155" y="639626"/>
                    </a:cubicBezTo>
                    <a:lnTo>
                      <a:pt x="623044" y="644511"/>
                    </a:lnTo>
                    <a:cubicBezTo>
                      <a:pt x="620451" y="646293"/>
                      <a:pt x="616321" y="646241"/>
                      <a:pt x="613818" y="644395"/>
                    </a:cubicBezTo>
                    <a:lnTo>
                      <a:pt x="606955" y="639333"/>
                    </a:lnTo>
                    <a:cubicBezTo>
                      <a:pt x="604452" y="637487"/>
                      <a:pt x="604526" y="634547"/>
                      <a:pt x="607118" y="632766"/>
                    </a:cubicBezTo>
                    <a:lnTo>
                      <a:pt x="614229" y="627880"/>
                    </a:lnTo>
                    <a:cubicBezTo>
                      <a:pt x="615525" y="626989"/>
                      <a:pt x="617206" y="626557"/>
                      <a:pt x="618876" y="626578"/>
                    </a:cubicBezTo>
                    <a:close/>
                    <a:moveTo>
                      <a:pt x="2287666" y="618224"/>
                    </a:moveTo>
                    <a:cubicBezTo>
                      <a:pt x="2291946" y="618224"/>
                      <a:pt x="2296227" y="619387"/>
                      <a:pt x="2299492" y="621711"/>
                    </a:cubicBezTo>
                    <a:lnTo>
                      <a:pt x="2317405" y="634463"/>
                    </a:lnTo>
                    <a:cubicBezTo>
                      <a:pt x="2323937" y="639112"/>
                      <a:pt x="2323937" y="646651"/>
                      <a:pt x="2317405" y="651300"/>
                    </a:cubicBezTo>
                    <a:lnTo>
                      <a:pt x="2298578" y="664702"/>
                    </a:lnTo>
                    <a:cubicBezTo>
                      <a:pt x="2292048" y="669352"/>
                      <a:pt x="2281457" y="669351"/>
                      <a:pt x="2274926" y="664702"/>
                    </a:cubicBezTo>
                    <a:lnTo>
                      <a:pt x="2257013" y="651951"/>
                    </a:lnTo>
                    <a:cubicBezTo>
                      <a:pt x="2250482" y="647301"/>
                      <a:pt x="2250481" y="639763"/>
                      <a:pt x="2257013" y="635114"/>
                    </a:cubicBezTo>
                    <a:lnTo>
                      <a:pt x="2275841" y="621711"/>
                    </a:lnTo>
                    <a:cubicBezTo>
                      <a:pt x="2279106" y="619386"/>
                      <a:pt x="2283386" y="618224"/>
                      <a:pt x="2287666" y="618224"/>
                    </a:cubicBezTo>
                    <a:close/>
                    <a:moveTo>
                      <a:pt x="1657036" y="618224"/>
                    </a:moveTo>
                    <a:cubicBezTo>
                      <a:pt x="1661316" y="618224"/>
                      <a:pt x="1665596" y="619387"/>
                      <a:pt x="1668862" y="621711"/>
                    </a:cubicBezTo>
                    <a:lnTo>
                      <a:pt x="1686775" y="634463"/>
                    </a:lnTo>
                    <a:cubicBezTo>
                      <a:pt x="1693306" y="639112"/>
                      <a:pt x="1693306" y="646651"/>
                      <a:pt x="1686775" y="651300"/>
                    </a:cubicBezTo>
                    <a:lnTo>
                      <a:pt x="1667947" y="664702"/>
                    </a:lnTo>
                    <a:cubicBezTo>
                      <a:pt x="1661417" y="669352"/>
                      <a:pt x="1650827" y="669351"/>
                      <a:pt x="1644295" y="664702"/>
                    </a:cubicBezTo>
                    <a:lnTo>
                      <a:pt x="1626383" y="651951"/>
                    </a:lnTo>
                    <a:cubicBezTo>
                      <a:pt x="1619852" y="647301"/>
                      <a:pt x="1619851" y="639763"/>
                      <a:pt x="1626383" y="635114"/>
                    </a:cubicBezTo>
                    <a:lnTo>
                      <a:pt x="1645210" y="621711"/>
                    </a:lnTo>
                    <a:cubicBezTo>
                      <a:pt x="1648475" y="619386"/>
                      <a:pt x="1652756" y="618224"/>
                      <a:pt x="1657036" y="618224"/>
                    </a:cubicBezTo>
                    <a:close/>
                    <a:moveTo>
                      <a:pt x="1026532" y="618224"/>
                    </a:moveTo>
                    <a:cubicBezTo>
                      <a:pt x="1030813" y="618224"/>
                      <a:pt x="1035093" y="619387"/>
                      <a:pt x="1038358" y="621711"/>
                    </a:cubicBezTo>
                    <a:lnTo>
                      <a:pt x="1056271" y="634463"/>
                    </a:lnTo>
                    <a:cubicBezTo>
                      <a:pt x="1062803" y="639112"/>
                      <a:pt x="1062803" y="646651"/>
                      <a:pt x="1056271" y="651300"/>
                    </a:cubicBezTo>
                    <a:lnTo>
                      <a:pt x="1037444" y="664702"/>
                    </a:lnTo>
                    <a:cubicBezTo>
                      <a:pt x="1030913" y="669352"/>
                      <a:pt x="1020323" y="669351"/>
                      <a:pt x="1013792" y="664702"/>
                    </a:cubicBezTo>
                    <a:lnTo>
                      <a:pt x="995880" y="651951"/>
                    </a:lnTo>
                    <a:cubicBezTo>
                      <a:pt x="989348" y="647301"/>
                      <a:pt x="989348" y="639763"/>
                      <a:pt x="995880" y="635114"/>
                    </a:cubicBezTo>
                    <a:lnTo>
                      <a:pt x="1014707" y="621711"/>
                    </a:lnTo>
                    <a:cubicBezTo>
                      <a:pt x="1017972" y="619386"/>
                      <a:pt x="1022252" y="618224"/>
                      <a:pt x="1026532" y="618224"/>
                    </a:cubicBezTo>
                    <a:close/>
                    <a:moveTo>
                      <a:pt x="397223" y="618224"/>
                    </a:moveTo>
                    <a:cubicBezTo>
                      <a:pt x="401503" y="618224"/>
                      <a:pt x="405783" y="619387"/>
                      <a:pt x="409049" y="621711"/>
                    </a:cubicBezTo>
                    <a:lnTo>
                      <a:pt x="426962" y="634463"/>
                    </a:lnTo>
                    <a:cubicBezTo>
                      <a:pt x="433493" y="639112"/>
                      <a:pt x="433493" y="646651"/>
                      <a:pt x="426962" y="651300"/>
                    </a:cubicBezTo>
                    <a:lnTo>
                      <a:pt x="408135" y="664702"/>
                    </a:lnTo>
                    <a:cubicBezTo>
                      <a:pt x="401604" y="669352"/>
                      <a:pt x="391014" y="669351"/>
                      <a:pt x="384483" y="664702"/>
                    </a:cubicBezTo>
                    <a:lnTo>
                      <a:pt x="366570" y="651951"/>
                    </a:lnTo>
                    <a:cubicBezTo>
                      <a:pt x="360038" y="647301"/>
                      <a:pt x="360038" y="639763"/>
                      <a:pt x="366570" y="635114"/>
                    </a:cubicBezTo>
                    <a:lnTo>
                      <a:pt x="385397" y="621711"/>
                    </a:lnTo>
                    <a:cubicBezTo>
                      <a:pt x="388662" y="619386"/>
                      <a:pt x="392942" y="618224"/>
                      <a:pt x="397223" y="618224"/>
                    </a:cubicBezTo>
                    <a:close/>
                    <a:moveTo>
                      <a:pt x="1979950" y="616669"/>
                    </a:moveTo>
                    <a:lnTo>
                      <a:pt x="2024980" y="616669"/>
                    </a:lnTo>
                    <a:lnTo>
                      <a:pt x="2070013" y="616669"/>
                    </a:lnTo>
                    <a:cubicBezTo>
                      <a:pt x="2087656" y="616669"/>
                      <a:pt x="2101958" y="626850"/>
                      <a:pt x="2101958" y="639410"/>
                    </a:cubicBezTo>
                    <a:lnTo>
                      <a:pt x="2101958" y="673857"/>
                    </a:lnTo>
                    <a:cubicBezTo>
                      <a:pt x="2101958" y="686416"/>
                      <a:pt x="2087656" y="696598"/>
                      <a:pt x="2070013" y="696598"/>
                    </a:cubicBezTo>
                    <a:lnTo>
                      <a:pt x="2024980" y="696598"/>
                    </a:lnTo>
                    <a:lnTo>
                      <a:pt x="1979949" y="696598"/>
                    </a:lnTo>
                    <a:cubicBezTo>
                      <a:pt x="1962306" y="696598"/>
                      <a:pt x="1948003" y="686416"/>
                      <a:pt x="1948003" y="673857"/>
                    </a:cubicBezTo>
                    <a:cubicBezTo>
                      <a:pt x="1948003" y="662374"/>
                      <a:pt x="1948003" y="650892"/>
                      <a:pt x="1948003" y="639410"/>
                    </a:cubicBezTo>
                    <a:cubicBezTo>
                      <a:pt x="1948003" y="626850"/>
                      <a:pt x="1962306" y="616669"/>
                      <a:pt x="1979950" y="616669"/>
                    </a:cubicBezTo>
                    <a:close/>
                    <a:moveTo>
                      <a:pt x="1349446" y="616669"/>
                    </a:moveTo>
                    <a:lnTo>
                      <a:pt x="1394477" y="616669"/>
                    </a:lnTo>
                    <a:lnTo>
                      <a:pt x="1439383" y="616669"/>
                    </a:lnTo>
                    <a:cubicBezTo>
                      <a:pt x="1457026" y="616669"/>
                      <a:pt x="1471328" y="626850"/>
                      <a:pt x="1471328" y="639410"/>
                    </a:cubicBezTo>
                    <a:lnTo>
                      <a:pt x="1471328" y="673857"/>
                    </a:lnTo>
                    <a:cubicBezTo>
                      <a:pt x="1471328" y="686416"/>
                      <a:pt x="1457025" y="696598"/>
                      <a:pt x="1439383" y="696598"/>
                    </a:cubicBezTo>
                    <a:lnTo>
                      <a:pt x="1394477" y="696598"/>
                    </a:lnTo>
                    <a:lnTo>
                      <a:pt x="1394350" y="696598"/>
                    </a:lnTo>
                    <a:lnTo>
                      <a:pt x="1349446" y="696598"/>
                    </a:lnTo>
                    <a:cubicBezTo>
                      <a:pt x="1331803" y="696598"/>
                      <a:pt x="1317499" y="686416"/>
                      <a:pt x="1317499" y="673857"/>
                    </a:cubicBezTo>
                    <a:cubicBezTo>
                      <a:pt x="1317500" y="662374"/>
                      <a:pt x="1317500" y="650892"/>
                      <a:pt x="1317500" y="639410"/>
                    </a:cubicBezTo>
                    <a:cubicBezTo>
                      <a:pt x="1317500" y="626850"/>
                      <a:pt x="1331803" y="616669"/>
                      <a:pt x="1349446" y="616669"/>
                    </a:cubicBezTo>
                    <a:close/>
                    <a:moveTo>
                      <a:pt x="720137" y="616669"/>
                    </a:moveTo>
                    <a:lnTo>
                      <a:pt x="765167" y="616669"/>
                    </a:lnTo>
                    <a:lnTo>
                      <a:pt x="808879" y="616669"/>
                    </a:lnTo>
                    <a:cubicBezTo>
                      <a:pt x="826522" y="616669"/>
                      <a:pt x="840825" y="626850"/>
                      <a:pt x="840825" y="639410"/>
                    </a:cubicBezTo>
                    <a:lnTo>
                      <a:pt x="840825" y="673857"/>
                    </a:lnTo>
                    <a:cubicBezTo>
                      <a:pt x="840825" y="686416"/>
                      <a:pt x="826522" y="696598"/>
                      <a:pt x="808879" y="696598"/>
                    </a:cubicBezTo>
                    <a:lnTo>
                      <a:pt x="765167" y="696598"/>
                    </a:lnTo>
                    <a:lnTo>
                      <a:pt x="763846" y="696598"/>
                    </a:lnTo>
                    <a:lnTo>
                      <a:pt x="720136" y="696598"/>
                    </a:lnTo>
                    <a:cubicBezTo>
                      <a:pt x="702492" y="696598"/>
                      <a:pt x="688190" y="686416"/>
                      <a:pt x="688190" y="673857"/>
                    </a:cubicBezTo>
                    <a:cubicBezTo>
                      <a:pt x="688190" y="662374"/>
                      <a:pt x="688190" y="650892"/>
                      <a:pt x="688191" y="639410"/>
                    </a:cubicBezTo>
                    <a:cubicBezTo>
                      <a:pt x="688191" y="626850"/>
                      <a:pt x="702492" y="616669"/>
                      <a:pt x="720137" y="616669"/>
                    </a:cubicBezTo>
                    <a:close/>
                    <a:moveTo>
                      <a:pt x="89633" y="616669"/>
                    </a:moveTo>
                    <a:lnTo>
                      <a:pt x="134663" y="616669"/>
                    </a:lnTo>
                    <a:lnTo>
                      <a:pt x="179569" y="616669"/>
                    </a:lnTo>
                    <a:cubicBezTo>
                      <a:pt x="197212" y="616669"/>
                      <a:pt x="211515" y="626850"/>
                      <a:pt x="211515" y="639410"/>
                    </a:cubicBezTo>
                    <a:lnTo>
                      <a:pt x="211515" y="673857"/>
                    </a:lnTo>
                    <a:cubicBezTo>
                      <a:pt x="211515" y="686416"/>
                      <a:pt x="197212" y="696598"/>
                      <a:pt x="179569" y="696598"/>
                    </a:cubicBezTo>
                    <a:lnTo>
                      <a:pt x="134663" y="696598"/>
                    </a:lnTo>
                    <a:lnTo>
                      <a:pt x="134537" y="696598"/>
                    </a:lnTo>
                    <a:lnTo>
                      <a:pt x="89633" y="696598"/>
                    </a:lnTo>
                    <a:cubicBezTo>
                      <a:pt x="71989" y="696598"/>
                      <a:pt x="57686" y="686416"/>
                      <a:pt x="57686" y="673857"/>
                    </a:cubicBezTo>
                    <a:cubicBezTo>
                      <a:pt x="57687" y="662374"/>
                      <a:pt x="57687" y="650892"/>
                      <a:pt x="57687" y="639410"/>
                    </a:cubicBezTo>
                    <a:cubicBezTo>
                      <a:pt x="57687" y="626850"/>
                      <a:pt x="71989" y="616669"/>
                      <a:pt x="89633" y="616669"/>
                    </a:cubicBezTo>
                    <a:close/>
                    <a:moveTo>
                      <a:pt x="2397104" y="613510"/>
                    </a:moveTo>
                    <a:cubicBezTo>
                      <a:pt x="2400850" y="613510"/>
                      <a:pt x="2404597" y="614528"/>
                      <a:pt x="2407456" y="616562"/>
                    </a:cubicBezTo>
                    <a:lnTo>
                      <a:pt x="2423136" y="627725"/>
                    </a:lnTo>
                    <a:cubicBezTo>
                      <a:pt x="2428853" y="631795"/>
                      <a:pt x="2428853" y="638394"/>
                      <a:pt x="2423136" y="642464"/>
                    </a:cubicBezTo>
                    <a:lnTo>
                      <a:pt x="2403232" y="656632"/>
                    </a:lnTo>
                    <a:cubicBezTo>
                      <a:pt x="2397515" y="660703"/>
                      <a:pt x="2388245" y="660703"/>
                      <a:pt x="2382528" y="656632"/>
                    </a:cubicBezTo>
                    <a:lnTo>
                      <a:pt x="2366847" y="645470"/>
                    </a:lnTo>
                    <a:cubicBezTo>
                      <a:pt x="2361130" y="641400"/>
                      <a:pt x="2361130" y="634801"/>
                      <a:pt x="2366847" y="630731"/>
                    </a:cubicBezTo>
                    <a:lnTo>
                      <a:pt x="2386751" y="616562"/>
                    </a:lnTo>
                    <a:cubicBezTo>
                      <a:pt x="2389610" y="614527"/>
                      <a:pt x="2393357" y="613510"/>
                      <a:pt x="2397104" y="613510"/>
                    </a:cubicBezTo>
                    <a:close/>
                    <a:moveTo>
                      <a:pt x="1766473" y="613510"/>
                    </a:moveTo>
                    <a:cubicBezTo>
                      <a:pt x="1770219" y="613510"/>
                      <a:pt x="1773966" y="614528"/>
                      <a:pt x="1776825" y="616562"/>
                    </a:cubicBezTo>
                    <a:lnTo>
                      <a:pt x="1792505" y="627725"/>
                    </a:lnTo>
                    <a:cubicBezTo>
                      <a:pt x="1798223" y="631795"/>
                      <a:pt x="1798223" y="638394"/>
                      <a:pt x="1792505" y="642464"/>
                    </a:cubicBezTo>
                    <a:lnTo>
                      <a:pt x="1772602" y="656632"/>
                    </a:lnTo>
                    <a:cubicBezTo>
                      <a:pt x="1766884" y="660703"/>
                      <a:pt x="1757615" y="660703"/>
                      <a:pt x="1751897" y="656632"/>
                    </a:cubicBezTo>
                    <a:lnTo>
                      <a:pt x="1736217" y="645470"/>
                    </a:lnTo>
                    <a:cubicBezTo>
                      <a:pt x="1730499" y="641400"/>
                      <a:pt x="1730499" y="634801"/>
                      <a:pt x="1736217" y="630731"/>
                    </a:cubicBezTo>
                    <a:lnTo>
                      <a:pt x="1756120" y="616562"/>
                    </a:lnTo>
                    <a:cubicBezTo>
                      <a:pt x="1758979" y="614527"/>
                      <a:pt x="1762726" y="613510"/>
                      <a:pt x="1766473" y="613510"/>
                    </a:cubicBezTo>
                    <a:close/>
                    <a:moveTo>
                      <a:pt x="1135970" y="613510"/>
                    </a:moveTo>
                    <a:cubicBezTo>
                      <a:pt x="1139716" y="613510"/>
                      <a:pt x="1143463" y="614528"/>
                      <a:pt x="1146322" y="616562"/>
                    </a:cubicBezTo>
                    <a:lnTo>
                      <a:pt x="1162002" y="627725"/>
                    </a:lnTo>
                    <a:cubicBezTo>
                      <a:pt x="1167720" y="631795"/>
                      <a:pt x="1167720" y="638394"/>
                      <a:pt x="1162002" y="642464"/>
                    </a:cubicBezTo>
                    <a:lnTo>
                      <a:pt x="1142098" y="656632"/>
                    </a:lnTo>
                    <a:cubicBezTo>
                      <a:pt x="1136381" y="660703"/>
                      <a:pt x="1127112" y="660703"/>
                      <a:pt x="1121394" y="656632"/>
                    </a:cubicBezTo>
                    <a:lnTo>
                      <a:pt x="1105714" y="645470"/>
                    </a:lnTo>
                    <a:cubicBezTo>
                      <a:pt x="1099996" y="641400"/>
                      <a:pt x="1099996" y="634801"/>
                      <a:pt x="1105714" y="630731"/>
                    </a:cubicBezTo>
                    <a:lnTo>
                      <a:pt x="1125617" y="616562"/>
                    </a:lnTo>
                    <a:cubicBezTo>
                      <a:pt x="1128476" y="614527"/>
                      <a:pt x="1132223" y="613510"/>
                      <a:pt x="1135970" y="613510"/>
                    </a:cubicBezTo>
                    <a:close/>
                    <a:moveTo>
                      <a:pt x="506660" y="613510"/>
                    </a:moveTo>
                    <a:cubicBezTo>
                      <a:pt x="510407" y="613510"/>
                      <a:pt x="514153" y="614528"/>
                      <a:pt x="517012" y="616562"/>
                    </a:cubicBezTo>
                    <a:lnTo>
                      <a:pt x="532693" y="627725"/>
                    </a:lnTo>
                    <a:cubicBezTo>
                      <a:pt x="538410" y="631795"/>
                      <a:pt x="538410" y="638394"/>
                      <a:pt x="532692" y="642464"/>
                    </a:cubicBezTo>
                    <a:lnTo>
                      <a:pt x="512789" y="656632"/>
                    </a:lnTo>
                    <a:cubicBezTo>
                      <a:pt x="507071" y="660703"/>
                      <a:pt x="497802" y="660703"/>
                      <a:pt x="492084" y="656632"/>
                    </a:cubicBezTo>
                    <a:lnTo>
                      <a:pt x="476404" y="645470"/>
                    </a:lnTo>
                    <a:cubicBezTo>
                      <a:pt x="470686" y="641400"/>
                      <a:pt x="470686" y="634801"/>
                      <a:pt x="476404" y="630731"/>
                    </a:cubicBezTo>
                    <a:lnTo>
                      <a:pt x="496307" y="616562"/>
                    </a:lnTo>
                    <a:cubicBezTo>
                      <a:pt x="499167" y="614527"/>
                      <a:pt x="502913" y="613510"/>
                      <a:pt x="506660" y="613510"/>
                    </a:cubicBezTo>
                    <a:close/>
                    <a:moveTo>
                      <a:pt x="2538854" y="605566"/>
                    </a:moveTo>
                    <a:lnTo>
                      <a:pt x="2544420" y="637262"/>
                    </a:lnTo>
                    <a:lnTo>
                      <a:pt x="2543150" y="637397"/>
                    </a:lnTo>
                    <a:lnTo>
                      <a:pt x="2528598" y="629727"/>
                    </a:lnTo>
                    <a:cubicBezTo>
                      <a:pt x="2523292" y="626931"/>
                      <a:pt x="2522175" y="621602"/>
                      <a:pt x="2526103" y="617825"/>
                    </a:cubicBezTo>
                    <a:close/>
                    <a:moveTo>
                      <a:pt x="38446" y="600594"/>
                    </a:moveTo>
                    <a:lnTo>
                      <a:pt x="52678" y="608094"/>
                    </a:lnTo>
                    <a:cubicBezTo>
                      <a:pt x="57984" y="610890"/>
                      <a:pt x="59101" y="616219"/>
                      <a:pt x="55173" y="619996"/>
                    </a:cubicBezTo>
                    <a:lnTo>
                      <a:pt x="38923" y="635621"/>
                    </a:lnTo>
                    <a:lnTo>
                      <a:pt x="32169" y="636339"/>
                    </a:lnTo>
                    <a:close/>
                    <a:moveTo>
                      <a:pt x="1919565" y="598847"/>
                    </a:moveTo>
                    <a:cubicBezTo>
                      <a:pt x="1922592" y="598526"/>
                      <a:pt x="1925789" y="599027"/>
                      <a:pt x="1928442" y="600425"/>
                    </a:cubicBezTo>
                    <a:lnTo>
                      <a:pt x="1942994" y="608094"/>
                    </a:lnTo>
                    <a:cubicBezTo>
                      <a:pt x="1948300" y="610890"/>
                      <a:pt x="1949417" y="616219"/>
                      <a:pt x="1945489" y="619996"/>
                    </a:cubicBezTo>
                    <a:lnTo>
                      <a:pt x="1929239" y="635621"/>
                    </a:lnTo>
                    <a:cubicBezTo>
                      <a:pt x="1925312" y="639398"/>
                      <a:pt x="1917825" y="640193"/>
                      <a:pt x="1912519" y="637397"/>
                    </a:cubicBezTo>
                    <a:lnTo>
                      <a:pt x="1897967" y="629727"/>
                    </a:lnTo>
                    <a:cubicBezTo>
                      <a:pt x="1892662" y="626931"/>
                      <a:pt x="1891544" y="621602"/>
                      <a:pt x="1895473" y="617825"/>
                    </a:cubicBezTo>
                    <a:lnTo>
                      <a:pt x="1911723" y="602201"/>
                    </a:lnTo>
                    <a:cubicBezTo>
                      <a:pt x="1913686" y="600312"/>
                      <a:pt x="1916540" y="599169"/>
                      <a:pt x="1919565" y="598847"/>
                    </a:cubicBezTo>
                    <a:close/>
                    <a:moveTo>
                      <a:pt x="1289062" y="598847"/>
                    </a:moveTo>
                    <a:cubicBezTo>
                      <a:pt x="1292089" y="598526"/>
                      <a:pt x="1295286" y="599027"/>
                      <a:pt x="1297939" y="600425"/>
                    </a:cubicBezTo>
                    <a:lnTo>
                      <a:pt x="1312491" y="608094"/>
                    </a:lnTo>
                    <a:cubicBezTo>
                      <a:pt x="1317797" y="610890"/>
                      <a:pt x="1318914" y="616219"/>
                      <a:pt x="1314986" y="619996"/>
                    </a:cubicBezTo>
                    <a:lnTo>
                      <a:pt x="1298736" y="635621"/>
                    </a:lnTo>
                    <a:cubicBezTo>
                      <a:pt x="1294808" y="639398"/>
                      <a:pt x="1287322" y="640193"/>
                      <a:pt x="1282016" y="637397"/>
                    </a:cubicBezTo>
                    <a:lnTo>
                      <a:pt x="1267464" y="629727"/>
                    </a:lnTo>
                    <a:cubicBezTo>
                      <a:pt x="1262159" y="626931"/>
                      <a:pt x="1261041" y="621602"/>
                      <a:pt x="1264970" y="617825"/>
                    </a:cubicBezTo>
                    <a:lnTo>
                      <a:pt x="1281219" y="602201"/>
                    </a:lnTo>
                    <a:cubicBezTo>
                      <a:pt x="1283183" y="600312"/>
                      <a:pt x="1286037" y="599169"/>
                      <a:pt x="1289062" y="598847"/>
                    </a:cubicBezTo>
                    <a:close/>
                    <a:moveTo>
                      <a:pt x="659753" y="598847"/>
                    </a:moveTo>
                    <a:cubicBezTo>
                      <a:pt x="662779" y="598526"/>
                      <a:pt x="665976" y="599027"/>
                      <a:pt x="668629" y="600425"/>
                    </a:cubicBezTo>
                    <a:lnTo>
                      <a:pt x="683181" y="608094"/>
                    </a:lnTo>
                    <a:cubicBezTo>
                      <a:pt x="688487" y="610890"/>
                      <a:pt x="689604" y="616219"/>
                      <a:pt x="685676" y="619996"/>
                    </a:cubicBezTo>
                    <a:lnTo>
                      <a:pt x="669426" y="635621"/>
                    </a:lnTo>
                    <a:cubicBezTo>
                      <a:pt x="665498" y="639398"/>
                      <a:pt x="658013" y="640193"/>
                      <a:pt x="652706" y="637397"/>
                    </a:cubicBezTo>
                    <a:lnTo>
                      <a:pt x="638154" y="629727"/>
                    </a:lnTo>
                    <a:cubicBezTo>
                      <a:pt x="632848" y="626931"/>
                      <a:pt x="631731" y="621602"/>
                      <a:pt x="635660" y="617825"/>
                    </a:cubicBezTo>
                    <a:lnTo>
                      <a:pt x="651909" y="602201"/>
                    </a:lnTo>
                    <a:cubicBezTo>
                      <a:pt x="653873" y="600312"/>
                      <a:pt x="656727" y="599169"/>
                      <a:pt x="659753" y="598847"/>
                    </a:cubicBezTo>
                    <a:close/>
                    <a:moveTo>
                      <a:pt x="1989691" y="593895"/>
                    </a:moveTo>
                    <a:cubicBezTo>
                      <a:pt x="1991532" y="593953"/>
                      <a:pt x="1993342" y="594511"/>
                      <a:pt x="1994684" y="595555"/>
                    </a:cubicBezTo>
                    <a:lnTo>
                      <a:pt x="2000444" y="600036"/>
                    </a:lnTo>
                    <a:cubicBezTo>
                      <a:pt x="2003128" y="602125"/>
                      <a:pt x="2002926" y="605367"/>
                      <a:pt x="1999992" y="607277"/>
                    </a:cubicBezTo>
                    <a:lnTo>
                      <a:pt x="1993697" y="611378"/>
                    </a:lnTo>
                    <a:cubicBezTo>
                      <a:pt x="1990764" y="613289"/>
                      <a:pt x="1986210" y="613145"/>
                      <a:pt x="1983525" y="611057"/>
                    </a:cubicBezTo>
                    <a:lnTo>
                      <a:pt x="1977765" y="606575"/>
                    </a:lnTo>
                    <a:cubicBezTo>
                      <a:pt x="1975081" y="604487"/>
                      <a:pt x="1975283" y="601245"/>
                      <a:pt x="1978216" y="599334"/>
                    </a:cubicBezTo>
                    <a:lnTo>
                      <a:pt x="1984512" y="595234"/>
                    </a:lnTo>
                    <a:cubicBezTo>
                      <a:pt x="1985978" y="594279"/>
                      <a:pt x="1987850" y="593837"/>
                      <a:pt x="1989691" y="593895"/>
                    </a:cubicBezTo>
                    <a:close/>
                    <a:moveTo>
                      <a:pt x="1359188" y="593895"/>
                    </a:moveTo>
                    <a:cubicBezTo>
                      <a:pt x="1361029" y="593953"/>
                      <a:pt x="1362838" y="594511"/>
                      <a:pt x="1364180" y="595555"/>
                    </a:cubicBezTo>
                    <a:lnTo>
                      <a:pt x="1369940" y="600036"/>
                    </a:lnTo>
                    <a:cubicBezTo>
                      <a:pt x="1372625" y="602125"/>
                      <a:pt x="1372422" y="605367"/>
                      <a:pt x="1369489" y="607277"/>
                    </a:cubicBezTo>
                    <a:lnTo>
                      <a:pt x="1363194" y="611378"/>
                    </a:lnTo>
                    <a:cubicBezTo>
                      <a:pt x="1360261" y="613289"/>
                      <a:pt x="1355706" y="613145"/>
                      <a:pt x="1353022" y="611057"/>
                    </a:cubicBezTo>
                    <a:lnTo>
                      <a:pt x="1347262" y="606575"/>
                    </a:lnTo>
                    <a:cubicBezTo>
                      <a:pt x="1344578" y="604487"/>
                      <a:pt x="1344780" y="601245"/>
                      <a:pt x="1347713" y="599334"/>
                    </a:cubicBezTo>
                    <a:lnTo>
                      <a:pt x="1354009" y="595234"/>
                    </a:lnTo>
                    <a:cubicBezTo>
                      <a:pt x="1355475" y="594279"/>
                      <a:pt x="1357347" y="593837"/>
                      <a:pt x="1359188" y="593895"/>
                    </a:cubicBezTo>
                    <a:close/>
                    <a:moveTo>
                      <a:pt x="729878" y="593895"/>
                    </a:moveTo>
                    <a:cubicBezTo>
                      <a:pt x="731719" y="593953"/>
                      <a:pt x="733529" y="594511"/>
                      <a:pt x="734871" y="595555"/>
                    </a:cubicBezTo>
                    <a:lnTo>
                      <a:pt x="740630" y="600036"/>
                    </a:lnTo>
                    <a:cubicBezTo>
                      <a:pt x="743315" y="602125"/>
                      <a:pt x="743113" y="605367"/>
                      <a:pt x="740180" y="607277"/>
                    </a:cubicBezTo>
                    <a:lnTo>
                      <a:pt x="733884" y="611378"/>
                    </a:lnTo>
                    <a:cubicBezTo>
                      <a:pt x="730951" y="613289"/>
                      <a:pt x="726396" y="613145"/>
                      <a:pt x="723712" y="611057"/>
                    </a:cubicBezTo>
                    <a:lnTo>
                      <a:pt x="717953" y="606575"/>
                    </a:lnTo>
                    <a:cubicBezTo>
                      <a:pt x="715268" y="604487"/>
                      <a:pt x="715470" y="601245"/>
                      <a:pt x="718404" y="599334"/>
                    </a:cubicBezTo>
                    <a:lnTo>
                      <a:pt x="724699" y="595234"/>
                    </a:lnTo>
                    <a:cubicBezTo>
                      <a:pt x="726165" y="594279"/>
                      <a:pt x="728037" y="593837"/>
                      <a:pt x="729878" y="593895"/>
                    </a:cubicBezTo>
                    <a:close/>
                    <a:moveTo>
                      <a:pt x="99375" y="593895"/>
                    </a:moveTo>
                    <a:cubicBezTo>
                      <a:pt x="101216" y="593953"/>
                      <a:pt x="103025" y="594511"/>
                      <a:pt x="104368" y="595555"/>
                    </a:cubicBezTo>
                    <a:lnTo>
                      <a:pt x="110127" y="600036"/>
                    </a:lnTo>
                    <a:cubicBezTo>
                      <a:pt x="112811" y="602125"/>
                      <a:pt x="112609" y="605367"/>
                      <a:pt x="109676" y="607277"/>
                    </a:cubicBezTo>
                    <a:lnTo>
                      <a:pt x="103381" y="611378"/>
                    </a:lnTo>
                    <a:cubicBezTo>
                      <a:pt x="100447" y="613289"/>
                      <a:pt x="95893" y="613145"/>
                      <a:pt x="93209" y="611057"/>
                    </a:cubicBezTo>
                    <a:lnTo>
                      <a:pt x="87449" y="606575"/>
                    </a:lnTo>
                    <a:cubicBezTo>
                      <a:pt x="84765" y="604487"/>
                      <a:pt x="84967" y="601245"/>
                      <a:pt x="87901" y="599334"/>
                    </a:cubicBezTo>
                    <a:lnTo>
                      <a:pt x="94196" y="595234"/>
                    </a:lnTo>
                    <a:cubicBezTo>
                      <a:pt x="95662" y="594279"/>
                      <a:pt x="97534" y="593837"/>
                      <a:pt x="99375" y="593895"/>
                    </a:cubicBezTo>
                    <a:close/>
                    <a:moveTo>
                      <a:pt x="2067324" y="593894"/>
                    </a:moveTo>
                    <a:cubicBezTo>
                      <a:pt x="2069165" y="593952"/>
                      <a:pt x="2070975" y="594510"/>
                      <a:pt x="2072317" y="595554"/>
                    </a:cubicBezTo>
                    <a:lnTo>
                      <a:pt x="2078077" y="600036"/>
                    </a:lnTo>
                    <a:cubicBezTo>
                      <a:pt x="2080761" y="602124"/>
                      <a:pt x="2080559" y="605366"/>
                      <a:pt x="2077626" y="607276"/>
                    </a:cubicBezTo>
                    <a:lnTo>
                      <a:pt x="2071330" y="611377"/>
                    </a:lnTo>
                    <a:cubicBezTo>
                      <a:pt x="2068397" y="613288"/>
                      <a:pt x="2063843" y="613143"/>
                      <a:pt x="2061159" y="611056"/>
                    </a:cubicBezTo>
                    <a:lnTo>
                      <a:pt x="2055399" y="606575"/>
                    </a:lnTo>
                    <a:cubicBezTo>
                      <a:pt x="2052715" y="604486"/>
                      <a:pt x="2052917" y="601245"/>
                      <a:pt x="2055850" y="599334"/>
                    </a:cubicBezTo>
                    <a:lnTo>
                      <a:pt x="2062146" y="595233"/>
                    </a:lnTo>
                    <a:cubicBezTo>
                      <a:pt x="2063612" y="594278"/>
                      <a:pt x="2065484" y="593836"/>
                      <a:pt x="2067324" y="593894"/>
                    </a:cubicBezTo>
                    <a:close/>
                    <a:moveTo>
                      <a:pt x="1436694" y="593894"/>
                    </a:moveTo>
                    <a:cubicBezTo>
                      <a:pt x="1438535" y="593952"/>
                      <a:pt x="1440345" y="594510"/>
                      <a:pt x="1441687" y="595554"/>
                    </a:cubicBezTo>
                    <a:lnTo>
                      <a:pt x="1447447" y="600036"/>
                    </a:lnTo>
                    <a:cubicBezTo>
                      <a:pt x="1450131" y="602124"/>
                      <a:pt x="1449928" y="605366"/>
                      <a:pt x="1446995" y="607276"/>
                    </a:cubicBezTo>
                    <a:lnTo>
                      <a:pt x="1440700" y="611377"/>
                    </a:lnTo>
                    <a:cubicBezTo>
                      <a:pt x="1437766" y="613288"/>
                      <a:pt x="1433213" y="613143"/>
                      <a:pt x="1430529" y="611056"/>
                    </a:cubicBezTo>
                    <a:lnTo>
                      <a:pt x="1424768" y="606575"/>
                    </a:lnTo>
                    <a:cubicBezTo>
                      <a:pt x="1422085" y="604486"/>
                      <a:pt x="1422286" y="601245"/>
                      <a:pt x="1425220" y="599334"/>
                    </a:cubicBezTo>
                    <a:lnTo>
                      <a:pt x="1431515" y="595233"/>
                    </a:lnTo>
                    <a:cubicBezTo>
                      <a:pt x="1432982" y="594278"/>
                      <a:pt x="1434854" y="593836"/>
                      <a:pt x="1436694" y="593894"/>
                    </a:cubicBezTo>
                    <a:close/>
                    <a:moveTo>
                      <a:pt x="806191" y="593894"/>
                    </a:moveTo>
                    <a:cubicBezTo>
                      <a:pt x="808031" y="593952"/>
                      <a:pt x="809841" y="594510"/>
                      <a:pt x="811183" y="595554"/>
                    </a:cubicBezTo>
                    <a:lnTo>
                      <a:pt x="816943" y="600036"/>
                    </a:lnTo>
                    <a:cubicBezTo>
                      <a:pt x="819628" y="602124"/>
                      <a:pt x="819425" y="605366"/>
                      <a:pt x="816492" y="607276"/>
                    </a:cubicBezTo>
                    <a:lnTo>
                      <a:pt x="810197" y="611377"/>
                    </a:lnTo>
                    <a:cubicBezTo>
                      <a:pt x="807263" y="613288"/>
                      <a:pt x="802710" y="613143"/>
                      <a:pt x="800025" y="611056"/>
                    </a:cubicBezTo>
                    <a:lnTo>
                      <a:pt x="794265" y="606575"/>
                    </a:lnTo>
                    <a:cubicBezTo>
                      <a:pt x="791581" y="604486"/>
                      <a:pt x="791783" y="601245"/>
                      <a:pt x="794716" y="599334"/>
                    </a:cubicBezTo>
                    <a:lnTo>
                      <a:pt x="801011" y="595233"/>
                    </a:lnTo>
                    <a:cubicBezTo>
                      <a:pt x="802478" y="594278"/>
                      <a:pt x="804350" y="593836"/>
                      <a:pt x="806191" y="593894"/>
                    </a:cubicBezTo>
                    <a:close/>
                    <a:moveTo>
                      <a:pt x="176881" y="593894"/>
                    </a:moveTo>
                    <a:cubicBezTo>
                      <a:pt x="178721" y="593952"/>
                      <a:pt x="180531" y="594510"/>
                      <a:pt x="181873" y="595554"/>
                    </a:cubicBezTo>
                    <a:lnTo>
                      <a:pt x="187634" y="600036"/>
                    </a:lnTo>
                    <a:cubicBezTo>
                      <a:pt x="190318" y="602124"/>
                      <a:pt x="190115" y="605366"/>
                      <a:pt x="187182" y="607276"/>
                    </a:cubicBezTo>
                    <a:lnTo>
                      <a:pt x="180887" y="611377"/>
                    </a:lnTo>
                    <a:cubicBezTo>
                      <a:pt x="177953" y="613288"/>
                      <a:pt x="173400" y="613143"/>
                      <a:pt x="170716" y="611056"/>
                    </a:cubicBezTo>
                    <a:lnTo>
                      <a:pt x="164955" y="606575"/>
                    </a:lnTo>
                    <a:cubicBezTo>
                      <a:pt x="162272" y="604486"/>
                      <a:pt x="162474" y="601245"/>
                      <a:pt x="165407" y="599334"/>
                    </a:cubicBezTo>
                    <a:lnTo>
                      <a:pt x="171702" y="595233"/>
                    </a:lnTo>
                    <a:cubicBezTo>
                      <a:pt x="173168" y="594278"/>
                      <a:pt x="175040" y="593836"/>
                      <a:pt x="176881" y="593894"/>
                    </a:cubicBezTo>
                    <a:close/>
                    <a:moveTo>
                      <a:pt x="2332504" y="591903"/>
                    </a:moveTo>
                    <a:cubicBezTo>
                      <a:pt x="2335811" y="591945"/>
                      <a:pt x="2339094" y="592885"/>
                      <a:pt x="2341572" y="594712"/>
                    </a:cubicBezTo>
                    <a:lnTo>
                      <a:pt x="2363121" y="610605"/>
                    </a:lnTo>
                    <a:cubicBezTo>
                      <a:pt x="2368076" y="614260"/>
                      <a:pt x="2367931" y="620083"/>
                      <a:pt x="2362797" y="623611"/>
                    </a:cubicBezTo>
                    <a:lnTo>
                      <a:pt x="2348715" y="633286"/>
                    </a:lnTo>
                    <a:cubicBezTo>
                      <a:pt x="2343579" y="636814"/>
                      <a:pt x="2335400" y="636711"/>
                      <a:pt x="2330444" y="633056"/>
                    </a:cubicBezTo>
                    <a:lnTo>
                      <a:pt x="2308896" y="617163"/>
                    </a:lnTo>
                    <a:cubicBezTo>
                      <a:pt x="2303940" y="613508"/>
                      <a:pt x="2304085" y="607685"/>
                      <a:pt x="2309219" y="604157"/>
                    </a:cubicBezTo>
                    <a:lnTo>
                      <a:pt x="2323302" y="594482"/>
                    </a:lnTo>
                    <a:cubicBezTo>
                      <a:pt x="2325869" y="592718"/>
                      <a:pt x="2329198" y="591862"/>
                      <a:pt x="2332504" y="591903"/>
                    </a:cubicBezTo>
                    <a:close/>
                    <a:moveTo>
                      <a:pt x="1701873" y="591903"/>
                    </a:moveTo>
                    <a:cubicBezTo>
                      <a:pt x="1705180" y="591945"/>
                      <a:pt x="1708464" y="592885"/>
                      <a:pt x="1710942" y="594712"/>
                    </a:cubicBezTo>
                    <a:lnTo>
                      <a:pt x="1732490" y="610605"/>
                    </a:lnTo>
                    <a:cubicBezTo>
                      <a:pt x="1737446" y="614260"/>
                      <a:pt x="1737301" y="620083"/>
                      <a:pt x="1732167" y="623611"/>
                    </a:cubicBezTo>
                    <a:lnTo>
                      <a:pt x="1718084" y="633286"/>
                    </a:lnTo>
                    <a:cubicBezTo>
                      <a:pt x="1712949" y="636814"/>
                      <a:pt x="1704769" y="636711"/>
                      <a:pt x="1699813" y="633056"/>
                    </a:cubicBezTo>
                    <a:lnTo>
                      <a:pt x="1678266" y="617163"/>
                    </a:lnTo>
                    <a:cubicBezTo>
                      <a:pt x="1673310" y="613508"/>
                      <a:pt x="1673454" y="607685"/>
                      <a:pt x="1678589" y="604157"/>
                    </a:cubicBezTo>
                    <a:lnTo>
                      <a:pt x="1692671" y="594482"/>
                    </a:lnTo>
                    <a:cubicBezTo>
                      <a:pt x="1695239" y="592718"/>
                      <a:pt x="1698568" y="591862"/>
                      <a:pt x="1701873" y="591903"/>
                    </a:cubicBezTo>
                    <a:close/>
                    <a:moveTo>
                      <a:pt x="1071370" y="591903"/>
                    </a:moveTo>
                    <a:cubicBezTo>
                      <a:pt x="1074677" y="591945"/>
                      <a:pt x="1077961" y="592885"/>
                      <a:pt x="1080439" y="594712"/>
                    </a:cubicBezTo>
                    <a:lnTo>
                      <a:pt x="1101987" y="610605"/>
                    </a:lnTo>
                    <a:cubicBezTo>
                      <a:pt x="1106942" y="614260"/>
                      <a:pt x="1106797" y="620083"/>
                      <a:pt x="1101663" y="623611"/>
                    </a:cubicBezTo>
                    <a:lnTo>
                      <a:pt x="1087580" y="633286"/>
                    </a:lnTo>
                    <a:cubicBezTo>
                      <a:pt x="1082446" y="636814"/>
                      <a:pt x="1074266" y="636711"/>
                      <a:pt x="1069310" y="633056"/>
                    </a:cubicBezTo>
                    <a:lnTo>
                      <a:pt x="1047762" y="617163"/>
                    </a:lnTo>
                    <a:cubicBezTo>
                      <a:pt x="1042806" y="613508"/>
                      <a:pt x="1042951" y="607685"/>
                      <a:pt x="1048086" y="604157"/>
                    </a:cubicBezTo>
                    <a:lnTo>
                      <a:pt x="1062168" y="594482"/>
                    </a:lnTo>
                    <a:cubicBezTo>
                      <a:pt x="1064735" y="592718"/>
                      <a:pt x="1068064" y="591862"/>
                      <a:pt x="1071370" y="591903"/>
                    </a:cubicBezTo>
                    <a:close/>
                    <a:moveTo>
                      <a:pt x="442060" y="591903"/>
                    </a:moveTo>
                    <a:cubicBezTo>
                      <a:pt x="445367" y="591945"/>
                      <a:pt x="448651" y="592885"/>
                      <a:pt x="451129" y="594712"/>
                    </a:cubicBezTo>
                    <a:lnTo>
                      <a:pt x="472677" y="610605"/>
                    </a:lnTo>
                    <a:cubicBezTo>
                      <a:pt x="477633" y="614260"/>
                      <a:pt x="477487" y="620083"/>
                      <a:pt x="472354" y="623611"/>
                    </a:cubicBezTo>
                    <a:lnTo>
                      <a:pt x="458271" y="633286"/>
                    </a:lnTo>
                    <a:cubicBezTo>
                      <a:pt x="453136" y="636814"/>
                      <a:pt x="444956" y="636711"/>
                      <a:pt x="440001" y="633056"/>
                    </a:cubicBezTo>
                    <a:lnTo>
                      <a:pt x="418452" y="617163"/>
                    </a:lnTo>
                    <a:cubicBezTo>
                      <a:pt x="413497" y="613508"/>
                      <a:pt x="413641" y="607685"/>
                      <a:pt x="418776" y="604157"/>
                    </a:cubicBezTo>
                    <a:lnTo>
                      <a:pt x="432859" y="594482"/>
                    </a:lnTo>
                    <a:cubicBezTo>
                      <a:pt x="435425" y="592718"/>
                      <a:pt x="438755" y="591862"/>
                      <a:pt x="442060" y="591903"/>
                    </a:cubicBezTo>
                    <a:close/>
                    <a:moveTo>
                      <a:pt x="2021475" y="583118"/>
                    </a:moveTo>
                    <a:lnTo>
                      <a:pt x="2024980" y="583118"/>
                    </a:lnTo>
                    <a:lnTo>
                      <a:pt x="2032042" y="583118"/>
                    </a:lnTo>
                    <a:cubicBezTo>
                      <a:pt x="2038098" y="583118"/>
                      <a:pt x="2043007" y="586612"/>
                      <a:pt x="2043007" y="590923"/>
                    </a:cubicBezTo>
                    <a:cubicBezTo>
                      <a:pt x="2043007" y="594171"/>
                      <a:pt x="2043007" y="597420"/>
                      <a:pt x="2043007" y="600668"/>
                    </a:cubicBezTo>
                    <a:cubicBezTo>
                      <a:pt x="2043007" y="604979"/>
                      <a:pt x="2038098" y="608473"/>
                      <a:pt x="2032043" y="608473"/>
                    </a:cubicBezTo>
                    <a:lnTo>
                      <a:pt x="2024980" y="608473"/>
                    </a:lnTo>
                    <a:lnTo>
                      <a:pt x="2021475" y="608473"/>
                    </a:lnTo>
                    <a:cubicBezTo>
                      <a:pt x="2015420" y="608473"/>
                      <a:pt x="2010511" y="604979"/>
                      <a:pt x="2010511" y="600668"/>
                    </a:cubicBezTo>
                    <a:lnTo>
                      <a:pt x="2010511" y="590923"/>
                    </a:lnTo>
                    <a:cubicBezTo>
                      <a:pt x="2010511" y="586612"/>
                      <a:pt x="2015420" y="583118"/>
                      <a:pt x="2021475" y="583118"/>
                    </a:cubicBezTo>
                    <a:close/>
                    <a:moveTo>
                      <a:pt x="1390971" y="583118"/>
                    </a:moveTo>
                    <a:lnTo>
                      <a:pt x="1394350" y="583118"/>
                    </a:lnTo>
                    <a:lnTo>
                      <a:pt x="1401412" y="583118"/>
                    </a:lnTo>
                    <a:cubicBezTo>
                      <a:pt x="1407467" y="583118"/>
                      <a:pt x="1412376" y="586612"/>
                      <a:pt x="1412376" y="590923"/>
                    </a:cubicBezTo>
                    <a:cubicBezTo>
                      <a:pt x="1412377" y="594171"/>
                      <a:pt x="1412377" y="597420"/>
                      <a:pt x="1412377" y="600668"/>
                    </a:cubicBezTo>
                    <a:cubicBezTo>
                      <a:pt x="1412376" y="604979"/>
                      <a:pt x="1407467" y="608473"/>
                      <a:pt x="1401413" y="608473"/>
                    </a:cubicBezTo>
                    <a:lnTo>
                      <a:pt x="1394350" y="608473"/>
                    </a:lnTo>
                    <a:lnTo>
                      <a:pt x="1390972" y="608473"/>
                    </a:lnTo>
                    <a:cubicBezTo>
                      <a:pt x="1384917" y="608473"/>
                      <a:pt x="1380008" y="604979"/>
                      <a:pt x="1380008" y="600668"/>
                    </a:cubicBezTo>
                    <a:lnTo>
                      <a:pt x="1380008" y="590923"/>
                    </a:lnTo>
                    <a:cubicBezTo>
                      <a:pt x="1380008" y="586612"/>
                      <a:pt x="1384917" y="583118"/>
                      <a:pt x="1390971" y="583118"/>
                    </a:cubicBezTo>
                    <a:close/>
                    <a:moveTo>
                      <a:pt x="761662" y="583118"/>
                    </a:moveTo>
                    <a:lnTo>
                      <a:pt x="763846" y="583118"/>
                    </a:lnTo>
                    <a:lnTo>
                      <a:pt x="770909" y="583118"/>
                    </a:lnTo>
                    <a:cubicBezTo>
                      <a:pt x="776964" y="583118"/>
                      <a:pt x="781873" y="586612"/>
                      <a:pt x="781873" y="590923"/>
                    </a:cubicBezTo>
                    <a:cubicBezTo>
                      <a:pt x="781873" y="594171"/>
                      <a:pt x="781873" y="597420"/>
                      <a:pt x="781874" y="600668"/>
                    </a:cubicBezTo>
                    <a:cubicBezTo>
                      <a:pt x="781873" y="604979"/>
                      <a:pt x="776964" y="608473"/>
                      <a:pt x="770909" y="608473"/>
                    </a:cubicBezTo>
                    <a:lnTo>
                      <a:pt x="763846" y="608473"/>
                    </a:lnTo>
                    <a:lnTo>
                      <a:pt x="761663" y="608473"/>
                    </a:lnTo>
                    <a:cubicBezTo>
                      <a:pt x="755607" y="608473"/>
                      <a:pt x="750698" y="604979"/>
                      <a:pt x="750698" y="600668"/>
                    </a:cubicBezTo>
                    <a:lnTo>
                      <a:pt x="750698" y="590923"/>
                    </a:lnTo>
                    <a:cubicBezTo>
                      <a:pt x="750698" y="586612"/>
                      <a:pt x="755607" y="583118"/>
                      <a:pt x="761662" y="583118"/>
                    </a:cubicBezTo>
                    <a:close/>
                    <a:moveTo>
                      <a:pt x="131159" y="583118"/>
                    </a:moveTo>
                    <a:lnTo>
                      <a:pt x="134537" y="583118"/>
                    </a:lnTo>
                    <a:lnTo>
                      <a:pt x="141599" y="583118"/>
                    </a:lnTo>
                    <a:cubicBezTo>
                      <a:pt x="147655" y="583118"/>
                      <a:pt x="152564" y="586612"/>
                      <a:pt x="152564" y="590923"/>
                    </a:cubicBezTo>
                    <a:cubicBezTo>
                      <a:pt x="152564" y="594171"/>
                      <a:pt x="152564" y="597420"/>
                      <a:pt x="152564" y="600668"/>
                    </a:cubicBezTo>
                    <a:cubicBezTo>
                      <a:pt x="152564" y="604979"/>
                      <a:pt x="147655" y="608473"/>
                      <a:pt x="141599" y="608473"/>
                    </a:cubicBezTo>
                    <a:lnTo>
                      <a:pt x="134537" y="608473"/>
                    </a:lnTo>
                    <a:lnTo>
                      <a:pt x="131159" y="608473"/>
                    </a:lnTo>
                    <a:cubicBezTo>
                      <a:pt x="125103" y="608473"/>
                      <a:pt x="120194" y="604979"/>
                      <a:pt x="120194" y="600668"/>
                    </a:cubicBezTo>
                    <a:lnTo>
                      <a:pt x="120194" y="590923"/>
                    </a:lnTo>
                    <a:cubicBezTo>
                      <a:pt x="120194" y="586612"/>
                      <a:pt x="125103" y="583118"/>
                      <a:pt x="131159" y="583118"/>
                    </a:cubicBezTo>
                    <a:close/>
                    <a:moveTo>
                      <a:pt x="2356365" y="573489"/>
                    </a:moveTo>
                    <a:cubicBezTo>
                      <a:pt x="2358205" y="573548"/>
                      <a:pt x="2360015" y="574105"/>
                      <a:pt x="2361357" y="575149"/>
                    </a:cubicBezTo>
                    <a:lnTo>
                      <a:pt x="2367117" y="579631"/>
                    </a:lnTo>
                    <a:cubicBezTo>
                      <a:pt x="2369801" y="581719"/>
                      <a:pt x="2369599" y="584961"/>
                      <a:pt x="2366666" y="586871"/>
                    </a:cubicBezTo>
                    <a:lnTo>
                      <a:pt x="2360371" y="590972"/>
                    </a:lnTo>
                    <a:cubicBezTo>
                      <a:pt x="2357436" y="592883"/>
                      <a:pt x="2352884" y="592739"/>
                      <a:pt x="2350199" y="590651"/>
                    </a:cubicBezTo>
                    <a:lnTo>
                      <a:pt x="2344439" y="586170"/>
                    </a:lnTo>
                    <a:cubicBezTo>
                      <a:pt x="2341755" y="584081"/>
                      <a:pt x="2341958" y="580840"/>
                      <a:pt x="2344890" y="578929"/>
                    </a:cubicBezTo>
                    <a:lnTo>
                      <a:pt x="2351185" y="574828"/>
                    </a:lnTo>
                    <a:cubicBezTo>
                      <a:pt x="2352652" y="573873"/>
                      <a:pt x="2354524" y="573431"/>
                      <a:pt x="2356365" y="573489"/>
                    </a:cubicBezTo>
                    <a:close/>
                    <a:moveTo>
                      <a:pt x="1725734" y="573489"/>
                    </a:moveTo>
                    <a:cubicBezTo>
                      <a:pt x="1727575" y="573548"/>
                      <a:pt x="1729384" y="574105"/>
                      <a:pt x="1730726" y="575149"/>
                    </a:cubicBezTo>
                    <a:lnTo>
                      <a:pt x="1736487" y="579631"/>
                    </a:lnTo>
                    <a:cubicBezTo>
                      <a:pt x="1739171" y="581719"/>
                      <a:pt x="1738968" y="584961"/>
                      <a:pt x="1736035" y="586871"/>
                    </a:cubicBezTo>
                    <a:lnTo>
                      <a:pt x="1729740" y="590972"/>
                    </a:lnTo>
                    <a:cubicBezTo>
                      <a:pt x="1726806" y="592883"/>
                      <a:pt x="1722253" y="592739"/>
                      <a:pt x="1719569" y="590651"/>
                    </a:cubicBezTo>
                    <a:lnTo>
                      <a:pt x="1713809" y="586170"/>
                    </a:lnTo>
                    <a:cubicBezTo>
                      <a:pt x="1711125" y="584081"/>
                      <a:pt x="1711327" y="580840"/>
                      <a:pt x="1714260" y="578929"/>
                    </a:cubicBezTo>
                    <a:lnTo>
                      <a:pt x="1720555" y="574828"/>
                    </a:lnTo>
                    <a:cubicBezTo>
                      <a:pt x="1722022" y="573873"/>
                      <a:pt x="1723893" y="573431"/>
                      <a:pt x="1725734" y="573489"/>
                    </a:cubicBezTo>
                    <a:close/>
                    <a:moveTo>
                      <a:pt x="1095231" y="573489"/>
                    </a:moveTo>
                    <a:cubicBezTo>
                      <a:pt x="1097071" y="573548"/>
                      <a:pt x="1098881" y="574105"/>
                      <a:pt x="1100223" y="575149"/>
                    </a:cubicBezTo>
                    <a:lnTo>
                      <a:pt x="1105983" y="579631"/>
                    </a:lnTo>
                    <a:cubicBezTo>
                      <a:pt x="1108668" y="581719"/>
                      <a:pt x="1108465" y="584961"/>
                      <a:pt x="1105532" y="586871"/>
                    </a:cubicBezTo>
                    <a:lnTo>
                      <a:pt x="1099237" y="590972"/>
                    </a:lnTo>
                    <a:cubicBezTo>
                      <a:pt x="1096303" y="592883"/>
                      <a:pt x="1091749" y="592739"/>
                      <a:pt x="1089066" y="590651"/>
                    </a:cubicBezTo>
                    <a:lnTo>
                      <a:pt x="1083305" y="586170"/>
                    </a:lnTo>
                    <a:cubicBezTo>
                      <a:pt x="1080621" y="584081"/>
                      <a:pt x="1080823" y="580840"/>
                      <a:pt x="1083757" y="578929"/>
                    </a:cubicBezTo>
                    <a:lnTo>
                      <a:pt x="1090052" y="574828"/>
                    </a:lnTo>
                    <a:cubicBezTo>
                      <a:pt x="1091518" y="573873"/>
                      <a:pt x="1093390" y="573431"/>
                      <a:pt x="1095231" y="573489"/>
                    </a:cubicBezTo>
                    <a:close/>
                    <a:moveTo>
                      <a:pt x="465921" y="573489"/>
                    </a:moveTo>
                    <a:cubicBezTo>
                      <a:pt x="467762" y="573548"/>
                      <a:pt x="469571" y="574105"/>
                      <a:pt x="470913" y="575149"/>
                    </a:cubicBezTo>
                    <a:lnTo>
                      <a:pt x="476674" y="579631"/>
                    </a:lnTo>
                    <a:cubicBezTo>
                      <a:pt x="479358" y="581719"/>
                      <a:pt x="479156" y="584961"/>
                      <a:pt x="476222" y="586871"/>
                    </a:cubicBezTo>
                    <a:lnTo>
                      <a:pt x="469927" y="590972"/>
                    </a:lnTo>
                    <a:cubicBezTo>
                      <a:pt x="466993" y="592883"/>
                      <a:pt x="462440" y="592739"/>
                      <a:pt x="459756" y="590651"/>
                    </a:cubicBezTo>
                    <a:lnTo>
                      <a:pt x="453996" y="586170"/>
                    </a:lnTo>
                    <a:cubicBezTo>
                      <a:pt x="451311" y="584081"/>
                      <a:pt x="451514" y="580840"/>
                      <a:pt x="454447" y="578929"/>
                    </a:cubicBezTo>
                    <a:lnTo>
                      <a:pt x="460742" y="574828"/>
                    </a:lnTo>
                    <a:cubicBezTo>
                      <a:pt x="462209" y="573873"/>
                      <a:pt x="464081" y="573431"/>
                      <a:pt x="465921" y="573489"/>
                    </a:cubicBezTo>
                    <a:close/>
                    <a:moveTo>
                      <a:pt x="2185217" y="549243"/>
                    </a:moveTo>
                    <a:cubicBezTo>
                      <a:pt x="2190434" y="549243"/>
                      <a:pt x="2195651" y="550660"/>
                      <a:pt x="2199632" y="553493"/>
                    </a:cubicBezTo>
                    <a:lnTo>
                      <a:pt x="2263057" y="598644"/>
                    </a:lnTo>
                    <a:cubicBezTo>
                      <a:pt x="2271018" y="604311"/>
                      <a:pt x="2271018" y="613500"/>
                      <a:pt x="2263057" y="619167"/>
                    </a:cubicBezTo>
                    <a:lnTo>
                      <a:pt x="2205295" y="660286"/>
                    </a:lnTo>
                    <a:cubicBezTo>
                      <a:pt x="2197334" y="665952"/>
                      <a:pt x="2184427" y="665952"/>
                      <a:pt x="2176465" y="660285"/>
                    </a:cubicBezTo>
                    <a:lnTo>
                      <a:pt x="2113040" y="615135"/>
                    </a:lnTo>
                    <a:cubicBezTo>
                      <a:pt x="2105078" y="609467"/>
                      <a:pt x="2105078" y="600279"/>
                      <a:pt x="2113039" y="594612"/>
                    </a:cubicBezTo>
                    <a:lnTo>
                      <a:pt x="2170801" y="553493"/>
                    </a:lnTo>
                    <a:cubicBezTo>
                      <a:pt x="2174782" y="550660"/>
                      <a:pt x="2179999" y="549243"/>
                      <a:pt x="2185217" y="549243"/>
                    </a:cubicBezTo>
                    <a:close/>
                    <a:moveTo>
                      <a:pt x="1554587" y="549243"/>
                    </a:moveTo>
                    <a:cubicBezTo>
                      <a:pt x="1559804" y="549243"/>
                      <a:pt x="1565021" y="550660"/>
                      <a:pt x="1569001" y="553493"/>
                    </a:cubicBezTo>
                    <a:lnTo>
                      <a:pt x="1632427" y="598644"/>
                    </a:lnTo>
                    <a:cubicBezTo>
                      <a:pt x="1640388" y="604311"/>
                      <a:pt x="1640388" y="613500"/>
                      <a:pt x="1632427" y="619167"/>
                    </a:cubicBezTo>
                    <a:lnTo>
                      <a:pt x="1574664" y="660286"/>
                    </a:lnTo>
                    <a:cubicBezTo>
                      <a:pt x="1566703" y="665952"/>
                      <a:pt x="1553796" y="665952"/>
                      <a:pt x="1545834" y="660285"/>
                    </a:cubicBezTo>
                    <a:lnTo>
                      <a:pt x="1482409" y="615135"/>
                    </a:lnTo>
                    <a:cubicBezTo>
                      <a:pt x="1474448" y="609467"/>
                      <a:pt x="1474448" y="600279"/>
                      <a:pt x="1482409" y="594612"/>
                    </a:cubicBezTo>
                    <a:lnTo>
                      <a:pt x="1540171" y="553493"/>
                    </a:lnTo>
                    <a:cubicBezTo>
                      <a:pt x="1544151" y="550660"/>
                      <a:pt x="1549369" y="549243"/>
                      <a:pt x="1554587" y="549243"/>
                    </a:cubicBezTo>
                    <a:close/>
                    <a:moveTo>
                      <a:pt x="924083" y="549243"/>
                    </a:moveTo>
                    <a:cubicBezTo>
                      <a:pt x="929300" y="549243"/>
                      <a:pt x="934517" y="550660"/>
                      <a:pt x="938498" y="553493"/>
                    </a:cubicBezTo>
                    <a:lnTo>
                      <a:pt x="1001923" y="598644"/>
                    </a:lnTo>
                    <a:cubicBezTo>
                      <a:pt x="1009885" y="604311"/>
                      <a:pt x="1009885" y="613500"/>
                      <a:pt x="1001923" y="619167"/>
                    </a:cubicBezTo>
                    <a:lnTo>
                      <a:pt x="944161" y="660286"/>
                    </a:lnTo>
                    <a:cubicBezTo>
                      <a:pt x="936200" y="665952"/>
                      <a:pt x="923292" y="665952"/>
                      <a:pt x="915331" y="660285"/>
                    </a:cubicBezTo>
                    <a:lnTo>
                      <a:pt x="851906" y="615135"/>
                    </a:lnTo>
                    <a:cubicBezTo>
                      <a:pt x="843945" y="609467"/>
                      <a:pt x="843945" y="600279"/>
                      <a:pt x="851905" y="594612"/>
                    </a:cubicBezTo>
                    <a:lnTo>
                      <a:pt x="909667" y="553493"/>
                    </a:lnTo>
                    <a:cubicBezTo>
                      <a:pt x="913648" y="550660"/>
                      <a:pt x="918866" y="549243"/>
                      <a:pt x="924083" y="549243"/>
                    </a:cubicBezTo>
                    <a:close/>
                    <a:moveTo>
                      <a:pt x="294773" y="549243"/>
                    </a:moveTo>
                    <a:cubicBezTo>
                      <a:pt x="299990" y="549243"/>
                      <a:pt x="305208" y="550660"/>
                      <a:pt x="309188" y="553493"/>
                    </a:cubicBezTo>
                    <a:lnTo>
                      <a:pt x="372613" y="598644"/>
                    </a:lnTo>
                    <a:cubicBezTo>
                      <a:pt x="380575" y="604311"/>
                      <a:pt x="380575" y="613500"/>
                      <a:pt x="372613" y="619167"/>
                    </a:cubicBezTo>
                    <a:lnTo>
                      <a:pt x="314852" y="660286"/>
                    </a:lnTo>
                    <a:cubicBezTo>
                      <a:pt x="306891" y="665952"/>
                      <a:pt x="293983" y="665952"/>
                      <a:pt x="286021" y="660285"/>
                    </a:cubicBezTo>
                    <a:lnTo>
                      <a:pt x="222596" y="615135"/>
                    </a:lnTo>
                    <a:cubicBezTo>
                      <a:pt x="214635" y="609467"/>
                      <a:pt x="214635" y="600279"/>
                      <a:pt x="222596" y="594612"/>
                    </a:cubicBezTo>
                    <a:lnTo>
                      <a:pt x="280357" y="553493"/>
                    </a:lnTo>
                    <a:cubicBezTo>
                      <a:pt x="284338" y="550660"/>
                      <a:pt x="289556" y="549243"/>
                      <a:pt x="294773" y="549243"/>
                    </a:cubicBezTo>
                    <a:close/>
                    <a:moveTo>
                      <a:pt x="2426540" y="539215"/>
                    </a:moveTo>
                    <a:cubicBezTo>
                      <a:pt x="2429193" y="538948"/>
                      <a:pt x="2431907" y="538951"/>
                      <a:pt x="2434596" y="539239"/>
                    </a:cubicBezTo>
                    <a:cubicBezTo>
                      <a:pt x="2438179" y="539622"/>
                      <a:pt x="2441716" y="540513"/>
                      <a:pt x="2445001" y="541944"/>
                    </a:cubicBezTo>
                    <a:lnTo>
                      <a:pt x="2508379" y="569568"/>
                    </a:lnTo>
                    <a:cubicBezTo>
                      <a:pt x="2521519" y="575296"/>
                      <a:pt x="2525649" y="587522"/>
                      <a:pt x="2517603" y="596876"/>
                    </a:cubicBezTo>
                    <a:lnTo>
                      <a:pt x="2495537" y="622531"/>
                    </a:lnTo>
                    <a:cubicBezTo>
                      <a:pt x="2487491" y="631885"/>
                      <a:pt x="2470316" y="634825"/>
                      <a:pt x="2457176" y="629098"/>
                    </a:cubicBezTo>
                    <a:lnTo>
                      <a:pt x="2393798" y="601474"/>
                    </a:lnTo>
                    <a:cubicBezTo>
                      <a:pt x="2380658" y="595746"/>
                      <a:pt x="2376528" y="583520"/>
                      <a:pt x="2384573" y="574166"/>
                    </a:cubicBezTo>
                    <a:lnTo>
                      <a:pt x="2406640" y="548511"/>
                    </a:lnTo>
                    <a:cubicBezTo>
                      <a:pt x="2411166" y="543249"/>
                      <a:pt x="2418580" y="540017"/>
                      <a:pt x="2426540" y="539215"/>
                    </a:cubicBezTo>
                    <a:close/>
                    <a:moveTo>
                      <a:pt x="1795909" y="539215"/>
                    </a:moveTo>
                    <a:cubicBezTo>
                      <a:pt x="1798563" y="538948"/>
                      <a:pt x="1801277" y="538951"/>
                      <a:pt x="1803964" y="539239"/>
                    </a:cubicBezTo>
                    <a:cubicBezTo>
                      <a:pt x="1807548" y="539622"/>
                      <a:pt x="1811085" y="540513"/>
                      <a:pt x="1814370" y="541944"/>
                    </a:cubicBezTo>
                    <a:lnTo>
                      <a:pt x="1877748" y="569568"/>
                    </a:lnTo>
                    <a:cubicBezTo>
                      <a:pt x="1890888" y="575296"/>
                      <a:pt x="1895019" y="587522"/>
                      <a:pt x="1886973" y="596876"/>
                    </a:cubicBezTo>
                    <a:lnTo>
                      <a:pt x="1864906" y="622531"/>
                    </a:lnTo>
                    <a:cubicBezTo>
                      <a:pt x="1856860" y="631885"/>
                      <a:pt x="1839686" y="634825"/>
                      <a:pt x="1826545" y="629098"/>
                    </a:cubicBezTo>
                    <a:lnTo>
                      <a:pt x="1763168" y="601474"/>
                    </a:lnTo>
                    <a:cubicBezTo>
                      <a:pt x="1750027" y="595746"/>
                      <a:pt x="1745897" y="583520"/>
                      <a:pt x="1753943" y="574166"/>
                    </a:cubicBezTo>
                    <a:lnTo>
                      <a:pt x="1776010" y="548511"/>
                    </a:lnTo>
                    <a:cubicBezTo>
                      <a:pt x="1780535" y="543249"/>
                      <a:pt x="1787950" y="540017"/>
                      <a:pt x="1795909" y="539215"/>
                    </a:cubicBezTo>
                    <a:close/>
                    <a:moveTo>
                      <a:pt x="1165406" y="539215"/>
                    </a:moveTo>
                    <a:cubicBezTo>
                      <a:pt x="1168060" y="538948"/>
                      <a:pt x="1170773" y="538951"/>
                      <a:pt x="1173461" y="539239"/>
                    </a:cubicBezTo>
                    <a:cubicBezTo>
                      <a:pt x="1177045" y="539622"/>
                      <a:pt x="1180582" y="540513"/>
                      <a:pt x="1183867" y="541944"/>
                    </a:cubicBezTo>
                    <a:lnTo>
                      <a:pt x="1247245" y="569568"/>
                    </a:lnTo>
                    <a:cubicBezTo>
                      <a:pt x="1260385" y="575296"/>
                      <a:pt x="1264515" y="587522"/>
                      <a:pt x="1256470" y="596876"/>
                    </a:cubicBezTo>
                    <a:lnTo>
                      <a:pt x="1234403" y="622531"/>
                    </a:lnTo>
                    <a:cubicBezTo>
                      <a:pt x="1226357" y="631885"/>
                      <a:pt x="1209182" y="634825"/>
                      <a:pt x="1196041" y="629098"/>
                    </a:cubicBezTo>
                    <a:lnTo>
                      <a:pt x="1132665" y="601474"/>
                    </a:lnTo>
                    <a:cubicBezTo>
                      <a:pt x="1119524" y="595746"/>
                      <a:pt x="1115394" y="583520"/>
                      <a:pt x="1123440" y="574166"/>
                    </a:cubicBezTo>
                    <a:lnTo>
                      <a:pt x="1145506" y="548511"/>
                    </a:lnTo>
                    <a:cubicBezTo>
                      <a:pt x="1150032" y="543249"/>
                      <a:pt x="1157446" y="540017"/>
                      <a:pt x="1165406" y="539215"/>
                    </a:cubicBezTo>
                    <a:close/>
                    <a:moveTo>
                      <a:pt x="536097" y="539215"/>
                    </a:moveTo>
                    <a:cubicBezTo>
                      <a:pt x="538750" y="538948"/>
                      <a:pt x="541463" y="538951"/>
                      <a:pt x="544152" y="539239"/>
                    </a:cubicBezTo>
                    <a:cubicBezTo>
                      <a:pt x="547735" y="539622"/>
                      <a:pt x="551273" y="540513"/>
                      <a:pt x="554557" y="541944"/>
                    </a:cubicBezTo>
                    <a:lnTo>
                      <a:pt x="617935" y="569568"/>
                    </a:lnTo>
                    <a:cubicBezTo>
                      <a:pt x="631075" y="575296"/>
                      <a:pt x="635206" y="587522"/>
                      <a:pt x="627160" y="596876"/>
                    </a:cubicBezTo>
                    <a:lnTo>
                      <a:pt x="605094" y="622531"/>
                    </a:lnTo>
                    <a:cubicBezTo>
                      <a:pt x="597047" y="631885"/>
                      <a:pt x="579873" y="634825"/>
                      <a:pt x="566732" y="629098"/>
                    </a:cubicBezTo>
                    <a:lnTo>
                      <a:pt x="503355" y="601474"/>
                    </a:lnTo>
                    <a:cubicBezTo>
                      <a:pt x="490215" y="595746"/>
                      <a:pt x="486084" y="583520"/>
                      <a:pt x="494130" y="574166"/>
                    </a:cubicBezTo>
                    <a:lnTo>
                      <a:pt x="516196" y="548511"/>
                    </a:lnTo>
                    <a:cubicBezTo>
                      <a:pt x="520722" y="543249"/>
                      <a:pt x="528136" y="540017"/>
                      <a:pt x="536097" y="539215"/>
                    </a:cubicBezTo>
                    <a:close/>
                    <a:moveTo>
                      <a:pt x="2375826" y="533335"/>
                    </a:moveTo>
                    <a:cubicBezTo>
                      <a:pt x="2378612" y="533577"/>
                      <a:pt x="2381267" y="534576"/>
                      <a:pt x="2383133" y="536274"/>
                    </a:cubicBezTo>
                    <a:lnTo>
                      <a:pt x="2391139" y="543560"/>
                    </a:lnTo>
                    <a:cubicBezTo>
                      <a:pt x="2394870" y="546955"/>
                      <a:pt x="2394028" y="551860"/>
                      <a:pt x="2389258" y="554516"/>
                    </a:cubicBezTo>
                    <a:lnTo>
                      <a:pt x="2378476" y="560521"/>
                    </a:lnTo>
                    <a:cubicBezTo>
                      <a:pt x="2373706" y="563177"/>
                      <a:pt x="2366815" y="562578"/>
                      <a:pt x="2363084" y="559182"/>
                    </a:cubicBezTo>
                    <a:lnTo>
                      <a:pt x="2355077" y="551896"/>
                    </a:lnTo>
                    <a:cubicBezTo>
                      <a:pt x="2351347" y="548501"/>
                      <a:pt x="2352188" y="543595"/>
                      <a:pt x="2356958" y="540939"/>
                    </a:cubicBezTo>
                    <a:lnTo>
                      <a:pt x="2367741" y="534935"/>
                    </a:lnTo>
                    <a:cubicBezTo>
                      <a:pt x="2370126" y="533607"/>
                      <a:pt x="2373041" y="533093"/>
                      <a:pt x="2375826" y="533335"/>
                    </a:cubicBezTo>
                    <a:close/>
                    <a:moveTo>
                      <a:pt x="1745195" y="533335"/>
                    </a:moveTo>
                    <a:cubicBezTo>
                      <a:pt x="1747981" y="533577"/>
                      <a:pt x="1750637" y="534576"/>
                      <a:pt x="1752502" y="536274"/>
                    </a:cubicBezTo>
                    <a:lnTo>
                      <a:pt x="1760508" y="543560"/>
                    </a:lnTo>
                    <a:cubicBezTo>
                      <a:pt x="1764239" y="546955"/>
                      <a:pt x="1763397" y="551860"/>
                      <a:pt x="1758628" y="554516"/>
                    </a:cubicBezTo>
                    <a:lnTo>
                      <a:pt x="1747845" y="560521"/>
                    </a:lnTo>
                    <a:cubicBezTo>
                      <a:pt x="1743076" y="563177"/>
                      <a:pt x="1736185" y="562578"/>
                      <a:pt x="1732454" y="559182"/>
                    </a:cubicBezTo>
                    <a:lnTo>
                      <a:pt x="1724447" y="551896"/>
                    </a:lnTo>
                    <a:cubicBezTo>
                      <a:pt x="1720716" y="548501"/>
                      <a:pt x="1721558" y="543595"/>
                      <a:pt x="1726328" y="540939"/>
                    </a:cubicBezTo>
                    <a:lnTo>
                      <a:pt x="1737110" y="534935"/>
                    </a:lnTo>
                    <a:cubicBezTo>
                      <a:pt x="1739495" y="533607"/>
                      <a:pt x="1742410" y="533093"/>
                      <a:pt x="1745195" y="533335"/>
                    </a:cubicBezTo>
                    <a:close/>
                    <a:moveTo>
                      <a:pt x="1114692" y="533335"/>
                    </a:moveTo>
                    <a:cubicBezTo>
                      <a:pt x="1117478" y="533577"/>
                      <a:pt x="1120133" y="534576"/>
                      <a:pt x="1121998" y="536274"/>
                    </a:cubicBezTo>
                    <a:lnTo>
                      <a:pt x="1130005" y="543560"/>
                    </a:lnTo>
                    <a:cubicBezTo>
                      <a:pt x="1133737" y="546955"/>
                      <a:pt x="1132894" y="551860"/>
                      <a:pt x="1128124" y="554516"/>
                    </a:cubicBezTo>
                    <a:lnTo>
                      <a:pt x="1117341" y="560521"/>
                    </a:lnTo>
                    <a:cubicBezTo>
                      <a:pt x="1112572" y="563177"/>
                      <a:pt x="1105681" y="562578"/>
                      <a:pt x="1101950" y="559182"/>
                    </a:cubicBezTo>
                    <a:lnTo>
                      <a:pt x="1093944" y="551896"/>
                    </a:lnTo>
                    <a:cubicBezTo>
                      <a:pt x="1090213" y="548501"/>
                      <a:pt x="1091055" y="543595"/>
                      <a:pt x="1095825" y="540939"/>
                    </a:cubicBezTo>
                    <a:lnTo>
                      <a:pt x="1106607" y="534935"/>
                    </a:lnTo>
                    <a:cubicBezTo>
                      <a:pt x="1108992" y="533607"/>
                      <a:pt x="1111907" y="533093"/>
                      <a:pt x="1114692" y="533335"/>
                    </a:cubicBezTo>
                    <a:close/>
                    <a:moveTo>
                      <a:pt x="485383" y="533335"/>
                    </a:moveTo>
                    <a:cubicBezTo>
                      <a:pt x="488168" y="533577"/>
                      <a:pt x="490823" y="534576"/>
                      <a:pt x="492689" y="536274"/>
                    </a:cubicBezTo>
                    <a:lnTo>
                      <a:pt x="500695" y="543560"/>
                    </a:lnTo>
                    <a:cubicBezTo>
                      <a:pt x="504427" y="546955"/>
                      <a:pt x="503584" y="551860"/>
                      <a:pt x="498815" y="554516"/>
                    </a:cubicBezTo>
                    <a:lnTo>
                      <a:pt x="488032" y="560521"/>
                    </a:lnTo>
                    <a:cubicBezTo>
                      <a:pt x="483263" y="563177"/>
                      <a:pt x="476372" y="562578"/>
                      <a:pt x="472641" y="559182"/>
                    </a:cubicBezTo>
                    <a:lnTo>
                      <a:pt x="464634" y="551896"/>
                    </a:lnTo>
                    <a:cubicBezTo>
                      <a:pt x="460903" y="548501"/>
                      <a:pt x="461745" y="543595"/>
                      <a:pt x="466515" y="540939"/>
                    </a:cubicBezTo>
                    <a:lnTo>
                      <a:pt x="477297" y="534935"/>
                    </a:lnTo>
                    <a:cubicBezTo>
                      <a:pt x="479682" y="533607"/>
                      <a:pt x="482597" y="533093"/>
                      <a:pt x="485383" y="533335"/>
                    </a:cubicBezTo>
                    <a:close/>
                    <a:moveTo>
                      <a:pt x="2307999" y="533303"/>
                    </a:moveTo>
                    <a:cubicBezTo>
                      <a:pt x="2313521" y="533783"/>
                      <a:pt x="2318787" y="535763"/>
                      <a:pt x="2322486" y="539129"/>
                    </a:cubicBezTo>
                    <a:lnTo>
                      <a:pt x="2338361" y="553576"/>
                    </a:lnTo>
                    <a:cubicBezTo>
                      <a:pt x="2345758" y="560308"/>
                      <a:pt x="2344089" y="570034"/>
                      <a:pt x="2334633" y="575300"/>
                    </a:cubicBezTo>
                    <a:lnTo>
                      <a:pt x="2300567" y="594270"/>
                    </a:lnTo>
                    <a:cubicBezTo>
                      <a:pt x="2291110" y="599536"/>
                      <a:pt x="2277446" y="598347"/>
                      <a:pt x="2270049" y="591615"/>
                    </a:cubicBezTo>
                    <a:lnTo>
                      <a:pt x="2254173" y="577169"/>
                    </a:lnTo>
                    <a:cubicBezTo>
                      <a:pt x="2246776" y="570436"/>
                      <a:pt x="2248446" y="560710"/>
                      <a:pt x="2257902" y="555444"/>
                    </a:cubicBezTo>
                    <a:lnTo>
                      <a:pt x="2291968" y="536474"/>
                    </a:lnTo>
                    <a:cubicBezTo>
                      <a:pt x="2296696" y="533842"/>
                      <a:pt x="2302477" y="532822"/>
                      <a:pt x="2307999" y="533303"/>
                    </a:cubicBezTo>
                    <a:close/>
                    <a:moveTo>
                      <a:pt x="1677368" y="533303"/>
                    </a:moveTo>
                    <a:cubicBezTo>
                      <a:pt x="1682891" y="533783"/>
                      <a:pt x="1688156" y="535763"/>
                      <a:pt x="1691856" y="539129"/>
                    </a:cubicBezTo>
                    <a:lnTo>
                      <a:pt x="1707731" y="553576"/>
                    </a:lnTo>
                    <a:cubicBezTo>
                      <a:pt x="1715128" y="560308"/>
                      <a:pt x="1713459" y="570034"/>
                      <a:pt x="1704002" y="575300"/>
                    </a:cubicBezTo>
                    <a:lnTo>
                      <a:pt x="1669937" y="594270"/>
                    </a:lnTo>
                    <a:cubicBezTo>
                      <a:pt x="1660480" y="599536"/>
                      <a:pt x="1646816" y="598347"/>
                      <a:pt x="1639419" y="591615"/>
                    </a:cubicBezTo>
                    <a:lnTo>
                      <a:pt x="1623543" y="577169"/>
                    </a:lnTo>
                    <a:cubicBezTo>
                      <a:pt x="1616146" y="570436"/>
                      <a:pt x="1617815" y="560710"/>
                      <a:pt x="1627272" y="555444"/>
                    </a:cubicBezTo>
                    <a:lnTo>
                      <a:pt x="1661338" y="536474"/>
                    </a:lnTo>
                    <a:cubicBezTo>
                      <a:pt x="1666066" y="533842"/>
                      <a:pt x="1671846" y="532822"/>
                      <a:pt x="1677368" y="533303"/>
                    </a:cubicBezTo>
                    <a:close/>
                    <a:moveTo>
                      <a:pt x="1046865" y="533303"/>
                    </a:moveTo>
                    <a:cubicBezTo>
                      <a:pt x="1052388" y="533783"/>
                      <a:pt x="1057653" y="535763"/>
                      <a:pt x="1061352" y="539129"/>
                    </a:cubicBezTo>
                    <a:lnTo>
                      <a:pt x="1077227" y="553576"/>
                    </a:lnTo>
                    <a:cubicBezTo>
                      <a:pt x="1084625" y="560308"/>
                      <a:pt x="1082956" y="570034"/>
                      <a:pt x="1073499" y="575300"/>
                    </a:cubicBezTo>
                    <a:lnTo>
                      <a:pt x="1039433" y="594270"/>
                    </a:lnTo>
                    <a:cubicBezTo>
                      <a:pt x="1029976" y="599536"/>
                      <a:pt x="1016313" y="598347"/>
                      <a:pt x="1008915" y="591615"/>
                    </a:cubicBezTo>
                    <a:lnTo>
                      <a:pt x="993040" y="577169"/>
                    </a:lnTo>
                    <a:cubicBezTo>
                      <a:pt x="985643" y="570436"/>
                      <a:pt x="987312" y="560710"/>
                      <a:pt x="996768" y="555444"/>
                    </a:cubicBezTo>
                    <a:lnTo>
                      <a:pt x="1030834" y="536474"/>
                    </a:lnTo>
                    <a:cubicBezTo>
                      <a:pt x="1035563" y="533842"/>
                      <a:pt x="1041343" y="532822"/>
                      <a:pt x="1046865" y="533303"/>
                    </a:cubicBezTo>
                    <a:close/>
                    <a:moveTo>
                      <a:pt x="417556" y="533303"/>
                    </a:moveTo>
                    <a:cubicBezTo>
                      <a:pt x="423078" y="533783"/>
                      <a:pt x="428343" y="535763"/>
                      <a:pt x="432042" y="539129"/>
                    </a:cubicBezTo>
                    <a:lnTo>
                      <a:pt x="447917" y="553576"/>
                    </a:lnTo>
                    <a:cubicBezTo>
                      <a:pt x="455315" y="560308"/>
                      <a:pt x="453646" y="570034"/>
                      <a:pt x="444190" y="575300"/>
                    </a:cubicBezTo>
                    <a:lnTo>
                      <a:pt x="410124" y="594270"/>
                    </a:lnTo>
                    <a:cubicBezTo>
                      <a:pt x="400667" y="599536"/>
                      <a:pt x="387003" y="598347"/>
                      <a:pt x="379606" y="591615"/>
                    </a:cubicBezTo>
                    <a:lnTo>
                      <a:pt x="363730" y="577169"/>
                    </a:lnTo>
                    <a:cubicBezTo>
                      <a:pt x="356333" y="570436"/>
                      <a:pt x="358002" y="560710"/>
                      <a:pt x="367459" y="555444"/>
                    </a:cubicBezTo>
                    <a:lnTo>
                      <a:pt x="401525" y="536474"/>
                    </a:lnTo>
                    <a:cubicBezTo>
                      <a:pt x="406253" y="533842"/>
                      <a:pt x="412033" y="532822"/>
                      <a:pt x="417556" y="533303"/>
                    </a:cubicBezTo>
                    <a:close/>
                    <a:moveTo>
                      <a:pt x="2526084" y="532854"/>
                    </a:moveTo>
                    <a:lnTo>
                      <a:pt x="2532979" y="572118"/>
                    </a:lnTo>
                    <a:lnTo>
                      <a:pt x="2519574" y="563283"/>
                    </a:lnTo>
                    <a:cubicBezTo>
                      <a:pt x="2509740" y="556803"/>
                      <a:pt x="2509148" y="545874"/>
                      <a:pt x="2518253" y="538875"/>
                    </a:cubicBezTo>
                    <a:close/>
                    <a:moveTo>
                      <a:pt x="2102356" y="525521"/>
                    </a:moveTo>
                    <a:cubicBezTo>
                      <a:pt x="2105155" y="525521"/>
                      <a:pt x="2107953" y="526281"/>
                      <a:pt x="2110088" y="527801"/>
                    </a:cubicBezTo>
                    <a:lnTo>
                      <a:pt x="2141070" y="549856"/>
                    </a:lnTo>
                    <a:cubicBezTo>
                      <a:pt x="2145340" y="552896"/>
                      <a:pt x="2145340" y="557825"/>
                      <a:pt x="2141070" y="560864"/>
                    </a:cubicBezTo>
                    <a:lnTo>
                      <a:pt x="2097862" y="591622"/>
                    </a:lnTo>
                    <a:cubicBezTo>
                      <a:pt x="2093592" y="594662"/>
                      <a:pt x="2086669" y="594662"/>
                      <a:pt x="2082398" y="591622"/>
                    </a:cubicBezTo>
                    <a:lnTo>
                      <a:pt x="2051416" y="569567"/>
                    </a:lnTo>
                    <a:cubicBezTo>
                      <a:pt x="2047146" y="566528"/>
                      <a:pt x="2047146" y="561599"/>
                      <a:pt x="2051416" y="558559"/>
                    </a:cubicBezTo>
                    <a:lnTo>
                      <a:pt x="2094624" y="527801"/>
                    </a:lnTo>
                    <a:cubicBezTo>
                      <a:pt x="2096759" y="526281"/>
                      <a:pt x="2099557" y="525521"/>
                      <a:pt x="2102356" y="525521"/>
                    </a:cubicBezTo>
                    <a:close/>
                    <a:moveTo>
                      <a:pt x="1471725" y="525521"/>
                    </a:moveTo>
                    <a:cubicBezTo>
                      <a:pt x="1474524" y="525521"/>
                      <a:pt x="1477322" y="526281"/>
                      <a:pt x="1479457" y="527801"/>
                    </a:cubicBezTo>
                    <a:lnTo>
                      <a:pt x="1510440" y="549856"/>
                    </a:lnTo>
                    <a:cubicBezTo>
                      <a:pt x="1514710" y="552896"/>
                      <a:pt x="1514709" y="557825"/>
                      <a:pt x="1510440" y="560864"/>
                    </a:cubicBezTo>
                    <a:lnTo>
                      <a:pt x="1467232" y="591622"/>
                    </a:lnTo>
                    <a:cubicBezTo>
                      <a:pt x="1462961" y="594662"/>
                      <a:pt x="1456038" y="594662"/>
                      <a:pt x="1451768" y="591622"/>
                    </a:cubicBezTo>
                    <a:lnTo>
                      <a:pt x="1420785" y="569567"/>
                    </a:lnTo>
                    <a:cubicBezTo>
                      <a:pt x="1416516" y="566528"/>
                      <a:pt x="1416516" y="561599"/>
                      <a:pt x="1420785" y="558559"/>
                    </a:cubicBezTo>
                    <a:lnTo>
                      <a:pt x="1463993" y="527801"/>
                    </a:lnTo>
                    <a:cubicBezTo>
                      <a:pt x="1466128" y="526281"/>
                      <a:pt x="1468927" y="525521"/>
                      <a:pt x="1471725" y="525521"/>
                    </a:cubicBezTo>
                    <a:close/>
                    <a:moveTo>
                      <a:pt x="841221" y="525521"/>
                    </a:moveTo>
                    <a:cubicBezTo>
                      <a:pt x="844021" y="525521"/>
                      <a:pt x="846819" y="526281"/>
                      <a:pt x="848954" y="527801"/>
                    </a:cubicBezTo>
                    <a:lnTo>
                      <a:pt x="879936" y="549856"/>
                    </a:lnTo>
                    <a:cubicBezTo>
                      <a:pt x="884207" y="552896"/>
                      <a:pt x="884206" y="557825"/>
                      <a:pt x="879936" y="560864"/>
                    </a:cubicBezTo>
                    <a:lnTo>
                      <a:pt x="836728" y="591622"/>
                    </a:lnTo>
                    <a:cubicBezTo>
                      <a:pt x="832458" y="594662"/>
                      <a:pt x="825535" y="594662"/>
                      <a:pt x="821264" y="591622"/>
                    </a:cubicBezTo>
                    <a:lnTo>
                      <a:pt x="790282" y="569567"/>
                    </a:lnTo>
                    <a:cubicBezTo>
                      <a:pt x="786012" y="566528"/>
                      <a:pt x="786012" y="561599"/>
                      <a:pt x="790282" y="558559"/>
                    </a:cubicBezTo>
                    <a:lnTo>
                      <a:pt x="833489" y="527801"/>
                    </a:lnTo>
                    <a:cubicBezTo>
                      <a:pt x="835625" y="526281"/>
                      <a:pt x="838423" y="525521"/>
                      <a:pt x="841221" y="525521"/>
                    </a:cubicBezTo>
                    <a:close/>
                    <a:moveTo>
                      <a:pt x="211912" y="525521"/>
                    </a:moveTo>
                    <a:cubicBezTo>
                      <a:pt x="214711" y="525521"/>
                      <a:pt x="217509" y="526281"/>
                      <a:pt x="219644" y="527801"/>
                    </a:cubicBezTo>
                    <a:lnTo>
                      <a:pt x="250627" y="549856"/>
                    </a:lnTo>
                    <a:cubicBezTo>
                      <a:pt x="254897" y="552896"/>
                      <a:pt x="254896" y="557825"/>
                      <a:pt x="250627" y="560864"/>
                    </a:cubicBezTo>
                    <a:lnTo>
                      <a:pt x="207419" y="591622"/>
                    </a:lnTo>
                    <a:cubicBezTo>
                      <a:pt x="203149" y="594662"/>
                      <a:pt x="196225" y="594662"/>
                      <a:pt x="191955" y="591622"/>
                    </a:cubicBezTo>
                    <a:lnTo>
                      <a:pt x="160973" y="569567"/>
                    </a:lnTo>
                    <a:cubicBezTo>
                      <a:pt x="156702" y="566528"/>
                      <a:pt x="156702" y="561599"/>
                      <a:pt x="160973" y="558559"/>
                    </a:cubicBezTo>
                    <a:lnTo>
                      <a:pt x="204180" y="527801"/>
                    </a:lnTo>
                    <a:cubicBezTo>
                      <a:pt x="206315" y="526281"/>
                      <a:pt x="209114" y="525521"/>
                      <a:pt x="211912" y="525521"/>
                    </a:cubicBezTo>
                    <a:close/>
                    <a:moveTo>
                      <a:pt x="2493031" y="525468"/>
                    </a:moveTo>
                    <a:cubicBezTo>
                      <a:pt x="2494970" y="525849"/>
                      <a:pt x="2496707" y="526755"/>
                      <a:pt x="2497779" y="528098"/>
                    </a:cubicBezTo>
                    <a:lnTo>
                      <a:pt x="2503787" y="535622"/>
                    </a:lnTo>
                    <a:cubicBezTo>
                      <a:pt x="2505932" y="538308"/>
                      <a:pt x="2504612" y="541724"/>
                      <a:pt x="2500839" y="543251"/>
                    </a:cubicBezTo>
                    <a:lnTo>
                      <a:pt x="2490488" y="547440"/>
                    </a:lnTo>
                    <a:cubicBezTo>
                      <a:pt x="2486714" y="548967"/>
                      <a:pt x="2481914" y="548027"/>
                      <a:pt x="2479769" y="545341"/>
                    </a:cubicBezTo>
                    <a:lnTo>
                      <a:pt x="2473761" y="537818"/>
                    </a:lnTo>
                    <a:cubicBezTo>
                      <a:pt x="2471616" y="535132"/>
                      <a:pt x="2472936" y="531715"/>
                      <a:pt x="2476710" y="530188"/>
                    </a:cubicBezTo>
                    <a:lnTo>
                      <a:pt x="2487061" y="526000"/>
                    </a:lnTo>
                    <a:cubicBezTo>
                      <a:pt x="2488947" y="525236"/>
                      <a:pt x="2491090" y="525089"/>
                      <a:pt x="2493031" y="525468"/>
                    </a:cubicBezTo>
                    <a:close/>
                    <a:moveTo>
                      <a:pt x="1862400" y="525468"/>
                    </a:moveTo>
                    <a:cubicBezTo>
                      <a:pt x="1864340" y="525849"/>
                      <a:pt x="1866076" y="526755"/>
                      <a:pt x="1867149" y="528098"/>
                    </a:cubicBezTo>
                    <a:lnTo>
                      <a:pt x="1873156" y="535622"/>
                    </a:lnTo>
                    <a:cubicBezTo>
                      <a:pt x="1875302" y="538308"/>
                      <a:pt x="1873982" y="541724"/>
                      <a:pt x="1870208" y="543251"/>
                    </a:cubicBezTo>
                    <a:lnTo>
                      <a:pt x="1859857" y="547440"/>
                    </a:lnTo>
                    <a:cubicBezTo>
                      <a:pt x="1856083" y="548967"/>
                      <a:pt x="1851284" y="548027"/>
                      <a:pt x="1849138" y="545341"/>
                    </a:cubicBezTo>
                    <a:lnTo>
                      <a:pt x="1843131" y="537818"/>
                    </a:lnTo>
                    <a:cubicBezTo>
                      <a:pt x="1840985" y="535132"/>
                      <a:pt x="1842305" y="531715"/>
                      <a:pt x="1846079" y="530188"/>
                    </a:cubicBezTo>
                    <a:lnTo>
                      <a:pt x="1856431" y="526000"/>
                    </a:lnTo>
                    <a:cubicBezTo>
                      <a:pt x="1858317" y="525236"/>
                      <a:pt x="1860460" y="525089"/>
                      <a:pt x="1862400" y="525468"/>
                    </a:cubicBezTo>
                    <a:close/>
                    <a:moveTo>
                      <a:pt x="1231897" y="525468"/>
                    </a:moveTo>
                    <a:cubicBezTo>
                      <a:pt x="1233836" y="525849"/>
                      <a:pt x="1235572" y="526755"/>
                      <a:pt x="1236646" y="528098"/>
                    </a:cubicBezTo>
                    <a:lnTo>
                      <a:pt x="1242653" y="535622"/>
                    </a:lnTo>
                    <a:cubicBezTo>
                      <a:pt x="1244799" y="538308"/>
                      <a:pt x="1243479" y="541724"/>
                      <a:pt x="1239705" y="543251"/>
                    </a:cubicBezTo>
                    <a:lnTo>
                      <a:pt x="1229354" y="547440"/>
                    </a:lnTo>
                    <a:cubicBezTo>
                      <a:pt x="1225580" y="548967"/>
                      <a:pt x="1220781" y="548027"/>
                      <a:pt x="1218635" y="545341"/>
                    </a:cubicBezTo>
                    <a:lnTo>
                      <a:pt x="1212628" y="537818"/>
                    </a:lnTo>
                    <a:cubicBezTo>
                      <a:pt x="1210482" y="535132"/>
                      <a:pt x="1211802" y="531715"/>
                      <a:pt x="1215576" y="530188"/>
                    </a:cubicBezTo>
                    <a:lnTo>
                      <a:pt x="1225927" y="526000"/>
                    </a:lnTo>
                    <a:cubicBezTo>
                      <a:pt x="1227814" y="525236"/>
                      <a:pt x="1229956" y="525089"/>
                      <a:pt x="1231897" y="525468"/>
                    </a:cubicBezTo>
                    <a:close/>
                    <a:moveTo>
                      <a:pt x="602587" y="525468"/>
                    </a:moveTo>
                    <a:cubicBezTo>
                      <a:pt x="604527" y="525849"/>
                      <a:pt x="606263" y="526755"/>
                      <a:pt x="607336" y="528098"/>
                    </a:cubicBezTo>
                    <a:lnTo>
                      <a:pt x="613343" y="535622"/>
                    </a:lnTo>
                    <a:cubicBezTo>
                      <a:pt x="615489" y="538308"/>
                      <a:pt x="614169" y="541724"/>
                      <a:pt x="610395" y="543251"/>
                    </a:cubicBezTo>
                    <a:lnTo>
                      <a:pt x="600044" y="547440"/>
                    </a:lnTo>
                    <a:cubicBezTo>
                      <a:pt x="596270" y="548967"/>
                      <a:pt x="591471" y="548027"/>
                      <a:pt x="589326" y="545341"/>
                    </a:cubicBezTo>
                    <a:lnTo>
                      <a:pt x="583318" y="537818"/>
                    </a:lnTo>
                    <a:cubicBezTo>
                      <a:pt x="581172" y="535132"/>
                      <a:pt x="582493" y="531715"/>
                      <a:pt x="586266" y="530188"/>
                    </a:cubicBezTo>
                    <a:lnTo>
                      <a:pt x="596617" y="526000"/>
                    </a:lnTo>
                    <a:cubicBezTo>
                      <a:pt x="598504" y="525236"/>
                      <a:pt x="600647" y="525089"/>
                      <a:pt x="602587" y="525468"/>
                    </a:cubicBezTo>
                    <a:close/>
                    <a:moveTo>
                      <a:pt x="2155207" y="521901"/>
                    </a:moveTo>
                    <a:lnTo>
                      <a:pt x="2168202" y="521901"/>
                    </a:lnTo>
                    <a:cubicBezTo>
                      <a:pt x="2174258" y="521901"/>
                      <a:pt x="2179166" y="525396"/>
                      <a:pt x="2179166" y="529706"/>
                    </a:cubicBezTo>
                    <a:cubicBezTo>
                      <a:pt x="2179166" y="532955"/>
                      <a:pt x="2179166" y="536203"/>
                      <a:pt x="2179166" y="539451"/>
                    </a:cubicBezTo>
                    <a:cubicBezTo>
                      <a:pt x="2179166" y="543762"/>
                      <a:pt x="2174258" y="547257"/>
                      <a:pt x="2168202" y="547257"/>
                    </a:cubicBezTo>
                    <a:lnTo>
                      <a:pt x="2155207" y="547257"/>
                    </a:lnTo>
                    <a:cubicBezTo>
                      <a:pt x="2149152" y="547257"/>
                      <a:pt x="2144242" y="543762"/>
                      <a:pt x="2144242" y="539451"/>
                    </a:cubicBezTo>
                    <a:lnTo>
                      <a:pt x="2144242" y="529706"/>
                    </a:lnTo>
                    <a:cubicBezTo>
                      <a:pt x="2144242" y="525396"/>
                      <a:pt x="2149152" y="521901"/>
                      <a:pt x="2155207" y="521901"/>
                    </a:cubicBezTo>
                    <a:close/>
                    <a:moveTo>
                      <a:pt x="1524576" y="521901"/>
                    </a:moveTo>
                    <a:lnTo>
                      <a:pt x="1537571" y="521901"/>
                    </a:lnTo>
                    <a:cubicBezTo>
                      <a:pt x="1543627" y="521901"/>
                      <a:pt x="1548536" y="525396"/>
                      <a:pt x="1548536" y="529706"/>
                    </a:cubicBezTo>
                    <a:cubicBezTo>
                      <a:pt x="1548536" y="532955"/>
                      <a:pt x="1548536" y="536203"/>
                      <a:pt x="1548535" y="539451"/>
                    </a:cubicBezTo>
                    <a:cubicBezTo>
                      <a:pt x="1548536" y="543762"/>
                      <a:pt x="1543627" y="547257"/>
                      <a:pt x="1537571" y="547257"/>
                    </a:cubicBezTo>
                    <a:lnTo>
                      <a:pt x="1524577" y="547257"/>
                    </a:lnTo>
                    <a:cubicBezTo>
                      <a:pt x="1518521" y="547257"/>
                      <a:pt x="1513612" y="543762"/>
                      <a:pt x="1513612" y="539451"/>
                    </a:cubicBezTo>
                    <a:lnTo>
                      <a:pt x="1513612" y="529706"/>
                    </a:lnTo>
                    <a:cubicBezTo>
                      <a:pt x="1513612" y="525396"/>
                      <a:pt x="1518521" y="521901"/>
                      <a:pt x="1524576" y="521901"/>
                    </a:cubicBezTo>
                    <a:close/>
                    <a:moveTo>
                      <a:pt x="894073" y="521901"/>
                    </a:moveTo>
                    <a:lnTo>
                      <a:pt x="907067" y="521901"/>
                    </a:lnTo>
                    <a:cubicBezTo>
                      <a:pt x="913124" y="521901"/>
                      <a:pt x="918033" y="525396"/>
                      <a:pt x="918033" y="529706"/>
                    </a:cubicBezTo>
                    <a:cubicBezTo>
                      <a:pt x="918033" y="532955"/>
                      <a:pt x="918032" y="536203"/>
                      <a:pt x="918032" y="539451"/>
                    </a:cubicBezTo>
                    <a:cubicBezTo>
                      <a:pt x="918033" y="543762"/>
                      <a:pt x="913124" y="547257"/>
                      <a:pt x="907067" y="547257"/>
                    </a:cubicBezTo>
                    <a:lnTo>
                      <a:pt x="894074" y="547257"/>
                    </a:lnTo>
                    <a:cubicBezTo>
                      <a:pt x="888018" y="547257"/>
                      <a:pt x="883109" y="543762"/>
                      <a:pt x="883109" y="539451"/>
                    </a:cubicBezTo>
                    <a:lnTo>
                      <a:pt x="883109" y="529706"/>
                    </a:lnTo>
                    <a:cubicBezTo>
                      <a:pt x="883109" y="525396"/>
                      <a:pt x="888018" y="521901"/>
                      <a:pt x="894073" y="521901"/>
                    </a:cubicBezTo>
                    <a:close/>
                    <a:moveTo>
                      <a:pt x="264763" y="521901"/>
                    </a:moveTo>
                    <a:lnTo>
                      <a:pt x="277758" y="521901"/>
                    </a:lnTo>
                    <a:cubicBezTo>
                      <a:pt x="283814" y="521901"/>
                      <a:pt x="288723" y="525396"/>
                      <a:pt x="288723" y="529706"/>
                    </a:cubicBezTo>
                    <a:cubicBezTo>
                      <a:pt x="288723" y="532955"/>
                      <a:pt x="288723" y="536203"/>
                      <a:pt x="288723" y="539451"/>
                    </a:cubicBezTo>
                    <a:cubicBezTo>
                      <a:pt x="288723" y="543762"/>
                      <a:pt x="283814" y="547257"/>
                      <a:pt x="277758" y="547257"/>
                    </a:cubicBezTo>
                    <a:lnTo>
                      <a:pt x="264764" y="547257"/>
                    </a:lnTo>
                    <a:cubicBezTo>
                      <a:pt x="258708" y="547257"/>
                      <a:pt x="253799" y="543762"/>
                      <a:pt x="253799" y="539451"/>
                    </a:cubicBezTo>
                    <a:lnTo>
                      <a:pt x="253799" y="529706"/>
                    </a:lnTo>
                    <a:cubicBezTo>
                      <a:pt x="253799" y="525396"/>
                      <a:pt x="258708" y="521901"/>
                      <a:pt x="264763" y="521901"/>
                    </a:cubicBezTo>
                    <a:close/>
                    <a:moveTo>
                      <a:pt x="52987" y="517796"/>
                    </a:moveTo>
                    <a:lnTo>
                      <a:pt x="56563" y="518737"/>
                    </a:lnTo>
                    <a:lnTo>
                      <a:pt x="106346" y="551547"/>
                    </a:lnTo>
                    <a:cubicBezTo>
                      <a:pt x="116179" y="558027"/>
                      <a:pt x="116770" y="568956"/>
                      <a:pt x="107667" y="575956"/>
                    </a:cubicBezTo>
                    <a:lnTo>
                      <a:pt x="82699" y="595153"/>
                    </a:lnTo>
                    <a:cubicBezTo>
                      <a:pt x="73595" y="602153"/>
                      <a:pt x="58244" y="602574"/>
                      <a:pt x="48411" y="596093"/>
                    </a:cubicBezTo>
                    <a:lnTo>
                      <a:pt x="40188" y="590674"/>
                    </a:lnTo>
                    <a:close/>
                    <a:moveTo>
                      <a:pt x="1929461" y="514152"/>
                    </a:moveTo>
                    <a:cubicBezTo>
                      <a:pt x="1935666" y="513982"/>
                      <a:pt x="1941962" y="515496"/>
                      <a:pt x="1946878" y="518737"/>
                    </a:cubicBezTo>
                    <a:lnTo>
                      <a:pt x="1996662" y="551547"/>
                    </a:lnTo>
                    <a:cubicBezTo>
                      <a:pt x="2006496" y="558027"/>
                      <a:pt x="2007087" y="568956"/>
                      <a:pt x="1997983" y="575956"/>
                    </a:cubicBezTo>
                    <a:lnTo>
                      <a:pt x="1973015" y="595153"/>
                    </a:lnTo>
                    <a:cubicBezTo>
                      <a:pt x="1963912" y="602153"/>
                      <a:pt x="1948560" y="602574"/>
                      <a:pt x="1938727" y="596093"/>
                    </a:cubicBezTo>
                    <a:lnTo>
                      <a:pt x="1888943" y="563283"/>
                    </a:lnTo>
                    <a:cubicBezTo>
                      <a:pt x="1879109" y="556803"/>
                      <a:pt x="1878518" y="545874"/>
                      <a:pt x="1887622" y="538875"/>
                    </a:cubicBezTo>
                    <a:lnTo>
                      <a:pt x="1912590" y="519677"/>
                    </a:lnTo>
                    <a:cubicBezTo>
                      <a:pt x="1917142" y="516176"/>
                      <a:pt x="1923255" y="514321"/>
                      <a:pt x="1929461" y="514152"/>
                    </a:cubicBezTo>
                    <a:close/>
                    <a:moveTo>
                      <a:pt x="1298957" y="514152"/>
                    </a:moveTo>
                    <a:cubicBezTo>
                      <a:pt x="1305163" y="513982"/>
                      <a:pt x="1311458" y="515496"/>
                      <a:pt x="1316375" y="518737"/>
                    </a:cubicBezTo>
                    <a:lnTo>
                      <a:pt x="1366159" y="551547"/>
                    </a:lnTo>
                    <a:cubicBezTo>
                      <a:pt x="1375992" y="558027"/>
                      <a:pt x="1376583" y="568956"/>
                      <a:pt x="1367480" y="575956"/>
                    </a:cubicBezTo>
                    <a:lnTo>
                      <a:pt x="1342512" y="595153"/>
                    </a:lnTo>
                    <a:cubicBezTo>
                      <a:pt x="1333408" y="602153"/>
                      <a:pt x="1318057" y="602574"/>
                      <a:pt x="1308223" y="596093"/>
                    </a:cubicBezTo>
                    <a:lnTo>
                      <a:pt x="1258439" y="563283"/>
                    </a:lnTo>
                    <a:cubicBezTo>
                      <a:pt x="1248606" y="556803"/>
                      <a:pt x="1248015" y="545874"/>
                      <a:pt x="1257119" y="538875"/>
                    </a:cubicBezTo>
                    <a:lnTo>
                      <a:pt x="1282086" y="519677"/>
                    </a:lnTo>
                    <a:cubicBezTo>
                      <a:pt x="1286638" y="516176"/>
                      <a:pt x="1292752" y="514321"/>
                      <a:pt x="1298957" y="514152"/>
                    </a:cubicBezTo>
                    <a:close/>
                    <a:moveTo>
                      <a:pt x="669647" y="514152"/>
                    </a:moveTo>
                    <a:cubicBezTo>
                      <a:pt x="675853" y="513982"/>
                      <a:pt x="682149" y="515496"/>
                      <a:pt x="687066" y="518737"/>
                    </a:cubicBezTo>
                    <a:lnTo>
                      <a:pt x="736849" y="551547"/>
                    </a:lnTo>
                    <a:cubicBezTo>
                      <a:pt x="746682" y="558027"/>
                      <a:pt x="747274" y="568956"/>
                      <a:pt x="738170" y="575956"/>
                    </a:cubicBezTo>
                    <a:lnTo>
                      <a:pt x="713202" y="595153"/>
                    </a:lnTo>
                    <a:cubicBezTo>
                      <a:pt x="704099" y="602153"/>
                      <a:pt x="688748" y="602574"/>
                      <a:pt x="678914" y="596093"/>
                    </a:cubicBezTo>
                    <a:lnTo>
                      <a:pt x="629130" y="563283"/>
                    </a:lnTo>
                    <a:cubicBezTo>
                      <a:pt x="619297" y="556803"/>
                      <a:pt x="618705" y="545874"/>
                      <a:pt x="627809" y="538875"/>
                    </a:cubicBezTo>
                    <a:lnTo>
                      <a:pt x="652777" y="519677"/>
                    </a:lnTo>
                    <a:cubicBezTo>
                      <a:pt x="657329" y="516176"/>
                      <a:pt x="663443" y="514321"/>
                      <a:pt x="669647" y="514152"/>
                    </a:cubicBezTo>
                    <a:close/>
                    <a:moveTo>
                      <a:pt x="2316949" y="509722"/>
                    </a:moveTo>
                    <a:cubicBezTo>
                      <a:pt x="2318790" y="509781"/>
                      <a:pt x="2320600" y="510338"/>
                      <a:pt x="2321942" y="511382"/>
                    </a:cubicBezTo>
                    <a:lnTo>
                      <a:pt x="2327702" y="515864"/>
                    </a:lnTo>
                    <a:cubicBezTo>
                      <a:pt x="2330387" y="517952"/>
                      <a:pt x="2330185" y="521194"/>
                      <a:pt x="2327251" y="523104"/>
                    </a:cubicBezTo>
                    <a:lnTo>
                      <a:pt x="2320956" y="527205"/>
                    </a:lnTo>
                    <a:cubicBezTo>
                      <a:pt x="2318023" y="529116"/>
                      <a:pt x="2313468" y="528972"/>
                      <a:pt x="2310785" y="526884"/>
                    </a:cubicBezTo>
                    <a:lnTo>
                      <a:pt x="2305024" y="522402"/>
                    </a:lnTo>
                    <a:cubicBezTo>
                      <a:pt x="2302341" y="520314"/>
                      <a:pt x="2302543" y="517072"/>
                      <a:pt x="2305475" y="515162"/>
                    </a:cubicBezTo>
                    <a:lnTo>
                      <a:pt x="2311770" y="511061"/>
                    </a:lnTo>
                    <a:cubicBezTo>
                      <a:pt x="2313238" y="510105"/>
                      <a:pt x="2315109" y="509664"/>
                      <a:pt x="2316949" y="509722"/>
                    </a:cubicBezTo>
                    <a:close/>
                    <a:moveTo>
                      <a:pt x="1686319" y="509722"/>
                    </a:moveTo>
                    <a:cubicBezTo>
                      <a:pt x="1688160" y="509781"/>
                      <a:pt x="1689970" y="510338"/>
                      <a:pt x="1691311" y="511382"/>
                    </a:cubicBezTo>
                    <a:lnTo>
                      <a:pt x="1697072" y="515864"/>
                    </a:lnTo>
                    <a:cubicBezTo>
                      <a:pt x="1699756" y="517952"/>
                      <a:pt x="1699554" y="521194"/>
                      <a:pt x="1696620" y="523104"/>
                    </a:cubicBezTo>
                    <a:lnTo>
                      <a:pt x="1690325" y="527205"/>
                    </a:lnTo>
                    <a:cubicBezTo>
                      <a:pt x="1687392" y="529116"/>
                      <a:pt x="1682838" y="528972"/>
                      <a:pt x="1680154" y="526884"/>
                    </a:cubicBezTo>
                    <a:lnTo>
                      <a:pt x="1674394" y="522402"/>
                    </a:lnTo>
                    <a:cubicBezTo>
                      <a:pt x="1671709" y="520314"/>
                      <a:pt x="1671912" y="517072"/>
                      <a:pt x="1674845" y="515162"/>
                    </a:cubicBezTo>
                    <a:lnTo>
                      <a:pt x="1681140" y="511061"/>
                    </a:lnTo>
                    <a:cubicBezTo>
                      <a:pt x="1682608" y="510105"/>
                      <a:pt x="1684479" y="509664"/>
                      <a:pt x="1686319" y="509722"/>
                    </a:cubicBezTo>
                    <a:close/>
                    <a:moveTo>
                      <a:pt x="1055816" y="509722"/>
                    </a:moveTo>
                    <a:cubicBezTo>
                      <a:pt x="1057657" y="509781"/>
                      <a:pt x="1059466" y="510338"/>
                      <a:pt x="1060808" y="511382"/>
                    </a:cubicBezTo>
                    <a:lnTo>
                      <a:pt x="1066568" y="515864"/>
                    </a:lnTo>
                    <a:cubicBezTo>
                      <a:pt x="1069252" y="517952"/>
                      <a:pt x="1069050" y="521194"/>
                      <a:pt x="1066117" y="523104"/>
                    </a:cubicBezTo>
                    <a:lnTo>
                      <a:pt x="1059822" y="527205"/>
                    </a:lnTo>
                    <a:cubicBezTo>
                      <a:pt x="1056888" y="529116"/>
                      <a:pt x="1052335" y="528972"/>
                      <a:pt x="1049651" y="526884"/>
                    </a:cubicBezTo>
                    <a:lnTo>
                      <a:pt x="1043890" y="522402"/>
                    </a:lnTo>
                    <a:cubicBezTo>
                      <a:pt x="1041206" y="520314"/>
                      <a:pt x="1041408" y="517072"/>
                      <a:pt x="1044342" y="515162"/>
                    </a:cubicBezTo>
                    <a:lnTo>
                      <a:pt x="1050637" y="511061"/>
                    </a:lnTo>
                    <a:cubicBezTo>
                      <a:pt x="1052104" y="510105"/>
                      <a:pt x="1053976" y="509664"/>
                      <a:pt x="1055816" y="509722"/>
                    </a:cubicBezTo>
                    <a:close/>
                    <a:moveTo>
                      <a:pt x="426506" y="509722"/>
                    </a:moveTo>
                    <a:cubicBezTo>
                      <a:pt x="428347" y="509781"/>
                      <a:pt x="430157" y="510338"/>
                      <a:pt x="431499" y="511382"/>
                    </a:cubicBezTo>
                    <a:lnTo>
                      <a:pt x="437259" y="515864"/>
                    </a:lnTo>
                    <a:cubicBezTo>
                      <a:pt x="439943" y="517952"/>
                      <a:pt x="439741" y="521194"/>
                      <a:pt x="436808" y="523104"/>
                    </a:cubicBezTo>
                    <a:lnTo>
                      <a:pt x="430512" y="527205"/>
                    </a:lnTo>
                    <a:cubicBezTo>
                      <a:pt x="427579" y="529116"/>
                      <a:pt x="423025" y="528972"/>
                      <a:pt x="420342" y="526884"/>
                    </a:cubicBezTo>
                    <a:lnTo>
                      <a:pt x="414581" y="522402"/>
                    </a:lnTo>
                    <a:cubicBezTo>
                      <a:pt x="411897" y="520314"/>
                      <a:pt x="412099" y="517072"/>
                      <a:pt x="415032" y="515162"/>
                    </a:cubicBezTo>
                    <a:lnTo>
                      <a:pt x="421327" y="511061"/>
                    </a:lnTo>
                    <a:cubicBezTo>
                      <a:pt x="422795" y="510105"/>
                      <a:pt x="424666" y="509664"/>
                      <a:pt x="426506" y="509722"/>
                    </a:cubicBezTo>
                    <a:close/>
                    <a:moveTo>
                      <a:pt x="2130627" y="506321"/>
                    </a:moveTo>
                    <a:cubicBezTo>
                      <a:pt x="2132468" y="506379"/>
                      <a:pt x="2134277" y="506937"/>
                      <a:pt x="2135619" y="507982"/>
                    </a:cubicBezTo>
                    <a:lnTo>
                      <a:pt x="2141379" y="512463"/>
                    </a:lnTo>
                    <a:cubicBezTo>
                      <a:pt x="2144063" y="514551"/>
                      <a:pt x="2143861" y="517793"/>
                      <a:pt x="2140929" y="519703"/>
                    </a:cubicBezTo>
                    <a:lnTo>
                      <a:pt x="2134633" y="523804"/>
                    </a:lnTo>
                    <a:cubicBezTo>
                      <a:pt x="2131699" y="525714"/>
                      <a:pt x="2127146" y="525571"/>
                      <a:pt x="2124462" y="523483"/>
                    </a:cubicBezTo>
                    <a:lnTo>
                      <a:pt x="2118701" y="519001"/>
                    </a:lnTo>
                    <a:cubicBezTo>
                      <a:pt x="2116017" y="516913"/>
                      <a:pt x="2116219" y="513672"/>
                      <a:pt x="2119152" y="511761"/>
                    </a:cubicBezTo>
                    <a:lnTo>
                      <a:pt x="2125448" y="507660"/>
                    </a:lnTo>
                    <a:cubicBezTo>
                      <a:pt x="2126915" y="506705"/>
                      <a:pt x="2128786" y="506263"/>
                      <a:pt x="2130627" y="506321"/>
                    </a:cubicBezTo>
                    <a:close/>
                    <a:moveTo>
                      <a:pt x="1499996" y="506321"/>
                    </a:moveTo>
                    <a:cubicBezTo>
                      <a:pt x="1501837" y="506379"/>
                      <a:pt x="1503646" y="506937"/>
                      <a:pt x="1504988" y="507982"/>
                    </a:cubicBezTo>
                    <a:lnTo>
                      <a:pt x="1510749" y="512463"/>
                    </a:lnTo>
                    <a:cubicBezTo>
                      <a:pt x="1513433" y="514551"/>
                      <a:pt x="1513231" y="517793"/>
                      <a:pt x="1510298" y="519703"/>
                    </a:cubicBezTo>
                    <a:lnTo>
                      <a:pt x="1504002" y="523804"/>
                    </a:lnTo>
                    <a:cubicBezTo>
                      <a:pt x="1501068" y="525714"/>
                      <a:pt x="1496516" y="525571"/>
                      <a:pt x="1493831" y="523483"/>
                    </a:cubicBezTo>
                    <a:lnTo>
                      <a:pt x="1488070" y="519001"/>
                    </a:lnTo>
                    <a:cubicBezTo>
                      <a:pt x="1485387" y="516913"/>
                      <a:pt x="1485588" y="513672"/>
                      <a:pt x="1488521" y="511761"/>
                    </a:cubicBezTo>
                    <a:lnTo>
                      <a:pt x="1494817" y="507660"/>
                    </a:lnTo>
                    <a:cubicBezTo>
                      <a:pt x="1496284" y="506705"/>
                      <a:pt x="1498156" y="506263"/>
                      <a:pt x="1499996" y="506321"/>
                    </a:cubicBezTo>
                    <a:close/>
                    <a:moveTo>
                      <a:pt x="869493" y="506321"/>
                    </a:moveTo>
                    <a:cubicBezTo>
                      <a:pt x="871334" y="506379"/>
                      <a:pt x="873143" y="506937"/>
                      <a:pt x="874485" y="507982"/>
                    </a:cubicBezTo>
                    <a:lnTo>
                      <a:pt x="880245" y="512463"/>
                    </a:lnTo>
                    <a:cubicBezTo>
                      <a:pt x="882930" y="514551"/>
                      <a:pt x="882727" y="517793"/>
                      <a:pt x="879795" y="519703"/>
                    </a:cubicBezTo>
                    <a:lnTo>
                      <a:pt x="873499" y="523804"/>
                    </a:lnTo>
                    <a:cubicBezTo>
                      <a:pt x="870565" y="525714"/>
                      <a:pt x="866012" y="525571"/>
                      <a:pt x="863328" y="523483"/>
                    </a:cubicBezTo>
                    <a:lnTo>
                      <a:pt x="857567" y="519001"/>
                    </a:lnTo>
                    <a:cubicBezTo>
                      <a:pt x="854883" y="516913"/>
                      <a:pt x="855085" y="513672"/>
                      <a:pt x="858018" y="511761"/>
                    </a:cubicBezTo>
                    <a:lnTo>
                      <a:pt x="864314" y="507660"/>
                    </a:lnTo>
                    <a:cubicBezTo>
                      <a:pt x="865781" y="506705"/>
                      <a:pt x="867652" y="506263"/>
                      <a:pt x="869493" y="506321"/>
                    </a:cubicBezTo>
                    <a:close/>
                    <a:moveTo>
                      <a:pt x="240184" y="506321"/>
                    </a:moveTo>
                    <a:cubicBezTo>
                      <a:pt x="242025" y="506379"/>
                      <a:pt x="243834" y="506937"/>
                      <a:pt x="245175" y="507982"/>
                    </a:cubicBezTo>
                    <a:lnTo>
                      <a:pt x="250936" y="512463"/>
                    </a:lnTo>
                    <a:cubicBezTo>
                      <a:pt x="253620" y="514551"/>
                      <a:pt x="253418" y="517793"/>
                      <a:pt x="250485" y="519703"/>
                    </a:cubicBezTo>
                    <a:lnTo>
                      <a:pt x="244189" y="523804"/>
                    </a:lnTo>
                    <a:cubicBezTo>
                      <a:pt x="241256" y="525714"/>
                      <a:pt x="236702" y="525571"/>
                      <a:pt x="234018" y="523483"/>
                    </a:cubicBezTo>
                    <a:lnTo>
                      <a:pt x="228257" y="519001"/>
                    </a:lnTo>
                    <a:cubicBezTo>
                      <a:pt x="225574" y="516913"/>
                      <a:pt x="225775" y="513672"/>
                      <a:pt x="228708" y="511761"/>
                    </a:cubicBezTo>
                    <a:lnTo>
                      <a:pt x="235004" y="507660"/>
                    </a:lnTo>
                    <a:cubicBezTo>
                      <a:pt x="236471" y="506705"/>
                      <a:pt x="238343" y="506263"/>
                      <a:pt x="240184" y="506321"/>
                    </a:cubicBezTo>
                    <a:close/>
                    <a:moveTo>
                      <a:pt x="2456983" y="498155"/>
                    </a:moveTo>
                    <a:cubicBezTo>
                      <a:pt x="2459711" y="498284"/>
                      <a:pt x="2462369" y="499153"/>
                      <a:pt x="2464312" y="500733"/>
                    </a:cubicBezTo>
                    <a:lnTo>
                      <a:pt x="2474969" y="509400"/>
                    </a:lnTo>
                    <a:cubicBezTo>
                      <a:pt x="2478854" y="512560"/>
                      <a:pt x="2478405" y="517364"/>
                      <a:pt x="2473967" y="520130"/>
                    </a:cubicBezTo>
                    <a:lnTo>
                      <a:pt x="2458625" y="529689"/>
                    </a:lnTo>
                    <a:cubicBezTo>
                      <a:pt x="2454186" y="532455"/>
                      <a:pt x="2447437" y="532136"/>
                      <a:pt x="2443552" y="528976"/>
                    </a:cubicBezTo>
                    <a:lnTo>
                      <a:pt x="2432895" y="520309"/>
                    </a:lnTo>
                    <a:cubicBezTo>
                      <a:pt x="2429010" y="517149"/>
                      <a:pt x="2429459" y="512345"/>
                      <a:pt x="2433898" y="509580"/>
                    </a:cubicBezTo>
                    <a:lnTo>
                      <a:pt x="2449239" y="500020"/>
                    </a:lnTo>
                    <a:cubicBezTo>
                      <a:pt x="2451458" y="498637"/>
                      <a:pt x="2454256" y="498026"/>
                      <a:pt x="2456983" y="498155"/>
                    </a:cubicBezTo>
                    <a:close/>
                    <a:moveTo>
                      <a:pt x="1826353" y="498155"/>
                    </a:moveTo>
                    <a:cubicBezTo>
                      <a:pt x="1829081" y="498284"/>
                      <a:pt x="1831739" y="499153"/>
                      <a:pt x="1833682" y="500733"/>
                    </a:cubicBezTo>
                    <a:lnTo>
                      <a:pt x="1844338" y="509400"/>
                    </a:lnTo>
                    <a:cubicBezTo>
                      <a:pt x="1848224" y="512560"/>
                      <a:pt x="1847774" y="517364"/>
                      <a:pt x="1843336" y="520130"/>
                    </a:cubicBezTo>
                    <a:lnTo>
                      <a:pt x="1827994" y="529689"/>
                    </a:lnTo>
                    <a:cubicBezTo>
                      <a:pt x="1823556" y="532455"/>
                      <a:pt x="1816807" y="532136"/>
                      <a:pt x="1812921" y="528976"/>
                    </a:cubicBezTo>
                    <a:lnTo>
                      <a:pt x="1802265" y="520309"/>
                    </a:lnTo>
                    <a:cubicBezTo>
                      <a:pt x="1798379" y="517149"/>
                      <a:pt x="1798828" y="512345"/>
                      <a:pt x="1803267" y="509580"/>
                    </a:cubicBezTo>
                    <a:lnTo>
                      <a:pt x="1818608" y="500020"/>
                    </a:lnTo>
                    <a:cubicBezTo>
                      <a:pt x="1820828" y="498637"/>
                      <a:pt x="1823625" y="498026"/>
                      <a:pt x="1826353" y="498155"/>
                    </a:cubicBezTo>
                    <a:close/>
                    <a:moveTo>
                      <a:pt x="1195849" y="498155"/>
                    </a:moveTo>
                    <a:cubicBezTo>
                      <a:pt x="1198577" y="498284"/>
                      <a:pt x="1201235" y="499153"/>
                      <a:pt x="1203178" y="500733"/>
                    </a:cubicBezTo>
                    <a:lnTo>
                      <a:pt x="1213835" y="509400"/>
                    </a:lnTo>
                    <a:cubicBezTo>
                      <a:pt x="1217720" y="512560"/>
                      <a:pt x="1217271" y="517364"/>
                      <a:pt x="1212833" y="520130"/>
                    </a:cubicBezTo>
                    <a:lnTo>
                      <a:pt x="1197491" y="529689"/>
                    </a:lnTo>
                    <a:cubicBezTo>
                      <a:pt x="1193053" y="532455"/>
                      <a:pt x="1186304" y="532136"/>
                      <a:pt x="1182417" y="528976"/>
                    </a:cubicBezTo>
                    <a:lnTo>
                      <a:pt x="1171761" y="520309"/>
                    </a:lnTo>
                    <a:cubicBezTo>
                      <a:pt x="1167876" y="517149"/>
                      <a:pt x="1168325" y="512345"/>
                      <a:pt x="1172763" y="509580"/>
                    </a:cubicBezTo>
                    <a:lnTo>
                      <a:pt x="1188105" y="500020"/>
                    </a:lnTo>
                    <a:cubicBezTo>
                      <a:pt x="1190325" y="498637"/>
                      <a:pt x="1193122" y="498026"/>
                      <a:pt x="1195849" y="498155"/>
                    </a:cubicBezTo>
                    <a:close/>
                    <a:moveTo>
                      <a:pt x="566539" y="498155"/>
                    </a:moveTo>
                    <a:cubicBezTo>
                      <a:pt x="569267" y="498284"/>
                      <a:pt x="571926" y="499153"/>
                      <a:pt x="573869" y="500733"/>
                    </a:cubicBezTo>
                    <a:lnTo>
                      <a:pt x="584525" y="509400"/>
                    </a:lnTo>
                    <a:cubicBezTo>
                      <a:pt x="588411" y="512560"/>
                      <a:pt x="587962" y="517364"/>
                      <a:pt x="583523" y="520130"/>
                    </a:cubicBezTo>
                    <a:lnTo>
                      <a:pt x="568182" y="529689"/>
                    </a:lnTo>
                    <a:cubicBezTo>
                      <a:pt x="563743" y="532455"/>
                      <a:pt x="556994" y="532136"/>
                      <a:pt x="553108" y="528976"/>
                    </a:cubicBezTo>
                    <a:lnTo>
                      <a:pt x="542452" y="520309"/>
                    </a:lnTo>
                    <a:cubicBezTo>
                      <a:pt x="538567" y="517149"/>
                      <a:pt x="539015" y="512345"/>
                      <a:pt x="543454" y="509580"/>
                    </a:cubicBezTo>
                    <a:lnTo>
                      <a:pt x="558795" y="500020"/>
                    </a:lnTo>
                    <a:cubicBezTo>
                      <a:pt x="561015" y="498637"/>
                      <a:pt x="563812" y="498026"/>
                      <a:pt x="566539" y="498155"/>
                    </a:cubicBezTo>
                    <a:close/>
                    <a:moveTo>
                      <a:pt x="2151199" y="478006"/>
                    </a:moveTo>
                    <a:cubicBezTo>
                      <a:pt x="2154061" y="478006"/>
                      <a:pt x="2156923" y="478783"/>
                      <a:pt x="2159107" y="480338"/>
                    </a:cubicBezTo>
                    <a:lnTo>
                      <a:pt x="2180309" y="495431"/>
                    </a:lnTo>
                    <a:cubicBezTo>
                      <a:pt x="2184677" y="498540"/>
                      <a:pt x="2184677" y="503580"/>
                      <a:pt x="2180309" y="506689"/>
                    </a:cubicBezTo>
                    <a:lnTo>
                      <a:pt x="2170938" y="513360"/>
                    </a:lnTo>
                    <a:cubicBezTo>
                      <a:pt x="2166571" y="516469"/>
                      <a:pt x="2159490" y="516469"/>
                      <a:pt x="2155123" y="513360"/>
                    </a:cubicBezTo>
                    <a:lnTo>
                      <a:pt x="2133921" y="498267"/>
                    </a:lnTo>
                    <a:cubicBezTo>
                      <a:pt x="2129553" y="495158"/>
                      <a:pt x="2129553" y="490117"/>
                      <a:pt x="2133921" y="487009"/>
                    </a:cubicBezTo>
                    <a:lnTo>
                      <a:pt x="2143292" y="480338"/>
                    </a:lnTo>
                    <a:cubicBezTo>
                      <a:pt x="2145476" y="478783"/>
                      <a:pt x="2148338" y="478006"/>
                      <a:pt x="2151199" y="478006"/>
                    </a:cubicBezTo>
                    <a:close/>
                    <a:moveTo>
                      <a:pt x="1520569" y="478006"/>
                    </a:moveTo>
                    <a:cubicBezTo>
                      <a:pt x="1523431" y="478006"/>
                      <a:pt x="1526293" y="478783"/>
                      <a:pt x="1528477" y="480338"/>
                    </a:cubicBezTo>
                    <a:lnTo>
                      <a:pt x="1549679" y="495431"/>
                    </a:lnTo>
                    <a:cubicBezTo>
                      <a:pt x="1554047" y="498540"/>
                      <a:pt x="1554047" y="503580"/>
                      <a:pt x="1549679" y="506689"/>
                    </a:cubicBezTo>
                    <a:lnTo>
                      <a:pt x="1540307" y="513360"/>
                    </a:lnTo>
                    <a:cubicBezTo>
                      <a:pt x="1535941" y="516469"/>
                      <a:pt x="1528860" y="516469"/>
                      <a:pt x="1524493" y="513360"/>
                    </a:cubicBezTo>
                    <a:lnTo>
                      <a:pt x="1503290" y="498267"/>
                    </a:lnTo>
                    <a:cubicBezTo>
                      <a:pt x="1498923" y="495158"/>
                      <a:pt x="1498923" y="490117"/>
                      <a:pt x="1503290" y="487009"/>
                    </a:cubicBezTo>
                    <a:lnTo>
                      <a:pt x="1512662" y="480338"/>
                    </a:lnTo>
                    <a:cubicBezTo>
                      <a:pt x="1514845" y="478783"/>
                      <a:pt x="1517707" y="478006"/>
                      <a:pt x="1520569" y="478006"/>
                    </a:cubicBezTo>
                    <a:close/>
                    <a:moveTo>
                      <a:pt x="890066" y="478006"/>
                    </a:moveTo>
                    <a:cubicBezTo>
                      <a:pt x="892927" y="478006"/>
                      <a:pt x="895790" y="478783"/>
                      <a:pt x="897973" y="480338"/>
                    </a:cubicBezTo>
                    <a:lnTo>
                      <a:pt x="919176" y="495431"/>
                    </a:lnTo>
                    <a:cubicBezTo>
                      <a:pt x="923544" y="498540"/>
                      <a:pt x="923544" y="503580"/>
                      <a:pt x="919176" y="506689"/>
                    </a:cubicBezTo>
                    <a:lnTo>
                      <a:pt x="909805" y="513360"/>
                    </a:lnTo>
                    <a:cubicBezTo>
                      <a:pt x="905438" y="516469"/>
                      <a:pt x="898357" y="516469"/>
                      <a:pt x="893990" y="513360"/>
                    </a:cubicBezTo>
                    <a:lnTo>
                      <a:pt x="872787" y="498267"/>
                    </a:lnTo>
                    <a:cubicBezTo>
                      <a:pt x="868420" y="495158"/>
                      <a:pt x="868420" y="490117"/>
                      <a:pt x="872787" y="487009"/>
                    </a:cubicBezTo>
                    <a:lnTo>
                      <a:pt x="882159" y="480338"/>
                    </a:lnTo>
                    <a:cubicBezTo>
                      <a:pt x="884342" y="478783"/>
                      <a:pt x="887204" y="478006"/>
                      <a:pt x="890066" y="478006"/>
                    </a:cubicBezTo>
                    <a:close/>
                    <a:moveTo>
                      <a:pt x="260756" y="478006"/>
                    </a:moveTo>
                    <a:cubicBezTo>
                      <a:pt x="263617" y="478006"/>
                      <a:pt x="266480" y="478783"/>
                      <a:pt x="268664" y="480338"/>
                    </a:cubicBezTo>
                    <a:lnTo>
                      <a:pt x="289866" y="495431"/>
                    </a:lnTo>
                    <a:cubicBezTo>
                      <a:pt x="294234" y="498540"/>
                      <a:pt x="294234" y="503580"/>
                      <a:pt x="289866" y="506689"/>
                    </a:cubicBezTo>
                    <a:lnTo>
                      <a:pt x="280495" y="513360"/>
                    </a:lnTo>
                    <a:cubicBezTo>
                      <a:pt x="276128" y="516469"/>
                      <a:pt x="269047" y="516469"/>
                      <a:pt x="264680" y="513360"/>
                    </a:cubicBezTo>
                    <a:lnTo>
                      <a:pt x="243478" y="498267"/>
                    </a:lnTo>
                    <a:cubicBezTo>
                      <a:pt x="239110" y="495158"/>
                      <a:pt x="239110" y="490117"/>
                      <a:pt x="243478" y="487009"/>
                    </a:cubicBezTo>
                    <a:lnTo>
                      <a:pt x="252849" y="480338"/>
                    </a:lnTo>
                    <a:cubicBezTo>
                      <a:pt x="255033" y="478783"/>
                      <a:pt x="257894" y="478006"/>
                      <a:pt x="260756" y="478006"/>
                    </a:cubicBezTo>
                    <a:close/>
                    <a:moveTo>
                      <a:pt x="2249441" y="469603"/>
                    </a:moveTo>
                    <a:cubicBezTo>
                      <a:pt x="2252857" y="469603"/>
                      <a:pt x="2256273" y="470531"/>
                      <a:pt x="2258880" y="472387"/>
                    </a:cubicBezTo>
                    <a:lnTo>
                      <a:pt x="2296700" y="499309"/>
                    </a:lnTo>
                    <a:cubicBezTo>
                      <a:pt x="2301912" y="503020"/>
                      <a:pt x="2301912" y="509037"/>
                      <a:pt x="2296700" y="512747"/>
                    </a:cubicBezTo>
                    <a:lnTo>
                      <a:pt x="2241525" y="552025"/>
                    </a:lnTo>
                    <a:cubicBezTo>
                      <a:pt x="2236312" y="555735"/>
                      <a:pt x="2227861" y="555734"/>
                      <a:pt x="2222648" y="552024"/>
                    </a:cubicBezTo>
                    <a:lnTo>
                      <a:pt x="2184828" y="525102"/>
                    </a:lnTo>
                    <a:cubicBezTo>
                      <a:pt x="2179615" y="521391"/>
                      <a:pt x="2179615" y="515375"/>
                      <a:pt x="2184827" y="511664"/>
                    </a:cubicBezTo>
                    <a:lnTo>
                      <a:pt x="2240003" y="472387"/>
                    </a:lnTo>
                    <a:cubicBezTo>
                      <a:pt x="2242609" y="470532"/>
                      <a:pt x="2246025" y="469603"/>
                      <a:pt x="2249441" y="469603"/>
                    </a:cubicBezTo>
                    <a:close/>
                    <a:moveTo>
                      <a:pt x="1618811" y="469603"/>
                    </a:moveTo>
                    <a:cubicBezTo>
                      <a:pt x="1622227" y="469603"/>
                      <a:pt x="1625643" y="470531"/>
                      <a:pt x="1628249" y="472387"/>
                    </a:cubicBezTo>
                    <a:lnTo>
                      <a:pt x="1666070" y="499309"/>
                    </a:lnTo>
                    <a:cubicBezTo>
                      <a:pt x="1671282" y="503020"/>
                      <a:pt x="1671282" y="509037"/>
                      <a:pt x="1666070" y="512747"/>
                    </a:cubicBezTo>
                    <a:lnTo>
                      <a:pt x="1610894" y="552025"/>
                    </a:lnTo>
                    <a:cubicBezTo>
                      <a:pt x="1605682" y="555735"/>
                      <a:pt x="1597231" y="555734"/>
                      <a:pt x="1592018" y="552024"/>
                    </a:cubicBezTo>
                    <a:lnTo>
                      <a:pt x="1554198" y="525102"/>
                    </a:lnTo>
                    <a:cubicBezTo>
                      <a:pt x="1548984" y="521391"/>
                      <a:pt x="1548984" y="515375"/>
                      <a:pt x="1554197" y="511664"/>
                    </a:cubicBezTo>
                    <a:lnTo>
                      <a:pt x="1609373" y="472387"/>
                    </a:lnTo>
                    <a:cubicBezTo>
                      <a:pt x="1611979" y="470532"/>
                      <a:pt x="1615394" y="469603"/>
                      <a:pt x="1618811" y="469603"/>
                    </a:cubicBezTo>
                    <a:close/>
                    <a:moveTo>
                      <a:pt x="988307" y="469603"/>
                    </a:moveTo>
                    <a:cubicBezTo>
                      <a:pt x="991724" y="469603"/>
                      <a:pt x="995140" y="470531"/>
                      <a:pt x="997746" y="472387"/>
                    </a:cubicBezTo>
                    <a:lnTo>
                      <a:pt x="1035566" y="499309"/>
                    </a:lnTo>
                    <a:cubicBezTo>
                      <a:pt x="1040779" y="503020"/>
                      <a:pt x="1040779" y="509037"/>
                      <a:pt x="1035566" y="512747"/>
                    </a:cubicBezTo>
                    <a:lnTo>
                      <a:pt x="980391" y="552025"/>
                    </a:lnTo>
                    <a:cubicBezTo>
                      <a:pt x="975178" y="555735"/>
                      <a:pt x="966727" y="555734"/>
                      <a:pt x="961514" y="552024"/>
                    </a:cubicBezTo>
                    <a:lnTo>
                      <a:pt x="923694" y="525102"/>
                    </a:lnTo>
                    <a:cubicBezTo>
                      <a:pt x="918481" y="521391"/>
                      <a:pt x="918481" y="515375"/>
                      <a:pt x="923693" y="511664"/>
                    </a:cubicBezTo>
                    <a:lnTo>
                      <a:pt x="978869" y="472387"/>
                    </a:lnTo>
                    <a:cubicBezTo>
                      <a:pt x="981475" y="470532"/>
                      <a:pt x="984891" y="469603"/>
                      <a:pt x="988307" y="469603"/>
                    </a:cubicBezTo>
                    <a:close/>
                    <a:moveTo>
                      <a:pt x="358998" y="469603"/>
                    </a:moveTo>
                    <a:cubicBezTo>
                      <a:pt x="362414" y="469603"/>
                      <a:pt x="365830" y="470531"/>
                      <a:pt x="368436" y="472387"/>
                    </a:cubicBezTo>
                    <a:lnTo>
                      <a:pt x="406257" y="499309"/>
                    </a:lnTo>
                    <a:cubicBezTo>
                      <a:pt x="411469" y="503020"/>
                      <a:pt x="411469" y="509037"/>
                      <a:pt x="406257" y="512747"/>
                    </a:cubicBezTo>
                    <a:lnTo>
                      <a:pt x="351081" y="552025"/>
                    </a:lnTo>
                    <a:cubicBezTo>
                      <a:pt x="345868" y="555735"/>
                      <a:pt x="337417" y="555734"/>
                      <a:pt x="332204" y="552024"/>
                    </a:cubicBezTo>
                    <a:lnTo>
                      <a:pt x="294384" y="525102"/>
                    </a:lnTo>
                    <a:cubicBezTo>
                      <a:pt x="289171" y="521391"/>
                      <a:pt x="289171" y="515375"/>
                      <a:pt x="294384" y="511664"/>
                    </a:cubicBezTo>
                    <a:lnTo>
                      <a:pt x="349559" y="472387"/>
                    </a:lnTo>
                    <a:cubicBezTo>
                      <a:pt x="352166" y="470532"/>
                      <a:pt x="355581" y="469603"/>
                      <a:pt x="358998" y="469603"/>
                    </a:cubicBezTo>
                    <a:close/>
                    <a:moveTo>
                      <a:pt x="2457199" y="469353"/>
                    </a:moveTo>
                    <a:cubicBezTo>
                      <a:pt x="2459139" y="469733"/>
                      <a:pt x="2460875" y="470640"/>
                      <a:pt x="2461947" y="471983"/>
                    </a:cubicBezTo>
                    <a:lnTo>
                      <a:pt x="2467956" y="479506"/>
                    </a:lnTo>
                    <a:cubicBezTo>
                      <a:pt x="2470101" y="482193"/>
                      <a:pt x="2468781" y="485609"/>
                      <a:pt x="2465006" y="487136"/>
                    </a:cubicBezTo>
                    <a:lnTo>
                      <a:pt x="2454657" y="491325"/>
                    </a:lnTo>
                    <a:cubicBezTo>
                      <a:pt x="2450882" y="492852"/>
                      <a:pt x="2446083" y="491913"/>
                      <a:pt x="2443938" y="489226"/>
                    </a:cubicBezTo>
                    <a:lnTo>
                      <a:pt x="2437929" y="481702"/>
                    </a:lnTo>
                    <a:cubicBezTo>
                      <a:pt x="2435784" y="479016"/>
                      <a:pt x="2437104" y="475600"/>
                      <a:pt x="2440878" y="474073"/>
                    </a:cubicBezTo>
                    <a:lnTo>
                      <a:pt x="2451229" y="469884"/>
                    </a:lnTo>
                    <a:cubicBezTo>
                      <a:pt x="2453116" y="469120"/>
                      <a:pt x="2455259" y="468974"/>
                      <a:pt x="2457199" y="469353"/>
                    </a:cubicBezTo>
                    <a:close/>
                    <a:moveTo>
                      <a:pt x="1826568" y="469353"/>
                    </a:moveTo>
                    <a:cubicBezTo>
                      <a:pt x="1828509" y="469733"/>
                      <a:pt x="1830245" y="470640"/>
                      <a:pt x="1831317" y="471983"/>
                    </a:cubicBezTo>
                    <a:lnTo>
                      <a:pt x="1837325" y="479506"/>
                    </a:lnTo>
                    <a:cubicBezTo>
                      <a:pt x="1839471" y="482193"/>
                      <a:pt x="1838150" y="485609"/>
                      <a:pt x="1834376" y="487136"/>
                    </a:cubicBezTo>
                    <a:lnTo>
                      <a:pt x="1824026" y="491325"/>
                    </a:lnTo>
                    <a:cubicBezTo>
                      <a:pt x="1820252" y="492852"/>
                      <a:pt x="1815453" y="491913"/>
                      <a:pt x="1813307" y="489226"/>
                    </a:cubicBezTo>
                    <a:lnTo>
                      <a:pt x="1807299" y="481702"/>
                    </a:lnTo>
                    <a:cubicBezTo>
                      <a:pt x="1805154" y="479016"/>
                      <a:pt x="1806474" y="475600"/>
                      <a:pt x="1810248" y="474073"/>
                    </a:cubicBezTo>
                    <a:lnTo>
                      <a:pt x="1820598" y="469884"/>
                    </a:lnTo>
                    <a:cubicBezTo>
                      <a:pt x="1822486" y="469120"/>
                      <a:pt x="1824629" y="468974"/>
                      <a:pt x="1826568" y="469353"/>
                    </a:cubicBezTo>
                    <a:close/>
                    <a:moveTo>
                      <a:pt x="1196065" y="469353"/>
                    </a:moveTo>
                    <a:cubicBezTo>
                      <a:pt x="1198005" y="469733"/>
                      <a:pt x="1199741" y="470640"/>
                      <a:pt x="1200814" y="471983"/>
                    </a:cubicBezTo>
                    <a:lnTo>
                      <a:pt x="1206822" y="479506"/>
                    </a:lnTo>
                    <a:cubicBezTo>
                      <a:pt x="1208967" y="482193"/>
                      <a:pt x="1207647" y="485609"/>
                      <a:pt x="1203873" y="487136"/>
                    </a:cubicBezTo>
                    <a:lnTo>
                      <a:pt x="1193523" y="491325"/>
                    </a:lnTo>
                    <a:cubicBezTo>
                      <a:pt x="1189748" y="492852"/>
                      <a:pt x="1184949" y="491913"/>
                      <a:pt x="1182804" y="489226"/>
                    </a:cubicBezTo>
                    <a:lnTo>
                      <a:pt x="1176796" y="481702"/>
                    </a:lnTo>
                    <a:cubicBezTo>
                      <a:pt x="1174650" y="479016"/>
                      <a:pt x="1175971" y="475600"/>
                      <a:pt x="1179745" y="474073"/>
                    </a:cubicBezTo>
                    <a:lnTo>
                      <a:pt x="1190095" y="469884"/>
                    </a:lnTo>
                    <a:cubicBezTo>
                      <a:pt x="1191982" y="469120"/>
                      <a:pt x="1194126" y="468974"/>
                      <a:pt x="1196065" y="469353"/>
                    </a:cubicBezTo>
                    <a:close/>
                    <a:moveTo>
                      <a:pt x="566756" y="469353"/>
                    </a:moveTo>
                    <a:cubicBezTo>
                      <a:pt x="568695" y="469733"/>
                      <a:pt x="570431" y="470640"/>
                      <a:pt x="571504" y="471983"/>
                    </a:cubicBezTo>
                    <a:lnTo>
                      <a:pt x="577513" y="479506"/>
                    </a:lnTo>
                    <a:cubicBezTo>
                      <a:pt x="579658" y="482193"/>
                      <a:pt x="578337" y="485609"/>
                      <a:pt x="574563" y="487136"/>
                    </a:cubicBezTo>
                    <a:lnTo>
                      <a:pt x="564213" y="491325"/>
                    </a:lnTo>
                    <a:cubicBezTo>
                      <a:pt x="560438" y="492852"/>
                      <a:pt x="555640" y="491913"/>
                      <a:pt x="553495" y="489226"/>
                    </a:cubicBezTo>
                    <a:lnTo>
                      <a:pt x="547486" y="481702"/>
                    </a:lnTo>
                    <a:cubicBezTo>
                      <a:pt x="545341" y="479016"/>
                      <a:pt x="546661" y="475600"/>
                      <a:pt x="550435" y="474073"/>
                    </a:cubicBezTo>
                    <a:lnTo>
                      <a:pt x="560785" y="469884"/>
                    </a:lnTo>
                    <a:cubicBezTo>
                      <a:pt x="562673" y="469120"/>
                      <a:pt x="564816" y="468974"/>
                      <a:pt x="566756" y="469353"/>
                    </a:cubicBezTo>
                    <a:close/>
                    <a:moveTo>
                      <a:pt x="2513295" y="464098"/>
                    </a:moveTo>
                    <a:lnTo>
                      <a:pt x="2514016" y="464137"/>
                    </a:lnTo>
                    <a:lnTo>
                      <a:pt x="2522499" y="512443"/>
                    </a:lnTo>
                    <a:lnTo>
                      <a:pt x="2514372" y="515732"/>
                    </a:lnTo>
                    <a:cubicBezTo>
                      <a:pt x="2505568" y="519295"/>
                      <a:pt x="2494374" y="517102"/>
                      <a:pt x="2489370" y="510836"/>
                    </a:cubicBezTo>
                    <a:lnTo>
                      <a:pt x="2475355" y="493287"/>
                    </a:lnTo>
                    <a:cubicBezTo>
                      <a:pt x="2470350" y="487020"/>
                      <a:pt x="2473430" y="479051"/>
                      <a:pt x="2482233" y="475488"/>
                    </a:cubicBezTo>
                    <a:lnTo>
                      <a:pt x="2506378" y="465717"/>
                    </a:lnTo>
                    <a:cubicBezTo>
                      <a:pt x="2508579" y="464826"/>
                      <a:pt x="2510930" y="464295"/>
                      <a:pt x="2513295" y="464098"/>
                    </a:cubicBezTo>
                    <a:close/>
                    <a:moveTo>
                      <a:pt x="1882665" y="464098"/>
                    </a:moveTo>
                    <a:cubicBezTo>
                      <a:pt x="1885030" y="463900"/>
                      <a:pt x="1887411" y="464036"/>
                      <a:pt x="1889674" y="464479"/>
                    </a:cubicBezTo>
                    <a:cubicBezTo>
                      <a:pt x="1894198" y="465365"/>
                      <a:pt x="1898248" y="467480"/>
                      <a:pt x="1900751" y="470614"/>
                    </a:cubicBezTo>
                    <a:lnTo>
                      <a:pt x="1914765" y="488162"/>
                    </a:lnTo>
                    <a:cubicBezTo>
                      <a:pt x="1919770" y="494429"/>
                      <a:pt x="1916690" y="502398"/>
                      <a:pt x="1907886" y="505961"/>
                    </a:cubicBezTo>
                    <a:lnTo>
                      <a:pt x="1883742" y="515732"/>
                    </a:lnTo>
                    <a:cubicBezTo>
                      <a:pt x="1874938" y="519295"/>
                      <a:pt x="1863744" y="517102"/>
                      <a:pt x="1858739" y="510836"/>
                    </a:cubicBezTo>
                    <a:lnTo>
                      <a:pt x="1844724" y="493287"/>
                    </a:lnTo>
                    <a:cubicBezTo>
                      <a:pt x="1839719" y="487020"/>
                      <a:pt x="1842799" y="479051"/>
                      <a:pt x="1851603" y="475488"/>
                    </a:cubicBezTo>
                    <a:lnTo>
                      <a:pt x="1875748" y="465717"/>
                    </a:lnTo>
                    <a:cubicBezTo>
                      <a:pt x="1877949" y="464826"/>
                      <a:pt x="1880299" y="464295"/>
                      <a:pt x="1882665" y="464098"/>
                    </a:cubicBezTo>
                    <a:close/>
                    <a:moveTo>
                      <a:pt x="1252161" y="464098"/>
                    </a:moveTo>
                    <a:cubicBezTo>
                      <a:pt x="1254527" y="463900"/>
                      <a:pt x="1256908" y="464036"/>
                      <a:pt x="1259170" y="464479"/>
                    </a:cubicBezTo>
                    <a:cubicBezTo>
                      <a:pt x="1263695" y="465365"/>
                      <a:pt x="1267745" y="467480"/>
                      <a:pt x="1270247" y="470614"/>
                    </a:cubicBezTo>
                    <a:lnTo>
                      <a:pt x="1284262" y="488162"/>
                    </a:lnTo>
                    <a:cubicBezTo>
                      <a:pt x="1289266" y="494429"/>
                      <a:pt x="1286187" y="502398"/>
                      <a:pt x="1277383" y="505961"/>
                    </a:cubicBezTo>
                    <a:lnTo>
                      <a:pt x="1253239" y="515732"/>
                    </a:lnTo>
                    <a:cubicBezTo>
                      <a:pt x="1244434" y="519295"/>
                      <a:pt x="1233241" y="517102"/>
                      <a:pt x="1228236" y="510836"/>
                    </a:cubicBezTo>
                    <a:lnTo>
                      <a:pt x="1214221" y="493287"/>
                    </a:lnTo>
                    <a:cubicBezTo>
                      <a:pt x="1209216" y="487020"/>
                      <a:pt x="1212296" y="479051"/>
                      <a:pt x="1221099" y="475488"/>
                    </a:cubicBezTo>
                    <a:lnTo>
                      <a:pt x="1245245" y="465717"/>
                    </a:lnTo>
                    <a:cubicBezTo>
                      <a:pt x="1247446" y="464826"/>
                      <a:pt x="1249796" y="464295"/>
                      <a:pt x="1252161" y="464098"/>
                    </a:cubicBezTo>
                    <a:close/>
                    <a:moveTo>
                      <a:pt x="622852" y="464098"/>
                    </a:moveTo>
                    <a:cubicBezTo>
                      <a:pt x="625217" y="463900"/>
                      <a:pt x="627598" y="464036"/>
                      <a:pt x="629861" y="464479"/>
                    </a:cubicBezTo>
                    <a:cubicBezTo>
                      <a:pt x="634385" y="465365"/>
                      <a:pt x="638435" y="467480"/>
                      <a:pt x="640938" y="470614"/>
                    </a:cubicBezTo>
                    <a:lnTo>
                      <a:pt x="654952" y="488162"/>
                    </a:lnTo>
                    <a:cubicBezTo>
                      <a:pt x="659957" y="494429"/>
                      <a:pt x="656877" y="502398"/>
                      <a:pt x="648073" y="505961"/>
                    </a:cubicBezTo>
                    <a:lnTo>
                      <a:pt x="623929" y="515732"/>
                    </a:lnTo>
                    <a:cubicBezTo>
                      <a:pt x="615125" y="519295"/>
                      <a:pt x="603931" y="517102"/>
                      <a:pt x="598926" y="510836"/>
                    </a:cubicBezTo>
                    <a:lnTo>
                      <a:pt x="584911" y="493287"/>
                    </a:lnTo>
                    <a:cubicBezTo>
                      <a:pt x="579906" y="487020"/>
                      <a:pt x="582986" y="479051"/>
                      <a:pt x="591790" y="475488"/>
                    </a:cubicBezTo>
                    <a:lnTo>
                      <a:pt x="615935" y="465717"/>
                    </a:lnTo>
                    <a:cubicBezTo>
                      <a:pt x="618136" y="464826"/>
                      <a:pt x="620486" y="464295"/>
                      <a:pt x="622852" y="464098"/>
                    </a:cubicBezTo>
                    <a:close/>
                    <a:moveTo>
                      <a:pt x="2511666" y="450758"/>
                    </a:moveTo>
                    <a:lnTo>
                      <a:pt x="2511714" y="451031"/>
                    </a:lnTo>
                    <a:lnTo>
                      <a:pt x="2511652" y="450983"/>
                    </a:lnTo>
                    <a:close/>
                    <a:moveTo>
                      <a:pt x="1892946" y="438303"/>
                    </a:moveTo>
                    <a:cubicBezTo>
                      <a:pt x="1894788" y="438361"/>
                      <a:pt x="1896597" y="438919"/>
                      <a:pt x="1897939" y="439963"/>
                    </a:cubicBezTo>
                    <a:lnTo>
                      <a:pt x="1903699" y="444445"/>
                    </a:lnTo>
                    <a:cubicBezTo>
                      <a:pt x="1906383" y="446533"/>
                      <a:pt x="1906181" y="449774"/>
                      <a:pt x="1903248" y="451685"/>
                    </a:cubicBezTo>
                    <a:lnTo>
                      <a:pt x="1896952" y="455786"/>
                    </a:lnTo>
                    <a:cubicBezTo>
                      <a:pt x="1894019" y="457696"/>
                      <a:pt x="1889465" y="457552"/>
                      <a:pt x="1886781" y="455464"/>
                    </a:cubicBezTo>
                    <a:lnTo>
                      <a:pt x="1881021" y="450983"/>
                    </a:lnTo>
                    <a:cubicBezTo>
                      <a:pt x="1878336" y="448895"/>
                      <a:pt x="1878539" y="445653"/>
                      <a:pt x="1881472" y="443742"/>
                    </a:cubicBezTo>
                    <a:lnTo>
                      <a:pt x="1887768" y="439642"/>
                    </a:lnTo>
                    <a:cubicBezTo>
                      <a:pt x="1889235" y="438686"/>
                      <a:pt x="1891106" y="438245"/>
                      <a:pt x="1892946" y="438303"/>
                    </a:cubicBezTo>
                    <a:close/>
                    <a:moveTo>
                      <a:pt x="1262443" y="438303"/>
                    </a:moveTo>
                    <a:cubicBezTo>
                      <a:pt x="1264285" y="438361"/>
                      <a:pt x="1266094" y="438919"/>
                      <a:pt x="1267436" y="439963"/>
                    </a:cubicBezTo>
                    <a:lnTo>
                      <a:pt x="1273196" y="444445"/>
                    </a:lnTo>
                    <a:cubicBezTo>
                      <a:pt x="1275880" y="446533"/>
                      <a:pt x="1275678" y="449774"/>
                      <a:pt x="1272745" y="451685"/>
                    </a:cubicBezTo>
                    <a:lnTo>
                      <a:pt x="1266449" y="455786"/>
                    </a:lnTo>
                    <a:cubicBezTo>
                      <a:pt x="1263516" y="457696"/>
                      <a:pt x="1258962" y="457552"/>
                      <a:pt x="1256278" y="455464"/>
                    </a:cubicBezTo>
                    <a:lnTo>
                      <a:pt x="1250517" y="450983"/>
                    </a:lnTo>
                    <a:cubicBezTo>
                      <a:pt x="1247833" y="448895"/>
                      <a:pt x="1248036" y="445653"/>
                      <a:pt x="1250969" y="443742"/>
                    </a:cubicBezTo>
                    <a:lnTo>
                      <a:pt x="1257264" y="439642"/>
                    </a:lnTo>
                    <a:cubicBezTo>
                      <a:pt x="1258732" y="438686"/>
                      <a:pt x="1260602" y="438245"/>
                      <a:pt x="1262443" y="438303"/>
                    </a:cubicBezTo>
                    <a:close/>
                    <a:moveTo>
                      <a:pt x="633134" y="438303"/>
                    </a:moveTo>
                    <a:cubicBezTo>
                      <a:pt x="634975" y="438361"/>
                      <a:pt x="636784" y="438919"/>
                      <a:pt x="638126" y="439963"/>
                    </a:cubicBezTo>
                    <a:lnTo>
                      <a:pt x="643886" y="444445"/>
                    </a:lnTo>
                    <a:cubicBezTo>
                      <a:pt x="646571" y="446533"/>
                      <a:pt x="646368" y="449774"/>
                      <a:pt x="643435" y="451685"/>
                    </a:cubicBezTo>
                    <a:lnTo>
                      <a:pt x="637140" y="455786"/>
                    </a:lnTo>
                    <a:cubicBezTo>
                      <a:pt x="634206" y="457696"/>
                      <a:pt x="629653" y="457552"/>
                      <a:pt x="626968" y="455464"/>
                    </a:cubicBezTo>
                    <a:lnTo>
                      <a:pt x="621208" y="450983"/>
                    </a:lnTo>
                    <a:cubicBezTo>
                      <a:pt x="618524" y="448895"/>
                      <a:pt x="618726" y="445653"/>
                      <a:pt x="621659" y="443742"/>
                    </a:cubicBezTo>
                    <a:lnTo>
                      <a:pt x="627955" y="439642"/>
                    </a:lnTo>
                    <a:cubicBezTo>
                      <a:pt x="629422" y="438686"/>
                      <a:pt x="631293" y="438245"/>
                      <a:pt x="633134" y="438303"/>
                    </a:cubicBezTo>
                    <a:close/>
                    <a:moveTo>
                      <a:pt x="2482066" y="437788"/>
                    </a:moveTo>
                    <a:cubicBezTo>
                      <a:pt x="2484793" y="437917"/>
                      <a:pt x="2487452" y="438787"/>
                      <a:pt x="2489394" y="440367"/>
                    </a:cubicBezTo>
                    <a:lnTo>
                      <a:pt x="2500051" y="449034"/>
                    </a:lnTo>
                    <a:cubicBezTo>
                      <a:pt x="2503936" y="452193"/>
                      <a:pt x="2503488" y="456997"/>
                      <a:pt x="2499048" y="459763"/>
                    </a:cubicBezTo>
                    <a:lnTo>
                      <a:pt x="2483707" y="469323"/>
                    </a:lnTo>
                    <a:cubicBezTo>
                      <a:pt x="2479268" y="472089"/>
                      <a:pt x="2472520" y="471769"/>
                      <a:pt x="2468635" y="468610"/>
                    </a:cubicBezTo>
                    <a:lnTo>
                      <a:pt x="2457978" y="459943"/>
                    </a:lnTo>
                    <a:cubicBezTo>
                      <a:pt x="2454092" y="456783"/>
                      <a:pt x="2454541" y="451979"/>
                      <a:pt x="2458980" y="449213"/>
                    </a:cubicBezTo>
                    <a:lnTo>
                      <a:pt x="2474322" y="439654"/>
                    </a:lnTo>
                    <a:cubicBezTo>
                      <a:pt x="2476541" y="438271"/>
                      <a:pt x="2479338" y="437659"/>
                      <a:pt x="2482066" y="437788"/>
                    </a:cubicBezTo>
                    <a:close/>
                    <a:moveTo>
                      <a:pt x="1851435" y="437788"/>
                    </a:moveTo>
                    <a:cubicBezTo>
                      <a:pt x="1854163" y="437917"/>
                      <a:pt x="1856821" y="438787"/>
                      <a:pt x="1858763" y="440367"/>
                    </a:cubicBezTo>
                    <a:lnTo>
                      <a:pt x="1869420" y="449034"/>
                    </a:lnTo>
                    <a:cubicBezTo>
                      <a:pt x="1873306" y="452193"/>
                      <a:pt x="1872856" y="456997"/>
                      <a:pt x="1868418" y="459763"/>
                    </a:cubicBezTo>
                    <a:lnTo>
                      <a:pt x="1853077" y="469323"/>
                    </a:lnTo>
                    <a:cubicBezTo>
                      <a:pt x="1848638" y="472089"/>
                      <a:pt x="1841889" y="471769"/>
                      <a:pt x="1838004" y="468610"/>
                    </a:cubicBezTo>
                    <a:lnTo>
                      <a:pt x="1827347" y="459943"/>
                    </a:lnTo>
                    <a:cubicBezTo>
                      <a:pt x="1823462" y="456783"/>
                      <a:pt x="1823910" y="451979"/>
                      <a:pt x="1828349" y="449213"/>
                    </a:cubicBezTo>
                    <a:lnTo>
                      <a:pt x="1843691" y="439654"/>
                    </a:lnTo>
                    <a:cubicBezTo>
                      <a:pt x="1845910" y="438271"/>
                      <a:pt x="1848707" y="437659"/>
                      <a:pt x="1851435" y="437788"/>
                    </a:cubicBezTo>
                    <a:close/>
                    <a:moveTo>
                      <a:pt x="1220932" y="437788"/>
                    </a:moveTo>
                    <a:cubicBezTo>
                      <a:pt x="1223659" y="437917"/>
                      <a:pt x="1226317" y="438787"/>
                      <a:pt x="1228260" y="440367"/>
                    </a:cubicBezTo>
                    <a:lnTo>
                      <a:pt x="1238917" y="449034"/>
                    </a:lnTo>
                    <a:cubicBezTo>
                      <a:pt x="1242802" y="452193"/>
                      <a:pt x="1242353" y="456997"/>
                      <a:pt x="1237915" y="459763"/>
                    </a:cubicBezTo>
                    <a:lnTo>
                      <a:pt x="1222573" y="469323"/>
                    </a:lnTo>
                    <a:cubicBezTo>
                      <a:pt x="1218135" y="472089"/>
                      <a:pt x="1211386" y="471769"/>
                      <a:pt x="1207501" y="468610"/>
                    </a:cubicBezTo>
                    <a:lnTo>
                      <a:pt x="1196843" y="459943"/>
                    </a:lnTo>
                    <a:cubicBezTo>
                      <a:pt x="1192958" y="456783"/>
                      <a:pt x="1193407" y="451979"/>
                      <a:pt x="1197846" y="449213"/>
                    </a:cubicBezTo>
                    <a:lnTo>
                      <a:pt x="1213188" y="439654"/>
                    </a:lnTo>
                    <a:cubicBezTo>
                      <a:pt x="1215407" y="438271"/>
                      <a:pt x="1218204" y="437659"/>
                      <a:pt x="1220932" y="437788"/>
                    </a:cubicBezTo>
                    <a:close/>
                    <a:moveTo>
                      <a:pt x="591623" y="437788"/>
                    </a:moveTo>
                    <a:cubicBezTo>
                      <a:pt x="594350" y="437917"/>
                      <a:pt x="597008" y="438787"/>
                      <a:pt x="598951" y="440367"/>
                    </a:cubicBezTo>
                    <a:lnTo>
                      <a:pt x="609608" y="449034"/>
                    </a:lnTo>
                    <a:cubicBezTo>
                      <a:pt x="613493" y="452193"/>
                      <a:pt x="613044" y="456997"/>
                      <a:pt x="608605" y="459763"/>
                    </a:cubicBezTo>
                    <a:lnTo>
                      <a:pt x="593263" y="469323"/>
                    </a:lnTo>
                    <a:cubicBezTo>
                      <a:pt x="588825" y="472089"/>
                      <a:pt x="582076" y="471769"/>
                      <a:pt x="578191" y="468610"/>
                    </a:cubicBezTo>
                    <a:lnTo>
                      <a:pt x="567534" y="459943"/>
                    </a:lnTo>
                    <a:cubicBezTo>
                      <a:pt x="563649" y="456783"/>
                      <a:pt x="564097" y="451979"/>
                      <a:pt x="568536" y="449213"/>
                    </a:cubicBezTo>
                    <a:lnTo>
                      <a:pt x="583878" y="439654"/>
                    </a:lnTo>
                    <a:cubicBezTo>
                      <a:pt x="586097" y="438271"/>
                      <a:pt x="588894" y="437659"/>
                      <a:pt x="591623" y="437788"/>
                    </a:cubicBezTo>
                    <a:close/>
                    <a:moveTo>
                      <a:pt x="2333539" y="418472"/>
                    </a:moveTo>
                    <a:cubicBezTo>
                      <a:pt x="2340846" y="418472"/>
                      <a:pt x="2348153" y="420456"/>
                      <a:pt x="2353728" y="424425"/>
                    </a:cubicBezTo>
                    <a:lnTo>
                      <a:pt x="2422599" y="473451"/>
                    </a:lnTo>
                    <a:cubicBezTo>
                      <a:pt x="2433749" y="481388"/>
                      <a:pt x="2433749" y="494259"/>
                      <a:pt x="2422599" y="502196"/>
                    </a:cubicBezTo>
                    <a:lnTo>
                      <a:pt x="2392018" y="523964"/>
                    </a:lnTo>
                    <a:cubicBezTo>
                      <a:pt x="2380868" y="531903"/>
                      <a:pt x="2362788" y="531903"/>
                      <a:pt x="2351638" y="523964"/>
                    </a:cubicBezTo>
                    <a:lnTo>
                      <a:pt x="2282768" y="474939"/>
                    </a:lnTo>
                    <a:cubicBezTo>
                      <a:pt x="2271618" y="467001"/>
                      <a:pt x="2271618" y="454132"/>
                      <a:pt x="2282768" y="446194"/>
                    </a:cubicBezTo>
                    <a:lnTo>
                      <a:pt x="2313348" y="424425"/>
                    </a:lnTo>
                    <a:cubicBezTo>
                      <a:pt x="2318924" y="420456"/>
                      <a:pt x="2326232" y="418472"/>
                      <a:pt x="2333539" y="418472"/>
                    </a:cubicBezTo>
                    <a:close/>
                    <a:moveTo>
                      <a:pt x="1702908" y="418472"/>
                    </a:moveTo>
                    <a:cubicBezTo>
                      <a:pt x="1710215" y="418472"/>
                      <a:pt x="1717523" y="420456"/>
                      <a:pt x="1723098" y="424425"/>
                    </a:cubicBezTo>
                    <a:lnTo>
                      <a:pt x="1791968" y="473451"/>
                    </a:lnTo>
                    <a:cubicBezTo>
                      <a:pt x="1803118" y="481388"/>
                      <a:pt x="1803118" y="494259"/>
                      <a:pt x="1791968" y="502196"/>
                    </a:cubicBezTo>
                    <a:lnTo>
                      <a:pt x="1761387" y="523964"/>
                    </a:lnTo>
                    <a:cubicBezTo>
                      <a:pt x="1750237" y="531903"/>
                      <a:pt x="1732158" y="531903"/>
                      <a:pt x="1721008" y="523964"/>
                    </a:cubicBezTo>
                    <a:lnTo>
                      <a:pt x="1652138" y="474939"/>
                    </a:lnTo>
                    <a:cubicBezTo>
                      <a:pt x="1640987" y="467001"/>
                      <a:pt x="1640987" y="454132"/>
                      <a:pt x="1652138" y="446194"/>
                    </a:cubicBezTo>
                    <a:lnTo>
                      <a:pt x="1682718" y="424425"/>
                    </a:lnTo>
                    <a:cubicBezTo>
                      <a:pt x="1688293" y="420456"/>
                      <a:pt x="1695600" y="418472"/>
                      <a:pt x="1702908" y="418472"/>
                    </a:cubicBezTo>
                    <a:close/>
                    <a:moveTo>
                      <a:pt x="1072405" y="418472"/>
                    </a:moveTo>
                    <a:cubicBezTo>
                      <a:pt x="1079711" y="418472"/>
                      <a:pt x="1087019" y="420456"/>
                      <a:pt x="1092594" y="424425"/>
                    </a:cubicBezTo>
                    <a:lnTo>
                      <a:pt x="1161464" y="473451"/>
                    </a:lnTo>
                    <a:cubicBezTo>
                      <a:pt x="1172615" y="481388"/>
                      <a:pt x="1172615" y="494259"/>
                      <a:pt x="1161464" y="502196"/>
                    </a:cubicBezTo>
                    <a:lnTo>
                      <a:pt x="1130884" y="523964"/>
                    </a:lnTo>
                    <a:cubicBezTo>
                      <a:pt x="1119734" y="531903"/>
                      <a:pt x="1101655" y="531903"/>
                      <a:pt x="1090505" y="523964"/>
                    </a:cubicBezTo>
                    <a:lnTo>
                      <a:pt x="1021635" y="474939"/>
                    </a:lnTo>
                    <a:cubicBezTo>
                      <a:pt x="1010483" y="467001"/>
                      <a:pt x="1010484" y="454132"/>
                      <a:pt x="1021635" y="446194"/>
                    </a:cubicBezTo>
                    <a:lnTo>
                      <a:pt x="1052214" y="424425"/>
                    </a:lnTo>
                    <a:cubicBezTo>
                      <a:pt x="1057790" y="420456"/>
                      <a:pt x="1065097" y="418472"/>
                      <a:pt x="1072405" y="418472"/>
                    </a:cubicBezTo>
                    <a:close/>
                    <a:moveTo>
                      <a:pt x="443095" y="418472"/>
                    </a:moveTo>
                    <a:cubicBezTo>
                      <a:pt x="450402" y="418472"/>
                      <a:pt x="457710" y="420456"/>
                      <a:pt x="463284" y="424425"/>
                    </a:cubicBezTo>
                    <a:lnTo>
                      <a:pt x="532155" y="473451"/>
                    </a:lnTo>
                    <a:cubicBezTo>
                      <a:pt x="543305" y="481388"/>
                      <a:pt x="543305" y="494259"/>
                      <a:pt x="532155" y="502196"/>
                    </a:cubicBezTo>
                    <a:lnTo>
                      <a:pt x="501574" y="523964"/>
                    </a:lnTo>
                    <a:cubicBezTo>
                      <a:pt x="490424" y="531903"/>
                      <a:pt x="472345" y="531903"/>
                      <a:pt x="461195" y="523964"/>
                    </a:cubicBezTo>
                    <a:lnTo>
                      <a:pt x="392325" y="474939"/>
                    </a:lnTo>
                    <a:cubicBezTo>
                      <a:pt x="381173" y="467001"/>
                      <a:pt x="381174" y="454132"/>
                      <a:pt x="392325" y="446194"/>
                    </a:cubicBezTo>
                    <a:lnTo>
                      <a:pt x="422905" y="424425"/>
                    </a:lnTo>
                    <a:cubicBezTo>
                      <a:pt x="428480" y="420456"/>
                      <a:pt x="435788" y="418472"/>
                      <a:pt x="443095" y="418472"/>
                    </a:cubicBezTo>
                    <a:close/>
                    <a:moveTo>
                      <a:pt x="2024758" y="411276"/>
                    </a:moveTo>
                    <a:lnTo>
                      <a:pt x="2024980" y="411308"/>
                    </a:lnTo>
                    <a:lnTo>
                      <a:pt x="2024980" y="411276"/>
                    </a:lnTo>
                    <a:lnTo>
                      <a:pt x="2024982" y="411276"/>
                    </a:lnTo>
                    <a:cubicBezTo>
                      <a:pt x="2037060" y="411276"/>
                      <a:pt x="2049140" y="414557"/>
                      <a:pt x="2058356" y="421117"/>
                    </a:cubicBezTo>
                    <a:lnTo>
                      <a:pt x="2108908" y="457104"/>
                    </a:lnTo>
                    <a:cubicBezTo>
                      <a:pt x="2127340" y="470225"/>
                      <a:pt x="2127340" y="491499"/>
                      <a:pt x="2108908" y="504620"/>
                    </a:cubicBezTo>
                    <a:lnTo>
                      <a:pt x="2058356" y="540606"/>
                    </a:lnTo>
                    <a:cubicBezTo>
                      <a:pt x="2049139" y="547167"/>
                      <a:pt x="2037060" y="550447"/>
                      <a:pt x="2024982" y="550447"/>
                    </a:cubicBezTo>
                    <a:lnTo>
                      <a:pt x="2024980" y="550447"/>
                    </a:lnTo>
                    <a:lnTo>
                      <a:pt x="2024980" y="550417"/>
                    </a:lnTo>
                    <a:lnTo>
                      <a:pt x="2024758" y="550448"/>
                    </a:lnTo>
                    <a:cubicBezTo>
                      <a:pt x="2012678" y="550448"/>
                      <a:pt x="2000599" y="547167"/>
                      <a:pt x="1991383" y="540606"/>
                    </a:cubicBezTo>
                    <a:lnTo>
                      <a:pt x="1940830" y="504620"/>
                    </a:lnTo>
                    <a:cubicBezTo>
                      <a:pt x="1922398" y="491499"/>
                      <a:pt x="1922398" y="470225"/>
                      <a:pt x="1940830" y="457104"/>
                    </a:cubicBezTo>
                    <a:lnTo>
                      <a:pt x="1991383" y="421118"/>
                    </a:lnTo>
                    <a:cubicBezTo>
                      <a:pt x="2000599" y="414557"/>
                      <a:pt x="2012678" y="411276"/>
                      <a:pt x="2024758" y="411276"/>
                    </a:cubicBezTo>
                    <a:close/>
                    <a:moveTo>
                      <a:pt x="1394254" y="411276"/>
                    </a:moveTo>
                    <a:lnTo>
                      <a:pt x="1394350" y="411290"/>
                    </a:lnTo>
                    <a:lnTo>
                      <a:pt x="1394350" y="411276"/>
                    </a:lnTo>
                    <a:lnTo>
                      <a:pt x="1394351" y="411276"/>
                    </a:lnTo>
                    <a:cubicBezTo>
                      <a:pt x="1406430" y="411276"/>
                      <a:pt x="1418510" y="414557"/>
                      <a:pt x="1427726" y="421117"/>
                    </a:cubicBezTo>
                    <a:lnTo>
                      <a:pt x="1478278" y="457104"/>
                    </a:lnTo>
                    <a:cubicBezTo>
                      <a:pt x="1496710" y="470225"/>
                      <a:pt x="1496710" y="491499"/>
                      <a:pt x="1478278" y="504620"/>
                    </a:cubicBezTo>
                    <a:lnTo>
                      <a:pt x="1427725" y="540606"/>
                    </a:lnTo>
                    <a:cubicBezTo>
                      <a:pt x="1418509" y="547167"/>
                      <a:pt x="1406430" y="550447"/>
                      <a:pt x="1394351" y="550447"/>
                    </a:cubicBezTo>
                    <a:lnTo>
                      <a:pt x="1394350" y="550447"/>
                    </a:lnTo>
                    <a:lnTo>
                      <a:pt x="1394350" y="550434"/>
                    </a:lnTo>
                    <a:lnTo>
                      <a:pt x="1394254" y="550448"/>
                    </a:lnTo>
                    <a:cubicBezTo>
                      <a:pt x="1382175" y="550448"/>
                      <a:pt x="1370096" y="547167"/>
                      <a:pt x="1360879" y="540606"/>
                    </a:cubicBezTo>
                    <a:lnTo>
                      <a:pt x="1310327" y="504620"/>
                    </a:lnTo>
                    <a:cubicBezTo>
                      <a:pt x="1291895" y="491499"/>
                      <a:pt x="1291895" y="470225"/>
                      <a:pt x="1310327" y="457104"/>
                    </a:cubicBezTo>
                    <a:lnTo>
                      <a:pt x="1360879" y="421118"/>
                    </a:lnTo>
                    <a:cubicBezTo>
                      <a:pt x="1370096" y="414557"/>
                      <a:pt x="1382175" y="411276"/>
                      <a:pt x="1394254" y="411276"/>
                    </a:cubicBezTo>
                    <a:close/>
                    <a:moveTo>
                      <a:pt x="763846" y="411276"/>
                    </a:moveTo>
                    <a:lnTo>
                      <a:pt x="763847" y="411276"/>
                    </a:lnTo>
                    <a:lnTo>
                      <a:pt x="764396" y="411353"/>
                    </a:lnTo>
                    <a:lnTo>
                      <a:pt x="764944" y="411276"/>
                    </a:lnTo>
                    <a:lnTo>
                      <a:pt x="765167" y="411308"/>
                    </a:lnTo>
                    <a:lnTo>
                      <a:pt x="765167" y="411459"/>
                    </a:lnTo>
                    <a:lnTo>
                      <a:pt x="781609" y="413737"/>
                    </a:lnTo>
                    <a:cubicBezTo>
                      <a:pt x="787290" y="415377"/>
                      <a:pt x="792614" y="417837"/>
                      <a:pt x="797222" y="421117"/>
                    </a:cubicBezTo>
                    <a:lnTo>
                      <a:pt x="847775" y="457104"/>
                    </a:lnTo>
                    <a:cubicBezTo>
                      <a:pt x="866207" y="470225"/>
                      <a:pt x="866207" y="491499"/>
                      <a:pt x="847775" y="504620"/>
                    </a:cubicBezTo>
                    <a:lnTo>
                      <a:pt x="797222" y="540606"/>
                    </a:lnTo>
                    <a:cubicBezTo>
                      <a:pt x="792614" y="543887"/>
                      <a:pt x="787290" y="546347"/>
                      <a:pt x="781608" y="547987"/>
                    </a:cubicBezTo>
                    <a:lnTo>
                      <a:pt x="765167" y="550264"/>
                    </a:lnTo>
                    <a:lnTo>
                      <a:pt x="765167" y="550417"/>
                    </a:lnTo>
                    <a:lnTo>
                      <a:pt x="764944" y="550448"/>
                    </a:lnTo>
                    <a:lnTo>
                      <a:pt x="764395" y="550371"/>
                    </a:lnTo>
                    <a:lnTo>
                      <a:pt x="763847" y="550447"/>
                    </a:lnTo>
                    <a:lnTo>
                      <a:pt x="763846" y="550447"/>
                    </a:lnTo>
                    <a:lnTo>
                      <a:pt x="763846" y="550295"/>
                    </a:lnTo>
                    <a:lnTo>
                      <a:pt x="747184" y="547987"/>
                    </a:lnTo>
                    <a:cubicBezTo>
                      <a:pt x="741502" y="546347"/>
                      <a:pt x="736178" y="543887"/>
                      <a:pt x="731570" y="540606"/>
                    </a:cubicBezTo>
                    <a:lnTo>
                      <a:pt x="681017" y="504620"/>
                    </a:lnTo>
                    <a:cubicBezTo>
                      <a:pt x="662585" y="491499"/>
                      <a:pt x="662586" y="470225"/>
                      <a:pt x="681017" y="457104"/>
                    </a:cubicBezTo>
                    <a:lnTo>
                      <a:pt x="731570" y="421118"/>
                    </a:lnTo>
                    <a:cubicBezTo>
                      <a:pt x="736178" y="417837"/>
                      <a:pt x="741502" y="415377"/>
                      <a:pt x="747184" y="413737"/>
                    </a:cubicBezTo>
                    <a:lnTo>
                      <a:pt x="763846" y="411429"/>
                    </a:lnTo>
                    <a:close/>
                    <a:moveTo>
                      <a:pt x="134441" y="411276"/>
                    </a:moveTo>
                    <a:lnTo>
                      <a:pt x="134537" y="411290"/>
                    </a:lnTo>
                    <a:lnTo>
                      <a:pt x="134537" y="411276"/>
                    </a:lnTo>
                    <a:lnTo>
                      <a:pt x="134538" y="411276"/>
                    </a:lnTo>
                    <a:cubicBezTo>
                      <a:pt x="146617" y="411276"/>
                      <a:pt x="158697" y="414557"/>
                      <a:pt x="167912" y="421117"/>
                    </a:cubicBezTo>
                    <a:lnTo>
                      <a:pt x="218465" y="457104"/>
                    </a:lnTo>
                    <a:cubicBezTo>
                      <a:pt x="236897" y="470225"/>
                      <a:pt x="236897" y="491499"/>
                      <a:pt x="218465" y="504620"/>
                    </a:cubicBezTo>
                    <a:lnTo>
                      <a:pt x="167912" y="540606"/>
                    </a:lnTo>
                    <a:cubicBezTo>
                      <a:pt x="158696" y="547167"/>
                      <a:pt x="146617" y="550447"/>
                      <a:pt x="134538" y="550447"/>
                    </a:cubicBezTo>
                    <a:lnTo>
                      <a:pt x="134537" y="550447"/>
                    </a:lnTo>
                    <a:lnTo>
                      <a:pt x="134537" y="550434"/>
                    </a:lnTo>
                    <a:lnTo>
                      <a:pt x="134441" y="550448"/>
                    </a:lnTo>
                    <a:cubicBezTo>
                      <a:pt x="122362" y="550448"/>
                      <a:pt x="110283" y="547167"/>
                      <a:pt x="101067" y="540606"/>
                    </a:cubicBezTo>
                    <a:lnTo>
                      <a:pt x="54769" y="507649"/>
                    </a:lnTo>
                    <a:lnTo>
                      <a:pt x="65522" y="446421"/>
                    </a:lnTo>
                    <a:lnTo>
                      <a:pt x="101067" y="421118"/>
                    </a:lnTo>
                    <a:cubicBezTo>
                      <a:pt x="110283" y="414557"/>
                      <a:pt x="122362" y="411276"/>
                      <a:pt x="134441" y="411276"/>
                    </a:cubicBezTo>
                    <a:close/>
                    <a:moveTo>
                      <a:pt x="2186700" y="399511"/>
                    </a:moveTo>
                    <a:cubicBezTo>
                      <a:pt x="2193134" y="399511"/>
                      <a:pt x="2199568" y="401258"/>
                      <a:pt x="2204478" y="404753"/>
                    </a:cubicBezTo>
                    <a:lnTo>
                      <a:pt x="2242737" y="431988"/>
                    </a:lnTo>
                    <a:cubicBezTo>
                      <a:pt x="2252555" y="438977"/>
                      <a:pt x="2252555" y="450310"/>
                      <a:pt x="2242737" y="457299"/>
                    </a:cubicBezTo>
                    <a:lnTo>
                      <a:pt x="2207787" y="482177"/>
                    </a:lnTo>
                    <a:cubicBezTo>
                      <a:pt x="2197969" y="489167"/>
                      <a:pt x="2182050" y="489167"/>
                      <a:pt x="2172232" y="482177"/>
                    </a:cubicBezTo>
                    <a:lnTo>
                      <a:pt x="2133973" y="454942"/>
                    </a:lnTo>
                    <a:cubicBezTo>
                      <a:pt x="2124155" y="447953"/>
                      <a:pt x="2124155" y="436621"/>
                      <a:pt x="2133973" y="429632"/>
                    </a:cubicBezTo>
                    <a:lnTo>
                      <a:pt x="2168923" y="404753"/>
                    </a:lnTo>
                    <a:cubicBezTo>
                      <a:pt x="2173831" y="401259"/>
                      <a:pt x="2180266" y="399511"/>
                      <a:pt x="2186700" y="399511"/>
                    </a:cubicBezTo>
                    <a:close/>
                    <a:moveTo>
                      <a:pt x="1556069" y="399511"/>
                    </a:moveTo>
                    <a:cubicBezTo>
                      <a:pt x="1562504" y="399511"/>
                      <a:pt x="1568938" y="401258"/>
                      <a:pt x="1573848" y="404753"/>
                    </a:cubicBezTo>
                    <a:lnTo>
                      <a:pt x="1612106" y="431988"/>
                    </a:lnTo>
                    <a:cubicBezTo>
                      <a:pt x="1621924" y="438977"/>
                      <a:pt x="1621924" y="450310"/>
                      <a:pt x="1612106" y="457299"/>
                    </a:cubicBezTo>
                    <a:lnTo>
                      <a:pt x="1577157" y="482177"/>
                    </a:lnTo>
                    <a:cubicBezTo>
                      <a:pt x="1567339" y="489167"/>
                      <a:pt x="1551420" y="489167"/>
                      <a:pt x="1541602" y="482177"/>
                    </a:cubicBezTo>
                    <a:lnTo>
                      <a:pt x="1503343" y="454942"/>
                    </a:lnTo>
                    <a:cubicBezTo>
                      <a:pt x="1493524" y="447953"/>
                      <a:pt x="1493524" y="436621"/>
                      <a:pt x="1503343" y="429632"/>
                    </a:cubicBezTo>
                    <a:lnTo>
                      <a:pt x="1538292" y="404753"/>
                    </a:lnTo>
                    <a:cubicBezTo>
                      <a:pt x="1543201" y="401259"/>
                      <a:pt x="1549635" y="399511"/>
                      <a:pt x="1556069" y="399511"/>
                    </a:cubicBezTo>
                    <a:close/>
                    <a:moveTo>
                      <a:pt x="925566" y="399511"/>
                    </a:moveTo>
                    <a:cubicBezTo>
                      <a:pt x="932000" y="399511"/>
                      <a:pt x="938435" y="401258"/>
                      <a:pt x="943344" y="404753"/>
                    </a:cubicBezTo>
                    <a:lnTo>
                      <a:pt x="981603" y="431988"/>
                    </a:lnTo>
                    <a:cubicBezTo>
                      <a:pt x="991421" y="438977"/>
                      <a:pt x="991421" y="450310"/>
                      <a:pt x="981603" y="457299"/>
                    </a:cubicBezTo>
                    <a:lnTo>
                      <a:pt x="946653" y="482177"/>
                    </a:lnTo>
                    <a:cubicBezTo>
                      <a:pt x="936836" y="489167"/>
                      <a:pt x="920917" y="489167"/>
                      <a:pt x="911098" y="482177"/>
                    </a:cubicBezTo>
                    <a:lnTo>
                      <a:pt x="872839" y="454942"/>
                    </a:lnTo>
                    <a:cubicBezTo>
                      <a:pt x="863021" y="447953"/>
                      <a:pt x="863021" y="436621"/>
                      <a:pt x="872839" y="429632"/>
                    </a:cubicBezTo>
                    <a:lnTo>
                      <a:pt x="907788" y="404753"/>
                    </a:lnTo>
                    <a:cubicBezTo>
                      <a:pt x="912697" y="401259"/>
                      <a:pt x="919132" y="399511"/>
                      <a:pt x="925566" y="399511"/>
                    </a:cubicBezTo>
                    <a:close/>
                    <a:moveTo>
                      <a:pt x="296256" y="399511"/>
                    </a:moveTo>
                    <a:cubicBezTo>
                      <a:pt x="302691" y="399511"/>
                      <a:pt x="309125" y="401258"/>
                      <a:pt x="314034" y="404753"/>
                    </a:cubicBezTo>
                    <a:lnTo>
                      <a:pt x="352293" y="431988"/>
                    </a:lnTo>
                    <a:cubicBezTo>
                      <a:pt x="362111" y="438977"/>
                      <a:pt x="362111" y="450310"/>
                      <a:pt x="352293" y="457299"/>
                    </a:cubicBezTo>
                    <a:lnTo>
                      <a:pt x="317344" y="482177"/>
                    </a:lnTo>
                    <a:cubicBezTo>
                      <a:pt x="307526" y="489167"/>
                      <a:pt x="291607" y="489167"/>
                      <a:pt x="281789" y="482177"/>
                    </a:cubicBezTo>
                    <a:lnTo>
                      <a:pt x="243530" y="454942"/>
                    </a:lnTo>
                    <a:cubicBezTo>
                      <a:pt x="233711" y="447953"/>
                      <a:pt x="233711" y="436621"/>
                      <a:pt x="243530" y="429632"/>
                    </a:cubicBezTo>
                    <a:lnTo>
                      <a:pt x="278479" y="404753"/>
                    </a:lnTo>
                    <a:cubicBezTo>
                      <a:pt x="283388" y="401259"/>
                      <a:pt x="289823" y="399511"/>
                      <a:pt x="296256" y="399511"/>
                    </a:cubicBezTo>
                    <a:close/>
                    <a:moveTo>
                      <a:pt x="2095333" y="399000"/>
                    </a:moveTo>
                    <a:cubicBezTo>
                      <a:pt x="2098562" y="398910"/>
                      <a:pt x="2101840" y="399697"/>
                      <a:pt x="2104401" y="401382"/>
                    </a:cubicBezTo>
                    <a:lnTo>
                      <a:pt x="2121358" y="412539"/>
                    </a:lnTo>
                    <a:cubicBezTo>
                      <a:pt x="2126479" y="415909"/>
                      <a:pt x="2126792" y="421596"/>
                      <a:pt x="2122059" y="425242"/>
                    </a:cubicBezTo>
                    <a:lnTo>
                      <a:pt x="2111899" y="433066"/>
                    </a:lnTo>
                    <a:cubicBezTo>
                      <a:pt x="2107166" y="436712"/>
                      <a:pt x="2099176" y="436935"/>
                      <a:pt x="2094055" y="433565"/>
                    </a:cubicBezTo>
                    <a:lnTo>
                      <a:pt x="2077098" y="422408"/>
                    </a:lnTo>
                    <a:cubicBezTo>
                      <a:pt x="2071977" y="419038"/>
                      <a:pt x="2071663" y="413351"/>
                      <a:pt x="2076397" y="409705"/>
                    </a:cubicBezTo>
                    <a:lnTo>
                      <a:pt x="2086556" y="401881"/>
                    </a:lnTo>
                    <a:cubicBezTo>
                      <a:pt x="2088923" y="400059"/>
                      <a:pt x="2092104" y="399091"/>
                      <a:pt x="2095333" y="399000"/>
                    </a:cubicBezTo>
                    <a:close/>
                    <a:moveTo>
                      <a:pt x="1464703" y="399000"/>
                    </a:moveTo>
                    <a:cubicBezTo>
                      <a:pt x="1467932" y="398910"/>
                      <a:pt x="1471210" y="399697"/>
                      <a:pt x="1473770" y="401382"/>
                    </a:cubicBezTo>
                    <a:lnTo>
                      <a:pt x="1490727" y="412539"/>
                    </a:lnTo>
                    <a:cubicBezTo>
                      <a:pt x="1495848" y="415909"/>
                      <a:pt x="1496162" y="421596"/>
                      <a:pt x="1491428" y="425242"/>
                    </a:cubicBezTo>
                    <a:lnTo>
                      <a:pt x="1481269" y="433066"/>
                    </a:lnTo>
                    <a:cubicBezTo>
                      <a:pt x="1476536" y="436712"/>
                      <a:pt x="1468546" y="436935"/>
                      <a:pt x="1463424" y="433565"/>
                    </a:cubicBezTo>
                    <a:lnTo>
                      <a:pt x="1446468" y="422408"/>
                    </a:lnTo>
                    <a:cubicBezTo>
                      <a:pt x="1441347" y="419038"/>
                      <a:pt x="1441032" y="413351"/>
                      <a:pt x="1445766" y="409705"/>
                    </a:cubicBezTo>
                    <a:lnTo>
                      <a:pt x="1455926" y="401881"/>
                    </a:lnTo>
                    <a:cubicBezTo>
                      <a:pt x="1458293" y="400059"/>
                      <a:pt x="1461474" y="399091"/>
                      <a:pt x="1464703" y="399000"/>
                    </a:cubicBezTo>
                    <a:close/>
                    <a:moveTo>
                      <a:pt x="834199" y="399000"/>
                    </a:moveTo>
                    <a:cubicBezTo>
                      <a:pt x="837429" y="398910"/>
                      <a:pt x="840706" y="399697"/>
                      <a:pt x="843267" y="401382"/>
                    </a:cubicBezTo>
                    <a:lnTo>
                      <a:pt x="860224" y="412539"/>
                    </a:lnTo>
                    <a:cubicBezTo>
                      <a:pt x="865344" y="415909"/>
                      <a:pt x="865659" y="421596"/>
                      <a:pt x="860925" y="425242"/>
                    </a:cubicBezTo>
                    <a:lnTo>
                      <a:pt x="850765" y="433066"/>
                    </a:lnTo>
                    <a:cubicBezTo>
                      <a:pt x="846032" y="436712"/>
                      <a:pt x="838042" y="436935"/>
                      <a:pt x="832921" y="433565"/>
                    </a:cubicBezTo>
                    <a:lnTo>
                      <a:pt x="815964" y="422408"/>
                    </a:lnTo>
                    <a:cubicBezTo>
                      <a:pt x="810843" y="419038"/>
                      <a:pt x="810529" y="413351"/>
                      <a:pt x="815263" y="409705"/>
                    </a:cubicBezTo>
                    <a:lnTo>
                      <a:pt x="825422" y="401881"/>
                    </a:lnTo>
                    <a:cubicBezTo>
                      <a:pt x="827789" y="400059"/>
                      <a:pt x="830971" y="399091"/>
                      <a:pt x="834199" y="399000"/>
                    </a:cubicBezTo>
                    <a:close/>
                    <a:moveTo>
                      <a:pt x="204890" y="399000"/>
                    </a:moveTo>
                    <a:cubicBezTo>
                      <a:pt x="208119" y="398910"/>
                      <a:pt x="211397" y="399697"/>
                      <a:pt x="213957" y="401382"/>
                    </a:cubicBezTo>
                    <a:lnTo>
                      <a:pt x="230914" y="412539"/>
                    </a:lnTo>
                    <a:cubicBezTo>
                      <a:pt x="236035" y="415909"/>
                      <a:pt x="236349" y="421596"/>
                      <a:pt x="231615" y="425242"/>
                    </a:cubicBezTo>
                    <a:lnTo>
                      <a:pt x="221456" y="433066"/>
                    </a:lnTo>
                    <a:cubicBezTo>
                      <a:pt x="216722" y="436712"/>
                      <a:pt x="208733" y="436935"/>
                      <a:pt x="203611" y="433565"/>
                    </a:cubicBezTo>
                    <a:lnTo>
                      <a:pt x="186654" y="422408"/>
                    </a:lnTo>
                    <a:cubicBezTo>
                      <a:pt x="181534" y="419038"/>
                      <a:pt x="181219" y="413351"/>
                      <a:pt x="185954" y="409705"/>
                    </a:cubicBezTo>
                    <a:lnTo>
                      <a:pt x="196113" y="401881"/>
                    </a:lnTo>
                    <a:cubicBezTo>
                      <a:pt x="198480" y="400059"/>
                      <a:pt x="201660" y="399091"/>
                      <a:pt x="204890" y="399000"/>
                    </a:cubicBezTo>
                    <a:close/>
                    <a:moveTo>
                      <a:pt x="2343227" y="396641"/>
                    </a:moveTo>
                    <a:cubicBezTo>
                      <a:pt x="2345068" y="396700"/>
                      <a:pt x="2346877" y="397258"/>
                      <a:pt x="2348219" y="398301"/>
                    </a:cubicBezTo>
                    <a:lnTo>
                      <a:pt x="2353979" y="402783"/>
                    </a:lnTo>
                    <a:cubicBezTo>
                      <a:pt x="2356664" y="404871"/>
                      <a:pt x="2356462" y="408113"/>
                      <a:pt x="2353528" y="410023"/>
                    </a:cubicBezTo>
                    <a:lnTo>
                      <a:pt x="2347233" y="414124"/>
                    </a:lnTo>
                    <a:cubicBezTo>
                      <a:pt x="2344299" y="416035"/>
                      <a:pt x="2339746" y="415891"/>
                      <a:pt x="2337062" y="413803"/>
                    </a:cubicBezTo>
                    <a:lnTo>
                      <a:pt x="2331301" y="409321"/>
                    </a:lnTo>
                    <a:cubicBezTo>
                      <a:pt x="2328617" y="407233"/>
                      <a:pt x="2328819" y="403991"/>
                      <a:pt x="2331753" y="402081"/>
                    </a:cubicBezTo>
                    <a:lnTo>
                      <a:pt x="2338048" y="397980"/>
                    </a:lnTo>
                    <a:cubicBezTo>
                      <a:pt x="2339515" y="397025"/>
                      <a:pt x="2341386" y="396583"/>
                      <a:pt x="2343227" y="396641"/>
                    </a:cubicBezTo>
                    <a:close/>
                    <a:moveTo>
                      <a:pt x="1712596" y="396641"/>
                    </a:moveTo>
                    <a:cubicBezTo>
                      <a:pt x="1714437" y="396700"/>
                      <a:pt x="1716246" y="397258"/>
                      <a:pt x="1717588" y="398301"/>
                    </a:cubicBezTo>
                    <a:lnTo>
                      <a:pt x="1723349" y="402783"/>
                    </a:lnTo>
                    <a:cubicBezTo>
                      <a:pt x="1726033" y="404871"/>
                      <a:pt x="1725831" y="408113"/>
                      <a:pt x="1722897" y="410023"/>
                    </a:cubicBezTo>
                    <a:lnTo>
                      <a:pt x="1716602" y="414124"/>
                    </a:lnTo>
                    <a:cubicBezTo>
                      <a:pt x="1713668" y="416035"/>
                      <a:pt x="1709116" y="415891"/>
                      <a:pt x="1706431" y="413803"/>
                    </a:cubicBezTo>
                    <a:lnTo>
                      <a:pt x="1700671" y="409321"/>
                    </a:lnTo>
                    <a:cubicBezTo>
                      <a:pt x="1697986" y="407233"/>
                      <a:pt x="1698188" y="403991"/>
                      <a:pt x="1701122" y="402081"/>
                    </a:cubicBezTo>
                    <a:lnTo>
                      <a:pt x="1707417" y="397980"/>
                    </a:lnTo>
                    <a:cubicBezTo>
                      <a:pt x="1708884" y="397025"/>
                      <a:pt x="1710756" y="396583"/>
                      <a:pt x="1712596" y="396641"/>
                    </a:cubicBezTo>
                    <a:close/>
                    <a:moveTo>
                      <a:pt x="1082093" y="396641"/>
                    </a:moveTo>
                    <a:cubicBezTo>
                      <a:pt x="1083933" y="396700"/>
                      <a:pt x="1085743" y="397258"/>
                      <a:pt x="1087085" y="398301"/>
                    </a:cubicBezTo>
                    <a:lnTo>
                      <a:pt x="1092846" y="402783"/>
                    </a:lnTo>
                    <a:cubicBezTo>
                      <a:pt x="1095530" y="404871"/>
                      <a:pt x="1095328" y="408113"/>
                      <a:pt x="1092394" y="410023"/>
                    </a:cubicBezTo>
                    <a:lnTo>
                      <a:pt x="1086099" y="414124"/>
                    </a:lnTo>
                    <a:cubicBezTo>
                      <a:pt x="1083165" y="416035"/>
                      <a:pt x="1078612" y="415891"/>
                      <a:pt x="1075928" y="413803"/>
                    </a:cubicBezTo>
                    <a:lnTo>
                      <a:pt x="1070167" y="409321"/>
                    </a:lnTo>
                    <a:cubicBezTo>
                      <a:pt x="1067483" y="407233"/>
                      <a:pt x="1067685" y="403991"/>
                      <a:pt x="1070618" y="402081"/>
                    </a:cubicBezTo>
                    <a:lnTo>
                      <a:pt x="1076914" y="397980"/>
                    </a:lnTo>
                    <a:cubicBezTo>
                      <a:pt x="1078381" y="397025"/>
                      <a:pt x="1080252" y="396583"/>
                      <a:pt x="1082093" y="396641"/>
                    </a:cubicBezTo>
                    <a:close/>
                    <a:moveTo>
                      <a:pt x="452784" y="396641"/>
                    </a:moveTo>
                    <a:cubicBezTo>
                      <a:pt x="454624" y="396700"/>
                      <a:pt x="456434" y="397258"/>
                      <a:pt x="457775" y="398301"/>
                    </a:cubicBezTo>
                    <a:lnTo>
                      <a:pt x="463536" y="402783"/>
                    </a:lnTo>
                    <a:cubicBezTo>
                      <a:pt x="466220" y="404871"/>
                      <a:pt x="466019" y="408113"/>
                      <a:pt x="463084" y="410023"/>
                    </a:cubicBezTo>
                    <a:lnTo>
                      <a:pt x="456789" y="414124"/>
                    </a:lnTo>
                    <a:cubicBezTo>
                      <a:pt x="453855" y="416035"/>
                      <a:pt x="449302" y="415891"/>
                      <a:pt x="446618" y="413803"/>
                    </a:cubicBezTo>
                    <a:lnTo>
                      <a:pt x="440858" y="409321"/>
                    </a:lnTo>
                    <a:cubicBezTo>
                      <a:pt x="438174" y="407233"/>
                      <a:pt x="438375" y="403991"/>
                      <a:pt x="441309" y="402081"/>
                    </a:cubicBezTo>
                    <a:lnTo>
                      <a:pt x="447604" y="397980"/>
                    </a:lnTo>
                    <a:cubicBezTo>
                      <a:pt x="449071" y="397025"/>
                      <a:pt x="450943" y="396583"/>
                      <a:pt x="452784" y="396641"/>
                    </a:cubicBezTo>
                    <a:close/>
                    <a:moveTo>
                      <a:pt x="76562" y="383556"/>
                    </a:moveTo>
                    <a:lnTo>
                      <a:pt x="87910" y="391634"/>
                    </a:lnTo>
                    <a:cubicBezTo>
                      <a:pt x="95558" y="397078"/>
                      <a:pt x="95559" y="405906"/>
                      <a:pt x="87911" y="411349"/>
                    </a:cubicBezTo>
                    <a:lnTo>
                      <a:pt x="69362" y="424554"/>
                    </a:lnTo>
                    <a:close/>
                    <a:moveTo>
                      <a:pt x="2065525" y="382150"/>
                    </a:moveTo>
                    <a:cubicBezTo>
                      <a:pt x="2067613" y="382091"/>
                      <a:pt x="2069733" y="382600"/>
                      <a:pt x="2071390" y="383690"/>
                    </a:cubicBezTo>
                    <a:lnTo>
                      <a:pt x="2078497" y="388366"/>
                    </a:lnTo>
                    <a:cubicBezTo>
                      <a:pt x="2081809" y="390546"/>
                      <a:pt x="2082012" y="394224"/>
                      <a:pt x="2078951" y="396583"/>
                    </a:cubicBezTo>
                    <a:lnTo>
                      <a:pt x="2070418" y="403154"/>
                    </a:lnTo>
                    <a:cubicBezTo>
                      <a:pt x="2067356" y="405512"/>
                      <a:pt x="2062189" y="405656"/>
                      <a:pt x="2058876" y="403477"/>
                    </a:cubicBezTo>
                    <a:lnTo>
                      <a:pt x="2051768" y="398800"/>
                    </a:lnTo>
                    <a:cubicBezTo>
                      <a:pt x="2048456" y="396620"/>
                      <a:pt x="2048253" y="392942"/>
                      <a:pt x="2051315" y="390584"/>
                    </a:cubicBezTo>
                    <a:lnTo>
                      <a:pt x="2059848" y="384013"/>
                    </a:lnTo>
                    <a:cubicBezTo>
                      <a:pt x="2061379" y="382834"/>
                      <a:pt x="2063436" y="382208"/>
                      <a:pt x="2065525" y="382150"/>
                    </a:cubicBezTo>
                    <a:close/>
                    <a:moveTo>
                      <a:pt x="1434894" y="382150"/>
                    </a:moveTo>
                    <a:cubicBezTo>
                      <a:pt x="1436983" y="382091"/>
                      <a:pt x="1439102" y="382600"/>
                      <a:pt x="1440759" y="383690"/>
                    </a:cubicBezTo>
                    <a:lnTo>
                      <a:pt x="1447866" y="388366"/>
                    </a:lnTo>
                    <a:cubicBezTo>
                      <a:pt x="1451179" y="390546"/>
                      <a:pt x="1451382" y="394224"/>
                      <a:pt x="1448320" y="396583"/>
                    </a:cubicBezTo>
                    <a:lnTo>
                      <a:pt x="1439787" y="403154"/>
                    </a:lnTo>
                    <a:cubicBezTo>
                      <a:pt x="1436726" y="405512"/>
                      <a:pt x="1431558" y="405656"/>
                      <a:pt x="1428246" y="403477"/>
                    </a:cubicBezTo>
                    <a:lnTo>
                      <a:pt x="1421138" y="398800"/>
                    </a:lnTo>
                    <a:cubicBezTo>
                      <a:pt x="1417826" y="396620"/>
                      <a:pt x="1417622" y="392942"/>
                      <a:pt x="1420685" y="390584"/>
                    </a:cubicBezTo>
                    <a:lnTo>
                      <a:pt x="1429217" y="384013"/>
                    </a:lnTo>
                    <a:cubicBezTo>
                      <a:pt x="1430748" y="382834"/>
                      <a:pt x="1432805" y="382208"/>
                      <a:pt x="1434894" y="382150"/>
                    </a:cubicBezTo>
                    <a:close/>
                    <a:moveTo>
                      <a:pt x="804391" y="382150"/>
                    </a:moveTo>
                    <a:cubicBezTo>
                      <a:pt x="806479" y="382091"/>
                      <a:pt x="808599" y="382600"/>
                      <a:pt x="810256" y="383690"/>
                    </a:cubicBezTo>
                    <a:lnTo>
                      <a:pt x="817363" y="388366"/>
                    </a:lnTo>
                    <a:cubicBezTo>
                      <a:pt x="820675" y="390546"/>
                      <a:pt x="820879" y="394224"/>
                      <a:pt x="817817" y="396583"/>
                    </a:cubicBezTo>
                    <a:lnTo>
                      <a:pt x="809284" y="403154"/>
                    </a:lnTo>
                    <a:cubicBezTo>
                      <a:pt x="806222" y="405512"/>
                      <a:pt x="801055" y="405656"/>
                      <a:pt x="797742" y="403477"/>
                    </a:cubicBezTo>
                    <a:lnTo>
                      <a:pt x="790635" y="398800"/>
                    </a:lnTo>
                    <a:cubicBezTo>
                      <a:pt x="787323" y="396620"/>
                      <a:pt x="787119" y="392942"/>
                      <a:pt x="790181" y="390584"/>
                    </a:cubicBezTo>
                    <a:lnTo>
                      <a:pt x="798714" y="384013"/>
                    </a:lnTo>
                    <a:cubicBezTo>
                      <a:pt x="800245" y="382834"/>
                      <a:pt x="802301" y="382208"/>
                      <a:pt x="804391" y="382150"/>
                    </a:cubicBezTo>
                    <a:close/>
                    <a:moveTo>
                      <a:pt x="175081" y="382150"/>
                    </a:moveTo>
                    <a:cubicBezTo>
                      <a:pt x="177170" y="382091"/>
                      <a:pt x="179289" y="382600"/>
                      <a:pt x="180946" y="383690"/>
                    </a:cubicBezTo>
                    <a:lnTo>
                      <a:pt x="188053" y="388366"/>
                    </a:lnTo>
                    <a:cubicBezTo>
                      <a:pt x="191366" y="390546"/>
                      <a:pt x="191569" y="394224"/>
                      <a:pt x="188507" y="396583"/>
                    </a:cubicBezTo>
                    <a:lnTo>
                      <a:pt x="179974" y="403154"/>
                    </a:lnTo>
                    <a:cubicBezTo>
                      <a:pt x="176912" y="405512"/>
                      <a:pt x="171745" y="405656"/>
                      <a:pt x="168433" y="403477"/>
                    </a:cubicBezTo>
                    <a:lnTo>
                      <a:pt x="161325" y="398800"/>
                    </a:lnTo>
                    <a:cubicBezTo>
                      <a:pt x="158013" y="396620"/>
                      <a:pt x="157810" y="392942"/>
                      <a:pt x="160871" y="390584"/>
                    </a:cubicBezTo>
                    <a:lnTo>
                      <a:pt x="169404" y="384013"/>
                    </a:lnTo>
                    <a:cubicBezTo>
                      <a:pt x="170936" y="382834"/>
                      <a:pt x="172992" y="382208"/>
                      <a:pt x="175081" y="382150"/>
                    </a:cubicBezTo>
                    <a:close/>
                    <a:moveTo>
                      <a:pt x="2353077" y="374972"/>
                    </a:moveTo>
                    <a:cubicBezTo>
                      <a:pt x="2356967" y="374039"/>
                      <a:pt x="2361181" y="375527"/>
                      <a:pt x="2362493" y="378296"/>
                    </a:cubicBezTo>
                    <a:lnTo>
                      <a:pt x="2365305" y="384237"/>
                    </a:lnTo>
                    <a:cubicBezTo>
                      <a:pt x="2366615" y="387006"/>
                      <a:pt x="2364524" y="390007"/>
                      <a:pt x="2360634" y="390940"/>
                    </a:cubicBezTo>
                    <a:lnTo>
                      <a:pt x="2350150" y="393455"/>
                    </a:lnTo>
                    <a:cubicBezTo>
                      <a:pt x="2346261" y="394388"/>
                      <a:pt x="2342045" y="392899"/>
                      <a:pt x="2340735" y="390130"/>
                    </a:cubicBezTo>
                    <a:lnTo>
                      <a:pt x="2337922" y="384189"/>
                    </a:lnTo>
                    <a:cubicBezTo>
                      <a:pt x="2336612" y="381420"/>
                      <a:pt x="2338703" y="378419"/>
                      <a:pt x="2342593" y="377486"/>
                    </a:cubicBezTo>
                    <a:close/>
                    <a:moveTo>
                      <a:pt x="1722446" y="374972"/>
                    </a:moveTo>
                    <a:cubicBezTo>
                      <a:pt x="1726336" y="374039"/>
                      <a:pt x="1730551" y="375527"/>
                      <a:pt x="1731862" y="378296"/>
                    </a:cubicBezTo>
                    <a:lnTo>
                      <a:pt x="1734675" y="384237"/>
                    </a:lnTo>
                    <a:cubicBezTo>
                      <a:pt x="1735984" y="387006"/>
                      <a:pt x="1733894" y="390007"/>
                      <a:pt x="1730004" y="390940"/>
                    </a:cubicBezTo>
                    <a:lnTo>
                      <a:pt x="1719520" y="393455"/>
                    </a:lnTo>
                    <a:cubicBezTo>
                      <a:pt x="1715630" y="394388"/>
                      <a:pt x="1711415" y="392899"/>
                      <a:pt x="1710104" y="390130"/>
                    </a:cubicBezTo>
                    <a:lnTo>
                      <a:pt x="1707292" y="384189"/>
                    </a:lnTo>
                    <a:cubicBezTo>
                      <a:pt x="1705982" y="381420"/>
                      <a:pt x="1708073" y="378419"/>
                      <a:pt x="1711963" y="377486"/>
                    </a:cubicBezTo>
                    <a:close/>
                    <a:moveTo>
                      <a:pt x="1091943" y="374972"/>
                    </a:moveTo>
                    <a:cubicBezTo>
                      <a:pt x="1095833" y="374039"/>
                      <a:pt x="1100048" y="375527"/>
                      <a:pt x="1101359" y="378296"/>
                    </a:cubicBezTo>
                    <a:lnTo>
                      <a:pt x="1104171" y="384237"/>
                    </a:lnTo>
                    <a:cubicBezTo>
                      <a:pt x="1105481" y="387006"/>
                      <a:pt x="1103390" y="390007"/>
                      <a:pt x="1099500" y="390940"/>
                    </a:cubicBezTo>
                    <a:lnTo>
                      <a:pt x="1089017" y="393455"/>
                    </a:lnTo>
                    <a:cubicBezTo>
                      <a:pt x="1085127" y="394388"/>
                      <a:pt x="1080911" y="392899"/>
                      <a:pt x="1079601" y="390130"/>
                    </a:cubicBezTo>
                    <a:lnTo>
                      <a:pt x="1076789" y="384189"/>
                    </a:lnTo>
                    <a:cubicBezTo>
                      <a:pt x="1075479" y="381420"/>
                      <a:pt x="1077570" y="378419"/>
                      <a:pt x="1081459" y="377486"/>
                    </a:cubicBezTo>
                    <a:close/>
                    <a:moveTo>
                      <a:pt x="462634" y="374972"/>
                    </a:moveTo>
                    <a:cubicBezTo>
                      <a:pt x="466523" y="374039"/>
                      <a:pt x="470738" y="375527"/>
                      <a:pt x="472050" y="378296"/>
                    </a:cubicBezTo>
                    <a:lnTo>
                      <a:pt x="474862" y="384237"/>
                    </a:lnTo>
                    <a:cubicBezTo>
                      <a:pt x="476172" y="387006"/>
                      <a:pt x="474080" y="390007"/>
                      <a:pt x="470191" y="390940"/>
                    </a:cubicBezTo>
                    <a:lnTo>
                      <a:pt x="459707" y="393455"/>
                    </a:lnTo>
                    <a:cubicBezTo>
                      <a:pt x="455817" y="394388"/>
                      <a:pt x="451602" y="392899"/>
                      <a:pt x="450291" y="390130"/>
                    </a:cubicBezTo>
                    <a:lnTo>
                      <a:pt x="447479" y="384189"/>
                    </a:lnTo>
                    <a:cubicBezTo>
                      <a:pt x="446169" y="381420"/>
                      <a:pt x="448260" y="378419"/>
                      <a:pt x="452150" y="377486"/>
                    </a:cubicBezTo>
                    <a:close/>
                    <a:moveTo>
                      <a:pt x="1943406" y="372621"/>
                    </a:moveTo>
                    <a:cubicBezTo>
                      <a:pt x="1948418" y="372621"/>
                      <a:pt x="1953429" y="373982"/>
                      <a:pt x="1957253" y="376704"/>
                    </a:cubicBezTo>
                    <a:lnTo>
                      <a:pt x="1978227" y="391634"/>
                    </a:lnTo>
                    <a:cubicBezTo>
                      <a:pt x="1985875" y="397078"/>
                      <a:pt x="1985875" y="405906"/>
                      <a:pt x="1978227" y="411349"/>
                    </a:cubicBezTo>
                    <a:lnTo>
                      <a:pt x="1941425" y="437547"/>
                    </a:lnTo>
                    <a:cubicBezTo>
                      <a:pt x="1933778" y="442991"/>
                      <a:pt x="1921378" y="442991"/>
                      <a:pt x="1913731" y="437547"/>
                    </a:cubicBezTo>
                    <a:lnTo>
                      <a:pt x="1892757" y="422617"/>
                    </a:lnTo>
                    <a:cubicBezTo>
                      <a:pt x="1885109" y="417172"/>
                      <a:pt x="1885109" y="408345"/>
                      <a:pt x="1892757" y="402902"/>
                    </a:cubicBezTo>
                    <a:lnTo>
                      <a:pt x="1929559" y="376704"/>
                    </a:lnTo>
                    <a:cubicBezTo>
                      <a:pt x="1933383" y="373982"/>
                      <a:pt x="1938395" y="372621"/>
                      <a:pt x="1943406" y="372621"/>
                    </a:cubicBezTo>
                    <a:close/>
                    <a:moveTo>
                      <a:pt x="1312903" y="372621"/>
                    </a:moveTo>
                    <a:cubicBezTo>
                      <a:pt x="1317914" y="372621"/>
                      <a:pt x="1322926" y="373982"/>
                      <a:pt x="1326750" y="376704"/>
                    </a:cubicBezTo>
                    <a:lnTo>
                      <a:pt x="1347723" y="391634"/>
                    </a:lnTo>
                    <a:cubicBezTo>
                      <a:pt x="1355371" y="397078"/>
                      <a:pt x="1355372" y="405906"/>
                      <a:pt x="1347724" y="411349"/>
                    </a:cubicBezTo>
                    <a:lnTo>
                      <a:pt x="1310922" y="437547"/>
                    </a:lnTo>
                    <a:cubicBezTo>
                      <a:pt x="1303275" y="442991"/>
                      <a:pt x="1290875" y="442991"/>
                      <a:pt x="1283227" y="437547"/>
                    </a:cubicBezTo>
                    <a:lnTo>
                      <a:pt x="1262254" y="422617"/>
                    </a:lnTo>
                    <a:cubicBezTo>
                      <a:pt x="1254606" y="417172"/>
                      <a:pt x="1254606" y="408345"/>
                      <a:pt x="1262254" y="402902"/>
                    </a:cubicBezTo>
                    <a:lnTo>
                      <a:pt x="1299056" y="376704"/>
                    </a:lnTo>
                    <a:cubicBezTo>
                      <a:pt x="1302880" y="373982"/>
                      <a:pt x="1307891" y="372621"/>
                      <a:pt x="1312903" y="372621"/>
                    </a:cubicBezTo>
                    <a:close/>
                    <a:moveTo>
                      <a:pt x="683593" y="372621"/>
                    </a:moveTo>
                    <a:cubicBezTo>
                      <a:pt x="688605" y="372621"/>
                      <a:pt x="693616" y="373982"/>
                      <a:pt x="697440" y="376704"/>
                    </a:cubicBezTo>
                    <a:lnTo>
                      <a:pt x="718413" y="391634"/>
                    </a:lnTo>
                    <a:cubicBezTo>
                      <a:pt x="726062" y="397078"/>
                      <a:pt x="726062" y="405906"/>
                      <a:pt x="718414" y="411349"/>
                    </a:cubicBezTo>
                    <a:lnTo>
                      <a:pt x="681612" y="437547"/>
                    </a:lnTo>
                    <a:cubicBezTo>
                      <a:pt x="673965" y="442991"/>
                      <a:pt x="661565" y="442991"/>
                      <a:pt x="653917" y="437547"/>
                    </a:cubicBezTo>
                    <a:lnTo>
                      <a:pt x="632944" y="422617"/>
                    </a:lnTo>
                    <a:cubicBezTo>
                      <a:pt x="625297" y="417172"/>
                      <a:pt x="625297" y="408345"/>
                      <a:pt x="632944" y="402902"/>
                    </a:cubicBezTo>
                    <a:lnTo>
                      <a:pt x="669747" y="376704"/>
                    </a:lnTo>
                    <a:cubicBezTo>
                      <a:pt x="673570" y="373982"/>
                      <a:pt x="678581" y="372621"/>
                      <a:pt x="683593" y="372621"/>
                    </a:cubicBezTo>
                    <a:close/>
                    <a:moveTo>
                      <a:pt x="2420904" y="363228"/>
                    </a:moveTo>
                    <a:cubicBezTo>
                      <a:pt x="2423684" y="363228"/>
                      <a:pt x="2426464" y="363982"/>
                      <a:pt x="2428586" y="365492"/>
                    </a:cubicBezTo>
                    <a:lnTo>
                      <a:pt x="2488816" y="408368"/>
                    </a:lnTo>
                    <a:cubicBezTo>
                      <a:pt x="2493058" y="411389"/>
                      <a:pt x="2493058" y="416286"/>
                      <a:pt x="2488816" y="419306"/>
                    </a:cubicBezTo>
                    <a:lnTo>
                      <a:pt x="2437302" y="455977"/>
                    </a:lnTo>
                    <a:cubicBezTo>
                      <a:pt x="2433060" y="458997"/>
                      <a:pt x="2426180" y="458997"/>
                      <a:pt x="2421938" y="455977"/>
                    </a:cubicBezTo>
                    <a:lnTo>
                      <a:pt x="2361707" y="413100"/>
                    </a:lnTo>
                    <a:cubicBezTo>
                      <a:pt x="2357465" y="410080"/>
                      <a:pt x="2357465" y="405183"/>
                      <a:pt x="2361707" y="402164"/>
                    </a:cubicBezTo>
                    <a:lnTo>
                      <a:pt x="2413222" y="365492"/>
                    </a:lnTo>
                    <a:cubicBezTo>
                      <a:pt x="2415342" y="363983"/>
                      <a:pt x="2418123" y="363228"/>
                      <a:pt x="2420904" y="363228"/>
                    </a:cubicBezTo>
                    <a:close/>
                    <a:moveTo>
                      <a:pt x="1790273" y="363228"/>
                    </a:moveTo>
                    <a:cubicBezTo>
                      <a:pt x="1793053" y="363228"/>
                      <a:pt x="1795834" y="363982"/>
                      <a:pt x="1797955" y="365492"/>
                    </a:cubicBezTo>
                    <a:lnTo>
                      <a:pt x="1858186" y="408368"/>
                    </a:lnTo>
                    <a:cubicBezTo>
                      <a:pt x="1862428" y="411389"/>
                      <a:pt x="1862428" y="416286"/>
                      <a:pt x="1858186" y="419306"/>
                    </a:cubicBezTo>
                    <a:lnTo>
                      <a:pt x="1806671" y="455977"/>
                    </a:lnTo>
                    <a:cubicBezTo>
                      <a:pt x="1802429" y="458997"/>
                      <a:pt x="1795550" y="458997"/>
                      <a:pt x="1791307" y="455977"/>
                    </a:cubicBezTo>
                    <a:lnTo>
                      <a:pt x="1731076" y="413100"/>
                    </a:lnTo>
                    <a:cubicBezTo>
                      <a:pt x="1726834" y="410080"/>
                      <a:pt x="1726834" y="405183"/>
                      <a:pt x="1731076" y="402164"/>
                    </a:cubicBezTo>
                    <a:lnTo>
                      <a:pt x="1782591" y="365492"/>
                    </a:lnTo>
                    <a:cubicBezTo>
                      <a:pt x="1784712" y="363983"/>
                      <a:pt x="1787492" y="363228"/>
                      <a:pt x="1790273" y="363228"/>
                    </a:cubicBezTo>
                    <a:close/>
                    <a:moveTo>
                      <a:pt x="1159770" y="363228"/>
                    </a:moveTo>
                    <a:cubicBezTo>
                      <a:pt x="1162550" y="363228"/>
                      <a:pt x="1165331" y="363982"/>
                      <a:pt x="1167452" y="365492"/>
                    </a:cubicBezTo>
                    <a:lnTo>
                      <a:pt x="1227682" y="408368"/>
                    </a:lnTo>
                    <a:cubicBezTo>
                      <a:pt x="1231924" y="411389"/>
                      <a:pt x="1231924" y="416286"/>
                      <a:pt x="1227682" y="419306"/>
                    </a:cubicBezTo>
                    <a:lnTo>
                      <a:pt x="1176168" y="455977"/>
                    </a:lnTo>
                    <a:cubicBezTo>
                      <a:pt x="1171926" y="458997"/>
                      <a:pt x="1165047" y="458997"/>
                      <a:pt x="1160804" y="455977"/>
                    </a:cubicBezTo>
                    <a:lnTo>
                      <a:pt x="1100573" y="413100"/>
                    </a:lnTo>
                    <a:cubicBezTo>
                      <a:pt x="1096331" y="410080"/>
                      <a:pt x="1096331" y="405183"/>
                      <a:pt x="1100573" y="402164"/>
                    </a:cubicBezTo>
                    <a:lnTo>
                      <a:pt x="1152087" y="365492"/>
                    </a:lnTo>
                    <a:cubicBezTo>
                      <a:pt x="1154208" y="363983"/>
                      <a:pt x="1156989" y="363228"/>
                      <a:pt x="1159770" y="363228"/>
                    </a:cubicBezTo>
                    <a:close/>
                    <a:moveTo>
                      <a:pt x="530460" y="363228"/>
                    </a:moveTo>
                    <a:cubicBezTo>
                      <a:pt x="533240" y="363228"/>
                      <a:pt x="536021" y="363982"/>
                      <a:pt x="538142" y="365492"/>
                    </a:cubicBezTo>
                    <a:lnTo>
                      <a:pt x="598373" y="408368"/>
                    </a:lnTo>
                    <a:cubicBezTo>
                      <a:pt x="602615" y="411389"/>
                      <a:pt x="602615" y="416286"/>
                      <a:pt x="598373" y="419306"/>
                    </a:cubicBezTo>
                    <a:lnTo>
                      <a:pt x="546858" y="455977"/>
                    </a:lnTo>
                    <a:cubicBezTo>
                      <a:pt x="542616" y="458997"/>
                      <a:pt x="535737" y="458997"/>
                      <a:pt x="531494" y="455977"/>
                    </a:cubicBezTo>
                    <a:lnTo>
                      <a:pt x="471264" y="413100"/>
                    </a:lnTo>
                    <a:cubicBezTo>
                      <a:pt x="467021" y="410080"/>
                      <a:pt x="467021" y="405183"/>
                      <a:pt x="471264" y="402164"/>
                    </a:cubicBezTo>
                    <a:lnTo>
                      <a:pt x="522778" y="365492"/>
                    </a:lnTo>
                    <a:cubicBezTo>
                      <a:pt x="524899" y="363983"/>
                      <a:pt x="527680" y="363228"/>
                      <a:pt x="530460" y="363228"/>
                    </a:cubicBezTo>
                    <a:close/>
                    <a:moveTo>
                      <a:pt x="2337254" y="353280"/>
                    </a:moveTo>
                    <a:cubicBezTo>
                      <a:pt x="2339094" y="353338"/>
                      <a:pt x="2340904" y="353896"/>
                      <a:pt x="2342246" y="354939"/>
                    </a:cubicBezTo>
                    <a:lnTo>
                      <a:pt x="2348007" y="359422"/>
                    </a:lnTo>
                    <a:cubicBezTo>
                      <a:pt x="2350691" y="361510"/>
                      <a:pt x="2350488" y="364751"/>
                      <a:pt x="2347555" y="366662"/>
                    </a:cubicBezTo>
                    <a:lnTo>
                      <a:pt x="2341260" y="370762"/>
                    </a:lnTo>
                    <a:cubicBezTo>
                      <a:pt x="2338326" y="372673"/>
                      <a:pt x="2333773" y="372529"/>
                      <a:pt x="2331089" y="370441"/>
                    </a:cubicBezTo>
                    <a:lnTo>
                      <a:pt x="2325329" y="365960"/>
                    </a:lnTo>
                    <a:cubicBezTo>
                      <a:pt x="2322644" y="363871"/>
                      <a:pt x="2322847" y="360630"/>
                      <a:pt x="2325779" y="358719"/>
                    </a:cubicBezTo>
                    <a:lnTo>
                      <a:pt x="2332075" y="354619"/>
                    </a:lnTo>
                    <a:cubicBezTo>
                      <a:pt x="2333542" y="353663"/>
                      <a:pt x="2335413" y="353221"/>
                      <a:pt x="2337254" y="353280"/>
                    </a:cubicBezTo>
                    <a:close/>
                    <a:moveTo>
                      <a:pt x="1706624" y="353280"/>
                    </a:moveTo>
                    <a:cubicBezTo>
                      <a:pt x="1708464" y="353338"/>
                      <a:pt x="1710274" y="353896"/>
                      <a:pt x="1711615" y="354939"/>
                    </a:cubicBezTo>
                    <a:lnTo>
                      <a:pt x="1717376" y="359422"/>
                    </a:lnTo>
                    <a:cubicBezTo>
                      <a:pt x="1720060" y="361510"/>
                      <a:pt x="1719858" y="364751"/>
                      <a:pt x="1716925" y="366662"/>
                    </a:cubicBezTo>
                    <a:lnTo>
                      <a:pt x="1710629" y="370762"/>
                    </a:lnTo>
                    <a:cubicBezTo>
                      <a:pt x="1707696" y="372673"/>
                      <a:pt x="1703142" y="372529"/>
                      <a:pt x="1700458" y="370441"/>
                    </a:cubicBezTo>
                    <a:lnTo>
                      <a:pt x="1694698" y="365960"/>
                    </a:lnTo>
                    <a:cubicBezTo>
                      <a:pt x="1692014" y="363871"/>
                      <a:pt x="1692216" y="360630"/>
                      <a:pt x="1695149" y="358719"/>
                    </a:cubicBezTo>
                    <a:lnTo>
                      <a:pt x="1701445" y="354619"/>
                    </a:lnTo>
                    <a:cubicBezTo>
                      <a:pt x="1702911" y="353663"/>
                      <a:pt x="1704783" y="353221"/>
                      <a:pt x="1706624" y="353280"/>
                    </a:cubicBezTo>
                    <a:close/>
                    <a:moveTo>
                      <a:pt x="1076121" y="353280"/>
                    </a:moveTo>
                    <a:cubicBezTo>
                      <a:pt x="1077961" y="353338"/>
                      <a:pt x="1079770" y="353896"/>
                      <a:pt x="1081112" y="354939"/>
                    </a:cubicBezTo>
                    <a:lnTo>
                      <a:pt x="1086873" y="359422"/>
                    </a:lnTo>
                    <a:cubicBezTo>
                      <a:pt x="1089557" y="361510"/>
                      <a:pt x="1089355" y="364751"/>
                      <a:pt x="1086421" y="366662"/>
                    </a:cubicBezTo>
                    <a:lnTo>
                      <a:pt x="1080126" y="370762"/>
                    </a:lnTo>
                    <a:cubicBezTo>
                      <a:pt x="1077193" y="372673"/>
                      <a:pt x="1072639" y="372529"/>
                      <a:pt x="1069955" y="370441"/>
                    </a:cubicBezTo>
                    <a:lnTo>
                      <a:pt x="1064195" y="365960"/>
                    </a:lnTo>
                    <a:cubicBezTo>
                      <a:pt x="1061510" y="363871"/>
                      <a:pt x="1061713" y="360630"/>
                      <a:pt x="1064646" y="358719"/>
                    </a:cubicBezTo>
                    <a:lnTo>
                      <a:pt x="1070942" y="354619"/>
                    </a:lnTo>
                    <a:cubicBezTo>
                      <a:pt x="1072408" y="353663"/>
                      <a:pt x="1074280" y="353221"/>
                      <a:pt x="1076121" y="353280"/>
                    </a:cubicBezTo>
                    <a:close/>
                    <a:moveTo>
                      <a:pt x="446811" y="353280"/>
                    </a:moveTo>
                    <a:cubicBezTo>
                      <a:pt x="448651" y="353338"/>
                      <a:pt x="450461" y="353896"/>
                      <a:pt x="451803" y="354939"/>
                    </a:cubicBezTo>
                    <a:lnTo>
                      <a:pt x="457563" y="359422"/>
                    </a:lnTo>
                    <a:cubicBezTo>
                      <a:pt x="460247" y="361510"/>
                      <a:pt x="460045" y="364751"/>
                      <a:pt x="457111" y="366662"/>
                    </a:cubicBezTo>
                    <a:lnTo>
                      <a:pt x="450817" y="370762"/>
                    </a:lnTo>
                    <a:cubicBezTo>
                      <a:pt x="447883" y="372673"/>
                      <a:pt x="443329" y="372529"/>
                      <a:pt x="440646" y="370441"/>
                    </a:cubicBezTo>
                    <a:lnTo>
                      <a:pt x="434885" y="365960"/>
                    </a:lnTo>
                    <a:cubicBezTo>
                      <a:pt x="432201" y="363871"/>
                      <a:pt x="432403" y="360630"/>
                      <a:pt x="435336" y="358719"/>
                    </a:cubicBezTo>
                    <a:lnTo>
                      <a:pt x="441632" y="354619"/>
                    </a:lnTo>
                    <a:cubicBezTo>
                      <a:pt x="443099" y="353663"/>
                      <a:pt x="444970" y="353221"/>
                      <a:pt x="446811" y="353280"/>
                    </a:cubicBezTo>
                    <a:close/>
                    <a:moveTo>
                      <a:pt x="81968" y="352776"/>
                    </a:moveTo>
                    <a:lnTo>
                      <a:pt x="85046" y="355171"/>
                    </a:lnTo>
                    <a:cubicBezTo>
                      <a:pt x="87730" y="357259"/>
                      <a:pt x="87528" y="360500"/>
                      <a:pt x="84595" y="362411"/>
                    </a:cubicBezTo>
                    <a:lnTo>
                      <a:pt x="79718" y="365589"/>
                    </a:lnTo>
                    <a:close/>
                    <a:moveTo>
                      <a:pt x="1964609" y="349029"/>
                    </a:moveTo>
                    <a:cubicBezTo>
                      <a:pt x="1966450" y="349087"/>
                      <a:pt x="1968260" y="349645"/>
                      <a:pt x="1969601" y="350689"/>
                    </a:cubicBezTo>
                    <a:lnTo>
                      <a:pt x="1975362" y="355171"/>
                    </a:lnTo>
                    <a:cubicBezTo>
                      <a:pt x="1978047" y="357259"/>
                      <a:pt x="1977845" y="360500"/>
                      <a:pt x="1974912" y="362411"/>
                    </a:cubicBezTo>
                    <a:lnTo>
                      <a:pt x="1968616" y="366512"/>
                    </a:lnTo>
                    <a:cubicBezTo>
                      <a:pt x="1965682" y="368422"/>
                      <a:pt x="1961129" y="368278"/>
                      <a:pt x="1958444" y="366190"/>
                    </a:cubicBezTo>
                    <a:lnTo>
                      <a:pt x="1952684" y="361709"/>
                    </a:lnTo>
                    <a:cubicBezTo>
                      <a:pt x="1949999" y="359621"/>
                      <a:pt x="1950201" y="356379"/>
                      <a:pt x="1953135" y="354468"/>
                    </a:cubicBezTo>
                    <a:lnTo>
                      <a:pt x="1959431" y="350368"/>
                    </a:lnTo>
                    <a:cubicBezTo>
                      <a:pt x="1960898" y="349412"/>
                      <a:pt x="1962769" y="348970"/>
                      <a:pt x="1964609" y="349029"/>
                    </a:cubicBezTo>
                    <a:close/>
                    <a:moveTo>
                      <a:pt x="1334106" y="349029"/>
                    </a:moveTo>
                    <a:cubicBezTo>
                      <a:pt x="1335947" y="349087"/>
                      <a:pt x="1337757" y="349645"/>
                      <a:pt x="1339098" y="350689"/>
                    </a:cubicBezTo>
                    <a:lnTo>
                      <a:pt x="1344859" y="355171"/>
                    </a:lnTo>
                    <a:cubicBezTo>
                      <a:pt x="1347543" y="357259"/>
                      <a:pt x="1347341" y="360500"/>
                      <a:pt x="1344408" y="362411"/>
                    </a:cubicBezTo>
                    <a:lnTo>
                      <a:pt x="1338113" y="366512"/>
                    </a:lnTo>
                    <a:cubicBezTo>
                      <a:pt x="1335178" y="368422"/>
                      <a:pt x="1330626" y="368278"/>
                      <a:pt x="1327941" y="366190"/>
                    </a:cubicBezTo>
                    <a:lnTo>
                      <a:pt x="1322181" y="361709"/>
                    </a:lnTo>
                    <a:cubicBezTo>
                      <a:pt x="1319496" y="359621"/>
                      <a:pt x="1319698" y="356379"/>
                      <a:pt x="1322632" y="354468"/>
                    </a:cubicBezTo>
                    <a:lnTo>
                      <a:pt x="1328927" y="350368"/>
                    </a:lnTo>
                    <a:cubicBezTo>
                      <a:pt x="1330395" y="349412"/>
                      <a:pt x="1332266" y="348970"/>
                      <a:pt x="1334106" y="349029"/>
                    </a:cubicBezTo>
                    <a:close/>
                    <a:moveTo>
                      <a:pt x="704797" y="349029"/>
                    </a:moveTo>
                    <a:cubicBezTo>
                      <a:pt x="706637" y="349087"/>
                      <a:pt x="708447" y="349645"/>
                      <a:pt x="709789" y="350689"/>
                    </a:cubicBezTo>
                    <a:lnTo>
                      <a:pt x="715549" y="355171"/>
                    </a:lnTo>
                    <a:cubicBezTo>
                      <a:pt x="718233" y="357259"/>
                      <a:pt x="718032" y="360500"/>
                      <a:pt x="715098" y="362411"/>
                    </a:cubicBezTo>
                    <a:lnTo>
                      <a:pt x="708803" y="366512"/>
                    </a:lnTo>
                    <a:cubicBezTo>
                      <a:pt x="705869" y="368422"/>
                      <a:pt x="701316" y="368278"/>
                      <a:pt x="698631" y="366190"/>
                    </a:cubicBezTo>
                    <a:lnTo>
                      <a:pt x="692871" y="361709"/>
                    </a:lnTo>
                    <a:cubicBezTo>
                      <a:pt x="690187" y="359621"/>
                      <a:pt x="690389" y="356379"/>
                      <a:pt x="693322" y="354468"/>
                    </a:cubicBezTo>
                    <a:lnTo>
                      <a:pt x="699617" y="350368"/>
                    </a:lnTo>
                    <a:cubicBezTo>
                      <a:pt x="701085" y="349412"/>
                      <a:pt x="702956" y="348970"/>
                      <a:pt x="704797" y="349029"/>
                    </a:cubicBezTo>
                    <a:close/>
                    <a:moveTo>
                      <a:pt x="763846" y="347022"/>
                    </a:moveTo>
                    <a:lnTo>
                      <a:pt x="795258" y="366914"/>
                    </a:lnTo>
                    <a:cubicBezTo>
                      <a:pt x="798853" y="369473"/>
                      <a:pt x="798853" y="373622"/>
                      <a:pt x="795258" y="376181"/>
                    </a:cubicBezTo>
                    <a:lnTo>
                      <a:pt x="763846" y="396073"/>
                    </a:lnTo>
                    <a:lnTo>
                      <a:pt x="735902" y="376181"/>
                    </a:lnTo>
                    <a:cubicBezTo>
                      <a:pt x="732307" y="373622"/>
                      <a:pt x="732307" y="369473"/>
                      <a:pt x="735902" y="366914"/>
                    </a:cubicBezTo>
                    <a:close/>
                    <a:moveTo>
                      <a:pt x="1394350" y="346172"/>
                    </a:moveTo>
                    <a:lnTo>
                      <a:pt x="1425762" y="366914"/>
                    </a:lnTo>
                    <a:cubicBezTo>
                      <a:pt x="1429357" y="369473"/>
                      <a:pt x="1429357" y="373622"/>
                      <a:pt x="1425762" y="376181"/>
                    </a:cubicBezTo>
                    <a:lnTo>
                      <a:pt x="1394350" y="398541"/>
                    </a:lnTo>
                    <a:lnTo>
                      <a:pt x="1365212" y="376181"/>
                    </a:lnTo>
                    <a:cubicBezTo>
                      <a:pt x="1361617" y="373622"/>
                      <a:pt x="1361617" y="369473"/>
                      <a:pt x="1365212" y="366914"/>
                    </a:cubicBezTo>
                    <a:close/>
                    <a:moveTo>
                      <a:pt x="134537" y="346172"/>
                    </a:moveTo>
                    <a:lnTo>
                      <a:pt x="165949" y="366914"/>
                    </a:lnTo>
                    <a:cubicBezTo>
                      <a:pt x="169544" y="369473"/>
                      <a:pt x="169544" y="373622"/>
                      <a:pt x="165949" y="376181"/>
                    </a:cubicBezTo>
                    <a:lnTo>
                      <a:pt x="134537" y="398541"/>
                    </a:lnTo>
                    <a:lnTo>
                      <a:pt x="105399" y="376181"/>
                    </a:lnTo>
                    <a:cubicBezTo>
                      <a:pt x="101804" y="373622"/>
                      <a:pt x="101804" y="369473"/>
                      <a:pt x="105399" y="366914"/>
                    </a:cubicBezTo>
                    <a:close/>
                    <a:moveTo>
                      <a:pt x="2260750" y="345790"/>
                    </a:moveTo>
                    <a:cubicBezTo>
                      <a:pt x="2266309" y="345789"/>
                      <a:pt x="2271868" y="347299"/>
                      <a:pt x="2276109" y="350318"/>
                    </a:cubicBezTo>
                    <a:lnTo>
                      <a:pt x="2319100" y="380922"/>
                    </a:lnTo>
                    <a:cubicBezTo>
                      <a:pt x="2327583" y="386960"/>
                      <a:pt x="2327583" y="396750"/>
                      <a:pt x="2319100" y="402789"/>
                    </a:cubicBezTo>
                    <a:lnTo>
                      <a:pt x="2288906" y="424283"/>
                    </a:lnTo>
                    <a:cubicBezTo>
                      <a:pt x="2280423" y="430321"/>
                      <a:pt x="2266670" y="430321"/>
                      <a:pt x="2258187" y="424283"/>
                    </a:cubicBezTo>
                    <a:lnTo>
                      <a:pt x="2215196" y="393680"/>
                    </a:lnTo>
                    <a:cubicBezTo>
                      <a:pt x="2206713" y="387641"/>
                      <a:pt x="2206713" y="377851"/>
                      <a:pt x="2215196" y="371812"/>
                    </a:cubicBezTo>
                    <a:lnTo>
                      <a:pt x="2245391" y="350318"/>
                    </a:lnTo>
                    <a:cubicBezTo>
                      <a:pt x="2249632" y="347299"/>
                      <a:pt x="2255191" y="345790"/>
                      <a:pt x="2260750" y="345790"/>
                    </a:cubicBezTo>
                    <a:close/>
                    <a:moveTo>
                      <a:pt x="1630120" y="345790"/>
                    </a:moveTo>
                    <a:cubicBezTo>
                      <a:pt x="1635678" y="345789"/>
                      <a:pt x="1641238" y="347299"/>
                      <a:pt x="1645479" y="350318"/>
                    </a:cubicBezTo>
                    <a:lnTo>
                      <a:pt x="1688470" y="380922"/>
                    </a:lnTo>
                    <a:cubicBezTo>
                      <a:pt x="1696952" y="386960"/>
                      <a:pt x="1696952" y="396750"/>
                      <a:pt x="1688470" y="402789"/>
                    </a:cubicBezTo>
                    <a:lnTo>
                      <a:pt x="1658275" y="424283"/>
                    </a:lnTo>
                    <a:cubicBezTo>
                      <a:pt x="1649793" y="430321"/>
                      <a:pt x="1636039" y="430321"/>
                      <a:pt x="1627557" y="424283"/>
                    </a:cubicBezTo>
                    <a:lnTo>
                      <a:pt x="1584565" y="393680"/>
                    </a:lnTo>
                    <a:cubicBezTo>
                      <a:pt x="1576083" y="387641"/>
                      <a:pt x="1576083" y="377851"/>
                      <a:pt x="1584565" y="371812"/>
                    </a:cubicBezTo>
                    <a:lnTo>
                      <a:pt x="1614760" y="350318"/>
                    </a:lnTo>
                    <a:cubicBezTo>
                      <a:pt x="1619002" y="347299"/>
                      <a:pt x="1624561" y="345790"/>
                      <a:pt x="1630120" y="345790"/>
                    </a:cubicBezTo>
                    <a:close/>
                    <a:moveTo>
                      <a:pt x="999616" y="345790"/>
                    </a:moveTo>
                    <a:cubicBezTo>
                      <a:pt x="1005175" y="345789"/>
                      <a:pt x="1010734" y="347299"/>
                      <a:pt x="1014975" y="350318"/>
                    </a:cubicBezTo>
                    <a:lnTo>
                      <a:pt x="1057966" y="380922"/>
                    </a:lnTo>
                    <a:cubicBezTo>
                      <a:pt x="1066449" y="386960"/>
                      <a:pt x="1066449" y="396750"/>
                      <a:pt x="1057966" y="402789"/>
                    </a:cubicBezTo>
                    <a:lnTo>
                      <a:pt x="1027772" y="424283"/>
                    </a:lnTo>
                    <a:cubicBezTo>
                      <a:pt x="1019289" y="430321"/>
                      <a:pt x="1005536" y="430321"/>
                      <a:pt x="997053" y="424283"/>
                    </a:cubicBezTo>
                    <a:lnTo>
                      <a:pt x="954062" y="393680"/>
                    </a:lnTo>
                    <a:cubicBezTo>
                      <a:pt x="945580" y="387641"/>
                      <a:pt x="945580" y="377851"/>
                      <a:pt x="954062" y="371812"/>
                    </a:cubicBezTo>
                    <a:lnTo>
                      <a:pt x="984257" y="350318"/>
                    </a:lnTo>
                    <a:cubicBezTo>
                      <a:pt x="988499" y="347299"/>
                      <a:pt x="994057" y="345790"/>
                      <a:pt x="999616" y="345790"/>
                    </a:cubicBezTo>
                    <a:close/>
                    <a:moveTo>
                      <a:pt x="370307" y="345790"/>
                    </a:moveTo>
                    <a:cubicBezTo>
                      <a:pt x="375866" y="345789"/>
                      <a:pt x="381425" y="347299"/>
                      <a:pt x="385666" y="350318"/>
                    </a:cubicBezTo>
                    <a:lnTo>
                      <a:pt x="428656" y="380922"/>
                    </a:lnTo>
                    <a:cubicBezTo>
                      <a:pt x="437139" y="386960"/>
                      <a:pt x="437139" y="396750"/>
                      <a:pt x="428656" y="402789"/>
                    </a:cubicBezTo>
                    <a:lnTo>
                      <a:pt x="398462" y="424283"/>
                    </a:lnTo>
                    <a:cubicBezTo>
                      <a:pt x="389979" y="430321"/>
                      <a:pt x="376227" y="430321"/>
                      <a:pt x="367744" y="424283"/>
                    </a:cubicBezTo>
                    <a:lnTo>
                      <a:pt x="324753" y="393680"/>
                    </a:lnTo>
                    <a:cubicBezTo>
                      <a:pt x="316270" y="387641"/>
                      <a:pt x="316270" y="377851"/>
                      <a:pt x="324753" y="371812"/>
                    </a:cubicBezTo>
                    <a:lnTo>
                      <a:pt x="354948" y="350318"/>
                    </a:lnTo>
                    <a:cubicBezTo>
                      <a:pt x="359189" y="347299"/>
                      <a:pt x="364748" y="345790"/>
                      <a:pt x="370307" y="345790"/>
                    </a:cubicBezTo>
                    <a:close/>
                    <a:moveTo>
                      <a:pt x="2024980" y="344554"/>
                    </a:moveTo>
                    <a:lnTo>
                      <a:pt x="2056392" y="366914"/>
                    </a:lnTo>
                    <a:cubicBezTo>
                      <a:pt x="2059987" y="369473"/>
                      <a:pt x="2059987" y="373622"/>
                      <a:pt x="2056392" y="376181"/>
                    </a:cubicBezTo>
                    <a:lnTo>
                      <a:pt x="2024980" y="398541"/>
                    </a:lnTo>
                    <a:lnTo>
                      <a:pt x="2024980" y="397013"/>
                    </a:lnTo>
                    <a:lnTo>
                      <a:pt x="1995716" y="376181"/>
                    </a:lnTo>
                    <a:cubicBezTo>
                      <a:pt x="1992120" y="373622"/>
                      <a:pt x="1992120" y="369473"/>
                      <a:pt x="1995715" y="366914"/>
                    </a:cubicBezTo>
                    <a:lnTo>
                      <a:pt x="2024980" y="346082"/>
                    </a:lnTo>
                    <a:close/>
                    <a:moveTo>
                      <a:pt x="2365503" y="343106"/>
                    </a:moveTo>
                    <a:cubicBezTo>
                      <a:pt x="2367572" y="343171"/>
                      <a:pt x="2369606" y="343798"/>
                      <a:pt x="2371115" y="344973"/>
                    </a:cubicBezTo>
                    <a:lnTo>
                      <a:pt x="2390355" y="359941"/>
                    </a:lnTo>
                    <a:cubicBezTo>
                      <a:pt x="2393373" y="362288"/>
                      <a:pt x="2393146" y="365933"/>
                      <a:pt x="2389848" y="368081"/>
                    </a:cubicBezTo>
                    <a:lnTo>
                      <a:pt x="2382771" y="372690"/>
                    </a:lnTo>
                    <a:cubicBezTo>
                      <a:pt x="2379473" y="374838"/>
                      <a:pt x="2374354" y="374677"/>
                      <a:pt x="2371337" y="372329"/>
                    </a:cubicBezTo>
                    <a:lnTo>
                      <a:pt x="2352097" y="357360"/>
                    </a:lnTo>
                    <a:cubicBezTo>
                      <a:pt x="2349079" y="355013"/>
                      <a:pt x="2349307" y="351369"/>
                      <a:pt x="2352603" y="349221"/>
                    </a:cubicBezTo>
                    <a:lnTo>
                      <a:pt x="2359680" y="344611"/>
                    </a:lnTo>
                    <a:cubicBezTo>
                      <a:pt x="2361330" y="343537"/>
                      <a:pt x="2363433" y="343040"/>
                      <a:pt x="2365503" y="343106"/>
                    </a:cubicBezTo>
                    <a:close/>
                    <a:moveTo>
                      <a:pt x="1734872" y="343106"/>
                    </a:moveTo>
                    <a:cubicBezTo>
                      <a:pt x="1736942" y="343171"/>
                      <a:pt x="1738975" y="343798"/>
                      <a:pt x="1740484" y="344973"/>
                    </a:cubicBezTo>
                    <a:lnTo>
                      <a:pt x="1759725" y="359941"/>
                    </a:lnTo>
                    <a:cubicBezTo>
                      <a:pt x="1762742" y="362288"/>
                      <a:pt x="1762515" y="365933"/>
                      <a:pt x="1759217" y="368081"/>
                    </a:cubicBezTo>
                    <a:lnTo>
                      <a:pt x="1752140" y="372690"/>
                    </a:lnTo>
                    <a:cubicBezTo>
                      <a:pt x="1748843" y="374838"/>
                      <a:pt x="1743723" y="374677"/>
                      <a:pt x="1740707" y="372329"/>
                    </a:cubicBezTo>
                    <a:lnTo>
                      <a:pt x="1721466" y="357360"/>
                    </a:lnTo>
                    <a:cubicBezTo>
                      <a:pt x="1718448" y="355013"/>
                      <a:pt x="1718676" y="351369"/>
                      <a:pt x="1721973" y="349221"/>
                    </a:cubicBezTo>
                    <a:lnTo>
                      <a:pt x="1729050" y="344611"/>
                    </a:lnTo>
                    <a:cubicBezTo>
                      <a:pt x="1730699" y="343537"/>
                      <a:pt x="1732803" y="343040"/>
                      <a:pt x="1734872" y="343106"/>
                    </a:cubicBezTo>
                    <a:close/>
                    <a:moveTo>
                      <a:pt x="1104369" y="343106"/>
                    </a:moveTo>
                    <a:cubicBezTo>
                      <a:pt x="1106438" y="343171"/>
                      <a:pt x="1108472" y="343798"/>
                      <a:pt x="1109981" y="344973"/>
                    </a:cubicBezTo>
                    <a:lnTo>
                      <a:pt x="1129221" y="359941"/>
                    </a:lnTo>
                    <a:cubicBezTo>
                      <a:pt x="1132239" y="362288"/>
                      <a:pt x="1132012" y="365933"/>
                      <a:pt x="1128714" y="368081"/>
                    </a:cubicBezTo>
                    <a:lnTo>
                      <a:pt x="1121637" y="372690"/>
                    </a:lnTo>
                    <a:cubicBezTo>
                      <a:pt x="1118340" y="374838"/>
                      <a:pt x="1113220" y="374677"/>
                      <a:pt x="1110203" y="372329"/>
                    </a:cubicBezTo>
                    <a:lnTo>
                      <a:pt x="1090963" y="357360"/>
                    </a:lnTo>
                    <a:cubicBezTo>
                      <a:pt x="1087945" y="355013"/>
                      <a:pt x="1088172" y="351369"/>
                      <a:pt x="1091470" y="349221"/>
                    </a:cubicBezTo>
                    <a:lnTo>
                      <a:pt x="1098547" y="344611"/>
                    </a:lnTo>
                    <a:cubicBezTo>
                      <a:pt x="1100196" y="343537"/>
                      <a:pt x="1102300" y="343040"/>
                      <a:pt x="1104369" y="343106"/>
                    </a:cubicBezTo>
                    <a:close/>
                    <a:moveTo>
                      <a:pt x="475060" y="343106"/>
                    </a:moveTo>
                    <a:cubicBezTo>
                      <a:pt x="477129" y="343171"/>
                      <a:pt x="479163" y="343798"/>
                      <a:pt x="480671" y="344973"/>
                    </a:cubicBezTo>
                    <a:lnTo>
                      <a:pt x="499912" y="359941"/>
                    </a:lnTo>
                    <a:cubicBezTo>
                      <a:pt x="502929" y="362288"/>
                      <a:pt x="502702" y="365933"/>
                      <a:pt x="499405" y="368081"/>
                    </a:cubicBezTo>
                    <a:lnTo>
                      <a:pt x="492328" y="372690"/>
                    </a:lnTo>
                    <a:cubicBezTo>
                      <a:pt x="489030" y="374838"/>
                      <a:pt x="483910" y="374677"/>
                      <a:pt x="480894" y="372329"/>
                    </a:cubicBezTo>
                    <a:lnTo>
                      <a:pt x="461653" y="357360"/>
                    </a:lnTo>
                    <a:cubicBezTo>
                      <a:pt x="458635" y="355013"/>
                      <a:pt x="458862" y="351369"/>
                      <a:pt x="462160" y="349221"/>
                    </a:cubicBezTo>
                    <a:lnTo>
                      <a:pt x="469237" y="344611"/>
                    </a:lnTo>
                    <a:cubicBezTo>
                      <a:pt x="470886" y="343537"/>
                      <a:pt x="472990" y="343040"/>
                      <a:pt x="475060" y="343106"/>
                    </a:cubicBezTo>
                    <a:close/>
                    <a:moveTo>
                      <a:pt x="2423250" y="340526"/>
                    </a:moveTo>
                    <a:cubicBezTo>
                      <a:pt x="2425091" y="340585"/>
                      <a:pt x="2426901" y="341142"/>
                      <a:pt x="2428243" y="342186"/>
                    </a:cubicBezTo>
                    <a:lnTo>
                      <a:pt x="2434004" y="346668"/>
                    </a:lnTo>
                    <a:cubicBezTo>
                      <a:pt x="2436687" y="348756"/>
                      <a:pt x="2436486" y="351998"/>
                      <a:pt x="2433552" y="353909"/>
                    </a:cubicBezTo>
                    <a:lnTo>
                      <a:pt x="2427256" y="358009"/>
                    </a:lnTo>
                    <a:cubicBezTo>
                      <a:pt x="2424323" y="359919"/>
                      <a:pt x="2419769" y="359776"/>
                      <a:pt x="2417085" y="357688"/>
                    </a:cubicBezTo>
                    <a:lnTo>
                      <a:pt x="2411325" y="353206"/>
                    </a:lnTo>
                    <a:cubicBezTo>
                      <a:pt x="2408641" y="351118"/>
                      <a:pt x="2408843" y="347876"/>
                      <a:pt x="2411776" y="345965"/>
                    </a:cubicBezTo>
                    <a:lnTo>
                      <a:pt x="2418072" y="341865"/>
                    </a:lnTo>
                    <a:cubicBezTo>
                      <a:pt x="2419537" y="340910"/>
                      <a:pt x="2421410" y="340468"/>
                      <a:pt x="2423250" y="340526"/>
                    </a:cubicBezTo>
                    <a:close/>
                    <a:moveTo>
                      <a:pt x="1792620" y="340526"/>
                    </a:moveTo>
                    <a:cubicBezTo>
                      <a:pt x="1794461" y="340585"/>
                      <a:pt x="1796270" y="341142"/>
                      <a:pt x="1797613" y="342186"/>
                    </a:cubicBezTo>
                    <a:lnTo>
                      <a:pt x="1803373" y="346668"/>
                    </a:lnTo>
                    <a:cubicBezTo>
                      <a:pt x="1806057" y="348756"/>
                      <a:pt x="1805855" y="351998"/>
                      <a:pt x="1802921" y="353909"/>
                    </a:cubicBezTo>
                    <a:lnTo>
                      <a:pt x="1796625" y="358009"/>
                    </a:lnTo>
                    <a:cubicBezTo>
                      <a:pt x="1793693" y="359919"/>
                      <a:pt x="1789138" y="359776"/>
                      <a:pt x="1786454" y="357688"/>
                    </a:cubicBezTo>
                    <a:lnTo>
                      <a:pt x="1780694" y="353206"/>
                    </a:lnTo>
                    <a:cubicBezTo>
                      <a:pt x="1778010" y="351118"/>
                      <a:pt x="1778212" y="347876"/>
                      <a:pt x="1781145" y="345965"/>
                    </a:cubicBezTo>
                    <a:lnTo>
                      <a:pt x="1787441" y="341865"/>
                    </a:lnTo>
                    <a:cubicBezTo>
                      <a:pt x="1788907" y="340910"/>
                      <a:pt x="1790779" y="340468"/>
                      <a:pt x="1792620" y="340526"/>
                    </a:cubicBezTo>
                    <a:close/>
                    <a:moveTo>
                      <a:pt x="1162117" y="340526"/>
                    </a:moveTo>
                    <a:cubicBezTo>
                      <a:pt x="1163958" y="340585"/>
                      <a:pt x="1165767" y="341142"/>
                      <a:pt x="1167109" y="342186"/>
                    </a:cubicBezTo>
                    <a:lnTo>
                      <a:pt x="1172869" y="346668"/>
                    </a:lnTo>
                    <a:cubicBezTo>
                      <a:pt x="1175553" y="348756"/>
                      <a:pt x="1175352" y="351998"/>
                      <a:pt x="1172418" y="353909"/>
                    </a:cubicBezTo>
                    <a:lnTo>
                      <a:pt x="1166122" y="358009"/>
                    </a:lnTo>
                    <a:cubicBezTo>
                      <a:pt x="1163189" y="359919"/>
                      <a:pt x="1158635" y="359776"/>
                      <a:pt x="1155951" y="357688"/>
                    </a:cubicBezTo>
                    <a:lnTo>
                      <a:pt x="1150191" y="353206"/>
                    </a:lnTo>
                    <a:cubicBezTo>
                      <a:pt x="1147507" y="351118"/>
                      <a:pt x="1147709" y="347876"/>
                      <a:pt x="1150642" y="345965"/>
                    </a:cubicBezTo>
                    <a:lnTo>
                      <a:pt x="1156938" y="341865"/>
                    </a:lnTo>
                    <a:cubicBezTo>
                      <a:pt x="1158404" y="340910"/>
                      <a:pt x="1160276" y="340468"/>
                      <a:pt x="1162117" y="340526"/>
                    </a:cubicBezTo>
                    <a:close/>
                    <a:moveTo>
                      <a:pt x="532807" y="340526"/>
                    </a:moveTo>
                    <a:cubicBezTo>
                      <a:pt x="534648" y="340585"/>
                      <a:pt x="536458" y="341142"/>
                      <a:pt x="537800" y="342186"/>
                    </a:cubicBezTo>
                    <a:lnTo>
                      <a:pt x="543560" y="346668"/>
                    </a:lnTo>
                    <a:cubicBezTo>
                      <a:pt x="546243" y="348756"/>
                      <a:pt x="546042" y="351998"/>
                      <a:pt x="543108" y="353909"/>
                    </a:cubicBezTo>
                    <a:lnTo>
                      <a:pt x="536813" y="358009"/>
                    </a:lnTo>
                    <a:cubicBezTo>
                      <a:pt x="533880" y="359919"/>
                      <a:pt x="529326" y="359776"/>
                      <a:pt x="526642" y="357688"/>
                    </a:cubicBezTo>
                    <a:lnTo>
                      <a:pt x="520881" y="353206"/>
                    </a:lnTo>
                    <a:cubicBezTo>
                      <a:pt x="518198" y="351118"/>
                      <a:pt x="518400" y="347876"/>
                      <a:pt x="521333" y="345965"/>
                    </a:cubicBezTo>
                    <a:lnTo>
                      <a:pt x="527628" y="341865"/>
                    </a:lnTo>
                    <a:cubicBezTo>
                      <a:pt x="529094" y="340910"/>
                      <a:pt x="530967" y="340468"/>
                      <a:pt x="532807" y="340526"/>
                    </a:cubicBezTo>
                    <a:close/>
                    <a:moveTo>
                      <a:pt x="2139672" y="330589"/>
                    </a:moveTo>
                    <a:cubicBezTo>
                      <a:pt x="2143255" y="330589"/>
                      <a:pt x="2146838" y="331562"/>
                      <a:pt x="2149570" y="333508"/>
                    </a:cubicBezTo>
                    <a:lnTo>
                      <a:pt x="2189236" y="361744"/>
                    </a:lnTo>
                    <a:cubicBezTo>
                      <a:pt x="2194703" y="365636"/>
                      <a:pt x="2194703" y="371946"/>
                      <a:pt x="2189236" y="375837"/>
                    </a:cubicBezTo>
                    <a:lnTo>
                      <a:pt x="2147628" y="405456"/>
                    </a:lnTo>
                    <a:cubicBezTo>
                      <a:pt x="2142162" y="409348"/>
                      <a:pt x="2133298" y="409348"/>
                      <a:pt x="2127831" y="405456"/>
                    </a:cubicBezTo>
                    <a:lnTo>
                      <a:pt x="2088165" y="377220"/>
                    </a:lnTo>
                    <a:cubicBezTo>
                      <a:pt x="2082698" y="373329"/>
                      <a:pt x="2082698" y="367019"/>
                      <a:pt x="2088165" y="363127"/>
                    </a:cubicBezTo>
                    <a:lnTo>
                      <a:pt x="2129773" y="333508"/>
                    </a:lnTo>
                    <a:cubicBezTo>
                      <a:pt x="2132507" y="331562"/>
                      <a:pt x="2136089" y="330589"/>
                      <a:pt x="2139672" y="330589"/>
                    </a:cubicBezTo>
                    <a:close/>
                    <a:moveTo>
                      <a:pt x="1509041" y="330589"/>
                    </a:moveTo>
                    <a:cubicBezTo>
                      <a:pt x="1512624" y="330589"/>
                      <a:pt x="1516207" y="331562"/>
                      <a:pt x="1518940" y="333508"/>
                    </a:cubicBezTo>
                    <a:lnTo>
                      <a:pt x="1558606" y="361744"/>
                    </a:lnTo>
                    <a:cubicBezTo>
                      <a:pt x="1564073" y="365636"/>
                      <a:pt x="1564073" y="371946"/>
                      <a:pt x="1558606" y="375837"/>
                    </a:cubicBezTo>
                    <a:lnTo>
                      <a:pt x="1516998" y="405456"/>
                    </a:lnTo>
                    <a:cubicBezTo>
                      <a:pt x="1511532" y="409348"/>
                      <a:pt x="1502668" y="409348"/>
                      <a:pt x="1497201" y="405456"/>
                    </a:cubicBezTo>
                    <a:lnTo>
                      <a:pt x="1457535" y="377220"/>
                    </a:lnTo>
                    <a:cubicBezTo>
                      <a:pt x="1452068" y="373329"/>
                      <a:pt x="1452068" y="367019"/>
                      <a:pt x="1457535" y="363127"/>
                    </a:cubicBezTo>
                    <a:lnTo>
                      <a:pt x="1499143" y="333508"/>
                    </a:lnTo>
                    <a:cubicBezTo>
                      <a:pt x="1501876" y="331562"/>
                      <a:pt x="1505459" y="330589"/>
                      <a:pt x="1509041" y="330589"/>
                    </a:cubicBezTo>
                    <a:close/>
                    <a:moveTo>
                      <a:pt x="878538" y="330589"/>
                    </a:moveTo>
                    <a:cubicBezTo>
                      <a:pt x="882121" y="330589"/>
                      <a:pt x="885703" y="331562"/>
                      <a:pt x="888437" y="333508"/>
                    </a:cubicBezTo>
                    <a:lnTo>
                      <a:pt x="928102" y="361744"/>
                    </a:lnTo>
                    <a:cubicBezTo>
                      <a:pt x="933570" y="365636"/>
                      <a:pt x="933570" y="371946"/>
                      <a:pt x="928102" y="375837"/>
                    </a:cubicBezTo>
                    <a:lnTo>
                      <a:pt x="886495" y="405456"/>
                    </a:lnTo>
                    <a:cubicBezTo>
                      <a:pt x="881028" y="409348"/>
                      <a:pt x="872164" y="409348"/>
                      <a:pt x="866697" y="405456"/>
                    </a:cubicBezTo>
                    <a:lnTo>
                      <a:pt x="827031" y="377220"/>
                    </a:lnTo>
                    <a:cubicBezTo>
                      <a:pt x="821565" y="373329"/>
                      <a:pt x="821565" y="367019"/>
                      <a:pt x="827031" y="363127"/>
                    </a:cubicBezTo>
                    <a:lnTo>
                      <a:pt x="868640" y="333508"/>
                    </a:lnTo>
                    <a:cubicBezTo>
                      <a:pt x="871372" y="331562"/>
                      <a:pt x="874955" y="330589"/>
                      <a:pt x="878538" y="330589"/>
                    </a:cubicBezTo>
                    <a:close/>
                    <a:moveTo>
                      <a:pt x="249229" y="330589"/>
                    </a:moveTo>
                    <a:cubicBezTo>
                      <a:pt x="252811" y="330589"/>
                      <a:pt x="256394" y="331562"/>
                      <a:pt x="259127" y="333508"/>
                    </a:cubicBezTo>
                    <a:lnTo>
                      <a:pt x="298792" y="361744"/>
                    </a:lnTo>
                    <a:cubicBezTo>
                      <a:pt x="304260" y="365636"/>
                      <a:pt x="304260" y="371946"/>
                      <a:pt x="298792" y="375837"/>
                    </a:cubicBezTo>
                    <a:lnTo>
                      <a:pt x="257185" y="405456"/>
                    </a:lnTo>
                    <a:cubicBezTo>
                      <a:pt x="251718" y="409348"/>
                      <a:pt x="242854" y="409348"/>
                      <a:pt x="237388" y="405456"/>
                    </a:cubicBezTo>
                    <a:lnTo>
                      <a:pt x="197722" y="377220"/>
                    </a:lnTo>
                    <a:cubicBezTo>
                      <a:pt x="192255" y="373329"/>
                      <a:pt x="192255" y="367019"/>
                      <a:pt x="197722" y="363127"/>
                    </a:cubicBezTo>
                    <a:lnTo>
                      <a:pt x="239330" y="333508"/>
                    </a:lnTo>
                    <a:cubicBezTo>
                      <a:pt x="242063" y="331562"/>
                      <a:pt x="245646" y="330589"/>
                      <a:pt x="249229" y="330589"/>
                    </a:cubicBezTo>
                    <a:close/>
                    <a:moveTo>
                      <a:pt x="1990990" y="320975"/>
                    </a:moveTo>
                    <a:cubicBezTo>
                      <a:pt x="1992440" y="320975"/>
                      <a:pt x="1993891" y="321369"/>
                      <a:pt x="1994998" y="322157"/>
                    </a:cubicBezTo>
                    <a:lnTo>
                      <a:pt x="2012773" y="334810"/>
                    </a:lnTo>
                    <a:cubicBezTo>
                      <a:pt x="2014987" y="336386"/>
                      <a:pt x="2014987" y="338941"/>
                      <a:pt x="2012773" y="340517"/>
                    </a:cubicBezTo>
                    <a:lnTo>
                      <a:pt x="1996962" y="351772"/>
                    </a:lnTo>
                    <a:cubicBezTo>
                      <a:pt x="1994748" y="353348"/>
                      <a:pt x="1991158" y="353348"/>
                      <a:pt x="1988945" y="351772"/>
                    </a:cubicBezTo>
                    <a:lnTo>
                      <a:pt x="1971170" y="339119"/>
                    </a:lnTo>
                    <a:cubicBezTo>
                      <a:pt x="1968956" y="337544"/>
                      <a:pt x="1968956" y="334988"/>
                      <a:pt x="1971170" y="333412"/>
                    </a:cubicBezTo>
                    <a:lnTo>
                      <a:pt x="1986981" y="322157"/>
                    </a:lnTo>
                    <a:cubicBezTo>
                      <a:pt x="1988088" y="321369"/>
                      <a:pt x="1989539" y="320975"/>
                      <a:pt x="1990990" y="320975"/>
                    </a:cubicBezTo>
                    <a:close/>
                    <a:moveTo>
                      <a:pt x="1360486" y="320975"/>
                    </a:moveTo>
                    <a:cubicBezTo>
                      <a:pt x="1361937" y="320975"/>
                      <a:pt x="1363388" y="321369"/>
                      <a:pt x="1364495" y="322157"/>
                    </a:cubicBezTo>
                    <a:lnTo>
                      <a:pt x="1382270" y="334810"/>
                    </a:lnTo>
                    <a:cubicBezTo>
                      <a:pt x="1384483" y="336386"/>
                      <a:pt x="1384483" y="338941"/>
                      <a:pt x="1382270" y="340517"/>
                    </a:cubicBezTo>
                    <a:lnTo>
                      <a:pt x="1366459" y="351772"/>
                    </a:lnTo>
                    <a:cubicBezTo>
                      <a:pt x="1364245" y="353348"/>
                      <a:pt x="1360655" y="353348"/>
                      <a:pt x="1358442" y="351772"/>
                    </a:cubicBezTo>
                    <a:lnTo>
                      <a:pt x="1340667" y="339119"/>
                    </a:lnTo>
                    <a:cubicBezTo>
                      <a:pt x="1338453" y="337544"/>
                      <a:pt x="1338453" y="334988"/>
                      <a:pt x="1340667" y="333412"/>
                    </a:cubicBezTo>
                    <a:lnTo>
                      <a:pt x="1356478" y="322157"/>
                    </a:lnTo>
                    <a:cubicBezTo>
                      <a:pt x="1357584" y="321369"/>
                      <a:pt x="1359035" y="320975"/>
                      <a:pt x="1360486" y="320975"/>
                    </a:cubicBezTo>
                    <a:close/>
                    <a:moveTo>
                      <a:pt x="731176" y="320975"/>
                    </a:moveTo>
                    <a:cubicBezTo>
                      <a:pt x="732627" y="320975"/>
                      <a:pt x="734078" y="321369"/>
                      <a:pt x="735185" y="322157"/>
                    </a:cubicBezTo>
                    <a:lnTo>
                      <a:pt x="752960" y="334810"/>
                    </a:lnTo>
                    <a:cubicBezTo>
                      <a:pt x="755174" y="336386"/>
                      <a:pt x="755174" y="338941"/>
                      <a:pt x="752960" y="340517"/>
                    </a:cubicBezTo>
                    <a:lnTo>
                      <a:pt x="737149" y="351772"/>
                    </a:lnTo>
                    <a:cubicBezTo>
                      <a:pt x="734936" y="353348"/>
                      <a:pt x="731345" y="353348"/>
                      <a:pt x="729132" y="351772"/>
                    </a:cubicBezTo>
                    <a:lnTo>
                      <a:pt x="711357" y="339119"/>
                    </a:lnTo>
                    <a:cubicBezTo>
                      <a:pt x="709143" y="337544"/>
                      <a:pt x="709143" y="334988"/>
                      <a:pt x="711357" y="333412"/>
                    </a:cubicBezTo>
                    <a:lnTo>
                      <a:pt x="727167" y="322157"/>
                    </a:lnTo>
                    <a:cubicBezTo>
                      <a:pt x="728275" y="321369"/>
                      <a:pt x="729726" y="320975"/>
                      <a:pt x="731176" y="320975"/>
                    </a:cubicBezTo>
                    <a:close/>
                    <a:moveTo>
                      <a:pt x="100673" y="320975"/>
                    </a:moveTo>
                    <a:cubicBezTo>
                      <a:pt x="102124" y="320975"/>
                      <a:pt x="103575" y="321369"/>
                      <a:pt x="104682" y="322157"/>
                    </a:cubicBezTo>
                    <a:lnTo>
                      <a:pt x="122457" y="334810"/>
                    </a:lnTo>
                    <a:cubicBezTo>
                      <a:pt x="124670" y="336386"/>
                      <a:pt x="124670" y="338941"/>
                      <a:pt x="122457" y="340517"/>
                    </a:cubicBezTo>
                    <a:lnTo>
                      <a:pt x="106645" y="351772"/>
                    </a:lnTo>
                    <a:cubicBezTo>
                      <a:pt x="104432" y="353348"/>
                      <a:pt x="100842" y="353348"/>
                      <a:pt x="98628" y="351772"/>
                    </a:cubicBezTo>
                    <a:lnTo>
                      <a:pt x="83976" y="341342"/>
                    </a:lnTo>
                    <a:lnTo>
                      <a:pt x="86013" y="329739"/>
                    </a:lnTo>
                    <a:lnTo>
                      <a:pt x="96664" y="322157"/>
                    </a:lnTo>
                    <a:cubicBezTo>
                      <a:pt x="97771" y="321369"/>
                      <a:pt x="99222" y="320975"/>
                      <a:pt x="100673" y="320975"/>
                    </a:cubicBezTo>
                    <a:close/>
                    <a:moveTo>
                      <a:pt x="2487873" y="315278"/>
                    </a:moveTo>
                    <a:lnTo>
                      <a:pt x="2501933" y="395337"/>
                    </a:lnTo>
                    <a:lnTo>
                      <a:pt x="2490486" y="392046"/>
                    </a:lnTo>
                    <a:lnTo>
                      <a:pt x="2449394" y="363313"/>
                    </a:lnTo>
                    <a:cubicBezTo>
                      <a:pt x="2441470" y="357770"/>
                      <a:pt x="2441356" y="348706"/>
                      <a:pt x="2449140" y="343065"/>
                    </a:cubicBezTo>
                    <a:lnTo>
                      <a:pt x="2487204" y="315480"/>
                    </a:lnTo>
                    <a:close/>
                    <a:moveTo>
                      <a:pt x="1870743" y="311196"/>
                    </a:moveTo>
                    <a:cubicBezTo>
                      <a:pt x="1875890" y="311163"/>
                      <a:pt x="1881054" y="312529"/>
                      <a:pt x="1885017" y="315299"/>
                    </a:cubicBezTo>
                    <a:lnTo>
                      <a:pt x="1926109" y="344033"/>
                    </a:lnTo>
                    <a:cubicBezTo>
                      <a:pt x="1934033" y="349575"/>
                      <a:pt x="1934148" y="358639"/>
                      <a:pt x="1926363" y="364281"/>
                    </a:cubicBezTo>
                    <a:lnTo>
                      <a:pt x="1888299" y="391866"/>
                    </a:lnTo>
                    <a:cubicBezTo>
                      <a:pt x="1880515" y="397507"/>
                      <a:pt x="1867781" y="397588"/>
                      <a:pt x="1859856" y="392046"/>
                    </a:cubicBezTo>
                    <a:lnTo>
                      <a:pt x="1818764" y="363313"/>
                    </a:lnTo>
                    <a:cubicBezTo>
                      <a:pt x="1810839" y="357770"/>
                      <a:pt x="1810725" y="348706"/>
                      <a:pt x="1818510" y="343065"/>
                    </a:cubicBezTo>
                    <a:lnTo>
                      <a:pt x="1856574" y="315480"/>
                    </a:lnTo>
                    <a:cubicBezTo>
                      <a:pt x="1860466" y="312659"/>
                      <a:pt x="1865596" y="311229"/>
                      <a:pt x="1870743" y="311196"/>
                    </a:cubicBezTo>
                    <a:close/>
                    <a:moveTo>
                      <a:pt x="1240240" y="311196"/>
                    </a:moveTo>
                    <a:cubicBezTo>
                      <a:pt x="1245386" y="311163"/>
                      <a:pt x="1250551" y="312529"/>
                      <a:pt x="1254513" y="315299"/>
                    </a:cubicBezTo>
                    <a:lnTo>
                      <a:pt x="1295606" y="344033"/>
                    </a:lnTo>
                    <a:cubicBezTo>
                      <a:pt x="1303530" y="349575"/>
                      <a:pt x="1303645" y="358639"/>
                      <a:pt x="1295860" y="364281"/>
                    </a:cubicBezTo>
                    <a:lnTo>
                      <a:pt x="1257796" y="391866"/>
                    </a:lnTo>
                    <a:cubicBezTo>
                      <a:pt x="1250011" y="397507"/>
                      <a:pt x="1237278" y="397588"/>
                      <a:pt x="1229353" y="392046"/>
                    </a:cubicBezTo>
                    <a:lnTo>
                      <a:pt x="1188261" y="363313"/>
                    </a:lnTo>
                    <a:cubicBezTo>
                      <a:pt x="1180336" y="357770"/>
                      <a:pt x="1180222" y="348706"/>
                      <a:pt x="1188007" y="343065"/>
                    </a:cubicBezTo>
                    <a:lnTo>
                      <a:pt x="1226071" y="315480"/>
                    </a:lnTo>
                    <a:cubicBezTo>
                      <a:pt x="1229963" y="312659"/>
                      <a:pt x="1235092" y="311229"/>
                      <a:pt x="1240240" y="311196"/>
                    </a:cubicBezTo>
                    <a:close/>
                    <a:moveTo>
                      <a:pt x="610930" y="311196"/>
                    </a:moveTo>
                    <a:cubicBezTo>
                      <a:pt x="616077" y="311163"/>
                      <a:pt x="621242" y="312529"/>
                      <a:pt x="625204" y="315299"/>
                    </a:cubicBezTo>
                    <a:lnTo>
                      <a:pt x="666297" y="344033"/>
                    </a:lnTo>
                    <a:cubicBezTo>
                      <a:pt x="674221" y="349575"/>
                      <a:pt x="674335" y="358639"/>
                      <a:pt x="666551" y="364281"/>
                    </a:cubicBezTo>
                    <a:lnTo>
                      <a:pt x="628486" y="391866"/>
                    </a:lnTo>
                    <a:cubicBezTo>
                      <a:pt x="620702" y="397507"/>
                      <a:pt x="607968" y="397588"/>
                      <a:pt x="600042" y="392046"/>
                    </a:cubicBezTo>
                    <a:lnTo>
                      <a:pt x="558951" y="363313"/>
                    </a:lnTo>
                    <a:cubicBezTo>
                      <a:pt x="551026" y="357770"/>
                      <a:pt x="550912" y="348706"/>
                      <a:pt x="558697" y="343065"/>
                    </a:cubicBezTo>
                    <a:lnTo>
                      <a:pt x="596761" y="315480"/>
                    </a:lnTo>
                    <a:cubicBezTo>
                      <a:pt x="600653" y="312659"/>
                      <a:pt x="605783" y="311229"/>
                      <a:pt x="610930" y="311196"/>
                    </a:cubicBezTo>
                    <a:close/>
                    <a:moveTo>
                      <a:pt x="2218501" y="309559"/>
                    </a:moveTo>
                    <a:cubicBezTo>
                      <a:pt x="2220803" y="309559"/>
                      <a:pt x="2223106" y="310184"/>
                      <a:pt x="2224863" y="311435"/>
                    </a:cubicBezTo>
                    <a:lnTo>
                      <a:pt x="2250359" y="329584"/>
                    </a:lnTo>
                    <a:cubicBezTo>
                      <a:pt x="2253872" y="332085"/>
                      <a:pt x="2253872" y="336141"/>
                      <a:pt x="2250359" y="338643"/>
                    </a:cubicBezTo>
                    <a:lnTo>
                      <a:pt x="2220522" y="359882"/>
                    </a:lnTo>
                    <a:cubicBezTo>
                      <a:pt x="2217009" y="362383"/>
                      <a:pt x="2211311" y="362383"/>
                      <a:pt x="2207798" y="359882"/>
                    </a:cubicBezTo>
                    <a:lnTo>
                      <a:pt x="2182303" y="341733"/>
                    </a:lnTo>
                    <a:cubicBezTo>
                      <a:pt x="2178788" y="339231"/>
                      <a:pt x="2178788" y="335175"/>
                      <a:pt x="2182303" y="332674"/>
                    </a:cubicBezTo>
                    <a:lnTo>
                      <a:pt x="2212138" y="311435"/>
                    </a:lnTo>
                    <a:cubicBezTo>
                      <a:pt x="2213895" y="310185"/>
                      <a:pt x="2216198" y="309559"/>
                      <a:pt x="2218501" y="309559"/>
                    </a:cubicBezTo>
                    <a:close/>
                    <a:moveTo>
                      <a:pt x="1587870" y="309559"/>
                    </a:moveTo>
                    <a:cubicBezTo>
                      <a:pt x="1590173" y="309559"/>
                      <a:pt x="1592476" y="310184"/>
                      <a:pt x="1594233" y="311435"/>
                    </a:cubicBezTo>
                    <a:lnTo>
                      <a:pt x="1619728" y="329584"/>
                    </a:lnTo>
                    <a:cubicBezTo>
                      <a:pt x="1623242" y="332085"/>
                      <a:pt x="1623242" y="336141"/>
                      <a:pt x="1619728" y="338643"/>
                    </a:cubicBezTo>
                    <a:lnTo>
                      <a:pt x="1589892" y="359882"/>
                    </a:lnTo>
                    <a:cubicBezTo>
                      <a:pt x="1586378" y="362383"/>
                      <a:pt x="1580681" y="362383"/>
                      <a:pt x="1577168" y="359882"/>
                    </a:cubicBezTo>
                    <a:lnTo>
                      <a:pt x="1551672" y="341733"/>
                    </a:lnTo>
                    <a:cubicBezTo>
                      <a:pt x="1548158" y="339231"/>
                      <a:pt x="1548158" y="335175"/>
                      <a:pt x="1551672" y="332674"/>
                    </a:cubicBezTo>
                    <a:lnTo>
                      <a:pt x="1581508" y="311435"/>
                    </a:lnTo>
                    <a:cubicBezTo>
                      <a:pt x="1583264" y="310185"/>
                      <a:pt x="1585567" y="309559"/>
                      <a:pt x="1587870" y="309559"/>
                    </a:cubicBezTo>
                    <a:close/>
                    <a:moveTo>
                      <a:pt x="957367" y="309559"/>
                    </a:moveTo>
                    <a:cubicBezTo>
                      <a:pt x="959670" y="309559"/>
                      <a:pt x="961973" y="310184"/>
                      <a:pt x="963730" y="311435"/>
                    </a:cubicBezTo>
                    <a:lnTo>
                      <a:pt x="989225" y="329584"/>
                    </a:lnTo>
                    <a:cubicBezTo>
                      <a:pt x="992739" y="332085"/>
                      <a:pt x="992739" y="336141"/>
                      <a:pt x="989225" y="338643"/>
                    </a:cubicBezTo>
                    <a:lnTo>
                      <a:pt x="959388" y="359882"/>
                    </a:lnTo>
                    <a:cubicBezTo>
                      <a:pt x="955875" y="362383"/>
                      <a:pt x="950177" y="362383"/>
                      <a:pt x="946664" y="359882"/>
                    </a:cubicBezTo>
                    <a:lnTo>
                      <a:pt x="921168" y="341733"/>
                    </a:lnTo>
                    <a:cubicBezTo>
                      <a:pt x="917654" y="339231"/>
                      <a:pt x="917654" y="335175"/>
                      <a:pt x="921168" y="332674"/>
                    </a:cubicBezTo>
                    <a:lnTo>
                      <a:pt x="951005" y="311435"/>
                    </a:lnTo>
                    <a:cubicBezTo>
                      <a:pt x="952761" y="310185"/>
                      <a:pt x="955064" y="309559"/>
                      <a:pt x="957367" y="309559"/>
                    </a:cubicBezTo>
                    <a:close/>
                    <a:moveTo>
                      <a:pt x="328057" y="309559"/>
                    </a:moveTo>
                    <a:cubicBezTo>
                      <a:pt x="330360" y="309559"/>
                      <a:pt x="332663" y="310184"/>
                      <a:pt x="334420" y="311435"/>
                    </a:cubicBezTo>
                    <a:lnTo>
                      <a:pt x="359916" y="329584"/>
                    </a:lnTo>
                    <a:cubicBezTo>
                      <a:pt x="363429" y="332085"/>
                      <a:pt x="363429" y="336141"/>
                      <a:pt x="359916" y="338643"/>
                    </a:cubicBezTo>
                    <a:lnTo>
                      <a:pt x="330079" y="359882"/>
                    </a:lnTo>
                    <a:cubicBezTo>
                      <a:pt x="326565" y="362383"/>
                      <a:pt x="320868" y="362383"/>
                      <a:pt x="317354" y="359882"/>
                    </a:cubicBezTo>
                    <a:lnTo>
                      <a:pt x="291859" y="341733"/>
                    </a:lnTo>
                    <a:cubicBezTo>
                      <a:pt x="288344" y="339231"/>
                      <a:pt x="288344" y="335175"/>
                      <a:pt x="291859" y="332674"/>
                    </a:cubicBezTo>
                    <a:lnTo>
                      <a:pt x="321695" y="311435"/>
                    </a:lnTo>
                    <a:cubicBezTo>
                      <a:pt x="323452" y="310185"/>
                      <a:pt x="325755" y="309559"/>
                      <a:pt x="328057" y="309559"/>
                    </a:cubicBezTo>
                    <a:close/>
                    <a:moveTo>
                      <a:pt x="2413466" y="304865"/>
                    </a:moveTo>
                    <a:cubicBezTo>
                      <a:pt x="2416462" y="304890"/>
                      <a:pt x="2419443" y="305729"/>
                      <a:pt x="2421703" y="307376"/>
                    </a:cubicBezTo>
                    <a:lnTo>
                      <a:pt x="2431397" y="314441"/>
                    </a:lnTo>
                    <a:cubicBezTo>
                      <a:pt x="2435914" y="317734"/>
                      <a:pt x="2435827" y="323010"/>
                      <a:pt x="2431202" y="326225"/>
                    </a:cubicBezTo>
                    <a:lnTo>
                      <a:pt x="2405935" y="343793"/>
                    </a:lnTo>
                    <a:cubicBezTo>
                      <a:pt x="2401310" y="347008"/>
                      <a:pt x="2393899" y="346947"/>
                      <a:pt x="2389381" y="343654"/>
                    </a:cubicBezTo>
                    <a:lnTo>
                      <a:pt x="2379686" y="336588"/>
                    </a:lnTo>
                    <a:cubicBezTo>
                      <a:pt x="2375169" y="333296"/>
                      <a:pt x="2375256" y="328019"/>
                      <a:pt x="2379882" y="324803"/>
                    </a:cubicBezTo>
                    <a:lnTo>
                      <a:pt x="2405148" y="307237"/>
                    </a:lnTo>
                    <a:cubicBezTo>
                      <a:pt x="2407460" y="305628"/>
                      <a:pt x="2410470" y="304840"/>
                      <a:pt x="2413466" y="304865"/>
                    </a:cubicBezTo>
                    <a:close/>
                    <a:moveTo>
                      <a:pt x="1782835" y="304865"/>
                    </a:moveTo>
                    <a:cubicBezTo>
                      <a:pt x="1785831" y="304890"/>
                      <a:pt x="1788813" y="305729"/>
                      <a:pt x="1791072" y="307376"/>
                    </a:cubicBezTo>
                    <a:lnTo>
                      <a:pt x="1800767" y="314441"/>
                    </a:lnTo>
                    <a:cubicBezTo>
                      <a:pt x="1805284" y="317734"/>
                      <a:pt x="1805196" y="323010"/>
                      <a:pt x="1800571" y="326225"/>
                    </a:cubicBezTo>
                    <a:lnTo>
                      <a:pt x="1775305" y="343793"/>
                    </a:lnTo>
                    <a:cubicBezTo>
                      <a:pt x="1770680" y="347008"/>
                      <a:pt x="1763268" y="346947"/>
                      <a:pt x="1758750" y="343654"/>
                    </a:cubicBezTo>
                    <a:lnTo>
                      <a:pt x="1749055" y="336588"/>
                    </a:lnTo>
                    <a:cubicBezTo>
                      <a:pt x="1744538" y="333296"/>
                      <a:pt x="1744626" y="328019"/>
                      <a:pt x="1749251" y="324803"/>
                    </a:cubicBezTo>
                    <a:lnTo>
                      <a:pt x="1774517" y="307237"/>
                    </a:lnTo>
                    <a:cubicBezTo>
                      <a:pt x="1776830" y="305628"/>
                      <a:pt x="1779839" y="304840"/>
                      <a:pt x="1782835" y="304865"/>
                    </a:cubicBezTo>
                    <a:close/>
                    <a:moveTo>
                      <a:pt x="1152332" y="304865"/>
                    </a:moveTo>
                    <a:cubicBezTo>
                      <a:pt x="1155328" y="304890"/>
                      <a:pt x="1158310" y="305729"/>
                      <a:pt x="1160569" y="307376"/>
                    </a:cubicBezTo>
                    <a:lnTo>
                      <a:pt x="1170263" y="314441"/>
                    </a:lnTo>
                    <a:cubicBezTo>
                      <a:pt x="1174780" y="317734"/>
                      <a:pt x="1174693" y="323010"/>
                      <a:pt x="1170068" y="326225"/>
                    </a:cubicBezTo>
                    <a:lnTo>
                      <a:pt x="1144801" y="343793"/>
                    </a:lnTo>
                    <a:cubicBezTo>
                      <a:pt x="1140176" y="347008"/>
                      <a:pt x="1132764" y="346947"/>
                      <a:pt x="1128247" y="343654"/>
                    </a:cubicBezTo>
                    <a:lnTo>
                      <a:pt x="1118552" y="336588"/>
                    </a:lnTo>
                    <a:cubicBezTo>
                      <a:pt x="1114035" y="333296"/>
                      <a:pt x="1114123" y="328019"/>
                      <a:pt x="1118748" y="324803"/>
                    </a:cubicBezTo>
                    <a:lnTo>
                      <a:pt x="1144014" y="307237"/>
                    </a:lnTo>
                    <a:cubicBezTo>
                      <a:pt x="1146326" y="305628"/>
                      <a:pt x="1149336" y="304840"/>
                      <a:pt x="1152332" y="304865"/>
                    </a:cubicBezTo>
                    <a:close/>
                    <a:moveTo>
                      <a:pt x="523022" y="304865"/>
                    </a:moveTo>
                    <a:cubicBezTo>
                      <a:pt x="526018" y="304890"/>
                      <a:pt x="529000" y="305729"/>
                      <a:pt x="531259" y="307376"/>
                    </a:cubicBezTo>
                    <a:lnTo>
                      <a:pt x="540953" y="314441"/>
                    </a:lnTo>
                    <a:cubicBezTo>
                      <a:pt x="545470" y="317734"/>
                      <a:pt x="545384" y="323010"/>
                      <a:pt x="540758" y="326225"/>
                    </a:cubicBezTo>
                    <a:lnTo>
                      <a:pt x="515492" y="343793"/>
                    </a:lnTo>
                    <a:cubicBezTo>
                      <a:pt x="510867" y="347008"/>
                      <a:pt x="503455" y="346947"/>
                      <a:pt x="498937" y="343654"/>
                    </a:cubicBezTo>
                    <a:lnTo>
                      <a:pt x="489243" y="336588"/>
                    </a:lnTo>
                    <a:cubicBezTo>
                      <a:pt x="484726" y="333296"/>
                      <a:pt x="484813" y="328019"/>
                      <a:pt x="489438" y="324803"/>
                    </a:cubicBezTo>
                    <a:lnTo>
                      <a:pt x="514704" y="307237"/>
                    </a:lnTo>
                    <a:cubicBezTo>
                      <a:pt x="517017" y="305628"/>
                      <a:pt x="520026" y="304840"/>
                      <a:pt x="523022" y="304865"/>
                    </a:cubicBezTo>
                    <a:close/>
                    <a:moveTo>
                      <a:pt x="2005217" y="299715"/>
                    </a:moveTo>
                    <a:cubicBezTo>
                      <a:pt x="2007059" y="299774"/>
                      <a:pt x="2008868" y="300331"/>
                      <a:pt x="2010210" y="301375"/>
                    </a:cubicBezTo>
                    <a:lnTo>
                      <a:pt x="2015971" y="305857"/>
                    </a:lnTo>
                    <a:cubicBezTo>
                      <a:pt x="2018654" y="307945"/>
                      <a:pt x="2018452" y="311186"/>
                      <a:pt x="2015519" y="313098"/>
                    </a:cubicBezTo>
                    <a:lnTo>
                      <a:pt x="2009224" y="317198"/>
                    </a:lnTo>
                    <a:cubicBezTo>
                      <a:pt x="2006290" y="319109"/>
                      <a:pt x="2001736" y="318965"/>
                      <a:pt x="1999052" y="316876"/>
                    </a:cubicBezTo>
                    <a:lnTo>
                      <a:pt x="1993292" y="312395"/>
                    </a:lnTo>
                    <a:cubicBezTo>
                      <a:pt x="1990608" y="310307"/>
                      <a:pt x="1990810" y="307065"/>
                      <a:pt x="1993743" y="305155"/>
                    </a:cubicBezTo>
                    <a:lnTo>
                      <a:pt x="2000039" y="301054"/>
                    </a:lnTo>
                    <a:cubicBezTo>
                      <a:pt x="2001505" y="300099"/>
                      <a:pt x="2003377" y="299657"/>
                      <a:pt x="2005217" y="299715"/>
                    </a:cubicBezTo>
                    <a:close/>
                    <a:moveTo>
                      <a:pt x="1374714" y="299715"/>
                    </a:moveTo>
                    <a:cubicBezTo>
                      <a:pt x="1376555" y="299774"/>
                      <a:pt x="1378364" y="300331"/>
                      <a:pt x="1379707" y="301375"/>
                    </a:cubicBezTo>
                    <a:lnTo>
                      <a:pt x="1385467" y="305857"/>
                    </a:lnTo>
                    <a:cubicBezTo>
                      <a:pt x="1388151" y="307945"/>
                      <a:pt x="1387949" y="311186"/>
                      <a:pt x="1385016" y="313098"/>
                    </a:cubicBezTo>
                    <a:lnTo>
                      <a:pt x="1378720" y="317198"/>
                    </a:lnTo>
                    <a:cubicBezTo>
                      <a:pt x="1375786" y="319109"/>
                      <a:pt x="1371233" y="318965"/>
                      <a:pt x="1368549" y="316876"/>
                    </a:cubicBezTo>
                    <a:lnTo>
                      <a:pt x="1362789" y="312395"/>
                    </a:lnTo>
                    <a:cubicBezTo>
                      <a:pt x="1360105" y="310307"/>
                      <a:pt x="1360306" y="307065"/>
                      <a:pt x="1363240" y="305155"/>
                    </a:cubicBezTo>
                    <a:lnTo>
                      <a:pt x="1369536" y="301054"/>
                    </a:lnTo>
                    <a:cubicBezTo>
                      <a:pt x="1371002" y="300099"/>
                      <a:pt x="1372874" y="299657"/>
                      <a:pt x="1374714" y="299715"/>
                    </a:cubicBezTo>
                    <a:close/>
                    <a:moveTo>
                      <a:pt x="745404" y="299715"/>
                    </a:moveTo>
                    <a:cubicBezTo>
                      <a:pt x="747246" y="299774"/>
                      <a:pt x="749055" y="300331"/>
                      <a:pt x="750397" y="301375"/>
                    </a:cubicBezTo>
                    <a:lnTo>
                      <a:pt x="756157" y="305857"/>
                    </a:lnTo>
                    <a:cubicBezTo>
                      <a:pt x="758842" y="307945"/>
                      <a:pt x="758639" y="311186"/>
                      <a:pt x="755706" y="313098"/>
                    </a:cubicBezTo>
                    <a:lnTo>
                      <a:pt x="749410" y="317198"/>
                    </a:lnTo>
                    <a:cubicBezTo>
                      <a:pt x="746477" y="319109"/>
                      <a:pt x="741923" y="318965"/>
                      <a:pt x="739239" y="316876"/>
                    </a:cubicBezTo>
                    <a:lnTo>
                      <a:pt x="733479" y="312395"/>
                    </a:lnTo>
                    <a:cubicBezTo>
                      <a:pt x="730795" y="310307"/>
                      <a:pt x="730997" y="307065"/>
                      <a:pt x="733930" y="305155"/>
                    </a:cubicBezTo>
                    <a:lnTo>
                      <a:pt x="740227" y="301054"/>
                    </a:lnTo>
                    <a:cubicBezTo>
                      <a:pt x="741692" y="300099"/>
                      <a:pt x="743564" y="299657"/>
                      <a:pt x="745404" y="299715"/>
                    </a:cubicBezTo>
                    <a:close/>
                    <a:moveTo>
                      <a:pt x="114901" y="299715"/>
                    </a:moveTo>
                    <a:cubicBezTo>
                      <a:pt x="116743" y="299774"/>
                      <a:pt x="118552" y="300331"/>
                      <a:pt x="119894" y="301375"/>
                    </a:cubicBezTo>
                    <a:lnTo>
                      <a:pt x="125654" y="305857"/>
                    </a:lnTo>
                    <a:cubicBezTo>
                      <a:pt x="128338" y="307945"/>
                      <a:pt x="128135" y="311186"/>
                      <a:pt x="125203" y="313098"/>
                    </a:cubicBezTo>
                    <a:lnTo>
                      <a:pt x="118907" y="317198"/>
                    </a:lnTo>
                    <a:cubicBezTo>
                      <a:pt x="115973" y="319109"/>
                      <a:pt x="111420" y="318965"/>
                      <a:pt x="108736" y="316876"/>
                    </a:cubicBezTo>
                    <a:lnTo>
                      <a:pt x="102976" y="312395"/>
                    </a:lnTo>
                    <a:cubicBezTo>
                      <a:pt x="100292" y="310307"/>
                      <a:pt x="100493" y="307065"/>
                      <a:pt x="103427" y="305155"/>
                    </a:cubicBezTo>
                    <a:lnTo>
                      <a:pt x="109723" y="301054"/>
                    </a:lnTo>
                    <a:cubicBezTo>
                      <a:pt x="111189" y="300099"/>
                      <a:pt x="113061" y="299657"/>
                      <a:pt x="114901" y="299715"/>
                    </a:cubicBezTo>
                    <a:close/>
                    <a:moveTo>
                      <a:pt x="2084135" y="295137"/>
                    </a:moveTo>
                    <a:cubicBezTo>
                      <a:pt x="2086833" y="295137"/>
                      <a:pt x="2089532" y="295870"/>
                      <a:pt x="2091591" y="297336"/>
                    </a:cubicBezTo>
                    <a:lnTo>
                      <a:pt x="2121466" y="318603"/>
                    </a:lnTo>
                    <a:cubicBezTo>
                      <a:pt x="2125584" y="321535"/>
                      <a:pt x="2125584" y="326287"/>
                      <a:pt x="2121466" y="329219"/>
                    </a:cubicBezTo>
                    <a:lnTo>
                      <a:pt x="2081543" y="357639"/>
                    </a:lnTo>
                    <a:cubicBezTo>
                      <a:pt x="2077425" y="360570"/>
                      <a:pt x="2070748" y="360570"/>
                      <a:pt x="2066631" y="357639"/>
                    </a:cubicBezTo>
                    <a:lnTo>
                      <a:pt x="2036755" y="336371"/>
                    </a:lnTo>
                    <a:cubicBezTo>
                      <a:pt x="2032637" y="333440"/>
                      <a:pt x="2032637" y="328687"/>
                      <a:pt x="2036755" y="325756"/>
                    </a:cubicBezTo>
                    <a:lnTo>
                      <a:pt x="2076679" y="297336"/>
                    </a:lnTo>
                    <a:cubicBezTo>
                      <a:pt x="2078738" y="295870"/>
                      <a:pt x="2081436" y="295137"/>
                      <a:pt x="2084135" y="295137"/>
                    </a:cubicBezTo>
                    <a:close/>
                    <a:moveTo>
                      <a:pt x="1453504" y="295137"/>
                    </a:moveTo>
                    <a:cubicBezTo>
                      <a:pt x="1456202" y="295137"/>
                      <a:pt x="1458901" y="295870"/>
                      <a:pt x="1460960" y="297336"/>
                    </a:cubicBezTo>
                    <a:lnTo>
                      <a:pt x="1490836" y="318603"/>
                    </a:lnTo>
                    <a:cubicBezTo>
                      <a:pt x="1494954" y="321535"/>
                      <a:pt x="1494954" y="326287"/>
                      <a:pt x="1490836" y="329219"/>
                    </a:cubicBezTo>
                    <a:lnTo>
                      <a:pt x="1450912" y="357639"/>
                    </a:lnTo>
                    <a:cubicBezTo>
                      <a:pt x="1446794" y="360570"/>
                      <a:pt x="1440118" y="360570"/>
                      <a:pt x="1436000" y="357639"/>
                    </a:cubicBezTo>
                    <a:lnTo>
                      <a:pt x="1406124" y="336371"/>
                    </a:lnTo>
                    <a:cubicBezTo>
                      <a:pt x="1402007" y="333440"/>
                      <a:pt x="1402007" y="328687"/>
                      <a:pt x="1406124" y="325756"/>
                    </a:cubicBezTo>
                    <a:lnTo>
                      <a:pt x="1446048" y="297336"/>
                    </a:lnTo>
                    <a:cubicBezTo>
                      <a:pt x="1448107" y="295870"/>
                      <a:pt x="1450806" y="295137"/>
                      <a:pt x="1453504" y="295137"/>
                    </a:cubicBezTo>
                    <a:close/>
                    <a:moveTo>
                      <a:pt x="823001" y="295137"/>
                    </a:moveTo>
                    <a:cubicBezTo>
                      <a:pt x="825699" y="295137"/>
                      <a:pt x="828398" y="295870"/>
                      <a:pt x="830457" y="297336"/>
                    </a:cubicBezTo>
                    <a:lnTo>
                      <a:pt x="860332" y="318603"/>
                    </a:lnTo>
                    <a:cubicBezTo>
                      <a:pt x="864450" y="321535"/>
                      <a:pt x="864450" y="326287"/>
                      <a:pt x="860332" y="329219"/>
                    </a:cubicBezTo>
                    <a:lnTo>
                      <a:pt x="820408" y="357639"/>
                    </a:lnTo>
                    <a:cubicBezTo>
                      <a:pt x="816291" y="360570"/>
                      <a:pt x="809615" y="360570"/>
                      <a:pt x="805496" y="357639"/>
                    </a:cubicBezTo>
                    <a:lnTo>
                      <a:pt x="775621" y="336371"/>
                    </a:lnTo>
                    <a:cubicBezTo>
                      <a:pt x="771503" y="333440"/>
                      <a:pt x="771503" y="328687"/>
                      <a:pt x="775621" y="325756"/>
                    </a:cubicBezTo>
                    <a:lnTo>
                      <a:pt x="815545" y="297336"/>
                    </a:lnTo>
                    <a:cubicBezTo>
                      <a:pt x="817604" y="295870"/>
                      <a:pt x="820302" y="295137"/>
                      <a:pt x="823001" y="295137"/>
                    </a:cubicBezTo>
                    <a:close/>
                    <a:moveTo>
                      <a:pt x="193691" y="295137"/>
                    </a:moveTo>
                    <a:cubicBezTo>
                      <a:pt x="196390" y="295137"/>
                      <a:pt x="199089" y="295870"/>
                      <a:pt x="201147" y="297336"/>
                    </a:cubicBezTo>
                    <a:lnTo>
                      <a:pt x="231023" y="318603"/>
                    </a:lnTo>
                    <a:cubicBezTo>
                      <a:pt x="235141" y="321535"/>
                      <a:pt x="235141" y="326287"/>
                      <a:pt x="231023" y="329219"/>
                    </a:cubicBezTo>
                    <a:lnTo>
                      <a:pt x="191099" y="357639"/>
                    </a:lnTo>
                    <a:cubicBezTo>
                      <a:pt x="186981" y="360570"/>
                      <a:pt x="180305" y="360570"/>
                      <a:pt x="176187" y="357639"/>
                    </a:cubicBezTo>
                    <a:lnTo>
                      <a:pt x="146312" y="336371"/>
                    </a:lnTo>
                    <a:cubicBezTo>
                      <a:pt x="142193" y="333440"/>
                      <a:pt x="142193" y="328687"/>
                      <a:pt x="146312" y="325756"/>
                    </a:cubicBezTo>
                    <a:lnTo>
                      <a:pt x="186235" y="297336"/>
                    </a:lnTo>
                    <a:cubicBezTo>
                      <a:pt x="188294" y="295870"/>
                      <a:pt x="190992" y="295137"/>
                      <a:pt x="193691" y="295137"/>
                    </a:cubicBezTo>
                    <a:close/>
                    <a:moveTo>
                      <a:pt x="1900113" y="294614"/>
                    </a:moveTo>
                    <a:cubicBezTo>
                      <a:pt x="1901954" y="294672"/>
                      <a:pt x="1903764" y="295230"/>
                      <a:pt x="1905105" y="296274"/>
                    </a:cubicBezTo>
                    <a:lnTo>
                      <a:pt x="1910866" y="300755"/>
                    </a:lnTo>
                    <a:cubicBezTo>
                      <a:pt x="1913550" y="302844"/>
                      <a:pt x="1913349" y="306085"/>
                      <a:pt x="1910415" y="307996"/>
                    </a:cubicBezTo>
                    <a:lnTo>
                      <a:pt x="1904119" y="312097"/>
                    </a:lnTo>
                    <a:cubicBezTo>
                      <a:pt x="1901186" y="314008"/>
                      <a:pt x="1896632" y="313863"/>
                      <a:pt x="1893948" y="311775"/>
                    </a:cubicBezTo>
                    <a:lnTo>
                      <a:pt x="1888188" y="307294"/>
                    </a:lnTo>
                    <a:cubicBezTo>
                      <a:pt x="1885504" y="305206"/>
                      <a:pt x="1885706" y="301964"/>
                      <a:pt x="1888639" y="300054"/>
                    </a:cubicBezTo>
                    <a:lnTo>
                      <a:pt x="1894935" y="295953"/>
                    </a:lnTo>
                    <a:cubicBezTo>
                      <a:pt x="1896401" y="294997"/>
                      <a:pt x="1898273" y="294556"/>
                      <a:pt x="1900113" y="294614"/>
                    </a:cubicBezTo>
                    <a:close/>
                    <a:moveTo>
                      <a:pt x="1269610" y="294614"/>
                    </a:moveTo>
                    <a:cubicBezTo>
                      <a:pt x="1271451" y="294672"/>
                      <a:pt x="1273261" y="295230"/>
                      <a:pt x="1274602" y="296274"/>
                    </a:cubicBezTo>
                    <a:lnTo>
                      <a:pt x="1280363" y="300755"/>
                    </a:lnTo>
                    <a:cubicBezTo>
                      <a:pt x="1283047" y="302844"/>
                      <a:pt x="1282845" y="306085"/>
                      <a:pt x="1279912" y="307996"/>
                    </a:cubicBezTo>
                    <a:lnTo>
                      <a:pt x="1273616" y="312097"/>
                    </a:lnTo>
                    <a:cubicBezTo>
                      <a:pt x="1270683" y="314008"/>
                      <a:pt x="1266129" y="313863"/>
                      <a:pt x="1263445" y="311775"/>
                    </a:cubicBezTo>
                    <a:lnTo>
                      <a:pt x="1257685" y="307294"/>
                    </a:lnTo>
                    <a:cubicBezTo>
                      <a:pt x="1255001" y="305206"/>
                      <a:pt x="1255203" y="301964"/>
                      <a:pt x="1258136" y="300054"/>
                    </a:cubicBezTo>
                    <a:lnTo>
                      <a:pt x="1264432" y="295953"/>
                    </a:lnTo>
                    <a:cubicBezTo>
                      <a:pt x="1265898" y="294997"/>
                      <a:pt x="1267770" y="294556"/>
                      <a:pt x="1269610" y="294614"/>
                    </a:cubicBezTo>
                    <a:close/>
                    <a:moveTo>
                      <a:pt x="640300" y="294614"/>
                    </a:moveTo>
                    <a:cubicBezTo>
                      <a:pt x="642141" y="294672"/>
                      <a:pt x="643951" y="295230"/>
                      <a:pt x="645293" y="296274"/>
                    </a:cubicBezTo>
                    <a:lnTo>
                      <a:pt x="651053" y="300755"/>
                    </a:lnTo>
                    <a:cubicBezTo>
                      <a:pt x="653737" y="302844"/>
                      <a:pt x="653535" y="306085"/>
                      <a:pt x="650602" y="307996"/>
                    </a:cubicBezTo>
                    <a:lnTo>
                      <a:pt x="644307" y="312097"/>
                    </a:lnTo>
                    <a:cubicBezTo>
                      <a:pt x="641373" y="314008"/>
                      <a:pt x="636819" y="313863"/>
                      <a:pt x="634136" y="311775"/>
                    </a:cubicBezTo>
                    <a:lnTo>
                      <a:pt x="628375" y="307294"/>
                    </a:lnTo>
                    <a:cubicBezTo>
                      <a:pt x="625691" y="305206"/>
                      <a:pt x="625893" y="301964"/>
                      <a:pt x="628826" y="300054"/>
                    </a:cubicBezTo>
                    <a:lnTo>
                      <a:pt x="635122" y="295953"/>
                    </a:lnTo>
                    <a:cubicBezTo>
                      <a:pt x="636589" y="294997"/>
                      <a:pt x="638460" y="294556"/>
                      <a:pt x="640300" y="294614"/>
                    </a:cubicBezTo>
                    <a:close/>
                    <a:moveTo>
                      <a:pt x="1947538" y="293723"/>
                    </a:moveTo>
                    <a:cubicBezTo>
                      <a:pt x="1949422" y="293723"/>
                      <a:pt x="1951308" y="294235"/>
                      <a:pt x="1952746" y="295259"/>
                    </a:cubicBezTo>
                    <a:lnTo>
                      <a:pt x="1973286" y="309881"/>
                    </a:lnTo>
                    <a:cubicBezTo>
                      <a:pt x="1976163" y="311929"/>
                      <a:pt x="1976163" y="315249"/>
                      <a:pt x="1973286" y="317296"/>
                    </a:cubicBezTo>
                    <a:lnTo>
                      <a:pt x="1943483" y="338512"/>
                    </a:lnTo>
                    <a:cubicBezTo>
                      <a:pt x="1940606" y="340560"/>
                      <a:pt x="1935943" y="340560"/>
                      <a:pt x="1933066" y="338512"/>
                    </a:cubicBezTo>
                    <a:lnTo>
                      <a:pt x="1912526" y="323890"/>
                    </a:lnTo>
                    <a:cubicBezTo>
                      <a:pt x="1909649" y="321843"/>
                      <a:pt x="1909649" y="318522"/>
                      <a:pt x="1912526" y="316475"/>
                    </a:cubicBezTo>
                    <a:lnTo>
                      <a:pt x="1942329" y="295259"/>
                    </a:lnTo>
                    <a:cubicBezTo>
                      <a:pt x="1943767" y="294235"/>
                      <a:pt x="1945652" y="293723"/>
                      <a:pt x="1947538" y="293723"/>
                    </a:cubicBezTo>
                    <a:close/>
                    <a:moveTo>
                      <a:pt x="1317035" y="293723"/>
                    </a:moveTo>
                    <a:cubicBezTo>
                      <a:pt x="1318919" y="293723"/>
                      <a:pt x="1320804" y="294235"/>
                      <a:pt x="1322243" y="295259"/>
                    </a:cubicBezTo>
                    <a:lnTo>
                      <a:pt x="1342783" y="309881"/>
                    </a:lnTo>
                    <a:cubicBezTo>
                      <a:pt x="1345659" y="311929"/>
                      <a:pt x="1345659" y="315249"/>
                      <a:pt x="1342783" y="317296"/>
                    </a:cubicBezTo>
                    <a:lnTo>
                      <a:pt x="1312979" y="338512"/>
                    </a:lnTo>
                    <a:cubicBezTo>
                      <a:pt x="1310103" y="340560"/>
                      <a:pt x="1305439" y="340560"/>
                      <a:pt x="1302563" y="338512"/>
                    </a:cubicBezTo>
                    <a:lnTo>
                      <a:pt x="1282022" y="323890"/>
                    </a:lnTo>
                    <a:cubicBezTo>
                      <a:pt x="1279146" y="321843"/>
                      <a:pt x="1279146" y="318522"/>
                      <a:pt x="1282022" y="316475"/>
                    </a:cubicBezTo>
                    <a:lnTo>
                      <a:pt x="1311825" y="295259"/>
                    </a:lnTo>
                    <a:cubicBezTo>
                      <a:pt x="1313264" y="294235"/>
                      <a:pt x="1315149" y="293723"/>
                      <a:pt x="1317035" y="293723"/>
                    </a:cubicBezTo>
                    <a:close/>
                    <a:moveTo>
                      <a:pt x="687725" y="293723"/>
                    </a:moveTo>
                    <a:cubicBezTo>
                      <a:pt x="689609" y="293723"/>
                      <a:pt x="691495" y="294235"/>
                      <a:pt x="692932" y="295259"/>
                    </a:cubicBezTo>
                    <a:lnTo>
                      <a:pt x="713473" y="309881"/>
                    </a:lnTo>
                    <a:cubicBezTo>
                      <a:pt x="716350" y="311929"/>
                      <a:pt x="716350" y="315249"/>
                      <a:pt x="713473" y="317296"/>
                    </a:cubicBezTo>
                    <a:lnTo>
                      <a:pt x="683670" y="338512"/>
                    </a:lnTo>
                    <a:cubicBezTo>
                      <a:pt x="680793" y="340560"/>
                      <a:pt x="676130" y="340560"/>
                      <a:pt x="673254" y="338512"/>
                    </a:cubicBezTo>
                    <a:lnTo>
                      <a:pt x="652713" y="323890"/>
                    </a:lnTo>
                    <a:cubicBezTo>
                      <a:pt x="649836" y="321843"/>
                      <a:pt x="649836" y="318522"/>
                      <a:pt x="652712" y="316475"/>
                    </a:cubicBezTo>
                    <a:lnTo>
                      <a:pt x="682516" y="295259"/>
                    </a:lnTo>
                    <a:cubicBezTo>
                      <a:pt x="683954" y="294235"/>
                      <a:pt x="685839" y="293723"/>
                      <a:pt x="687725" y="293723"/>
                    </a:cubicBezTo>
                    <a:close/>
                    <a:moveTo>
                      <a:pt x="2044633" y="288662"/>
                    </a:moveTo>
                    <a:cubicBezTo>
                      <a:pt x="2046474" y="288721"/>
                      <a:pt x="2048283" y="289278"/>
                      <a:pt x="2049625" y="290323"/>
                    </a:cubicBezTo>
                    <a:lnTo>
                      <a:pt x="2055386" y="294804"/>
                    </a:lnTo>
                    <a:cubicBezTo>
                      <a:pt x="2058070" y="296892"/>
                      <a:pt x="2057868" y="300134"/>
                      <a:pt x="2054934" y="302044"/>
                    </a:cubicBezTo>
                    <a:lnTo>
                      <a:pt x="2048639" y="306145"/>
                    </a:lnTo>
                    <a:cubicBezTo>
                      <a:pt x="2045706" y="308056"/>
                      <a:pt x="2041152" y="307912"/>
                      <a:pt x="2038467" y="305824"/>
                    </a:cubicBezTo>
                    <a:lnTo>
                      <a:pt x="2032707" y="301342"/>
                    </a:lnTo>
                    <a:cubicBezTo>
                      <a:pt x="2030024" y="299254"/>
                      <a:pt x="2030226" y="296013"/>
                      <a:pt x="2033158" y="294102"/>
                    </a:cubicBezTo>
                    <a:lnTo>
                      <a:pt x="2039454" y="290001"/>
                    </a:lnTo>
                    <a:cubicBezTo>
                      <a:pt x="2040921" y="289046"/>
                      <a:pt x="2042793" y="288604"/>
                      <a:pt x="2044633" y="288662"/>
                    </a:cubicBezTo>
                    <a:close/>
                    <a:moveTo>
                      <a:pt x="1414003" y="288662"/>
                    </a:moveTo>
                    <a:cubicBezTo>
                      <a:pt x="1415844" y="288721"/>
                      <a:pt x="1417653" y="289278"/>
                      <a:pt x="1418995" y="290323"/>
                    </a:cubicBezTo>
                    <a:lnTo>
                      <a:pt x="1424756" y="294804"/>
                    </a:lnTo>
                    <a:cubicBezTo>
                      <a:pt x="1427439" y="296892"/>
                      <a:pt x="1427238" y="300134"/>
                      <a:pt x="1424304" y="302044"/>
                    </a:cubicBezTo>
                    <a:lnTo>
                      <a:pt x="1418008" y="306145"/>
                    </a:lnTo>
                    <a:cubicBezTo>
                      <a:pt x="1415076" y="308056"/>
                      <a:pt x="1410521" y="307912"/>
                      <a:pt x="1407837" y="305824"/>
                    </a:cubicBezTo>
                    <a:lnTo>
                      <a:pt x="1402077" y="301342"/>
                    </a:lnTo>
                    <a:cubicBezTo>
                      <a:pt x="1399393" y="299254"/>
                      <a:pt x="1399596" y="296013"/>
                      <a:pt x="1402528" y="294102"/>
                    </a:cubicBezTo>
                    <a:lnTo>
                      <a:pt x="1408824" y="290001"/>
                    </a:lnTo>
                    <a:cubicBezTo>
                      <a:pt x="1410291" y="289046"/>
                      <a:pt x="1412162" y="288604"/>
                      <a:pt x="1414003" y="288662"/>
                    </a:cubicBezTo>
                    <a:close/>
                    <a:moveTo>
                      <a:pt x="783499" y="288662"/>
                    </a:moveTo>
                    <a:cubicBezTo>
                      <a:pt x="785340" y="288721"/>
                      <a:pt x="787150" y="289278"/>
                      <a:pt x="788492" y="290323"/>
                    </a:cubicBezTo>
                    <a:lnTo>
                      <a:pt x="794252" y="294804"/>
                    </a:lnTo>
                    <a:cubicBezTo>
                      <a:pt x="796936" y="296892"/>
                      <a:pt x="796734" y="300134"/>
                      <a:pt x="793801" y="302044"/>
                    </a:cubicBezTo>
                    <a:lnTo>
                      <a:pt x="787505" y="306145"/>
                    </a:lnTo>
                    <a:cubicBezTo>
                      <a:pt x="784572" y="308056"/>
                      <a:pt x="780018" y="307912"/>
                      <a:pt x="777334" y="305824"/>
                    </a:cubicBezTo>
                    <a:lnTo>
                      <a:pt x="771574" y="301342"/>
                    </a:lnTo>
                    <a:cubicBezTo>
                      <a:pt x="768889" y="299254"/>
                      <a:pt x="769092" y="296013"/>
                      <a:pt x="772025" y="294102"/>
                    </a:cubicBezTo>
                    <a:lnTo>
                      <a:pt x="778320" y="290001"/>
                    </a:lnTo>
                    <a:cubicBezTo>
                      <a:pt x="779788" y="289046"/>
                      <a:pt x="781659" y="288604"/>
                      <a:pt x="783499" y="288662"/>
                    </a:cubicBezTo>
                    <a:close/>
                    <a:moveTo>
                      <a:pt x="154190" y="288662"/>
                    </a:moveTo>
                    <a:cubicBezTo>
                      <a:pt x="156031" y="288721"/>
                      <a:pt x="157840" y="289278"/>
                      <a:pt x="159183" y="290323"/>
                    </a:cubicBezTo>
                    <a:lnTo>
                      <a:pt x="164942" y="294804"/>
                    </a:lnTo>
                    <a:cubicBezTo>
                      <a:pt x="167626" y="296892"/>
                      <a:pt x="167425" y="300134"/>
                      <a:pt x="164491" y="302044"/>
                    </a:cubicBezTo>
                    <a:lnTo>
                      <a:pt x="158195" y="306145"/>
                    </a:lnTo>
                    <a:cubicBezTo>
                      <a:pt x="155263" y="308056"/>
                      <a:pt x="150708" y="307912"/>
                      <a:pt x="148024" y="305824"/>
                    </a:cubicBezTo>
                    <a:lnTo>
                      <a:pt x="142264" y="301342"/>
                    </a:lnTo>
                    <a:cubicBezTo>
                      <a:pt x="139580" y="299254"/>
                      <a:pt x="139782" y="296013"/>
                      <a:pt x="142715" y="294102"/>
                    </a:cubicBezTo>
                    <a:lnTo>
                      <a:pt x="149011" y="290001"/>
                    </a:lnTo>
                    <a:cubicBezTo>
                      <a:pt x="150478" y="289046"/>
                      <a:pt x="152349" y="288604"/>
                      <a:pt x="154190" y="288662"/>
                    </a:cubicBezTo>
                    <a:close/>
                    <a:moveTo>
                      <a:pt x="2482574" y="285104"/>
                    </a:moveTo>
                    <a:lnTo>
                      <a:pt x="2486166" y="305555"/>
                    </a:lnTo>
                    <a:lnTo>
                      <a:pt x="2465450" y="319957"/>
                    </a:lnTo>
                    <a:cubicBezTo>
                      <a:pt x="2462310" y="322141"/>
                      <a:pt x="2457279" y="322098"/>
                      <a:pt x="2454212" y="319864"/>
                    </a:cubicBezTo>
                    <a:lnTo>
                      <a:pt x="2447630" y="315067"/>
                    </a:lnTo>
                    <a:cubicBezTo>
                      <a:pt x="2444564" y="312831"/>
                      <a:pt x="2444623" y="309249"/>
                      <a:pt x="2447763" y="307066"/>
                    </a:cubicBezTo>
                    <a:lnTo>
                      <a:pt x="2477112" y="286661"/>
                    </a:lnTo>
                    <a:close/>
                    <a:moveTo>
                      <a:pt x="1852127" y="285051"/>
                    </a:moveTo>
                    <a:cubicBezTo>
                      <a:pt x="1854161" y="285069"/>
                      <a:pt x="1856186" y="285638"/>
                      <a:pt x="1857720" y="286755"/>
                    </a:cubicBezTo>
                    <a:lnTo>
                      <a:pt x="1864300" y="291552"/>
                    </a:lnTo>
                    <a:cubicBezTo>
                      <a:pt x="1867367" y="293788"/>
                      <a:pt x="1867308" y="297369"/>
                      <a:pt x="1864167" y="299553"/>
                    </a:cubicBezTo>
                    <a:lnTo>
                      <a:pt x="1834820" y="319957"/>
                    </a:lnTo>
                    <a:cubicBezTo>
                      <a:pt x="1831680" y="322141"/>
                      <a:pt x="1826649" y="322098"/>
                      <a:pt x="1823581" y="319864"/>
                    </a:cubicBezTo>
                    <a:lnTo>
                      <a:pt x="1817000" y="315067"/>
                    </a:lnTo>
                    <a:cubicBezTo>
                      <a:pt x="1813933" y="312831"/>
                      <a:pt x="1813992" y="309249"/>
                      <a:pt x="1817132" y="307066"/>
                    </a:cubicBezTo>
                    <a:lnTo>
                      <a:pt x="1846481" y="286661"/>
                    </a:lnTo>
                    <a:cubicBezTo>
                      <a:pt x="1848051" y="285570"/>
                      <a:pt x="1850094" y="285034"/>
                      <a:pt x="1852127" y="285051"/>
                    </a:cubicBezTo>
                    <a:close/>
                    <a:moveTo>
                      <a:pt x="1221624" y="285051"/>
                    </a:moveTo>
                    <a:cubicBezTo>
                      <a:pt x="1223657" y="285069"/>
                      <a:pt x="1225683" y="285638"/>
                      <a:pt x="1227216" y="286755"/>
                    </a:cubicBezTo>
                    <a:lnTo>
                      <a:pt x="1233797" y="291552"/>
                    </a:lnTo>
                    <a:cubicBezTo>
                      <a:pt x="1236864" y="293788"/>
                      <a:pt x="1236805" y="297369"/>
                      <a:pt x="1233664" y="299553"/>
                    </a:cubicBezTo>
                    <a:lnTo>
                      <a:pt x="1204317" y="319957"/>
                    </a:lnTo>
                    <a:cubicBezTo>
                      <a:pt x="1201176" y="322141"/>
                      <a:pt x="1196145" y="322098"/>
                      <a:pt x="1193077" y="319864"/>
                    </a:cubicBezTo>
                    <a:lnTo>
                      <a:pt x="1186497" y="315067"/>
                    </a:lnTo>
                    <a:cubicBezTo>
                      <a:pt x="1183430" y="312831"/>
                      <a:pt x="1183489" y="309249"/>
                      <a:pt x="1186629" y="307066"/>
                    </a:cubicBezTo>
                    <a:lnTo>
                      <a:pt x="1215977" y="286661"/>
                    </a:lnTo>
                    <a:cubicBezTo>
                      <a:pt x="1217548" y="285570"/>
                      <a:pt x="1219591" y="285034"/>
                      <a:pt x="1221624" y="285051"/>
                    </a:cubicBezTo>
                    <a:close/>
                    <a:moveTo>
                      <a:pt x="592315" y="285051"/>
                    </a:moveTo>
                    <a:cubicBezTo>
                      <a:pt x="594348" y="285069"/>
                      <a:pt x="596373" y="285638"/>
                      <a:pt x="597906" y="286755"/>
                    </a:cubicBezTo>
                    <a:lnTo>
                      <a:pt x="604488" y="291552"/>
                    </a:lnTo>
                    <a:cubicBezTo>
                      <a:pt x="607554" y="293788"/>
                      <a:pt x="607496" y="297369"/>
                      <a:pt x="604355" y="299553"/>
                    </a:cubicBezTo>
                    <a:lnTo>
                      <a:pt x="575007" y="319957"/>
                    </a:lnTo>
                    <a:cubicBezTo>
                      <a:pt x="571866" y="322141"/>
                      <a:pt x="566835" y="322098"/>
                      <a:pt x="563768" y="319864"/>
                    </a:cubicBezTo>
                    <a:lnTo>
                      <a:pt x="557187" y="315067"/>
                    </a:lnTo>
                    <a:cubicBezTo>
                      <a:pt x="554120" y="312831"/>
                      <a:pt x="554180" y="309249"/>
                      <a:pt x="557319" y="307066"/>
                    </a:cubicBezTo>
                    <a:lnTo>
                      <a:pt x="586668" y="286661"/>
                    </a:lnTo>
                    <a:cubicBezTo>
                      <a:pt x="588238" y="285570"/>
                      <a:pt x="590281" y="285034"/>
                      <a:pt x="592315" y="285051"/>
                    </a:cubicBezTo>
                    <a:close/>
                    <a:moveTo>
                      <a:pt x="2326761" y="261630"/>
                    </a:moveTo>
                    <a:cubicBezTo>
                      <a:pt x="2329532" y="261631"/>
                      <a:pt x="2332304" y="262383"/>
                      <a:pt x="2334419" y="263888"/>
                    </a:cubicBezTo>
                    <a:lnTo>
                      <a:pt x="2386206" y="300754"/>
                    </a:lnTo>
                    <a:cubicBezTo>
                      <a:pt x="2390435" y="303765"/>
                      <a:pt x="2390436" y="308646"/>
                      <a:pt x="2386206" y="311658"/>
                    </a:cubicBezTo>
                    <a:lnTo>
                      <a:pt x="2321491" y="357725"/>
                    </a:lnTo>
                    <a:cubicBezTo>
                      <a:pt x="2317262" y="360736"/>
                      <a:pt x="2310404" y="360736"/>
                      <a:pt x="2306174" y="357725"/>
                    </a:cubicBezTo>
                    <a:lnTo>
                      <a:pt x="2254387" y="320860"/>
                    </a:lnTo>
                    <a:cubicBezTo>
                      <a:pt x="2250157" y="317849"/>
                      <a:pt x="2250157" y="312967"/>
                      <a:pt x="2254387" y="309956"/>
                    </a:cubicBezTo>
                    <a:lnTo>
                      <a:pt x="2319101" y="263888"/>
                    </a:lnTo>
                    <a:cubicBezTo>
                      <a:pt x="2321217" y="262383"/>
                      <a:pt x="2323989" y="261630"/>
                      <a:pt x="2326761" y="261630"/>
                    </a:cubicBezTo>
                    <a:close/>
                    <a:moveTo>
                      <a:pt x="1696130" y="261630"/>
                    </a:moveTo>
                    <a:cubicBezTo>
                      <a:pt x="1698901" y="261631"/>
                      <a:pt x="1701673" y="262383"/>
                      <a:pt x="1703788" y="263888"/>
                    </a:cubicBezTo>
                    <a:lnTo>
                      <a:pt x="1755575" y="300754"/>
                    </a:lnTo>
                    <a:cubicBezTo>
                      <a:pt x="1759805" y="303765"/>
                      <a:pt x="1759806" y="308646"/>
                      <a:pt x="1755575" y="311658"/>
                    </a:cubicBezTo>
                    <a:lnTo>
                      <a:pt x="1690861" y="357725"/>
                    </a:lnTo>
                    <a:cubicBezTo>
                      <a:pt x="1686631" y="360736"/>
                      <a:pt x="1679773" y="360736"/>
                      <a:pt x="1675543" y="357725"/>
                    </a:cubicBezTo>
                    <a:lnTo>
                      <a:pt x="1623756" y="320860"/>
                    </a:lnTo>
                    <a:cubicBezTo>
                      <a:pt x="1619526" y="317849"/>
                      <a:pt x="1619526" y="312967"/>
                      <a:pt x="1623756" y="309956"/>
                    </a:cubicBezTo>
                    <a:lnTo>
                      <a:pt x="1688471" y="263888"/>
                    </a:lnTo>
                    <a:cubicBezTo>
                      <a:pt x="1690586" y="262383"/>
                      <a:pt x="1693358" y="261630"/>
                      <a:pt x="1696130" y="261630"/>
                    </a:cubicBezTo>
                    <a:close/>
                    <a:moveTo>
                      <a:pt x="1065627" y="261630"/>
                    </a:moveTo>
                    <a:cubicBezTo>
                      <a:pt x="1068398" y="261631"/>
                      <a:pt x="1071170" y="262383"/>
                      <a:pt x="1073285" y="263888"/>
                    </a:cubicBezTo>
                    <a:lnTo>
                      <a:pt x="1125072" y="300754"/>
                    </a:lnTo>
                    <a:cubicBezTo>
                      <a:pt x="1129302" y="303765"/>
                      <a:pt x="1129302" y="308646"/>
                      <a:pt x="1125072" y="311658"/>
                    </a:cubicBezTo>
                    <a:lnTo>
                      <a:pt x="1060357" y="357725"/>
                    </a:lnTo>
                    <a:cubicBezTo>
                      <a:pt x="1056127" y="360736"/>
                      <a:pt x="1049270" y="360736"/>
                      <a:pt x="1045040" y="357725"/>
                    </a:cubicBezTo>
                    <a:lnTo>
                      <a:pt x="993253" y="320860"/>
                    </a:lnTo>
                    <a:cubicBezTo>
                      <a:pt x="989023" y="317849"/>
                      <a:pt x="989023" y="312967"/>
                      <a:pt x="993253" y="309956"/>
                    </a:cubicBezTo>
                    <a:lnTo>
                      <a:pt x="1057968" y="263888"/>
                    </a:lnTo>
                    <a:cubicBezTo>
                      <a:pt x="1060083" y="262383"/>
                      <a:pt x="1062854" y="261630"/>
                      <a:pt x="1065627" y="261630"/>
                    </a:cubicBezTo>
                    <a:close/>
                    <a:moveTo>
                      <a:pt x="436317" y="261630"/>
                    </a:moveTo>
                    <a:cubicBezTo>
                      <a:pt x="439088" y="261631"/>
                      <a:pt x="441861" y="262383"/>
                      <a:pt x="443975" y="263888"/>
                    </a:cubicBezTo>
                    <a:lnTo>
                      <a:pt x="495762" y="300754"/>
                    </a:lnTo>
                    <a:cubicBezTo>
                      <a:pt x="499992" y="303765"/>
                      <a:pt x="499992" y="308646"/>
                      <a:pt x="495762" y="311658"/>
                    </a:cubicBezTo>
                    <a:lnTo>
                      <a:pt x="431048" y="357725"/>
                    </a:lnTo>
                    <a:cubicBezTo>
                      <a:pt x="426818" y="360736"/>
                      <a:pt x="419960" y="360736"/>
                      <a:pt x="415731" y="357725"/>
                    </a:cubicBezTo>
                    <a:lnTo>
                      <a:pt x="363943" y="320860"/>
                    </a:lnTo>
                    <a:cubicBezTo>
                      <a:pt x="359714" y="317849"/>
                      <a:pt x="359714" y="312967"/>
                      <a:pt x="363943" y="309956"/>
                    </a:cubicBezTo>
                    <a:lnTo>
                      <a:pt x="428658" y="263888"/>
                    </a:lnTo>
                    <a:cubicBezTo>
                      <a:pt x="430773" y="262383"/>
                      <a:pt x="433545" y="261630"/>
                      <a:pt x="436317" y="261630"/>
                    </a:cubicBezTo>
                    <a:close/>
                    <a:moveTo>
                      <a:pt x="2150422" y="259935"/>
                    </a:moveTo>
                    <a:cubicBezTo>
                      <a:pt x="2153193" y="259935"/>
                      <a:pt x="2155963" y="260688"/>
                      <a:pt x="2158077" y="262192"/>
                    </a:cubicBezTo>
                    <a:lnTo>
                      <a:pt x="2203082" y="294230"/>
                    </a:lnTo>
                    <a:cubicBezTo>
                      <a:pt x="2207310" y="297240"/>
                      <a:pt x="2207310" y="302119"/>
                      <a:pt x="2203082" y="305128"/>
                    </a:cubicBezTo>
                    <a:lnTo>
                      <a:pt x="2172408" y="326964"/>
                    </a:lnTo>
                    <a:cubicBezTo>
                      <a:pt x="2168181" y="329973"/>
                      <a:pt x="2161326" y="329973"/>
                      <a:pt x="2157099" y="326964"/>
                    </a:cubicBezTo>
                    <a:lnTo>
                      <a:pt x="2112093" y="294926"/>
                    </a:lnTo>
                    <a:cubicBezTo>
                      <a:pt x="2107866" y="291917"/>
                      <a:pt x="2107866" y="287038"/>
                      <a:pt x="2112093" y="284028"/>
                    </a:cubicBezTo>
                    <a:lnTo>
                      <a:pt x="2142767" y="262192"/>
                    </a:lnTo>
                    <a:cubicBezTo>
                      <a:pt x="2144881" y="260688"/>
                      <a:pt x="2147651" y="259935"/>
                      <a:pt x="2150422" y="259935"/>
                    </a:cubicBezTo>
                    <a:close/>
                    <a:moveTo>
                      <a:pt x="1519791" y="259935"/>
                    </a:moveTo>
                    <a:cubicBezTo>
                      <a:pt x="1522562" y="259935"/>
                      <a:pt x="1525333" y="260688"/>
                      <a:pt x="1527446" y="262192"/>
                    </a:cubicBezTo>
                    <a:lnTo>
                      <a:pt x="1572452" y="294230"/>
                    </a:lnTo>
                    <a:cubicBezTo>
                      <a:pt x="1576680" y="297240"/>
                      <a:pt x="1576680" y="302119"/>
                      <a:pt x="1572452" y="305128"/>
                    </a:cubicBezTo>
                    <a:lnTo>
                      <a:pt x="1541778" y="326964"/>
                    </a:lnTo>
                    <a:cubicBezTo>
                      <a:pt x="1537550" y="329973"/>
                      <a:pt x="1530696" y="329973"/>
                      <a:pt x="1526468" y="326964"/>
                    </a:cubicBezTo>
                    <a:lnTo>
                      <a:pt x="1481463" y="294926"/>
                    </a:lnTo>
                    <a:cubicBezTo>
                      <a:pt x="1477235" y="291917"/>
                      <a:pt x="1477235" y="287038"/>
                      <a:pt x="1481463" y="284028"/>
                    </a:cubicBezTo>
                    <a:lnTo>
                      <a:pt x="1512137" y="262192"/>
                    </a:lnTo>
                    <a:cubicBezTo>
                      <a:pt x="1514251" y="260688"/>
                      <a:pt x="1517021" y="259935"/>
                      <a:pt x="1519791" y="259935"/>
                    </a:cubicBezTo>
                    <a:close/>
                    <a:moveTo>
                      <a:pt x="889288" y="259935"/>
                    </a:moveTo>
                    <a:cubicBezTo>
                      <a:pt x="892059" y="259935"/>
                      <a:pt x="894829" y="260688"/>
                      <a:pt x="896943" y="262192"/>
                    </a:cubicBezTo>
                    <a:lnTo>
                      <a:pt x="941948" y="294230"/>
                    </a:lnTo>
                    <a:cubicBezTo>
                      <a:pt x="946176" y="297240"/>
                      <a:pt x="946176" y="302119"/>
                      <a:pt x="941948" y="305128"/>
                    </a:cubicBezTo>
                    <a:lnTo>
                      <a:pt x="911275" y="326964"/>
                    </a:lnTo>
                    <a:cubicBezTo>
                      <a:pt x="907046" y="329973"/>
                      <a:pt x="900192" y="329973"/>
                      <a:pt x="895965" y="326964"/>
                    </a:cubicBezTo>
                    <a:lnTo>
                      <a:pt x="850959" y="294926"/>
                    </a:lnTo>
                    <a:cubicBezTo>
                      <a:pt x="846731" y="291917"/>
                      <a:pt x="846731" y="287038"/>
                      <a:pt x="850959" y="284028"/>
                    </a:cubicBezTo>
                    <a:lnTo>
                      <a:pt x="881633" y="262192"/>
                    </a:lnTo>
                    <a:cubicBezTo>
                      <a:pt x="883747" y="260688"/>
                      <a:pt x="886517" y="259935"/>
                      <a:pt x="889288" y="259935"/>
                    </a:cubicBezTo>
                    <a:close/>
                    <a:moveTo>
                      <a:pt x="259978" y="259935"/>
                    </a:moveTo>
                    <a:cubicBezTo>
                      <a:pt x="262749" y="259935"/>
                      <a:pt x="265519" y="260688"/>
                      <a:pt x="267634" y="262192"/>
                    </a:cubicBezTo>
                    <a:lnTo>
                      <a:pt x="312639" y="294230"/>
                    </a:lnTo>
                    <a:cubicBezTo>
                      <a:pt x="316866" y="297240"/>
                      <a:pt x="316866" y="302119"/>
                      <a:pt x="312639" y="305128"/>
                    </a:cubicBezTo>
                    <a:lnTo>
                      <a:pt x="281965" y="326964"/>
                    </a:lnTo>
                    <a:cubicBezTo>
                      <a:pt x="277737" y="329973"/>
                      <a:pt x="270882" y="329973"/>
                      <a:pt x="266655" y="326964"/>
                    </a:cubicBezTo>
                    <a:lnTo>
                      <a:pt x="221649" y="294926"/>
                    </a:lnTo>
                    <a:cubicBezTo>
                      <a:pt x="217422" y="291917"/>
                      <a:pt x="217422" y="287038"/>
                      <a:pt x="221649" y="284028"/>
                    </a:cubicBezTo>
                    <a:lnTo>
                      <a:pt x="252324" y="262192"/>
                    </a:lnTo>
                    <a:cubicBezTo>
                      <a:pt x="254437" y="260688"/>
                      <a:pt x="257208" y="259935"/>
                      <a:pt x="259978" y="259935"/>
                    </a:cubicBezTo>
                    <a:close/>
                    <a:moveTo>
                      <a:pt x="2080458" y="258710"/>
                    </a:moveTo>
                    <a:cubicBezTo>
                      <a:pt x="2082757" y="258684"/>
                      <a:pt x="2085070" y="259283"/>
                      <a:pt x="2086852" y="260513"/>
                    </a:cubicBezTo>
                    <a:lnTo>
                      <a:pt x="2094499" y="265789"/>
                    </a:lnTo>
                    <a:cubicBezTo>
                      <a:pt x="2098061" y="268246"/>
                      <a:pt x="2098150" y="272296"/>
                      <a:pt x="2094697" y="274832"/>
                    </a:cubicBezTo>
                    <a:lnTo>
                      <a:pt x="2073870" y="290129"/>
                    </a:lnTo>
                    <a:cubicBezTo>
                      <a:pt x="2070417" y="292666"/>
                      <a:pt x="2064728" y="292729"/>
                      <a:pt x="2061165" y="290270"/>
                    </a:cubicBezTo>
                    <a:lnTo>
                      <a:pt x="2053519" y="284995"/>
                    </a:lnTo>
                    <a:cubicBezTo>
                      <a:pt x="2049955" y="282536"/>
                      <a:pt x="2049867" y="278487"/>
                      <a:pt x="2053320" y="275951"/>
                    </a:cubicBezTo>
                    <a:lnTo>
                      <a:pt x="2074147" y="260654"/>
                    </a:lnTo>
                    <a:cubicBezTo>
                      <a:pt x="2075874" y="259386"/>
                      <a:pt x="2078159" y="258736"/>
                      <a:pt x="2080458" y="258710"/>
                    </a:cubicBezTo>
                    <a:close/>
                    <a:moveTo>
                      <a:pt x="1449827" y="258710"/>
                    </a:moveTo>
                    <a:cubicBezTo>
                      <a:pt x="1452127" y="258684"/>
                      <a:pt x="1454440" y="259283"/>
                      <a:pt x="1456221" y="260513"/>
                    </a:cubicBezTo>
                    <a:lnTo>
                      <a:pt x="1463868" y="265789"/>
                    </a:lnTo>
                    <a:cubicBezTo>
                      <a:pt x="1467431" y="268246"/>
                      <a:pt x="1467520" y="272296"/>
                      <a:pt x="1464066" y="274832"/>
                    </a:cubicBezTo>
                    <a:lnTo>
                      <a:pt x="1443239" y="290129"/>
                    </a:lnTo>
                    <a:cubicBezTo>
                      <a:pt x="1439786" y="292666"/>
                      <a:pt x="1434097" y="292729"/>
                      <a:pt x="1430534" y="290270"/>
                    </a:cubicBezTo>
                    <a:lnTo>
                      <a:pt x="1422888" y="284995"/>
                    </a:lnTo>
                    <a:cubicBezTo>
                      <a:pt x="1419325" y="282536"/>
                      <a:pt x="1419236" y="278487"/>
                      <a:pt x="1422690" y="275951"/>
                    </a:cubicBezTo>
                    <a:lnTo>
                      <a:pt x="1443516" y="260654"/>
                    </a:lnTo>
                    <a:cubicBezTo>
                      <a:pt x="1445243" y="259386"/>
                      <a:pt x="1447529" y="258736"/>
                      <a:pt x="1449827" y="258710"/>
                    </a:cubicBezTo>
                    <a:close/>
                    <a:moveTo>
                      <a:pt x="819324" y="258710"/>
                    </a:moveTo>
                    <a:cubicBezTo>
                      <a:pt x="821623" y="258684"/>
                      <a:pt x="823936" y="259283"/>
                      <a:pt x="825718" y="260513"/>
                    </a:cubicBezTo>
                    <a:lnTo>
                      <a:pt x="833365" y="265789"/>
                    </a:lnTo>
                    <a:cubicBezTo>
                      <a:pt x="836927" y="268246"/>
                      <a:pt x="837017" y="272296"/>
                      <a:pt x="833563" y="274832"/>
                    </a:cubicBezTo>
                    <a:lnTo>
                      <a:pt x="812736" y="290129"/>
                    </a:lnTo>
                    <a:cubicBezTo>
                      <a:pt x="809283" y="292666"/>
                      <a:pt x="803594" y="292729"/>
                      <a:pt x="800031" y="290270"/>
                    </a:cubicBezTo>
                    <a:lnTo>
                      <a:pt x="792385" y="284995"/>
                    </a:lnTo>
                    <a:cubicBezTo>
                      <a:pt x="788822" y="282536"/>
                      <a:pt x="788732" y="278487"/>
                      <a:pt x="792187" y="275951"/>
                    </a:cubicBezTo>
                    <a:lnTo>
                      <a:pt x="813013" y="260654"/>
                    </a:lnTo>
                    <a:cubicBezTo>
                      <a:pt x="814740" y="259386"/>
                      <a:pt x="817025" y="258736"/>
                      <a:pt x="819324" y="258710"/>
                    </a:cubicBezTo>
                    <a:close/>
                    <a:moveTo>
                      <a:pt x="190015" y="258710"/>
                    </a:moveTo>
                    <a:cubicBezTo>
                      <a:pt x="192314" y="258684"/>
                      <a:pt x="194627" y="259283"/>
                      <a:pt x="196408" y="260513"/>
                    </a:cubicBezTo>
                    <a:lnTo>
                      <a:pt x="204055" y="265789"/>
                    </a:lnTo>
                    <a:cubicBezTo>
                      <a:pt x="207618" y="268246"/>
                      <a:pt x="207707" y="272296"/>
                      <a:pt x="204253" y="274832"/>
                    </a:cubicBezTo>
                    <a:lnTo>
                      <a:pt x="183427" y="290129"/>
                    </a:lnTo>
                    <a:cubicBezTo>
                      <a:pt x="179973" y="292666"/>
                      <a:pt x="174285" y="292729"/>
                      <a:pt x="170722" y="290270"/>
                    </a:cubicBezTo>
                    <a:lnTo>
                      <a:pt x="163075" y="284995"/>
                    </a:lnTo>
                    <a:cubicBezTo>
                      <a:pt x="159512" y="282536"/>
                      <a:pt x="159423" y="278487"/>
                      <a:pt x="162877" y="275951"/>
                    </a:cubicBezTo>
                    <a:lnTo>
                      <a:pt x="183703" y="260654"/>
                    </a:lnTo>
                    <a:cubicBezTo>
                      <a:pt x="185430" y="259386"/>
                      <a:pt x="187716" y="258736"/>
                      <a:pt x="190015" y="258710"/>
                    </a:cubicBezTo>
                    <a:close/>
                    <a:moveTo>
                      <a:pt x="98521" y="258519"/>
                    </a:moveTo>
                    <a:lnTo>
                      <a:pt x="112069" y="258519"/>
                    </a:lnTo>
                    <a:cubicBezTo>
                      <a:pt x="120839" y="258519"/>
                      <a:pt x="127947" y="263579"/>
                      <a:pt x="127947" y="269822"/>
                    </a:cubicBezTo>
                    <a:lnTo>
                      <a:pt x="127947" y="283218"/>
                    </a:lnTo>
                    <a:cubicBezTo>
                      <a:pt x="127948" y="289460"/>
                      <a:pt x="120839" y="294521"/>
                      <a:pt x="112070" y="294520"/>
                    </a:cubicBezTo>
                    <a:lnTo>
                      <a:pt x="92199" y="294520"/>
                    </a:lnTo>
                    <a:close/>
                    <a:moveTo>
                      <a:pt x="1974013" y="258518"/>
                    </a:moveTo>
                    <a:lnTo>
                      <a:pt x="2002386" y="258519"/>
                    </a:lnTo>
                    <a:cubicBezTo>
                      <a:pt x="2011155" y="258519"/>
                      <a:pt x="2018264" y="263579"/>
                      <a:pt x="2018264" y="269822"/>
                    </a:cubicBezTo>
                    <a:lnTo>
                      <a:pt x="2018264" y="283218"/>
                    </a:lnTo>
                    <a:cubicBezTo>
                      <a:pt x="2018265" y="289460"/>
                      <a:pt x="2011155" y="294521"/>
                      <a:pt x="2002386" y="294520"/>
                    </a:cubicBezTo>
                    <a:lnTo>
                      <a:pt x="1974013" y="294520"/>
                    </a:lnTo>
                    <a:cubicBezTo>
                      <a:pt x="1965245" y="294521"/>
                      <a:pt x="1958136" y="289460"/>
                      <a:pt x="1958136" y="283218"/>
                    </a:cubicBezTo>
                    <a:lnTo>
                      <a:pt x="1958136" y="269821"/>
                    </a:lnTo>
                    <a:cubicBezTo>
                      <a:pt x="1958136" y="263579"/>
                      <a:pt x="1965245" y="258519"/>
                      <a:pt x="1974013" y="258518"/>
                    </a:cubicBezTo>
                    <a:close/>
                    <a:moveTo>
                      <a:pt x="1343510" y="258518"/>
                    </a:moveTo>
                    <a:lnTo>
                      <a:pt x="1371882" y="258519"/>
                    </a:lnTo>
                    <a:cubicBezTo>
                      <a:pt x="1380652" y="258519"/>
                      <a:pt x="1387761" y="263579"/>
                      <a:pt x="1387761" y="269822"/>
                    </a:cubicBezTo>
                    <a:lnTo>
                      <a:pt x="1387761" y="283218"/>
                    </a:lnTo>
                    <a:cubicBezTo>
                      <a:pt x="1387761" y="289460"/>
                      <a:pt x="1380652" y="294521"/>
                      <a:pt x="1371883" y="294520"/>
                    </a:cubicBezTo>
                    <a:lnTo>
                      <a:pt x="1343510" y="294520"/>
                    </a:lnTo>
                    <a:cubicBezTo>
                      <a:pt x="1334741" y="294521"/>
                      <a:pt x="1327632" y="289460"/>
                      <a:pt x="1327632" y="283218"/>
                    </a:cubicBezTo>
                    <a:lnTo>
                      <a:pt x="1327632" y="269821"/>
                    </a:lnTo>
                    <a:cubicBezTo>
                      <a:pt x="1327632" y="263579"/>
                      <a:pt x="1334741" y="258519"/>
                      <a:pt x="1343510" y="258518"/>
                    </a:cubicBezTo>
                    <a:close/>
                    <a:moveTo>
                      <a:pt x="714200" y="258518"/>
                    </a:moveTo>
                    <a:lnTo>
                      <a:pt x="742573" y="258519"/>
                    </a:lnTo>
                    <a:cubicBezTo>
                      <a:pt x="751342" y="258519"/>
                      <a:pt x="758451" y="263579"/>
                      <a:pt x="758451" y="269822"/>
                    </a:cubicBezTo>
                    <a:lnTo>
                      <a:pt x="758451" y="283218"/>
                    </a:lnTo>
                    <a:cubicBezTo>
                      <a:pt x="758451" y="289460"/>
                      <a:pt x="751342" y="294521"/>
                      <a:pt x="742573" y="294520"/>
                    </a:cubicBezTo>
                    <a:lnTo>
                      <a:pt x="714200" y="294520"/>
                    </a:lnTo>
                    <a:cubicBezTo>
                      <a:pt x="705432" y="294521"/>
                      <a:pt x="698323" y="289460"/>
                      <a:pt x="698323" y="283218"/>
                    </a:cubicBezTo>
                    <a:lnTo>
                      <a:pt x="698323" y="269821"/>
                    </a:lnTo>
                    <a:cubicBezTo>
                      <a:pt x="698323" y="263579"/>
                      <a:pt x="705432" y="258519"/>
                      <a:pt x="714200" y="258518"/>
                    </a:cubicBezTo>
                    <a:close/>
                    <a:moveTo>
                      <a:pt x="2311052" y="224106"/>
                    </a:moveTo>
                    <a:cubicBezTo>
                      <a:pt x="2312722" y="224127"/>
                      <a:pt x="2314380" y="224601"/>
                      <a:pt x="2315631" y="225524"/>
                    </a:cubicBezTo>
                    <a:lnTo>
                      <a:pt x="2336348" y="240804"/>
                    </a:lnTo>
                    <a:cubicBezTo>
                      <a:pt x="2338851" y="242650"/>
                      <a:pt x="2338777" y="245590"/>
                      <a:pt x="2336185" y="247371"/>
                    </a:cubicBezTo>
                    <a:lnTo>
                      <a:pt x="2329074" y="252257"/>
                    </a:lnTo>
                    <a:cubicBezTo>
                      <a:pt x="2326482" y="254038"/>
                      <a:pt x="2322351" y="253986"/>
                      <a:pt x="2319849" y="252140"/>
                    </a:cubicBezTo>
                    <a:lnTo>
                      <a:pt x="2299131" y="236860"/>
                    </a:lnTo>
                    <a:cubicBezTo>
                      <a:pt x="2296630" y="235015"/>
                      <a:pt x="2296702" y="232075"/>
                      <a:pt x="2299295" y="230293"/>
                    </a:cubicBezTo>
                    <a:lnTo>
                      <a:pt x="2306406" y="225408"/>
                    </a:lnTo>
                    <a:cubicBezTo>
                      <a:pt x="2307702" y="224517"/>
                      <a:pt x="2309383" y="224085"/>
                      <a:pt x="2311052" y="224106"/>
                    </a:cubicBezTo>
                    <a:close/>
                    <a:moveTo>
                      <a:pt x="1680422" y="224106"/>
                    </a:moveTo>
                    <a:lnTo>
                      <a:pt x="1685001" y="225524"/>
                    </a:lnTo>
                    <a:lnTo>
                      <a:pt x="1705718" y="240804"/>
                    </a:lnTo>
                    <a:cubicBezTo>
                      <a:pt x="1708220" y="242650"/>
                      <a:pt x="1708147" y="245590"/>
                      <a:pt x="1705554" y="247371"/>
                    </a:cubicBezTo>
                    <a:lnTo>
                      <a:pt x="1698444" y="252257"/>
                    </a:lnTo>
                    <a:cubicBezTo>
                      <a:pt x="1695851" y="254038"/>
                      <a:pt x="1691720" y="253986"/>
                      <a:pt x="1689218" y="252140"/>
                    </a:cubicBezTo>
                    <a:lnTo>
                      <a:pt x="1668501" y="236860"/>
                    </a:lnTo>
                    <a:cubicBezTo>
                      <a:pt x="1665999" y="235015"/>
                      <a:pt x="1666071" y="232075"/>
                      <a:pt x="1668664" y="230293"/>
                    </a:cubicBezTo>
                    <a:lnTo>
                      <a:pt x="1675775" y="225408"/>
                    </a:lnTo>
                    <a:cubicBezTo>
                      <a:pt x="1677071" y="224517"/>
                      <a:pt x="1678752" y="224085"/>
                      <a:pt x="1680422" y="224106"/>
                    </a:cubicBezTo>
                    <a:close/>
                    <a:moveTo>
                      <a:pt x="1049918" y="224106"/>
                    </a:moveTo>
                    <a:cubicBezTo>
                      <a:pt x="1051588" y="224127"/>
                      <a:pt x="1053246" y="224601"/>
                      <a:pt x="1054497" y="225524"/>
                    </a:cubicBezTo>
                    <a:lnTo>
                      <a:pt x="1075215" y="240804"/>
                    </a:lnTo>
                    <a:cubicBezTo>
                      <a:pt x="1077717" y="242650"/>
                      <a:pt x="1077644" y="245590"/>
                      <a:pt x="1075051" y="247371"/>
                    </a:cubicBezTo>
                    <a:lnTo>
                      <a:pt x="1067940" y="252257"/>
                    </a:lnTo>
                    <a:cubicBezTo>
                      <a:pt x="1065348" y="254038"/>
                      <a:pt x="1061217" y="253986"/>
                      <a:pt x="1058715" y="252140"/>
                    </a:cubicBezTo>
                    <a:lnTo>
                      <a:pt x="1037998" y="236860"/>
                    </a:lnTo>
                    <a:cubicBezTo>
                      <a:pt x="1035495" y="235015"/>
                      <a:pt x="1035568" y="232075"/>
                      <a:pt x="1038161" y="230293"/>
                    </a:cubicBezTo>
                    <a:lnTo>
                      <a:pt x="1045272" y="225408"/>
                    </a:lnTo>
                    <a:cubicBezTo>
                      <a:pt x="1046568" y="224517"/>
                      <a:pt x="1048249" y="224085"/>
                      <a:pt x="1049918" y="224106"/>
                    </a:cubicBezTo>
                    <a:close/>
                    <a:moveTo>
                      <a:pt x="420608" y="224106"/>
                    </a:moveTo>
                    <a:lnTo>
                      <a:pt x="425187" y="225524"/>
                    </a:lnTo>
                    <a:lnTo>
                      <a:pt x="445905" y="240804"/>
                    </a:lnTo>
                    <a:cubicBezTo>
                      <a:pt x="448408" y="242650"/>
                      <a:pt x="448334" y="245590"/>
                      <a:pt x="445742" y="247371"/>
                    </a:cubicBezTo>
                    <a:lnTo>
                      <a:pt x="438630" y="252257"/>
                    </a:lnTo>
                    <a:cubicBezTo>
                      <a:pt x="436038" y="254038"/>
                      <a:pt x="431908" y="253986"/>
                      <a:pt x="429406" y="252140"/>
                    </a:cubicBezTo>
                    <a:lnTo>
                      <a:pt x="408688" y="236860"/>
                    </a:lnTo>
                    <a:cubicBezTo>
                      <a:pt x="406186" y="235015"/>
                      <a:pt x="406259" y="232075"/>
                      <a:pt x="408851" y="230293"/>
                    </a:cubicBezTo>
                    <a:lnTo>
                      <a:pt x="415962" y="225408"/>
                    </a:lnTo>
                    <a:cubicBezTo>
                      <a:pt x="417258" y="224517"/>
                      <a:pt x="418939" y="224085"/>
                      <a:pt x="420608" y="224106"/>
                    </a:cubicBezTo>
                    <a:close/>
                    <a:moveTo>
                      <a:pt x="2469749" y="212074"/>
                    </a:moveTo>
                    <a:lnTo>
                      <a:pt x="2471381" y="221367"/>
                    </a:lnTo>
                    <a:lnTo>
                      <a:pt x="2467861" y="216959"/>
                    </a:lnTo>
                    <a:close/>
                    <a:moveTo>
                      <a:pt x="2134629" y="211760"/>
                    </a:moveTo>
                    <a:cubicBezTo>
                      <a:pt x="2136437" y="211687"/>
                      <a:pt x="2138295" y="211865"/>
                      <a:pt x="2140107" y="212326"/>
                    </a:cubicBezTo>
                    <a:lnTo>
                      <a:pt x="2162273" y="217970"/>
                    </a:lnTo>
                    <a:cubicBezTo>
                      <a:pt x="2169523" y="219815"/>
                      <a:pt x="2173298" y="225495"/>
                      <a:pt x="2170705" y="230655"/>
                    </a:cubicBezTo>
                    <a:lnTo>
                      <a:pt x="2163594" y="244809"/>
                    </a:lnTo>
                    <a:cubicBezTo>
                      <a:pt x="2161002" y="249969"/>
                      <a:pt x="2153023" y="252657"/>
                      <a:pt x="2145774" y="250811"/>
                    </a:cubicBezTo>
                    <a:lnTo>
                      <a:pt x="2123607" y="245168"/>
                    </a:lnTo>
                    <a:cubicBezTo>
                      <a:pt x="2116358" y="243322"/>
                      <a:pt x="2112583" y="237642"/>
                      <a:pt x="2115176" y="232482"/>
                    </a:cubicBezTo>
                    <a:lnTo>
                      <a:pt x="2122287" y="218328"/>
                    </a:lnTo>
                    <a:cubicBezTo>
                      <a:pt x="2124231" y="214458"/>
                      <a:pt x="2129205" y="211979"/>
                      <a:pt x="2134629" y="211760"/>
                    </a:cubicBezTo>
                    <a:close/>
                    <a:moveTo>
                      <a:pt x="1503999" y="211760"/>
                    </a:moveTo>
                    <a:cubicBezTo>
                      <a:pt x="1505807" y="211687"/>
                      <a:pt x="1507664" y="211865"/>
                      <a:pt x="1509477" y="212326"/>
                    </a:cubicBezTo>
                    <a:lnTo>
                      <a:pt x="1531643" y="217970"/>
                    </a:lnTo>
                    <a:cubicBezTo>
                      <a:pt x="1538893" y="219815"/>
                      <a:pt x="1542668" y="225495"/>
                      <a:pt x="1540075" y="230655"/>
                    </a:cubicBezTo>
                    <a:lnTo>
                      <a:pt x="1532964" y="244809"/>
                    </a:lnTo>
                    <a:cubicBezTo>
                      <a:pt x="1530371" y="249969"/>
                      <a:pt x="1522393" y="252657"/>
                      <a:pt x="1515144" y="250811"/>
                    </a:cubicBezTo>
                    <a:lnTo>
                      <a:pt x="1492977" y="245168"/>
                    </a:lnTo>
                    <a:cubicBezTo>
                      <a:pt x="1485728" y="243322"/>
                      <a:pt x="1481953" y="237642"/>
                      <a:pt x="1484545" y="232482"/>
                    </a:cubicBezTo>
                    <a:lnTo>
                      <a:pt x="1491656" y="218328"/>
                    </a:lnTo>
                    <a:cubicBezTo>
                      <a:pt x="1493601" y="214458"/>
                      <a:pt x="1498575" y="211979"/>
                      <a:pt x="1503999" y="211760"/>
                    </a:cubicBezTo>
                    <a:close/>
                    <a:moveTo>
                      <a:pt x="873495" y="211760"/>
                    </a:moveTo>
                    <a:cubicBezTo>
                      <a:pt x="875303" y="211687"/>
                      <a:pt x="877161" y="211865"/>
                      <a:pt x="878974" y="212326"/>
                    </a:cubicBezTo>
                    <a:lnTo>
                      <a:pt x="901140" y="217970"/>
                    </a:lnTo>
                    <a:cubicBezTo>
                      <a:pt x="908389" y="219815"/>
                      <a:pt x="912164" y="225495"/>
                      <a:pt x="909572" y="230655"/>
                    </a:cubicBezTo>
                    <a:lnTo>
                      <a:pt x="902461" y="244809"/>
                    </a:lnTo>
                    <a:cubicBezTo>
                      <a:pt x="899868" y="249969"/>
                      <a:pt x="891890" y="252657"/>
                      <a:pt x="884640" y="250811"/>
                    </a:cubicBezTo>
                    <a:lnTo>
                      <a:pt x="862474" y="245168"/>
                    </a:lnTo>
                    <a:cubicBezTo>
                      <a:pt x="855224" y="243322"/>
                      <a:pt x="851449" y="237642"/>
                      <a:pt x="854042" y="232482"/>
                    </a:cubicBezTo>
                    <a:lnTo>
                      <a:pt x="861153" y="218328"/>
                    </a:lnTo>
                    <a:cubicBezTo>
                      <a:pt x="863098" y="214458"/>
                      <a:pt x="868072" y="211979"/>
                      <a:pt x="873495" y="211760"/>
                    </a:cubicBezTo>
                    <a:close/>
                    <a:moveTo>
                      <a:pt x="244186" y="211760"/>
                    </a:moveTo>
                    <a:cubicBezTo>
                      <a:pt x="245994" y="211687"/>
                      <a:pt x="247851" y="211865"/>
                      <a:pt x="249664" y="212326"/>
                    </a:cubicBezTo>
                    <a:lnTo>
                      <a:pt x="271830" y="217970"/>
                    </a:lnTo>
                    <a:cubicBezTo>
                      <a:pt x="279080" y="219815"/>
                      <a:pt x="282854" y="225495"/>
                      <a:pt x="280262" y="230655"/>
                    </a:cubicBezTo>
                    <a:lnTo>
                      <a:pt x="273151" y="244809"/>
                    </a:lnTo>
                    <a:cubicBezTo>
                      <a:pt x="270559" y="249969"/>
                      <a:pt x="262580" y="252657"/>
                      <a:pt x="255331" y="250811"/>
                    </a:cubicBezTo>
                    <a:lnTo>
                      <a:pt x="233164" y="245168"/>
                    </a:lnTo>
                    <a:cubicBezTo>
                      <a:pt x="225915" y="243322"/>
                      <a:pt x="222140" y="237642"/>
                      <a:pt x="224733" y="232482"/>
                    </a:cubicBezTo>
                    <a:lnTo>
                      <a:pt x="231844" y="218328"/>
                    </a:lnTo>
                    <a:cubicBezTo>
                      <a:pt x="233788" y="214458"/>
                      <a:pt x="238762" y="211979"/>
                      <a:pt x="244186" y="211760"/>
                    </a:cubicBezTo>
                    <a:close/>
                    <a:moveTo>
                      <a:pt x="2428939" y="211197"/>
                    </a:moveTo>
                    <a:cubicBezTo>
                      <a:pt x="2436879" y="211197"/>
                      <a:pt x="2444819" y="213354"/>
                      <a:pt x="2450877" y="217665"/>
                    </a:cubicBezTo>
                    <a:lnTo>
                      <a:pt x="2473567" y="233817"/>
                    </a:lnTo>
                    <a:lnTo>
                      <a:pt x="2480490" y="273234"/>
                    </a:lnTo>
                    <a:lnTo>
                      <a:pt x="2450877" y="294314"/>
                    </a:lnTo>
                    <a:cubicBezTo>
                      <a:pt x="2438761" y="302939"/>
                      <a:pt x="2419117" y="302939"/>
                      <a:pt x="2407001" y="294314"/>
                    </a:cubicBezTo>
                    <a:lnTo>
                      <a:pt x="2373771" y="270658"/>
                    </a:lnTo>
                    <a:lnTo>
                      <a:pt x="2365787" y="256938"/>
                    </a:lnTo>
                    <a:lnTo>
                      <a:pt x="2364684" y="256938"/>
                    </a:lnTo>
                    <a:lnTo>
                      <a:pt x="2365037" y="255647"/>
                    </a:lnTo>
                    <a:lnTo>
                      <a:pt x="2364684" y="255041"/>
                    </a:lnTo>
                    <a:lnTo>
                      <a:pt x="2364777" y="254701"/>
                    </a:lnTo>
                    <a:lnTo>
                      <a:pt x="2365295" y="254701"/>
                    </a:lnTo>
                    <a:lnTo>
                      <a:pt x="2366955" y="248627"/>
                    </a:lnTo>
                    <a:cubicBezTo>
                      <a:pt x="2368470" y="245968"/>
                      <a:pt x="2370742" y="243477"/>
                      <a:pt x="2373771" y="241321"/>
                    </a:cubicBezTo>
                    <a:lnTo>
                      <a:pt x="2407001" y="217666"/>
                    </a:lnTo>
                    <a:cubicBezTo>
                      <a:pt x="2413059" y="213354"/>
                      <a:pt x="2420999" y="211197"/>
                      <a:pt x="2428939" y="211197"/>
                    </a:cubicBezTo>
                    <a:close/>
                    <a:moveTo>
                      <a:pt x="2239033" y="211197"/>
                    </a:moveTo>
                    <a:cubicBezTo>
                      <a:pt x="2246974" y="211197"/>
                      <a:pt x="2254914" y="213353"/>
                      <a:pt x="2260972" y="217665"/>
                    </a:cubicBezTo>
                    <a:lnTo>
                      <a:pt x="2294202" y="241320"/>
                    </a:lnTo>
                    <a:lnTo>
                      <a:pt x="2301988" y="254701"/>
                    </a:lnTo>
                    <a:lnTo>
                      <a:pt x="2303197" y="254701"/>
                    </a:lnTo>
                    <a:cubicBezTo>
                      <a:pt x="2303228" y="254814"/>
                      <a:pt x="2303259" y="254928"/>
                      <a:pt x="2303289" y="255041"/>
                    </a:cubicBezTo>
                    <a:lnTo>
                      <a:pt x="2302738" y="255990"/>
                    </a:lnTo>
                    <a:lnTo>
                      <a:pt x="2303289" y="256938"/>
                    </a:lnTo>
                    <a:lnTo>
                      <a:pt x="2302186" y="256938"/>
                    </a:lnTo>
                    <a:lnTo>
                      <a:pt x="2294202" y="270658"/>
                    </a:lnTo>
                    <a:lnTo>
                      <a:pt x="2260972" y="294313"/>
                    </a:lnTo>
                    <a:cubicBezTo>
                      <a:pt x="2248856" y="302938"/>
                      <a:pt x="2229211" y="302938"/>
                      <a:pt x="2217096" y="294313"/>
                    </a:cubicBezTo>
                    <a:lnTo>
                      <a:pt x="2183865" y="270658"/>
                    </a:lnTo>
                    <a:lnTo>
                      <a:pt x="2175882" y="256938"/>
                    </a:lnTo>
                    <a:lnTo>
                      <a:pt x="2174778" y="256938"/>
                    </a:lnTo>
                    <a:lnTo>
                      <a:pt x="2175330" y="255990"/>
                    </a:lnTo>
                    <a:lnTo>
                      <a:pt x="2174778" y="255041"/>
                    </a:lnTo>
                    <a:cubicBezTo>
                      <a:pt x="2174809" y="254928"/>
                      <a:pt x="2174840" y="254814"/>
                      <a:pt x="2174871" y="254701"/>
                    </a:cubicBezTo>
                    <a:lnTo>
                      <a:pt x="2176080" y="254701"/>
                    </a:lnTo>
                    <a:lnTo>
                      <a:pt x="2183865" y="241320"/>
                    </a:lnTo>
                    <a:lnTo>
                      <a:pt x="2217096" y="217665"/>
                    </a:lnTo>
                    <a:cubicBezTo>
                      <a:pt x="2223154" y="213353"/>
                      <a:pt x="2231093" y="211197"/>
                      <a:pt x="2239033" y="211197"/>
                    </a:cubicBezTo>
                    <a:close/>
                    <a:moveTo>
                      <a:pt x="1798309" y="211197"/>
                    </a:moveTo>
                    <a:cubicBezTo>
                      <a:pt x="1806249" y="211197"/>
                      <a:pt x="1814189" y="213354"/>
                      <a:pt x="1820247" y="217665"/>
                    </a:cubicBezTo>
                    <a:lnTo>
                      <a:pt x="1853477" y="241321"/>
                    </a:lnTo>
                    <a:cubicBezTo>
                      <a:pt x="1856506" y="243477"/>
                      <a:pt x="1858778" y="245968"/>
                      <a:pt x="1860292" y="248627"/>
                    </a:cubicBezTo>
                    <a:lnTo>
                      <a:pt x="1861952" y="254701"/>
                    </a:lnTo>
                    <a:lnTo>
                      <a:pt x="1862471" y="254701"/>
                    </a:lnTo>
                    <a:cubicBezTo>
                      <a:pt x="1862502" y="254814"/>
                      <a:pt x="1862533" y="254928"/>
                      <a:pt x="1862564" y="255041"/>
                    </a:cubicBezTo>
                    <a:lnTo>
                      <a:pt x="1862211" y="255647"/>
                    </a:lnTo>
                    <a:lnTo>
                      <a:pt x="1862564" y="256938"/>
                    </a:lnTo>
                    <a:lnTo>
                      <a:pt x="1861461" y="256938"/>
                    </a:lnTo>
                    <a:lnTo>
                      <a:pt x="1853477" y="270658"/>
                    </a:lnTo>
                    <a:lnTo>
                      <a:pt x="1820247" y="294314"/>
                    </a:lnTo>
                    <a:cubicBezTo>
                      <a:pt x="1808130" y="302939"/>
                      <a:pt x="1788487" y="302939"/>
                      <a:pt x="1776370" y="294314"/>
                    </a:cubicBezTo>
                    <a:lnTo>
                      <a:pt x="1743140" y="270658"/>
                    </a:lnTo>
                    <a:lnTo>
                      <a:pt x="1735156" y="256938"/>
                    </a:lnTo>
                    <a:lnTo>
                      <a:pt x="1734053" y="256938"/>
                    </a:lnTo>
                    <a:lnTo>
                      <a:pt x="1734406" y="255647"/>
                    </a:lnTo>
                    <a:lnTo>
                      <a:pt x="1734053" y="255041"/>
                    </a:lnTo>
                    <a:cubicBezTo>
                      <a:pt x="1734084" y="254928"/>
                      <a:pt x="1734115" y="254814"/>
                      <a:pt x="1734146" y="254701"/>
                    </a:cubicBezTo>
                    <a:lnTo>
                      <a:pt x="1734665" y="254701"/>
                    </a:lnTo>
                    <a:lnTo>
                      <a:pt x="1736325" y="248627"/>
                    </a:lnTo>
                    <a:cubicBezTo>
                      <a:pt x="1737840" y="245968"/>
                      <a:pt x="1740111" y="243477"/>
                      <a:pt x="1743140" y="241321"/>
                    </a:cubicBezTo>
                    <a:lnTo>
                      <a:pt x="1776370" y="217666"/>
                    </a:lnTo>
                    <a:cubicBezTo>
                      <a:pt x="1782428" y="213354"/>
                      <a:pt x="1790368" y="211197"/>
                      <a:pt x="1798309" y="211197"/>
                    </a:cubicBezTo>
                    <a:close/>
                    <a:moveTo>
                      <a:pt x="1608403" y="211197"/>
                    </a:moveTo>
                    <a:cubicBezTo>
                      <a:pt x="1616343" y="211197"/>
                      <a:pt x="1624284" y="213353"/>
                      <a:pt x="1630341" y="217665"/>
                    </a:cubicBezTo>
                    <a:lnTo>
                      <a:pt x="1663572" y="241320"/>
                    </a:lnTo>
                    <a:lnTo>
                      <a:pt x="1671358" y="254701"/>
                    </a:lnTo>
                    <a:lnTo>
                      <a:pt x="1672566" y="254701"/>
                    </a:lnTo>
                    <a:cubicBezTo>
                      <a:pt x="1672597" y="254814"/>
                      <a:pt x="1672628" y="254928"/>
                      <a:pt x="1672659" y="255041"/>
                    </a:cubicBezTo>
                    <a:lnTo>
                      <a:pt x="1672107" y="255990"/>
                    </a:lnTo>
                    <a:lnTo>
                      <a:pt x="1672659" y="256938"/>
                    </a:lnTo>
                    <a:lnTo>
                      <a:pt x="1671556" y="256938"/>
                    </a:lnTo>
                    <a:lnTo>
                      <a:pt x="1663572" y="270658"/>
                    </a:lnTo>
                    <a:lnTo>
                      <a:pt x="1630341" y="294313"/>
                    </a:lnTo>
                    <a:cubicBezTo>
                      <a:pt x="1618225" y="302938"/>
                      <a:pt x="1598581" y="302938"/>
                      <a:pt x="1586465" y="294313"/>
                    </a:cubicBezTo>
                    <a:lnTo>
                      <a:pt x="1553235" y="270658"/>
                    </a:lnTo>
                    <a:lnTo>
                      <a:pt x="1545251" y="256938"/>
                    </a:lnTo>
                    <a:lnTo>
                      <a:pt x="1544148" y="256938"/>
                    </a:lnTo>
                    <a:lnTo>
                      <a:pt x="1544700" y="255990"/>
                    </a:lnTo>
                    <a:lnTo>
                      <a:pt x="1544148" y="255041"/>
                    </a:lnTo>
                    <a:cubicBezTo>
                      <a:pt x="1544179" y="254928"/>
                      <a:pt x="1544210" y="254814"/>
                      <a:pt x="1544241" y="254701"/>
                    </a:cubicBezTo>
                    <a:lnTo>
                      <a:pt x="1545449" y="254701"/>
                    </a:lnTo>
                    <a:lnTo>
                      <a:pt x="1553235" y="241320"/>
                    </a:lnTo>
                    <a:lnTo>
                      <a:pt x="1586465" y="217665"/>
                    </a:lnTo>
                    <a:cubicBezTo>
                      <a:pt x="1592523" y="213353"/>
                      <a:pt x="1600463" y="211197"/>
                      <a:pt x="1608403" y="211197"/>
                    </a:cubicBezTo>
                    <a:close/>
                    <a:moveTo>
                      <a:pt x="1167806" y="211197"/>
                    </a:moveTo>
                    <a:cubicBezTo>
                      <a:pt x="1175745" y="211197"/>
                      <a:pt x="1183685" y="213354"/>
                      <a:pt x="1189744" y="217665"/>
                    </a:cubicBezTo>
                    <a:lnTo>
                      <a:pt x="1222974" y="241321"/>
                    </a:lnTo>
                    <a:cubicBezTo>
                      <a:pt x="1226002" y="243477"/>
                      <a:pt x="1228274" y="245968"/>
                      <a:pt x="1229789" y="248627"/>
                    </a:cubicBezTo>
                    <a:lnTo>
                      <a:pt x="1231449" y="254701"/>
                    </a:lnTo>
                    <a:lnTo>
                      <a:pt x="1231968" y="254701"/>
                    </a:lnTo>
                    <a:cubicBezTo>
                      <a:pt x="1231999" y="254814"/>
                      <a:pt x="1232030" y="254928"/>
                      <a:pt x="1232060" y="255041"/>
                    </a:cubicBezTo>
                    <a:lnTo>
                      <a:pt x="1231708" y="255647"/>
                    </a:lnTo>
                    <a:lnTo>
                      <a:pt x="1232060" y="256938"/>
                    </a:lnTo>
                    <a:lnTo>
                      <a:pt x="1230957" y="256938"/>
                    </a:lnTo>
                    <a:lnTo>
                      <a:pt x="1222974" y="270658"/>
                    </a:lnTo>
                    <a:lnTo>
                      <a:pt x="1189744" y="294314"/>
                    </a:lnTo>
                    <a:cubicBezTo>
                      <a:pt x="1177627" y="302939"/>
                      <a:pt x="1157983" y="302939"/>
                      <a:pt x="1145867" y="294314"/>
                    </a:cubicBezTo>
                    <a:lnTo>
                      <a:pt x="1112637" y="270658"/>
                    </a:lnTo>
                    <a:lnTo>
                      <a:pt x="1104653" y="256938"/>
                    </a:lnTo>
                    <a:lnTo>
                      <a:pt x="1103550" y="256938"/>
                    </a:lnTo>
                    <a:lnTo>
                      <a:pt x="1103903" y="255647"/>
                    </a:lnTo>
                    <a:lnTo>
                      <a:pt x="1103550" y="255041"/>
                    </a:lnTo>
                    <a:lnTo>
                      <a:pt x="1103643" y="254701"/>
                    </a:lnTo>
                    <a:lnTo>
                      <a:pt x="1104162" y="254701"/>
                    </a:lnTo>
                    <a:lnTo>
                      <a:pt x="1105821" y="248627"/>
                    </a:lnTo>
                    <a:cubicBezTo>
                      <a:pt x="1107336" y="245968"/>
                      <a:pt x="1109608" y="243477"/>
                      <a:pt x="1112637" y="241321"/>
                    </a:cubicBezTo>
                    <a:lnTo>
                      <a:pt x="1145867" y="217666"/>
                    </a:lnTo>
                    <a:cubicBezTo>
                      <a:pt x="1151925" y="213354"/>
                      <a:pt x="1159865" y="211197"/>
                      <a:pt x="1167806" y="211197"/>
                    </a:cubicBezTo>
                    <a:close/>
                    <a:moveTo>
                      <a:pt x="977900" y="211197"/>
                    </a:moveTo>
                    <a:cubicBezTo>
                      <a:pt x="985839" y="211197"/>
                      <a:pt x="993780" y="213353"/>
                      <a:pt x="999838" y="217665"/>
                    </a:cubicBezTo>
                    <a:lnTo>
                      <a:pt x="1033069" y="241320"/>
                    </a:lnTo>
                    <a:lnTo>
                      <a:pt x="1040854" y="254701"/>
                    </a:lnTo>
                    <a:lnTo>
                      <a:pt x="1042063" y="254701"/>
                    </a:lnTo>
                    <a:cubicBezTo>
                      <a:pt x="1042093" y="254814"/>
                      <a:pt x="1042124" y="254928"/>
                      <a:pt x="1042155" y="255041"/>
                    </a:cubicBezTo>
                    <a:lnTo>
                      <a:pt x="1041604" y="255990"/>
                    </a:lnTo>
                    <a:lnTo>
                      <a:pt x="1042155" y="256938"/>
                    </a:lnTo>
                    <a:lnTo>
                      <a:pt x="1041052" y="256938"/>
                    </a:lnTo>
                    <a:lnTo>
                      <a:pt x="1033069" y="270658"/>
                    </a:lnTo>
                    <a:lnTo>
                      <a:pt x="999838" y="294313"/>
                    </a:lnTo>
                    <a:cubicBezTo>
                      <a:pt x="987722" y="302938"/>
                      <a:pt x="968078" y="302938"/>
                      <a:pt x="955962" y="294313"/>
                    </a:cubicBezTo>
                    <a:lnTo>
                      <a:pt x="922731" y="270658"/>
                    </a:lnTo>
                    <a:lnTo>
                      <a:pt x="914747" y="256938"/>
                    </a:lnTo>
                    <a:lnTo>
                      <a:pt x="913644" y="256938"/>
                    </a:lnTo>
                    <a:lnTo>
                      <a:pt x="914196" y="255990"/>
                    </a:lnTo>
                    <a:lnTo>
                      <a:pt x="913644" y="255041"/>
                    </a:lnTo>
                    <a:cubicBezTo>
                      <a:pt x="913676" y="254928"/>
                      <a:pt x="913706" y="254814"/>
                      <a:pt x="913737" y="254701"/>
                    </a:cubicBezTo>
                    <a:lnTo>
                      <a:pt x="914945" y="254701"/>
                    </a:lnTo>
                    <a:lnTo>
                      <a:pt x="922731" y="241320"/>
                    </a:lnTo>
                    <a:lnTo>
                      <a:pt x="955962" y="217665"/>
                    </a:lnTo>
                    <a:cubicBezTo>
                      <a:pt x="962020" y="213353"/>
                      <a:pt x="969960" y="211197"/>
                      <a:pt x="977900" y="211197"/>
                    </a:cubicBezTo>
                    <a:close/>
                    <a:moveTo>
                      <a:pt x="538496" y="211197"/>
                    </a:moveTo>
                    <a:cubicBezTo>
                      <a:pt x="546436" y="211197"/>
                      <a:pt x="554376" y="213354"/>
                      <a:pt x="560434" y="217665"/>
                    </a:cubicBezTo>
                    <a:lnTo>
                      <a:pt x="593664" y="241321"/>
                    </a:lnTo>
                    <a:cubicBezTo>
                      <a:pt x="596693" y="243477"/>
                      <a:pt x="598965" y="245968"/>
                      <a:pt x="600479" y="248627"/>
                    </a:cubicBezTo>
                    <a:lnTo>
                      <a:pt x="602140" y="254701"/>
                    </a:lnTo>
                    <a:lnTo>
                      <a:pt x="602658" y="254701"/>
                    </a:lnTo>
                    <a:cubicBezTo>
                      <a:pt x="602689" y="254814"/>
                      <a:pt x="602720" y="254928"/>
                      <a:pt x="602751" y="255041"/>
                    </a:cubicBezTo>
                    <a:lnTo>
                      <a:pt x="602399" y="255647"/>
                    </a:lnTo>
                    <a:lnTo>
                      <a:pt x="602751" y="256938"/>
                    </a:lnTo>
                    <a:lnTo>
                      <a:pt x="601648" y="256938"/>
                    </a:lnTo>
                    <a:lnTo>
                      <a:pt x="593664" y="270658"/>
                    </a:lnTo>
                    <a:lnTo>
                      <a:pt x="560434" y="294314"/>
                    </a:lnTo>
                    <a:cubicBezTo>
                      <a:pt x="548317" y="302939"/>
                      <a:pt x="528674" y="302939"/>
                      <a:pt x="516557" y="294314"/>
                    </a:cubicBezTo>
                    <a:lnTo>
                      <a:pt x="483327" y="270658"/>
                    </a:lnTo>
                    <a:lnTo>
                      <a:pt x="475343" y="256938"/>
                    </a:lnTo>
                    <a:lnTo>
                      <a:pt x="474240" y="256938"/>
                    </a:lnTo>
                    <a:lnTo>
                      <a:pt x="474593" y="255647"/>
                    </a:lnTo>
                    <a:lnTo>
                      <a:pt x="474240" y="255041"/>
                    </a:lnTo>
                    <a:cubicBezTo>
                      <a:pt x="474271" y="254928"/>
                      <a:pt x="474302" y="254814"/>
                      <a:pt x="474334" y="254701"/>
                    </a:cubicBezTo>
                    <a:lnTo>
                      <a:pt x="474852" y="254701"/>
                    </a:lnTo>
                    <a:lnTo>
                      <a:pt x="476512" y="248627"/>
                    </a:lnTo>
                    <a:cubicBezTo>
                      <a:pt x="478026" y="245968"/>
                      <a:pt x="480298" y="243477"/>
                      <a:pt x="483327" y="241321"/>
                    </a:cubicBezTo>
                    <a:lnTo>
                      <a:pt x="516557" y="217666"/>
                    </a:lnTo>
                    <a:cubicBezTo>
                      <a:pt x="522615" y="213354"/>
                      <a:pt x="530555" y="211197"/>
                      <a:pt x="538496" y="211197"/>
                    </a:cubicBezTo>
                    <a:close/>
                    <a:moveTo>
                      <a:pt x="348590" y="211197"/>
                    </a:moveTo>
                    <a:cubicBezTo>
                      <a:pt x="356530" y="211197"/>
                      <a:pt x="364470" y="213353"/>
                      <a:pt x="370529" y="217665"/>
                    </a:cubicBezTo>
                    <a:lnTo>
                      <a:pt x="403759" y="241320"/>
                    </a:lnTo>
                    <a:lnTo>
                      <a:pt x="411544" y="254701"/>
                    </a:lnTo>
                    <a:lnTo>
                      <a:pt x="412753" y="254701"/>
                    </a:lnTo>
                    <a:cubicBezTo>
                      <a:pt x="412784" y="254814"/>
                      <a:pt x="412815" y="254928"/>
                      <a:pt x="412846" y="255041"/>
                    </a:cubicBezTo>
                    <a:lnTo>
                      <a:pt x="412295" y="255990"/>
                    </a:lnTo>
                    <a:lnTo>
                      <a:pt x="412846" y="256938"/>
                    </a:lnTo>
                    <a:lnTo>
                      <a:pt x="411743" y="256938"/>
                    </a:lnTo>
                    <a:lnTo>
                      <a:pt x="403759" y="270658"/>
                    </a:lnTo>
                    <a:lnTo>
                      <a:pt x="370529" y="294313"/>
                    </a:lnTo>
                    <a:cubicBezTo>
                      <a:pt x="358413" y="302938"/>
                      <a:pt x="338768" y="302938"/>
                      <a:pt x="326652" y="294313"/>
                    </a:cubicBezTo>
                    <a:lnTo>
                      <a:pt x="293422" y="270658"/>
                    </a:lnTo>
                    <a:lnTo>
                      <a:pt x="285438" y="256938"/>
                    </a:lnTo>
                    <a:lnTo>
                      <a:pt x="284335" y="256938"/>
                    </a:lnTo>
                    <a:lnTo>
                      <a:pt x="284887" y="255990"/>
                    </a:lnTo>
                    <a:lnTo>
                      <a:pt x="284335" y="255041"/>
                    </a:lnTo>
                    <a:cubicBezTo>
                      <a:pt x="284366" y="254928"/>
                      <a:pt x="284397" y="254814"/>
                      <a:pt x="284428" y="254701"/>
                    </a:cubicBezTo>
                    <a:lnTo>
                      <a:pt x="285636" y="254701"/>
                    </a:lnTo>
                    <a:lnTo>
                      <a:pt x="293422" y="241320"/>
                    </a:lnTo>
                    <a:lnTo>
                      <a:pt x="326652" y="217665"/>
                    </a:lnTo>
                    <a:cubicBezTo>
                      <a:pt x="332710" y="213353"/>
                      <a:pt x="340650" y="211197"/>
                      <a:pt x="348590" y="211197"/>
                    </a:cubicBezTo>
                    <a:close/>
                    <a:moveTo>
                      <a:pt x="1856499" y="204610"/>
                    </a:moveTo>
                    <a:cubicBezTo>
                      <a:pt x="1858439" y="204989"/>
                      <a:pt x="1860175" y="205896"/>
                      <a:pt x="1861249" y="207239"/>
                    </a:cubicBezTo>
                    <a:lnTo>
                      <a:pt x="1867256" y="214762"/>
                    </a:lnTo>
                    <a:cubicBezTo>
                      <a:pt x="1869402" y="217449"/>
                      <a:pt x="1868081" y="220864"/>
                      <a:pt x="1864307" y="222392"/>
                    </a:cubicBezTo>
                    <a:lnTo>
                      <a:pt x="1853956" y="226581"/>
                    </a:lnTo>
                    <a:cubicBezTo>
                      <a:pt x="1850183" y="228108"/>
                      <a:pt x="1845383" y="227168"/>
                      <a:pt x="1843238" y="224482"/>
                    </a:cubicBezTo>
                    <a:lnTo>
                      <a:pt x="1837230" y="216959"/>
                    </a:lnTo>
                    <a:cubicBezTo>
                      <a:pt x="1835085" y="214273"/>
                      <a:pt x="1836405" y="210856"/>
                      <a:pt x="1840179" y="209329"/>
                    </a:cubicBezTo>
                    <a:lnTo>
                      <a:pt x="1850530" y="205140"/>
                    </a:lnTo>
                    <a:cubicBezTo>
                      <a:pt x="1852417" y="204376"/>
                      <a:pt x="1854560" y="204229"/>
                      <a:pt x="1856499" y="204610"/>
                    </a:cubicBezTo>
                    <a:close/>
                    <a:moveTo>
                      <a:pt x="1225996" y="204610"/>
                    </a:moveTo>
                    <a:cubicBezTo>
                      <a:pt x="1227936" y="204989"/>
                      <a:pt x="1229672" y="205896"/>
                      <a:pt x="1230745" y="207239"/>
                    </a:cubicBezTo>
                    <a:lnTo>
                      <a:pt x="1236753" y="214762"/>
                    </a:lnTo>
                    <a:cubicBezTo>
                      <a:pt x="1238898" y="217449"/>
                      <a:pt x="1237578" y="220864"/>
                      <a:pt x="1233804" y="222392"/>
                    </a:cubicBezTo>
                    <a:lnTo>
                      <a:pt x="1223453" y="226581"/>
                    </a:lnTo>
                    <a:cubicBezTo>
                      <a:pt x="1219679" y="228108"/>
                      <a:pt x="1214880" y="227168"/>
                      <a:pt x="1212735" y="224482"/>
                    </a:cubicBezTo>
                    <a:lnTo>
                      <a:pt x="1206727" y="216959"/>
                    </a:lnTo>
                    <a:cubicBezTo>
                      <a:pt x="1204582" y="214273"/>
                      <a:pt x="1205902" y="210856"/>
                      <a:pt x="1209675" y="209329"/>
                    </a:cubicBezTo>
                    <a:lnTo>
                      <a:pt x="1220026" y="205140"/>
                    </a:lnTo>
                    <a:cubicBezTo>
                      <a:pt x="1221913" y="204376"/>
                      <a:pt x="1224057" y="204229"/>
                      <a:pt x="1225996" y="204610"/>
                    </a:cubicBezTo>
                    <a:close/>
                    <a:moveTo>
                      <a:pt x="596687" y="204610"/>
                    </a:moveTo>
                    <a:cubicBezTo>
                      <a:pt x="598626" y="204989"/>
                      <a:pt x="600362" y="205896"/>
                      <a:pt x="601435" y="207239"/>
                    </a:cubicBezTo>
                    <a:lnTo>
                      <a:pt x="607443" y="214762"/>
                    </a:lnTo>
                    <a:cubicBezTo>
                      <a:pt x="609589" y="217449"/>
                      <a:pt x="608269" y="220864"/>
                      <a:pt x="604494" y="222392"/>
                    </a:cubicBezTo>
                    <a:lnTo>
                      <a:pt x="594143" y="226581"/>
                    </a:lnTo>
                    <a:cubicBezTo>
                      <a:pt x="590370" y="228108"/>
                      <a:pt x="585571" y="227168"/>
                      <a:pt x="583425" y="224482"/>
                    </a:cubicBezTo>
                    <a:lnTo>
                      <a:pt x="577418" y="216959"/>
                    </a:lnTo>
                    <a:cubicBezTo>
                      <a:pt x="575272" y="214273"/>
                      <a:pt x="576592" y="210856"/>
                      <a:pt x="580366" y="209329"/>
                    </a:cubicBezTo>
                    <a:lnTo>
                      <a:pt x="590717" y="205140"/>
                    </a:lnTo>
                    <a:cubicBezTo>
                      <a:pt x="592604" y="204376"/>
                      <a:pt x="594747" y="204229"/>
                      <a:pt x="596687" y="204610"/>
                    </a:cubicBezTo>
                    <a:close/>
                    <a:moveTo>
                      <a:pt x="1893370" y="202346"/>
                    </a:moveTo>
                    <a:lnTo>
                      <a:pt x="1921144" y="202346"/>
                    </a:lnTo>
                    <a:cubicBezTo>
                      <a:pt x="1931270" y="202346"/>
                      <a:pt x="1939480" y="208190"/>
                      <a:pt x="1939480" y="215399"/>
                    </a:cubicBezTo>
                    <a:lnTo>
                      <a:pt x="1939480" y="254701"/>
                    </a:lnTo>
                    <a:lnTo>
                      <a:pt x="1939480" y="256938"/>
                    </a:lnTo>
                    <a:lnTo>
                      <a:pt x="1939480" y="278890"/>
                    </a:lnTo>
                    <a:cubicBezTo>
                      <a:pt x="1939480" y="286098"/>
                      <a:pt x="1931270" y="291943"/>
                      <a:pt x="1921144" y="291943"/>
                    </a:cubicBezTo>
                    <a:lnTo>
                      <a:pt x="1893371" y="291943"/>
                    </a:lnTo>
                    <a:cubicBezTo>
                      <a:pt x="1883243" y="291943"/>
                      <a:pt x="1875033" y="286098"/>
                      <a:pt x="1875033" y="278890"/>
                    </a:cubicBezTo>
                    <a:lnTo>
                      <a:pt x="1875033" y="256938"/>
                    </a:lnTo>
                    <a:lnTo>
                      <a:pt x="1875033" y="254701"/>
                    </a:lnTo>
                    <a:lnTo>
                      <a:pt x="1875033" y="215399"/>
                    </a:lnTo>
                    <a:cubicBezTo>
                      <a:pt x="1875033" y="208190"/>
                      <a:pt x="1883243" y="202346"/>
                      <a:pt x="1893370" y="202346"/>
                    </a:cubicBezTo>
                    <a:close/>
                    <a:moveTo>
                      <a:pt x="1262867" y="202346"/>
                    </a:moveTo>
                    <a:lnTo>
                      <a:pt x="1290640" y="202346"/>
                    </a:lnTo>
                    <a:cubicBezTo>
                      <a:pt x="1300767" y="202346"/>
                      <a:pt x="1308977" y="208190"/>
                      <a:pt x="1308977" y="215399"/>
                    </a:cubicBezTo>
                    <a:lnTo>
                      <a:pt x="1308977" y="254701"/>
                    </a:lnTo>
                    <a:lnTo>
                      <a:pt x="1308977" y="256938"/>
                    </a:lnTo>
                    <a:lnTo>
                      <a:pt x="1308977" y="278890"/>
                    </a:lnTo>
                    <a:cubicBezTo>
                      <a:pt x="1308977" y="286098"/>
                      <a:pt x="1300767" y="291943"/>
                      <a:pt x="1290640" y="291943"/>
                    </a:cubicBezTo>
                    <a:lnTo>
                      <a:pt x="1262867" y="291943"/>
                    </a:lnTo>
                    <a:cubicBezTo>
                      <a:pt x="1252740" y="291943"/>
                      <a:pt x="1244530" y="286098"/>
                      <a:pt x="1244530" y="278890"/>
                    </a:cubicBezTo>
                    <a:lnTo>
                      <a:pt x="1244530" y="256938"/>
                    </a:lnTo>
                    <a:lnTo>
                      <a:pt x="1244530" y="254701"/>
                    </a:lnTo>
                    <a:lnTo>
                      <a:pt x="1244530" y="215399"/>
                    </a:lnTo>
                    <a:cubicBezTo>
                      <a:pt x="1244530" y="208190"/>
                      <a:pt x="1252740" y="202346"/>
                      <a:pt x="1262867" y="202346"/>
                    </a:cubicBezTo>
                    <a:close/>
                    <a:moveTo>
                      <a:pt x="633557" y="202346"/>
                    </a:moveTo>
                    <a:lnTo>
                      <a:pt x="661330" y="202346"/>
                    </a:lnTo>
                    <a:cubicBezTo>
                      <a:pt x="671457" y="202346"/>
                      <a:pt x="679667" y="208190"/>
                      <a:pt x="679667" y="215399"/>
                    </a:cubicBezTo>
                    <a:lnTo>
                      <a:pt x="679667" y="254701"/>
                    </a:lnTo>
                    <a:lnTo>
                      <a:pt x="679667" y="256938"/>
                    </a:lnTo>
                    <a:lnTo>
                      <a:pt x="679667" y="278890"/>
                    </a:lnTo>
                    <a:cubicBezTo>
                      <a:pt x="679667" y="286098"/>
                      <a:pt x="671457" y="291943"/>
                      <a:pt x="661330" y="291943"/>
                    </a:cubicBezTo>
                    <a:lnTo>
                      <a:pt x="633557" y="291943"/>
                    </a:lnTo>
                    <a:cubicBezTo>
                      <a:pt x="623430" y="291943"/>
                      <a:pt x="615220" y="286098"/>
                      <a:pt x="615220" y="278890"/>
                    </a:cubicBezTo>
                    <a:lnTo>
                      <a:pt x="615220" y="256938"/>
                    </a:lnTo>
                    <a:lnTo>
                      <a:pt x="615220" y="254701"/>
                    </a:lnTo>
                    <a:lnTo>
                      <a:pt x="615220" y="215399"/>
                    </a:lnTo>
                    <a:cubicBezTo>
                      <a:pt x="615220" y="208190"/>
                      <a:pt x="623430" y="202346"/>
                      <a:pt x="633557" y="202346"/>
                    </a:cubicBezTo>
                    <a:close/>
                    <a:moveTo>
                      <a:pt x="2349328" y="199990"/>
                    </a:moveTo>
                    <a:cubicBezTo>
                      <a:pt x="2352342" y="199990"/>
                      <a:pt x="2355355" y="200808"/>
                      <a:pt x="2357654" y="202446"/>
                    </a:cubicBezTo>
                    <a:lnTo>
                      <a:pt x="2377388" y="216493"/>
                    </a:lnTo>
                    <a:cubicBezTo>
                      <a:pt x="2381986" y="219766"/>
                      <a:pt x="2381986" y="225073"/>
                      <a:pt x="2377387" y="228347"/>
                    </a:cubicBezTo>
                    <a:lnTo>
                      <a:pt x="2364776" y="237323"/>
                    </a:lnTo>
                    <a:cubicBezTo>
                      <a:pt x="2360178" y="240597"/>
                      <a:pt x="2352724" y="240597"/>
                      <a:pt x="2348125" y="237323"/>
                    </a:cubicBezTo>
                    <a:lnTo>
                      <a:pt x="2328391" y="223276"/>
                    </a:lnTo>
                    <a:cubicBezTo>
                      <a:pt x="2323793" y="220003"/>
                      <a:pt x="2323793" y="214696"/>
                      <a:pt x="2328391" y="211422"/>
                    </a:cubicBezTo>
                    <a:lnTo>
                      <a:pt x="2341002" y="202446"/>
                    </a:lnTo>
                    <a:cubicBezTo>
                      <a:pt x="2343302" y="200809"/>
                      <a:pt x="2346315" y="199990"/>
                      <a:pt x="2349328" y="199990"/>
                    </a:cubicBezTo>
                    <a:close/>
                    <a:moveTo>
                      <a:pt x="1718698" y="199990"/>
                    </a:moveTo>
                    <a:cubicBezTo>
                      <a:pt x="1721712" y="199990"/>
                      <a:pt x="1724724" y="200808"/>
                      <a:pt x="1727023" y="202446"/>
                    </a:cubicBezTo>
                    <a:lnTo>
                      <a:pt x="1746757" y="216493"/>
                    </a:lnTo>
                    <a:cubicBezTo>
                      <a:pt x="1751355" y="219766"/>
                      <a:pt x="1751355" y="225073"/>
                      <a:pt x="1746757" y="228347"/>
                    </a:cubicBezTo>
                    <a:lnTo>
                      <a:pt x="1734146" y="237323"/>
                    </a:lnTo>
                    <a:cubicBezTo>
                      <a:pt x="1729548" y="240597"/>
                      <a:pt x="1722093" y="240597"/>
                      <a:pt x="1717494" y="237323"/>
                    </a:cubicBezTo>
                    <a:lnTo>
                      <a:pt x="1697761" y="223276"/>
                    </a:lnTo>
                    <a:cubicBezTo>
                      <a:pt x="1693163" y="220003"/>
                      <a:pt x="1693163" y="214696"/>
                      <a:pt x="1697761" y="211422"/>
                    </a:cubicBezTo>
                    <a:lnTo>
                      <a:pt x="1710372" y="202446"/>
                    </a:lnTo>
                    <a:cubicBezTo>
                      <a:pt x="1712671" y="200809"/>
                      <a:pt x="1715684" y="199990"/>
                      <a:pt x="1718698" y="199990"/>
                    </a:cubicBezTo>
                    <a:close/>
                    <a:moveTo>
                      <a:pt x="1088194" y="199990"/>
                    </a:moveTo>
                    <a:cubicBezTo>
                      <a:pt x="1091208" y="199990"/>
                      <a:pt x="1094221" y="200808"/>
                      <a:pt x="1096520" y="202446"/>
                    </a:cubicBezTo>
                    <a:lnTo>
                      <a:pt x="1116253" y="216493"/>
                    </a:lnTo>
                    <a:cubicBezTo>
                      <a:pt x="1120852" y="219766"/>
                      <a:pt x="1120852" y="225073"/>
                      <a:pt x="1116253" y="228347"/>
                    </a:cubicBezTo>
                    <a:lnTo>
                      <a:pt x="1103643" y="237323"/>
                    </a:lnTo>
                    <a:cubicBezTo>
                      <a:pt x="1099044" y="240597"/>
                      <a:pt x="1091589" y="240597"/>
                      <a:pt x="1086991" y="237323"/>
                    </a:cubicBezTo>
                    <a:lnTo>
                      <a:pt x="1067258" y="223276"/>
                    </a:lnTo>
                    <a:cubicBezTo>
                      <a:pt x="1062660" y="220003"/>
                      <a:pt x="1062660" y="214696"/>
                      <a:pt x="1067258" y="211422"/>
                    </a:cubicBezTo>
                    <a:lnTo>
                      <a:pt x="1079869" y="202446"/>
                    </a:lnTo>
                    <a:cubicBezTo>
                      <a:pt x="1082167" y="200809"/>
                      <a:pt x="1085181" y="199990"/>
                      <a:pt x="1088194" y="199990"/>
                    </a:cubicBezTo>
                    <a:close/>
                    <a:moveTo>
                      <a:pt x="458885" y="199990"/>
                    </a:moveTo>
                    <a:cubicBezTo>
                      <a:pt x="461898" y="199990"/>
                      <a:pt x="464911" y="200808"/>
                      <a:pt x="467210" y="202446"/>
                    </a:cubicBezTo>
                    <a:lnTo>
                      <a:pt x="486944" y="216493"/>
                    </a:lnTo>
                    <a:cubicBezTo>
                      <a:pt x="491542" y="219766"/>
                      <a:pt x="491542" y="225073"/>
                      <a:pt x="486943" y="228347"/>
                    </a:cubicBezTo>
                    <a:lnTo>
                      <a:pt x="474333" y="237323"/>
                    </a:lnTo>
                    <a:cubicBezTo>
                      <a:pt x="469735" y="240597"/>
                      <a:pt x="462280" y="240597"/>
                      <a:pt x="457682" y="237323"/>
                    </a:cubicBezTo>
                    <a:lnTo>
                      <a:pt x="437948" y="223276"/>
                    </a:lnTo>
                    <a:cubicBezTo>
                      <a:pt x="433350" y="220003"/>
                      <a:pt x="433350" y="214696"/>
                      <a:pt x="437948" y="211422"/>
                    </a:cubicBezTo>
                    <a:lnTo>
                      <a:pt x="450559" y="202446"/>
                    </a:lnTo>
                    <a:cubicBezTo>
                      <a:pt x="452858" y="200809"/>
                      <a:pt x="455871" y="199990"/>
                      <a:pt x="458885" y="199990"/>
                    </a:cubicBezTo>
                    <a:close/>
                    <a:moveTo>
                      <a:pt x="2447212" y="189246"/>
                    </a:moveTo>
                    <a:cubicBezTo>
                      <a:pt x="2448881" y="189267"/>
                      <a:pt x="2450539" y="189742"/>
                      <a:pt x="2451791" y="190665"/>
                    </a:cubicBezTo>
                    <a:lnTo>
                      <a:pt x="2458654" y="195727"/>
                    </a:lnTo>
                    <a:cubicBezTo>
                      <a:pt x="2461156" y="197573"/>
                      <a:pt x="2461083" y="200513"/>
                      <a:pt x="2458491" y="202294"/>
                    </a:cubicBezTo>
                    <a:lnTo>
                      <a:pt x="2451380" y="207180"/>
                    </a:lnTo>
                    <a:cubicBezTo>
                      <a:pt x="2448787" y="208961"/>
                      <a:pt x="2444656" y="208909"/>
                      <a:pt x="2442154" y="207064"/>
                    </a:cubicBezTo>
                    <a:lnTo>
                      <a:pt x="2435290" y="202001"/>
                    </a:lnTo>
                    <a:cubicBezTo>
                      <a:pt x="2432788" y="200156"/>
                      <a:pt x="2432862" y="197215"/>
                      <a:pt x="2435454" y="195434"/>
                    </a:cubicBezTo>
                    <a:lnTo>
                      <a:pt x="2442564" y="190549"/>
                    </a:lnTo>
                    <a:cubicBezTo>
                      <a:pt x="2443861" y="189658"/>
                      <a:pt x="2445542" y="189225"/>
                      <a:pt x="2447212" y="189246"/>
                    </a:cubicBezTo>
                    <a:close/>
                    <a:moveTo>
                      <a:pt x="1816581" y="189246"/>
                    </a:moveTo>
                    <a:cubicBezTo>
                      <a:pt x="1818250" y="189267"/>
                      <a:pt x="1819909" y="189742"/>
                      <a:pt x="1821160" y="190665"/>
                    </a:cubicBezTo>
                    <a:lnTo>
                      <a:pt x="1828024" y="195727"/>
                    </a:lnTo>
                    <a:cubicBezTo>
                      <a:pt x="1830526" y="197573"/>
                      <a:pt x="1830453" y="200513"/>
                      <a:pt x="1827860" y="202294"/>
                    </a:cubicBezTo>
                    <a:lnTo>
                      <a:pt x="1820749" y="207180"/>
                    </a:lnTo>
                    <a:cubicBezTo>
                      <a:pt x="1818156" y="208961"/>
                      <a:pt x="1814026" y="208909"/>
                      <a:pt x="1811523" y="207064"/>
                    </a:cubicBezTo>
                    <a:lnTo>
                      <a:pt x="1804660" y="202001"/>
                    </a:lnTo>
                    <a:cubicBezTo>
                      <a:pt x="1802158" y="200156"/>
                      <a:pt x="1802231" y="197215"/>
                      <a:pt x="1804823" y="195434"/>
                    </a:cubicBezTo>
                    <a:lnTo>
                      <a:pt x="1811934" y="190549"/>
                    </a:lnTo>
                    <a:cubicBezTo>
                      <a:pt x="1813231" y="189658"/>
                      <a:pt x="1814911" y="189225"/>
                      <a:pt x="1816581" y="189246"/>
                    </a:cubicBezTo>
                    <a:close/>
                    <a:moveTo>
                      <a:pt x="1186078" y="189246"/>
                    </a:moveTo>
                    <a:cubicBezTo>
                      <a:pt x="1187747" y="189267"/>
                      <a:pt x="1189406" y="189742"/>
                      <a:pt x="1190657" y="190665"/>
                    </a:cubicBezTo>
                    <a:lnTo>
                      <a:pt x="1197520" y="195727"/>
                    </a:lnTo>
                    <a:cubicBezTo>
                      <a:pt x="1200023" y="197573"/>
                      <a:pt x="1199950" y="200513"/>
                      <a:pt x="1197357" y="202294"/>
                    </a:cubicBezTo>
                    <a:lnTo>
                      <a:pt x="1190246" y="207180"/>
                    </a:lnTo>
                    <a:cubicBezTo>
                      <a:pt x="1187653" y="208961"/>
                      <a:pt x="1183522" y="208909"/>
                      <a:pt x="1181020" y="207064"/>
                    </a:cubicBezTo>
                    <a:lnTo>
                      <a:pt x="1174156" y="202001"/>
                    </a:lnTo>
                    <a:cubicBezTo>
                      <a:pt x="1171655" y="200156"/>
                      <a:pt x="1171728" y="197215"/>
                      <a:pt x="1174320" y="195434"/>
                    </a:cubicBezTo>
                    <a:lnTo>
                      <a:pt x="1181431" y="190549"/>
                    </a:lnTo>
                    <a:cubicBezTo>
                      <a:pt x="1182727" y="189658"/>
                      <a:pt x="1184408" y="189225"/>
                      <a:pt x="1186078" y="189246"/>
                    </a:cubicBezTo>
                    <a:close/>
                    <a:moveTo>
                      <a:pt x="556768" y="189246"/>
                    </a:moveTo>
                    <a:cubicBezTo>
                      <a:pt x="558437" y="189267"/>
                      <a:pt x="560096" y="189742"/>
                      <a:pt x="561347" y="190665"/>
                    </a:cubicBezTo>
                    <a:lnTo>
                      <a:pt x="568210" y="195727"/>
                    </a:lnTo>
                    <a:cubicBezTo>
                      <a:pt x="570713" y="197573"/>
                      <a:pt x="570640" y="200513"/>
                      <a:pt x="568047" y="202294"/>
                    </a:cubicBezTo>
                    <a:lnTo>
                      <a:pt x="560936" y="207180"/>
                    </a:lnTo>
                    <a:cubicBezTo>
                      <a:pt x="558343" y="208961"/>
                      <a:pt x="554213" y="208909"/>
                      <a:pt x="551710" y="207064"/>
                    </a:cubicBezTo>
                    <a:lnTo>
                      <a:pt x="544847" y="202001"/>
                    </a:lnTo>
                    <a:cubicBezTo>
                      <a:pt x="542345" y="200156"/>
                      <a:pt x="542418" y="197215"/>
                      <a:pt x="545010" y="195434"/>
                    </a:cubicBezTo>
                    <a:lnTo>
                      <a:pt x="552121" y="190549"/>
                    </a:lnTo>
                    <a:cubicBezTo>
                      <a:pt x="553418" y="189658"/>
                      <a:pt x="555098" y="189225"/>
                      <a:pt x="556768" y="189246"/>
                    </a:cubicBezTo>
                    <a:close/>
                    <a:moveTo>
                      <a:pt x="2124655" y="188872"/>
                    </a:moveTo>
                    <a:cubicBezTo>
                      <a:pt x="2126496" y="188930"/>
                      <a:pt x="2128305" y="189488"/>
                      <a:pt x="2129647" y="190532"/>
                    </a:cubicBezTo>
                    <a:lnTo>
                      <a:pt x="2135408" y="195013"/>
                    </a:lnTo>
                    <a:cubicBezTo>
                      <a:pt x="2138092" y="197102"/>
                      <a:pt x="2137890" y="200343"/>
                      <a:pt x="2134956" y="202254"/>
                    </a:cubicBezTo>
                    <a:lnTo>
                      <a:pt x="2128661" y="206354"/>
                    </a:lnTo>
                    <a:cubicBezTo>
                      <a:pt x="2125728" y="208265"/>
                      <a:pt x="2121174" y="208121"/>
                      <a:pt x="2118490" y="206033"/>
                    </a:cubicBezTo>
                    <a:lnTo>
                      <a:pt x="2112729" y="201552"/>
                    </a:lnTo>
                    <a:cubicBezTo>
                      <a:pt x="2110046" y="199463"/>
                      <a:pt x="2110248" y="196222"/>
                      <a:pt x="2113180" y="194312"/>
                    </a:cubicBezTo>
                    <a:lnTo>
                      <a:pt x="2119476" y="190211"/>
                    </a:lnTo>
                    <a:cubicBezTo>
                      <a:pt x="2120942" y="189256"/>
                      <a:pt x="2122814" y="188814"/>
                      <a:pt x="2124655" y="188872"/>
                    </a:cubicBezTo>
                    <a:close/>
                    <a:moveTo>
                      <a:pt x="1494024" y="188872"/>
                    </a:moveTo>
                    <a:cubicBezTo>
                      <a:pt x="1495865" y="188930"/>
                      <a:pt x="1497675" y="189488"/>
                      <a:pt x="1499017" y="190532"/>
                    </a:cubicBezTo>
                    <a:lnTo>
                      <a:pt x="1504777" y="195013"/>
                    </a:lnTo>
                    <a:cubicBezTo>
                      <a:pt x="1507461" y="197102"/>
                      <a:pt x="1507259" y="200343"/>
                      <a:pt x="1504326" y="202254"/>
                    </a:cubicBezTo>
                    <a:lnTo>
                      <a:pt x="1498030" y="206354"/>
                    </a:lnTo>
                    <a:cubicBezTo>
                      <a:pt x="1495097" y="208265"/>
                      <a:pt x="1490544" y="208121"/>
                      <a:pt x="1487859" y="206033"/>
                    </a:cubicBezTo>
                    <a:lnTo>
                      <a:pt x="1482099" y="201552"/>
                    </a:lnTo>
                    <a:cubicBezTo>
                      <a:pt x="1479415" y="199463"/>
                      <a:pt x="1479617" y="196222"/>
                      <a:pt x="1482550" y="194312"/>
                    </a:cubicBezTo>
                    <a:lnTo>
                      <a:pt x="1488846" y="190211"/>
                    </a:lnTo>
                    <a:cubicBezTo>
                      <a:pt x="1490312" y="189256"/>
                      <a:pt x="1492184" y="188814"/>
                      <a:pt x="1494024" y="188872"/>
                    </a:cubicBezTo>
                    <a:close/>
                    <a:moveTo>
                      <a:pt x="863521" y="188872"/>
                    </a:moveTo>
                    <a:cubicBezTo>
                      <a:pt x="865362" y="188930"/>
                      <a:pt x="867172" y="189488"/>
                      <a:pt x="868514" y="190532"/>
                    </a:cubicBezTo>
                    <a:lnTo>
                      <a:pt x="874274" y="195013"/>
                    </a:lnTo>
                    <a:cubicBezTo>
                      <a:pt x="876958" y="197102"/>
                      <a:pt x="876756" y="200343"/>
                      <a:pt x="873823" y="202254"/>
                    </a:cubicBezTo>
                    <a:lnTo>
                      <a:pt x="867527" y="206354"/>
                    </a:lnTo>
                    <a:cubicBezTo>
                      <a:pt x="864594" y="208265"/>
                      <a:pt x="860040" y="208121"/>
                      <a:pt x="857356" y="206033"/>
                    </a:cubicBezTo>
                    <a:lnTo>
                      <a:pt x="851595" y="201552"/>
                    </a:lnTo>
                    <a:cubicBezTo>
                      <a:pt x="848911" y="199463"/>
                      <a:pt x="849114" y="196222"/>
                      <a:pt x="852046" y="194312"/>
                    </a:cubicBezTo>
                    <a:lnTo>
                      <a:pt x="858342" y="190211"/>
                    </a:lnTo>
                    <a:cubicBezTo>
                      <a:pt x="859809" y="189256"/>
                      <a:pt x="861681" y="188814"/>
                      <a:pt x="863521" y="188872"/>
                    </a:cubicBezTo>
                    <a:close/>
                    <a:moveTo>
                      <a:pt x="234211" y="188872"/>
                    </a:moveTo>
                    <a:cubicBezTo>
                      <a:pt x="236052" y="188930"/>
                      <a:pt x="237862" y="189488"/>
                      <a:pt x="239204" y="190532"/>
                    </a:cubicBezTo>
                    <a:lnTo>
                      <a:pt x="244964" y="195013"/>
                    </a:lnTo>
                    <a:cubicBezTo>
                      <a:pt x="247648" y="197102"/>
                      <a:pt x="247446" y="200343"/>
                      <a:pt x="244513" y="202254"/>
                    </a:cubicBezTo>
                    <a:lnTo>
                      <a:pt x="238217" y="206354"/>
                    </a:lnTo>
                    <a:cubicBezTo>
                      <a:pt x="235284" y="208265"/>
                      <a:pt x="230730" y="208121"/>
                      <a:pt x="228047" y="206033"/>
                    </a:cubicBezTo>
                    <a:lnTo>
                      <a:pt x="222286" y="201552"/>
                    </a:lnTo>
                    <a:cubicBezTo>
                      <a:pt x="219602" y="199463"/>
                      <a:pt x="219804" y="196222"/>
                      <a:pt x="222737" y="194312"/>
                    </a:cubicBezTo>
                    <a:lnTo>
                      <a:pt x="229032" y="190211"/>
                    </a:lnTo>
                    <a:cubicBezTo>
                      <a:pt x="230499" y="189256"/>
                      <a:pt x="232371" y="188814"/>
                      <a:pt x="234211" y="188872"/>
                    </a:cubicBezTo>
                    <a:close/>
                    <a:moveTo>
                      <a:pt x="1878689" y="179894"/>
                    </a:moveTo>
                    <a:cubicBezTo>
                      <a:pt x="1880358" y="179915"/>
                      <a:pt x="1882016" y="180389"/>
                      <a:pt x="1883267" y="181312"/>
                    </a:cubicBezTo>
                    <a:lnTo>
                      <a:pt x="1890131" y="186374"/>
                    </a:lnTo>
                    <a:cubicBezTo>
                      <a:pt x="1892633" y="188220"/>
                      <a:pt x="1892560" y="191160"/>
                      <a:pt x="1889968" y="192942"/>
                    </a:cubicBezTo>
                    <a:lnTo>
                      <a:pt x="1882857" y="197827"/>
                    </a:lnTo>
                    <a:cubicBezTo>
                      <a:pt x="1880264" y="199608"/>
                      <a:pt x="1876134" y="199557"/>
                      <a:pt x="1873631" y="197711"/>
                    </a:cubicBezTo>
                    <a:lnTo>
                      <a:pt x="1866768" y="192649"/>
                    </a:lnTo>
                    <a:cubicBezTo>
                      <a:pt x="1864265" y="190803"/>
                      <a:pt x="1864338" y="187863"/>
                      <a:pt x="1866931" y="186082"/>
                    </a:cubicBezTo>
                    <a:lnTo>
                      <a:pt x="1874041" y="181195"/>
                    </a:lnTo>
                    <a:cubicBezTo>
                      <a:pt x="1875338" y="180305"/>
                      <a:pt x="1877019" y="179873"/>
                      <a:pt x="1878689" y="179894"/>
                    </a:cubicBezTo>
                    <a:close/>
                    <a:moveTo>
                      <a:pt x="1248185" y="179894"/>
                    </a:moveTo>
                    <a:cubicBezTo>
                      <a:pt x="1249855" y="179915"/>
                      <a:pt x="1251513" y="180389"/>
                      <a:pt x="1252764" y="181312"/>
                    </a:cubicBezTo>
                    <a:lnTo>
                      <a:pt x="1259628" y="186374"/>
                    </a:lnTo>
                    <a:cubicBezTo>
                      <a:pt x="1262130" y="188220"/>
                      <a:pt x="1262056" y="191160"/>
                      <a:pt x="1259464" y="192942"/>
                    </a:cubicBezTo>
                    <a:lnTo>
                      <a:pt x="1252353" y="197827"/>
                    </a:lnTo>
                    <a:cubicBezTo>
                      <a:pt x="1249761" y="199608"/>
                      <a:pt x="1245630" y="199557"/>
                      <a:pt x="1243127" y="197711"/>
                    </a:cubicBezTo>
                    <a:lnTo>
                      <a:pt x="1236264" y="192649"/>
                    </a:lnTo>
                    <a:cubicBezTo>
                      <a:pt x="1233762" y="190803"/>
                      <a:pt x="1233835" y="187863"/>
                      <a:pt x="1236428" y="186082"/>
                    </a:cubicBezTo>
                    <a:lnTo>
                      <a:pt x="1243538" y="181195"/>
                    </a:lnTo>
                    <a:cubicBezTo>
                      <a:pt x="1244835" y="180305"/>
                      <a:pt x="1246516" y="179873"/>
                      <a:pt x="1248185" y="179894"/>
                    </a:cubicBezTo>
                    <a:close/>
                    <a:moveTo>
                      <a:pt x="618876" y="179894"/>
                    </a:moveTo>
                    <a:cubicBezTo>
                      <a:pt x="620545" y="179915"/>
                      <a:pt x="622203" y="180389"/>
                      <a:pt x="623455" y="181312"/>
                    </a:cubicBezTo>
                    <a:lnTo>
                      <a:pt x="630318" y="186374"/>
                    </a:lnTo>
                    <a:cubicBezTo>
                      <a:pt x="632820" y="188220"/>
                      <a:pt x="632747" y="191160"/>
                      <a:pt x="630155" y="192942"/>
                    </a:cubicBezTo>
                    <a:lnTo>
                      <a:pt x="623044" y="197827"/>
                    </a:lnTo>
                    <a:cubicBezTo>
                      <a:pt x="620451" y="199608"/>
                      <a:pt x="616321" y="199557"/>
                      <a:pt x="613818" y="197711"/>
                    </a:cubicBezTo>
                    <a:lnTo>
                      <a:pt x="606955" y="192649"/>
                    </a:lnTo>
                    <a:cubicBezTo>
                      <a:pt x="604452" y="190803"/>
                      <a:pt x="604526" y="187863"/>
                      <a:pt x="607118" y="186082"/>
                    </a:cubicBezTo>
                    <a:lnTo>
                      <a:pt x="614229" y="181195"/>
                    </a:lnTo>
                    <a:cubicBezTo>
                      <a:pt x="615525" y="180305"/>
                      <a:pt x="617206" y="179873"/>
                      <a:pt x="618876" y="179894"/>
                    </a:cubicBezTo>
                    <a:close/>
                    <a:moveTo>
                      <a:pt x="2287666" y="171540"/>
                    </a:moveTo>
                    <a:cubicBezTo>
                      <a:pt x="2291946" y="171540"/>
                      <a:pt x="2296227" y="172703"/>
                      <a:pt x="2299492" y="175027"/>
                    </a:cubicBezTo>
                    <a:lnTo>
                      <a:pt x="2317405" y="187778"/>
                    </a:lnTo>
                    <a:cubicBezTo>
                      <a:pt x="2323937" y="192428"/>
                      <a:pt x="2323937" y="199967"/>
                      <a:pt x="2317405" y="204616"/>
                    </a:cubicBezTo>
                    <a:lnTo>
                      <a:pt x="2298578" y="218018"/>
                    </a:lnTo>
                    <a:cubicBezTo>
                      <a:pt x="2292048" y="222667"/>
                      <a:pt x="2281457" y="222667"/>
                      <a:pt x="2274926" y="218018"/>
                    </a:cubicBezTo>
                    <a:lnTo>
                      <a:pt x="2257013" y="205266"/>
                    </a:lnTo>
                    <a:cubicBezTo>
                      <a:pt x="2250482" y="200617"/>
                      <a:pt x="2250481" y="193079"/>
                      <a:pt x="2257013" y="188429"/>
                    </a:cubicBezTo>
                    <a:lnTo>
                      <a:pt x="2275841" y="175027"/>
                    </a:lnTo>
                    <a:cubicBezTo>
                      <a:pt x="2279106" y="172702"/>
                      <a:pt x="2283386" y="171540"/>
                      <a:pt x="2287666" y="171540"/>
                    </a:cubicBezTo>
                    <a:close/>
                    <a:moveTo>
                      <a:pt x="1657036" y="171540"/>
                    </a:moveTo>
                    <a:cubicBezTo>
                      <a:pt x="1661316" y="171540"/>
                      <a:pt x="1665596" y="172703"/>
                      <a:pt x="1668862" y="175027"/>
                    </a:cubicBezTo>
                    <a:lnTo>
                      <a:pt x="1686775" y="187778"/>
                    </a:lnTo>
                    <a:cubicBezTo>
                      <a:pt x="1693306" y="192428"/>
                      <a:pt x="1693306" y="199967"/>
                      <a:pt x="1686775" y="204616"/>
                    </a:cubicBezTo>
                    <a:lnTo>
                      <a:pt x="1667947" y="218018"/>
                    </a:lnTo>
                    <a:cubicBezTo>
                      <a:pt x="1661417" y="222667"/>
                      <a:pt x="1650827" y="222667"/>
                      <a:pt x="1644295" y="218018"/>
                    </a:cubicBezTo>
                    <a:lnTo>
                      <a:pt x="1626383" y="205266"/>
                    </a:lnTo>
                    <a:cubicBezTo>
                      <a:pt x="1619852" y="200617"/>
                      <a:pt x="1619851" y="193079"/>
                      <a:pt x="1626383" y="188429"/>
                    </a:cubicBezTo>
                    <a:lnTo>
                      <a:pt x="1645210" y="175027"/>
                    </a:lnTo>
                    <a:cubicBezTo>
                      <a:pt x="1648475" y="172702"/>
                      <a:pt x="1652756" y="171540"/>
                      <a:pt x="1657036" y="171540"/>
                    </a:cubicBezTo>
                    <a:close/>
                    <a:moveTo>
                      <a:pt x="1026532" y="171540"/>
                    </a:moveTo>
                    <a:cubicBezTo>
                      <a:pt x="1030813" y="171540"/>
                      <a:pt x="1035093" y="172703"/>
                      <a:pt x="1038358" y="175027"/>
                    </a:cubicBezTo>
                    <a:lnTo>
                      <a:pt x="1056271" y="187778"/>
                    </a:lnTo>
                    <a:cubicBezTo>
                      <a:pt x="1062803" y="192428"/>
                      <a:pt x="1062803" y="199967"/>
                      <a:pt x="1056271" y="204616"/>
                    </a:cubicBezTo>
                    <a:lnTo>
                      <a:pt x="1037444" y="218018"/>
                    </a:lnTo>
                    <a:cubicBezTo>
                      <a:pt x="1030913" y="222667"/>
                      <a:pt x="1020323" y="222667"/>
                      <a:pt x="1013792" y="218018"/>
                    </a:cubicBezTo>
                    <a:lnTo>
                      <a:pt x="995880" y="205266"/>
                    </a:lnTo>
                    <a:cubicBezTo>
                      <a:pt x="989348" y="200617"/>
                      <a:pt x="989348" y="193079"/>
                      <a:pt x="995880" y="188429"/>
                    </a:cubicBezTo>
                    <a:lnTo>
                      <a:pt x="1014707" y="175027"/>
                    </a:lnTo>
                    <a:cubicBezTo>
                      <a:pt x="1017972" y="172702"/>
                      <a:pt x="1022252" y="171540"/>
                      <a:pt x="1026532" y="171540"/>
                    </a:cubicBezTo>
                    <a:close/>
                    <a:moveTo>
                      <a:pt x="397223" y="171540"/>
                    </a:moveTo>
                    <a:cubicBezTo>
                      <a:pt x="401503" y="171540"/>
                      <a:pt x="405783" y="172703"/>
                      <a:pt x="409049" y="175027"/>
                    </a:cubicBezTo>
                    <a:lnTo>
                      <a:pt x="426962" y="187778"/>
                    </a:lnTo>
                    <a:cubicBezTo>
                      <a:pt x="433493" y="192428"/>
                      <a:pt x="433493" y="199967"/>
                      <a:pt x="426962" y="204616"/>
                    </a:cubicBezTo>
                    <a:lnTo>
                      <a:pt x="408135" y="218018"/>
                    </a:lnTo>
                    <a:cubicBezTo>
                      <a:pt x="401604" y="222667"/>
                      <a:pt x="391014" y="222667"/>
                      <a:pt x="384483" y="218018"/>
                    </a:cubicBezTo>
                    <a:lnTo>
                      <a:pt x="366570" y="205266"/>
                    </a:lnTo>
                    <a:cubicBezTo>
                      <a:pt x="360038" y="200617"/>
                      <a:pt x="360038" y="193079"/>
                      <a:pt x="366570" y="188429"/>
                    </a:cubicBezTo>
                    <a:lnTo>
                      <a:pt x="385397" y="175027"/>
                    </a:lnTo>
                    <a:cubicBezTo>
                      <a:pt x="388662" y="172702"/>
                      <a:pt x="392942" y="171540"/>
                      <a:pt x="397223" y="171540"/>
                    </a:cubicBezTo>
                    <a:close/>
                    <a:moveTo>
                      <a:pt x="1979950" y="169984"/>
                    </a:moveTo>
                    <a:lnTo>
                      <a:pt x="2024980" y="169984"/>
                    </a:lnTo>
                    <a:lnTo>
                      <a:pt x="2024980" y="169985"/>
                    </a:lnTo>
                    <a:lnTo>
                      <a:pt x="2070013" y="169985"/>
                    </a:lnTo>
                    <a:cubicBezTo>
                      <a:pt x="2087656" y="169984"/>
                      <a:pt x="2101958" y="180166"/>
                      <a:pt x="2101958" y="192726"/>
                    </a:cubicBezTo>
                    <a:lnTo>
                      <a:pt x="2101958" y="227172"/>
                    </a:lnTo>
                    <a:cubicBezTo>
                      <a:pt x="2101958" y="239732"/>
                      <a:pt x="2087656" y="249914"/>
                      <a:pt x="2070013" y="249914"/>
                    </a:cubicBezTo>
                    <a:lnTo>
                      <a:pt x="2024980" y="249914"/>
                    </a:lnTo>
                    <a:lnTo>
                      <a:pt x="1979949" y="249914"/>
                    </a:lnTo>
                    <a:cubicBezTo>
                      <a:pt x="1962306" y="249914"/>
                      <a:pt x="1948003" y="239732"/>
                      <a:pt x="1948003" y="227172"/>
                    </a:cubicBezTo>
                    <a:cubicBezTo>
                      <a:pt x="1948003" y="215690"/>
                      <a:pt x="1948003" y="204208"/>
                      <a:pt x="1948003" y="192726"/>
                    </a:cubicBezTo>
                    <a:cubicBezTo>
                      <a:pt x="1948003" y="180166"/>
                      <a:pt x="1962306" y="169985"/>
                      <a:pt x="1979950" y="169984"/>
                    </a:cubicBezTo>
                    <a:close/>
                    <a:moveTo>
                      <a:pt x="1349446" y="169984"/>
                    </a:moveTo>
                    <a:lnTo>
                      <a:pt x="1394477" y="169984"/>
                    </a:lnTo>
                    <a:lnTo>
                      <a:pt x="1394477" y="169985"/>
                    </a:lnTo>
                    <a:lnTo>
                      <a:pt x="1439383" y="169985"/>
                    </a:lnTo>
                    <a:cubicBezTo>
                      <a:pt x="1457026" y="169984"/>
                      <a:pt x="1471328" y="180166"/>
                      <a:pt x="1471328" y="192726"/>
                    </a:cubicBezTo>
                    <a:lnTo>
                      <a:pt x="1471328" y="227172"/>
                    </a:lnTo>
                    <a:cubicBezTo>
                      <a:pt x="1471328" y="239732"/>
                      <a:pt x="1457025" y="249914"/>
                      <a:pt x="1439383" y="249914"/>
                    </a:cubicBezTo>
                    <a:lnTo>
                      <a:pt x="1394477" y="249914"/>
                    </a:lnTo>
                    <a:lnTo>
                      <a:pt x="1394350" y="249914"/>
                    </a:lnTo>
                    <a:lnTo>
                      <a:pt x="1349446" y="249914"/>
                    </a:lnTo>
                    <a:cubicBezTo>
                      <a:pt x="1331803" y="249914"/>
                      <a:pt x="1317499" y="239732"/>
                      <a:pt x="1317499" y="227172"/>
                    </a:cubicBezTo>
                    <a:cubicBezTo>
                      <a:pt x="1317500" y="215690"/>
                      <a:pt x="1317500" y="204208"/>
                      <a:pt x="1317500" y="192726"/>
                    </a:cubicBezTo>
                    <a:cubicBezTo>
                      <a:pt x="1317500" y="180166"/>
                      <a:pt x="1331803" y="169985"/>
                      <a:pt x="1349446" y="169984"/>
                    </a:cubicBezTo>
                    <a:close/>
                    <a:moveTo>
                      <a:pt x="720137" y="169984"/>
                    </a:moveTo>
                    <a:lnTo>
                      <a:pt x="765167" y="169984"/>
                    </a:lnTo>
                    <a:lnTo>
                      <a:pt x="765167" y="169985"/>
                    </a:lnTo>
                    <a:lnTo>
                      <a:pt x="808879" y="169985"/>
                    </a:lnTo>
                    <a:cubicBezTo>
                      <a:pt x="826522" y="169984"/>
                      <a:pt x="840825" y="180166"/>
                      <a:pt x="840825" y="192726"/>
                    </a:cubicBezTo>
                    <a:lnTo>
                      <a:pt x="840825" y="227172"/>
                    </a:lnTo>
                    <a:cubicBezTo>
                      <a:pt x="840825" y="239732"/>
                      <a:pt x="826522" y="249914"/>
                      <a:pt x="808879" y="249914"/>
                    </a:cubicBezTo>
                    <a:lnTo>
                      <a:pt x="765167" y="249914"/>
                    </a:lnTo>
                    <a:lnTo>
                      <a:pt x="763846" y="249914"/>
                    </a:lnTo>
                    <a:lnTo>
                      <a:pt x="720136" y="249914"/>
                    </a:lnTo>
                    <a:cubicBezTo>
                      <a:pt x="702492" y="249914"/>
                      <a:pt x="688190" y="239732"/>
                      <a:pt x="688190" y="227172"/>
                    </a:cubicBezTo>
                    <a:cubicBezTo>
                      <a:pt x="688190" y="215690"/>
                      <a:pt x="688190" y="204208"/>
                      <a:pt x="688191" y="192726"/>
                    </a:cubicBezTo>
                    <a:cubicBezTo>
                      <a:pt x="688191" y="180166"/>
                      <a:pt x="702492" y="169985"/>
                      <a:pt x="720137" y="169984"/>
                    </a:cubicBezTo>
                    <a:close/>
                    <a:moveTo>
                      <a:pt x="114070" y="169984"/>
                    </a:moveTo>
                    <a:lnTo>
                      <a:pt x="134663" y="169984"/>
                    </a:lnTo>
                    <a:lnTo>
                      <a:pt x="134663" y="169985"/>
                    </a:lnTo>
                    <a:lnTo>
                      <a:pt x="179569" y="169985"/>
                    </a:lnTo>
                    <a:cubicBezTo>
                      <a:pt x="197212" y="169984"/>
                      <a:pt x="211515" y="180166"/>
                      <a:pt x="211515" y="192726"/>
                    </a:cubicBezTo>
                    <a:lnTo>
                      <a:pt x="211515" y="227172"/>
                    </a:lnTo>
                    <a:cubicBezTo>
                      <a:pt x="211515" y="239732"/>
                      <a:pt x="197212" y="249914"/>
                      <a:pt x="179569" y="249914"/>
                    </a:cubicBezTo>
                    <a:lnTo>
                      <a:pt x="134663" y="249914"/>
                    </a:lnTo>
                    <a:lnTo>
                      <a:pt x="134537" y="249914"/>
                    </a:lnTo>
                    <a:lnTo>
                      <a:pt x="100032" y="249914"/>
                    </a:lnTo>
                    <a:close/>
                    <a:moveTo>
                      <a:pt x="2397104" y="166826"/>
                    </a:moveTo>
                    <a:cubicBezTo>
                      <a:pt x="2400850" y="166826"/>
                      <a:pt x="2404597" y="167844"/>
                      <a:pt x="2407456" y="169878"/>
                    </a:cubicBezTo>
                    <a:lnTo>
                      <a:pt x="2423136" y="181040"/>
                    </a:lnTo>
                    <a:cubicBezTo>
                      <a:pt x="2428853" y="185111"/>
                      <a:pt x="2428853" y="191709"/>
                      <a:pt x="2423136" y="195780"/>
                    </a:cubicBezTo>
                    <a:lnTo>
                      <a:pt x="2403232" y="209948"/>
                    </a:lnTo>
                    <a:cubicBezTo>
                      <a:pt x="2397515" y="214018"/>
                      <a:pt x="2388245" y="214018"/>
                      <a:pt x="2382528" y="209948"/>
                    </a:cubicBezTo>
                    <a:lnTo>
                      <a:pt x="2366847" y="198786"/>
                    </a:lnTo>
                    <a:cubicBezTo>
                      <a:pt x="2361130" y="194716"/>
                      <a:pt x="2361130" y="188117"/>
                      <a:pt x="2366847" y="184047"/>
                    </a:cubicBezTo>
                    <a:lnTo>
                      <a:pt x="2386751" y="169878"/>
                    </a:lnTo>
                    <a:cubicBezTo>
                      <a:pt x="2389610" y="167843"/>
                      <a:pt x="2393357" y="166826"/>
                      <a:pt x="2397104" y="166826"/>
                    </a:cubicBezTo>
                    <a:close/>
                    <a:moveTo>
                      <a:pt x="1766473" y="166826"/>
                    </a:moveTo>
                    <a:cubicBezTo>
                      <a:pt x="1770219" y="166826"/>
                      <a:pt x="1773966" y="167844"/>
                      <a:pt x="1776825" y="169878"/>
                    </a:cubicBezTo>
                    <a:lnTo>
                      <a:pt x="1792505" y="181040"/>
                    </a:lnTo>
                    <a:cubicBezTo>
                      <a:pt x="1798223" y="185111"/>
                      <a:pt x="1798223" y="191709"/>
                      <a:pt x="1792505" y="195780"/>
                    </a:cubicBezTo>
                    <a:lnTo>
                      <a:pt x="1772602" y="209948"/>
                    </a:lnTo>
                    <a:cubicBezTo>
                      <a:pt x="1766884" y="214018"/>
                      <a:pt x="1757615" y="214018"/>
                      <a:pt x="1751897" y="209948"/>
                    </a:cubicBezTo>
                    <a:lnTo>
                      <a:pt x="1736217" y="198786"/>
                    </a:lnTo>
                    <a:cubicBezTo>
                      <a:pt x="1730499" y="194716"/>
                      <a:pt x="1730499" y="188117"/>
                      <a:pt x="1736217" y="184047"/>
                    </a:cubicBezTo>
                    <a:lnTo>
                      <a:pt x="1756120" y="169878"/>
                    </a:lnTo>
                    <a:cubicBezTo>
                      <a:pt x="1758979" y="167843"/>
                      <a:pt x="1762726" y="166826"/>
                      <a:pt x="1766473" y="166826"/>
                    </a:cubicBezTo>
                    <a:close/>
                    <a:moveTo>
                      <a:pt x="1135970" y="166826"/>
                    </a:moveTo>
                    <a:cubicBezTo>
                      <a:pt x="1139716" y="166826"/>
                      <a:pt x="1143463" y="167844"/>
                      <a:pt x="1146322" y="169878"/>
                    </a:cubicBezTo>
                    <a:lnTo>
                      <a:pt x="1162002" y="181040"/>
                    </a:lnTo>
                    <a:cubicBezTo>
                      <a:pt x="1167720" y="185111"/>
                      <a:pt x="1167720" y="191709"/>
                      <a:pt x="1162002" y="195780"/>
                    </a:cubicBezTo>
                    <a:lnTo>
                      <a:pt x="1142098" y="209948"/>
                    </a:lnTo>
                    <a:cubicBezTo>
                      <a:pt x="1136381" y="214018"/>
                      <a:pt x="1127112" y="214018"/>
                      <a:pt x="1121394" y="209948"/>
                    </a:cubicBezTo>
                    <a:lnTo>
                      <a:pt x="1105714" y="198786"/>
                    </a:lnTo>
                    <a:cubicBezTo>
                      <a:pt x="1099996" y="194716"/>
                      <a:pt x="1099996" y="188117"/>
                      <a:pt x="1105714" y="184047"/>
                    </a:cubicBezTo>
                    <a:lnTo>
                      <a:pt x="1125617" y="169878"/>
                    </a:lnTo>
                    <a:cubicBezTo>
                      <a:pt x="1128476" y="167843"/>
                      <a:pt x="1132223" y="166826"/>
                      <a:pt x="1135970" y="166826"/>
                    </a:cubicBezTo>
                    <a:close/>
                    <a:moveTo>
                      <a:pt x="506660" y="166826"/>
                    </a:moveTo>
                    <a:cubicBezTo>
                      <a:pt x="510407" y="166826"/>
                      <a:pt x="514153" y="167844"/>
                      <a:pt x="517012" y="169878"/>
                    </a:cubicBezTo>
                    <a:lnTo>
                      <a:pt x="532693" y="181040"/>
                    </a:lnTo>
                    <a:cubicBezTo>
                      <a:pt x="538410" y="185111"/>
                      <a:pt x="538410" y="191709"/>
                      <a:pt x="532692" y="195780"/>
                    </a:cubicBezTo>
                    <a:lnTo>
                      <a:pt x="512789" y="209948"/>
                    </a:lnTo>
                    <a:cubicBezTo>
                      <a:pt x="507071" y="214018"/>
                      <a:pt x="497802" y="214018"/>
                      <a:pt x="492084" y="209948"/>
                    </a:cubicBezTo>
                    <a:lnTo>
                      <a:pt x="476404" y="198786"/>
                    </a:lnTo>
                    <a:cubicBezTo>
                      <a:pt x="470686" y="194716"/>
                      <a:pt x="470686" y="188117"/>
                      <a:pt x="476404" y="184047"/>
                    </a:cubicBezTo>
                    <a:lnTo>
                      <a:pt x="496307" y="169878"/>
                    </a:lnTo>
                    <a:cubicBezTo>
                      <a:pt x="499167" y="167843"/>
                      <a:pt x="502913" y="166826"/>
                      <a:pt x="506660" y="166826"/>
                    </a:cubicBezTo>
                    <a:close/>
                    <a:moveTo>
                      <a:pt x="1919565" y="152163"/>
                    </a:moveTo>
                    <a:cubicBezTo>
                      <a:pt x="1922592" y="151842"/>
                      <a:pt x="1925789" y="152343"/>
                      <a:pt x="1928442" y="153741"/>
                    </a:cubicBezTo>
                    <a:lnTo>
                      <a:pt x="1942994" y="161410"/>
                    </a:lnTo>
                    <a:cubicBezTo>
                      <a:pt x="1948300" y="164206"/>
                      <a:pt x="1949417" y="169535"/>
                      <a:pt x="1945489" y="173312"/>
                    </a:cubicBezTo>
                    <a:lnTo>
                      <a:pt x="1929239" y="188936"/>
                    </a:lnTo>
                    <a:cubicBezTo>
                      <a:pt x="1925312" y="192714"/>
                      <a:pt x="1917825" y="193509"/>
                      <a:pt x="1912519" y="190713"/>
                    </a:cubicBezTo>
                    <a:lnTo>
                      <a:pt x="1897967" y="183043"/>
                    </a:lnTo>
                    <a:cubicBezTo>
                      <a:pt x="1892662" y="180247"/>
                      <a:pt x="1891544" y="174918"/>
                      <a:pt x="1895473" y="171141"/>
                    </a:cubicBezTo>
                    <a:lnTo>
                      <a:pt x="1911723" y="155516"/>
                    </a:lnTo>
                    <a:cubicBezTo>
                      <a:pt x="1913686" y="153628"/>
                      <a:pt x="1916540" y="152485"/>
                      <a:pt x="1919565" y="152163"/>
                    </a:cubicBezTo>
                    <a:close/>
                    <a:moveTo>
                      <a:pt x="1289062" y="152163"/>
                    </a:moveTo>
                    <a:cubicBezTo>
                      <a:pt x="1292089" y="151842"/>
                      <a:pt x="1295286" y="152343"/>
                      <a:pt x="1297939" y="153741"/>
                    </a:cubicBezTo>
                    <a:lnTo>
                      <a:pt x="1312491" y="161410"/>
                    </a:lnTo>
                    <a:cubicBezTo>
                      <a:pt x="1317797" y="164206"/>
                      <a:pt x="1318914" y="169535"/>
                      <a:pt x="1314986" y="173312"/>
                    </a:cubicBezTo>
                    <a:lnTo>
                      <a:pt x="1298736" y="188936"/>
                    </a:lnTo>
                    <a:cubicBezTo>
                      <a:pt x="1294808" y="192714"/>
                      <a:pt x="1287322" y="193509"/>
                      <a:pt x="1282016" y="190713"/>
                    </a:cubicBezTo>
                    <a:lnTo>
                      <a:pt x="1267464" y="183043"/>
                    </a:lnTo>
                    <a:cubicBezTo>
                      <a:pt x="1262159" y="180247"/>
                      <a:pt x="1261041" y="174918"/>
                      <a:pt x="1264970" y="171141"/>
                    </a:cubicBezTo>
                    <a:lnTo>
                      <a:pt x="1281219" y="155516"/>
                    </a:lnTo>
                    <a:cubicBezTo>
                      <a:pt x="1283183" y="153628"/>
                      <a:pt x="1286037" y="152485"/>
                      <a:pt x="1289062" y="152163"/>
                    </a:cubicBezTo>
                    <a:close/>
                    <a:moveTo>
                      <a:pt x="659753" y="152163"/>
                    </a:moveTo>
                    <a:cubicBezTo>
                      <a:pt x="662779" y="151842"/>
                      <a:pt x="665976" y="152343"/>
                      <a:pt x="668629" y="153741"/>
                    </a:cubicBezTo>
                    <a:lnTo>
                      <a:pt x="683181" y="161410"/>
                    </a:lnTo>
                    <a:cubicBezTo>
                      <a:pt x="688487" y="164206"/>
                      <a:pt x="689604" y="169535"/>
                      <a:pt x="685676" y="173312"/>
                    </a:cubicBezTo>
                    <a:lnTo>
                      <a:pt x="669426" y="188936"/>
                    </a:lnTo>
                    <a:cubicBezTo>
                      <a:pt x="665498" y="192714"/>
                      <a:pt x="658013" y="193509"/>
                      <a:pt x="652706" y="190713"/>
                    </a:cubicBezTo>
                    <a:lnTo>
                      <a:pt x="638154" y="183043"/>
                    </a:lnTo>
                    <a:cubicBezTo>
                      <a:pt x="632848" y="180247"/>
                      <a:pt x="631731" y="174918"/>
                      <a:pt x="635660" y="171141"/>
                    </a:cubicBezTo>
                    <a:lnTo>
                      <a:pt x="651909" y="155516"/>
                    </a:lnTo>
                    <a:cubicBezTo>
                      <a:pt x="653873" y="153628"/>
                      <a:pt x="656727" y="152485"/>
                      <a:pt x="659753" y="152163"/>
                    </a:cubicBezTo>
                    <a:close/>
                    <a:moveTo>
                      <a:pt x="1989691" y="147211"/>
                    </a:moveTo>
                    <a:cubicBezTo>
                      <a:pt x="1991532" y="147269"/>
                      <a:pt x="1993342" y="147827"/>
                      <a:pt x="1994684" y="148871"/>
                    </a:cubicBezTo>
                    <a:lnTo>
                      <a:pt x="2000444" y="153352"/>
                    </a:lnTo>
                    <a:cubicBezTo>
                      <a:pt x="2003128" y="155441"/>
                      <a:pt x="2002926" y="158682"/>
                      <a:pt x="1999992" y="160593"/>
                    </a:cubicBezTo>
                    <a:lnTo>
                      <a:pt x="1993697" y="164694"/>
                    </a:lnTo>
                    <a:cubicBezTo>
                      <a:pt x="1990764" y="166604"/>
                      <a:pt x="1986210" y="166461"/>
                      <a:pt x="1983525" y="164372"/>
                    </a:cubicBezTo>
                    <a:lnTo>
                      <a:pt x="1977765" y="159891"/>
                    </a:lnTo>
                    <a:cubicBezTo>
                      <a:pt x="1975081" y="157803"/>
                      <a:pt x="1975283" y="154561"/>
                      <a:pt x="1978216" y="152650"/>
                    </a:cubicBezTo>
                    <a:lnTo>
                      <a:pt x="1984512" y="148549"/>
                    </a:lnTo>
                    <a:cubicBezTo>
                      <a:pt x="1985978" y="147594"/>
                      <a:pt x="1987850" y="147153"/>
                      <a:pt x="1989691" y="147211"/>
                    </a:cubicBezTo>
                    <a:close/>
                    <a:moveTo>
                      <a:pt x="1359188" y="147211"/>
                    </a:moveTo>
                    <a:cubicBezTo>
                      <a:pt x="1361029" y="147269"/>
                      <a:pt x="1362838" y="147827"/>
                      <a:pt x="1364180" y="148871"/>
                    </a:cubicBezTo>
                    <a:lnTo>
                      <a:pt x="1369940" y="153352"/>
                    </a:lnTo>
                    <a:cubicBezTo>
                      <a:pt x="1372625" y="155441"/>
                      <a:pt x="1372422" y="158682"/>
                      <a:pt x="1369489" y="160593"/>
                    </a:cubicBezTo>
                    <a:lnTo>
                      <a:pt x="1363194" y="164694"/>
                    </a:lnTo>
                    <a:cubicBezTo>
                      <a:pt x="1360261" y="166604"/>
                      <a:pt x="1355706" y="166461"/>
                      <a:pt x="1353022" y="164372"/>
                    </a:cubicBezTo>
                    <a:lnTo>
                      <a:pt x="1347262" y="159891"/>
                    </a:lnTo>
                    <a:cubicBezTo>
                      <a:pt x="1344578" y="157803"/>
                      <a:pt x="1344780" y="154561"/>
                      <a:pt x="1347713" y="152650"/>
                    </a:cubicBezTo>
                    <a:lnTo>
                      <a:pt x="1354009" y="148549"/>
                    </a:lnTo>
                    <a:cubicBezTo>
                      <a:pt x="1355475" y="147594"/>
                      <a:pt x="1357347" y="147153"/>
                      <a:pt x="1359188" y="147211"/>
                    </a:cubicBezTo>
                    <a:close/>
                    <a:moveTo>
                      <a:pt x="729878" y="147211"/>
                    </a:moveTo>
                    <a:cubicBezTo>
                      <a:pt x="731719" y="147269"/>
                      <a:pt x="733529" y="147827"/>
                      <a:pt x="734871" y="148871"/>
                    </a:cubicBezTo>
                    <a:lnTo>
                      <a:pt x="740630" y="153352"/>
                    </a:lnTo>
                    <a:cubicBezTo>
                      <a:pt x="743315" y="155441"/>
                      <a:pt x="743113" y="158682"/>
                      <a:pt x="740180" y="160593"/>
                    </a:cubicBezTo>
                    <a:lnTo>
                      <a:pt x="733884" y="164694"/>
                    </a:lnTo>
                    <a:cubicBezTo>
                      <a:pt x="730951" y="166604"/>
                      <a:pt x="726396" y="166461"/>
                      <a:pt x="723712" y="164372"/>
                    </a:cubicBezTo>
                    <a:lnTo>
                      <a:pt x="717953" y="159891"/>
                    </a:lnTo>
                    <a:cubicBezTo>
                      <a:pt x="715268" y="157803"/>
                      <a:pt x="715470" y="154561"/>
                      <a:pt x="718404" y="152650"/>
                    </a:cubicBezTo>
                    <a:lnTo>
                      <a:pt x="724699" y="148549"/>
                    </a:lnTo>
                    <a:cubicBezTo>
                      <a:pt x="726165" y="147594"/>
                      <a:pt x="728037" y="147153"/>
                      <a:pt x="729878" y="147211"/>
                    </a:cubicBezTo>
                    <a:close/>
                    <a:moveTo>
                      <a:pt x="2067324" y="147210"/>
                    </a:moveTo>
                    <a:cubicBezTo>
                      <a:pt x="2069165" y="147268"/>
                      <a:pt x="2070975" y="147826"/>
                      <a:pt x="2072317" y="148870"/>
                    </a:cubicBezTo>
                    <a:lnTo>
                      <a:pt x="2078077" y="153352"/>
                    </a:lnTo>
                    <a:cubicBezTo>
                      <a:pt x="2080761" y="155440"/>
                      <a:pt x="2080559" y="158681"/>
                      <a:pt x="2077626" y="160592"/>
                    </a:cubicBezTo>
                    <a:lnTo>
                      <a:pt x="2071330" y="164693"/>
                    </a:lnTo>
                    <a:cubicBezTo>
                      <a:pt x="2068397" y="166603"/>
                      <a:pt x="2063843" y="166460"/>
                      <a:pt x="2061159" y="164372"/>
                    </a:cubicBezTo>
                    <a:lnTo>
                      <a:pt x="2055399" y="159890"/>
                    </a:lnTo>
                    <a:cubicBezTo>
                      <a:pt x="2052715" y="157802"/>
                      <a:pt x="2052917" y="154560"/>
                      <a:pt x="2055850" y="152650"/>
                    </a:cubicBezTo>
                    <a:lnTo>
                      <a:pt x="2062146" y="148549"/>
                    </a:lnTo>
                    <a:cubicBezTo>
                      <a:pt x="2063612" y="147594"/>
                      <a:pt x="2065484" y="147152"/>
                      <a:pt x="2067324" y="147210"/>
                    </a:cubicBezTo>
                    <a:close/>
                    <a:moveTo>
                      <a:pt x="1436694" y="147210"/>
                    </a:moveTo>
                    <a:cubicBezTo>
                      <a:pt x="1438535" y="147268"/>
                      <a:pt x="1440345" y="147826"/>
                      <a:pt x="1441687" y="148870"/>
                    </a:cubicBezTo>
                    <a:lnTo>
                      <a:pt x="1447447" y="153352"/>
                    </a:lnTo>
                    <a:cubicBezTo>
                      <a:pt x="1450131" y="155440"/>
                      <a:pt x="1449928" y="158681"/>
                      <a:pt x="1446995" y="160592"/>
                    </a:cubicBezTo>
                    <a:lnTo>
                      <a:pt x="1440700" y="164693"/>
                    </a:lnTo>
                    <a:cubicBezTo>
                      <a:pt x="1437766" y="166603"/>
                      <a:pt x="1433213" y="166460"/>
                      <a:pt x="1430529" y="164372"/>
                    </a:cubicBezTo>
                    <a:lnTo>
                      <a:pt x="1424768" y="159890"/>
                    </a:lnTo>
                    <a:cubicBezTo>
                      <a:pt x="1422085" y="157802"/>
                      <a:pt x="1422286" y="154560"/>
                      <a:pt x="1425220" y="152650"/>
                    </a:cubicBezTo>
                    <a:lnTo>
                      <a:pt x="1431515" y="148549"/>
                    </a:lnTo>
                    <a:cubicBezTo>
                      <a:pt x="1432982" y="147594"/>
                      <a:pt x="1434854" y="147152"/>
                      <a:pt x="1436694" y="147210"/>
                    </a:cubicBezTo>
                    <a:close/>
                    <a:moveTo>
                      <a:pt x="806191" y="147210"/>
                    </a:moveTo>
                    <a:cubicBezTo>
                      <a:pt x="808031" y="147268"/>
                      <a:pt x="809841" y="147826"/>
                      <a:pt x="811183" y="148870"/>
                    </a:cubicBezTo>
                    <a:lnTo>
                      <a:pt x="816943" y="153352"/>
                    </a:lnTo>
                    <a:cubicBezTo>
                      <a:pt x="819628" y="155440"/>
                      <a:pt x="819425" y="158681"/>
                      <a:pt x="816492" y="160592"/>
                    </a:cubicBezTo>
                    <a:lnTo>
                      <a:pt x="810197" y="164693"/>
                    </a:lnTo>
                    <a:cubicBezTo>
                      <a:pt x="807263" y="166603"/>
                      <a:pt x="802710" y="166460"/>
                      <a:pt x="800025" y="164372"/>
                    </a:cubicBezTo>
                    <a:lnTo>
                      <a:pt x="794265" y="159890"/>
                    </a:lnTo>
                    <a:cubicBezTo>
                      <a:pt x="791581" y="157802"/>
                      <a:pt x="791783" y="154560"/>
                      <a:pt x="794716" y="152650"/>
                    </a:cubicBezTo>
                    <a:lnTo>
                      <a:pt x="801011" y="148549"/>
                    </a:lnTo>
                    <a:cubicBezTo>
                      <a:pt x="802478" y="147594"/>
                      <a:pt x="804350" y="147152"/>
                      <a:pt x="806191" y="147210"/>
                    </a:cubicBezTo>
                    <a:close/>
                    <a:moveTo>
                      <a:pt x="176881" y="147210"/>
                    </a:moveTo>
                    <a:cubicBezTo>
                      <a:pt x="178721" y="147268"/>
                      <a:pt x="180531" y="147826"/>
                      <a:pt x="181873" y="148870"/>
                    </a:cubicBezTo>
                    <a:lnTo>
                      <a:pt x="187634" y="153352"/>
                    </a:lnTo>
                    <a:cubicBezTo>
                      <a:pt x="190318" y="155440"/>
                      <a:pt x="190115" y="158681"/>
                      <a:pt x="187182" y="160592"/>
                    </a:cubicBezTo>
                    <a:lnTo>
                      <a:pt x="180887" y="164693"/>
                    </a:lnTo>
                    <a:cubicBezTo>
                      <a:pt x="177953" y="166603"/>
                      <a:pt x="173400" y="166460"/>
                      <a:pt x="170716" y="164372"/>
                    </a:cubicBezTo>
                    <a:lnTo>
                      <a:pt x="164955" y="159890"/>
                    </a:lnTo>
                    <a:cubicBezTo>
                      <a:pt x="162272" y="157802"/>
                      <a:pt x="162474" y="154560"/>
                      <a:pt x="165407" y="152650"/>
                    </a:cubicBezTo>
                    <a:lnTo>
                      <a:pt x="171702" y="148549"/>
                    </a:lnTo>
                    <a:cubicBezTo>
                      <a:pt x="173168" y="147594"/>
                      <a:pt x="175040" y="147152"/>
                      <a:pt x="176881" y="147210"/>
                    </a:cubicBezTo>
                    <a:close/>
                    <a:moveTo>
                      <a:pt x="2332504" y="145219"/>
                    </a:moveTo>
                    <a:cubicBezTo>
                      <a:pt x="2335811" y="145261"/>
                      <a:pt x="2339094" y="146200"/>
                      <a:pt x="2341572" y="148028"/>
                    </a:cubicBezTo>
                    <a:lnTo>
                      <a:pt x="2363121" y="163921"/>
                    </a:lnTo>
                    <a:cubicBezTo>
                      <a:pt x="2368076" y="167576"/>
                      <a:pt x="2367931" y="173399"/>
                      <a:pt x="2362797" y="176926"/>
                    </a:cubicBezTo>
                    <a:lnTo>
                      <a:pt x="2348715" y="186602"/>
                    </a:lnTo>
                    <a:cubicBezTo>
                      <a:pt x="2343579" y="190130"/>
                      <a:pt x="2335400" y="190027"/>
                      <a:pt x="2330444" y="186372"/>
                    </a:cubicBezTo>
                    <a:lnTo>
                      <a:pt x="2308896" y="170479"/>
                    </a:lnTo>
                    <a:cubicBezTo>
                      <a:pt x="2303940" y="166824"/>
                      <a:pt x="2304085" y="161001"/>
                      <a:pt x="2309219" y="157473"/>
                    </a:cubicBezTo>
                    <a:lnTo>
                      <a:pt x="2323302" y="147797"/>
                    </a:lnTo>
                    <a:cubicBezTo>
                      <a:pt x="2325869" y="146033"/>
                      <a:pt x="2329198" y="145177"/>
                      <a:pt x="2332504" y="145219"/>
                    </a:cubicBezTo>
                    <a:close/>
                    <a:moveTo>
                      <a:pt x="1701873" y="145219"/>
                    </a:moveTo>
                    <a:cubicBezTo>
                      <a:pt x="1705180" y="145261"/>
                      <a:pt x="1708464" y="146200"/>
                      <a:pt x="1710942" y="148028"/>
                    </a:cubicBezTo>
                    <a:lnTo>
                      <a:pt x="1732490" y="163921"/>
                    </a:lnTo>
                    <a:cubicBezTo>
                      <a:pt x="1737446" y="167576"/>
                      <a:pt x="1737301" y="173399"/>
                      <a:pt x="1732167" y="176926"/>
                    </a:cubicBezTo>
                    <a:lnTo>
                      <a:pt x="1718084" y="186602"/>
                    </a:lnTo>
                    <a:cubicBezTo>
                      <a:pt x="1712949" y="190130"/>
                      <a:pt x="1704769" y="190027"/>
                      <a:pt x="1699813" y="186372"/>
                    </a:cubicBezTo>
                    <a:lnTo>
                      <a:pt x="1678266" y="170479"/>
                    </a:lnTo>
                    <a:cubicBezTo>
                      <a:pt x="1673310" y="166824"/>
                      <a:pt x="1673454" y="161001"/>
                      <a:pt x="1678589" y="157473"/>
                    </a:cubicBezTo>
                    <a:lnTo>
                      <a:pt x="1692671" y="147797"/>
                    </a:lnTo>
                    <a:cubicBezTo>
                      <a:pt x="1695239" y="146033"/>
                      <a:pt x="1698568" y="145177"/>
                      <a:pt x="1701873" y="145219"/>
                    </a:cubicBezTo>
                    <a:close/>
                    <a:moveTo>
                      <a:pt x="1071370" y="145219"/>
                    </a:moveTo>
                    <a:cubicBezTo>
                      <a:pt x="1074677" y="145261"/>
                      <a:pt x="1077961" y="146200"/>
                      <a:pt x="1080439" y="148028"/>
                    </a:cubicBezTo>
                    <a:lnTo>
                      <a:pt x="1101987" y="163921"/>
                    </a:lnTo>
                    <a:cubicBezTo>
                      <a:pt x="1106942" y="167576"/>
                      <a:pt x="1106797" y="173399"/>
                      <a:pt x="1101663" y="176926"/>
                    </a:cubicBezTo>
                    <a:lnTo>
                      <a:pt x="1087580" y="186602"/>
                    </a:lnTo>
                    <a:cubicBezTo>
                      <a:pt x="1082446" y="190130"/>
                      <a:pt x="1074266" y="190027"/>
                      <a:pt x="1069310" y="186372"/>
                    </a:cubicBezTo>
                    <a:lnTo>
                      <a:pt x="1047762" y="170479"/>
                    </a:lnTo>
                    <a:cubicBezTo>
                      <a:pt x="1042806" y="166824"/>
                      <a:pt x="1042951" y="161001"/>
                      <a:pt x="1048086" y="157473"/>
                    </a:cubicBezTo>
                    <a:lnTo>
                      <a:pt x="1062168" y="147797"/>
                    </a:lnTo>
                    <a:cubicBezTo>
                      <a:pt x="1064735" y="146033"/>
                      <a:pt x="1068064" y="145177"/>
                      <a:pt x="1071370" y="145219"/>
                    </a:cubicBezTo>
                    <a:close/>
                    <a:moveTo>
                      <a:pt x="442060" y="145219"/>
                    </a:moveTo>
                    <a:cubicBezTo>
                      <a:pt x="445367" y="145261"/>
                      <a:pt x="448651" y="146200"/>
                      <a:pt x="451129" y="148028"/>
                    </a:cubicBezTo>
                    <a:lnTo>
                      <a:pt x="472677" y="163921"/>
                    </a:lnTo>
                    <a:cubicBezTo>
                      <a:pt x="477633" y="167576"/>
                      <a:pt x="477487" y="173399"/>
                      <a:pt x="472354" y="176926"/>
                    </a:cubicBezTo>
                    <a:lnTo>
                      <a:pt x="458271" y="186602"/>
                    </a:lnTo>
                    <a:cubicBezTo>
                      <a:pt x="453136" y="190130"/>
                      <a:pt x="444956" y="190027"/>
                      <a:pt x="440001" y="186372"/>
                    </a:cubicBezTo>
                    <a:lnTo>
                      <a:pt x="418452" y="170479"/>
                    </a:lnTo>
                    <a:cubicBezTo>
                      <a:pt x="413497" y="166824"/>
                      <a:pt x="413641" y="161001"/>
                      <a:pt x="418776" y="157473"/>
                    </a:cubicBezTo>
                    <a:lnTo>
                      <a:pt x="432859" y="147797"/>
                    </a:lnTo>
                    <a:cubicBezTo>
                      <a:pt x="435425" y="146033"/>
                      <a:pt x="438755" y="145177"/>
                      <a:pt x="442060" y="145219"/>
                    </a:cubicBezTo>
                    <a:close/>
                    <a:moveTo>
                      <a:pt x="2021475" y="136433"/>
                    </a:moveTo>
                    <a:lnTo>
                      <a:pt x="2024980" y="136433"/>
                    </a:lnTo>
                    <a:lnTo>
                      <a:pt x="2032042" y="136433"/>
                    </a:lnTo>
                    <a:cubicBezTo>
                      <a:pt x="2038098" y="136433"/>
                      <a:pt x="2043007" y="139928"/>
                      <a:pt x="2043007" y="144239"/>
                    </a:cubicBezTo>
                    <a:cubicBezTo>
                      <a:pt x="2043007" y="147487"/>
                      <a:pt x="2043007" y="150735"/>
                      <a:pt x="2043007" y="153984"/>
                    </a:cubicBezTo>
                    <a:cubicBezTo>
                      <a:pt x="2043007" y="158294"/>
                      <a:pt x="2038098" y="161789"/>
                      <a:pt x="2032043" y="161789"/>
                    </a:cubicBezTo>
                    <a:lnTo>
                      <a:pt x="2024980" y="161789"/>
                    </a:lnTo>
                    <a:lnTo>
                      <a:pt x="2021475" y="161789"/>
                    </a:lnTo>
                    <a:cubicBezTo>
                      <a:pt x="2015420" y="161789"/>
                      <a:pt x="2010511" y="158295"/>
                      <a:pt x="2010511" y="153984"/>
                    </a:cubicBezTo>
                    <a:lnTo>
                      <a:pt x="2010511" y="144238"/>
                    </a:lnTo>
                    <a:cubicBezTo>
                      <a:pt x="2010511" y="139927"/>
                      <a:pt x="2015420" y="136433"/>
                      <a:pt x="2021475" y="136433"/>
                    </a:cubicBezTo>
                    <a:close/>
                    <a:moveTo>
                      <a:pt x="1390971" y="136433"/>
                    </a:moveTo>
                    <a:lnTo>
                      <a:pt x="1394350" y="136433"/>
                    </a:lnTo>
                    <a:lnTo>
                      <a:pt x="1401412" y="136433"/>
                    </a:lnTo>
                    <a:cubicBezTo>
                      <a:pt x="1407467" y="136433"/>
                      <a:pt x="1412376" y="139928"/>
                      <a:pt x="1412376" y="144239"/>
                    </a:cubicBezTo>
                    <a:cubicBezTo>
                      <a:pt x="1412377" y="147487"/>
                      <a:pt x="1412377" y="150735"/>
                      <a:pt x="1412377" y="153984"/>
                    </a:cubicBezTo>
                    <a:cubicBezTo>
                      <a:pt x="1412376" y="158294"/>
                      <a:pt x="1407467" y="161789"/>
                      <a:pt x="1401413" y="161789"/>
                    </a:cubicBezTo>
                    <a:lnTo>
                      <a:pt x="1394350" y="161789"/>
                    </a:lnTo>
                    <a:lnTo>
                      <a:pt x="1390972" y="161789"/>
                    </a:lnTo>
                    <a:cubicBezTo>
                      <a:pt x="1384917" y="161789"/>
                      <a:pt x="1380008" y="158295"/>
                      <a:pt x="1380008" y="153984"/>
                    </a:cubicBezTo>
                    <a:lnTo>
                      <a:pt x="1380008" y="144238"/>
                    </a:lnTo>
                    <a:cubicBezTo>
                      <a:pt x="1380008" y="139927"/>
                      <a:pt x="1384917" y="136433"/>
                      <a:pt x="1390971" y="136433"/>
                    </a:cubicBezTo>
                    <a:close/>
                    <a:moveTo>
                      <a:pt x="761662" y="136433"/>
                    </a:moveTo>
                    <a:lnTo>
                      <a:pt x="763846" y="136433"/>
                    </a:lnTo>
                    <a:lnTo>
                      <a:pt x="770909" y="136433"/>
                    </a:lnTo>
                    <a:cubicBezTo>
                      <a:pt x="776964" y="136433"/>
                      <a:pt x="781873" y="139928"/>
                      <a:pt x="781873" y="144239"/>
                    </a:cubicBezTo>
                    <a:cubicBezTo>
                      <a:pt x="781873" y="147487"/>
                      <a:pt x="781873" y="150735"/>
                      <a:pt x="781874" y="153984"/>
                    </a:cubicBezTo>
                    <a:cubicBezTo>
                      <a:pt x="781873" y="158294"/>
                      <a:pt x="776964" y="161789"/>
                      <a:pt x="770909" y="161789"/>
                    </a:cubicBezTo>
                    <a:lnTo>
                      <a:pt x="763846" y="161789"/>
                    </a:lnTo>
                    <a:lnTo>
                      <a:pt x="761663" y="161789"/>
                    </a:lnTo>
                    <a:cubicBezTo>
                      <a:pt x="755607" y="161789"/>
                      <a:pt x="750698" y="158295"/>
                      <a:pt x="750698" y="153984"/>
                    </a:cubicBezTo>
                    <a:lnTo>
                      <a:pt x="750698" y="144238"/>
                    </a:lnTo>
                    <a:cubicBezTo>
                      <a:pt x="750698" y="139927"/>
                      <a:pt x="755607" y="136433"/>
                      <a:pt x="761662" y="136433"/>
                    </a:cubicBezTo>
                    <a:close/>
                    <a:moveTo>
                      <a:pt x="131159" y="136433"/>
                    </a:moveTo>
                    <a:lnTo>
                      <a:pt x="134537" y="136433"/>
                    </a:lnTo>
                    <a:lnTo>
                      <a:pt x="141599" y="136433"/>
                    </a:lnTo>
                    <a:cubicBezTo>
                      <a:pt x="147655" y="136433"/>
                      <a:pt x="152564" y="139928"/>
                      <a:pt x="152564" y="144239"/>
                    </a:cubicBezTo>
                    <a:cubicBezTo>
                      <a:pt x="152564" y="147487"/>
                      <a:pt x="152564" y="150735"/>
                      <a:pt x="152564" y="153984"/>
                    </a:cubicBezTo>
                    <a:cubicBezTo>
                      <a:pt x="152564" y="158294"/>
                      <a:pt x="147655" y="161789"/>
                      <a:pt x="141599" y="161789"/>
                    </a:cubicBezTo>
                    <a:lnTo>
                      <a:pt x="134537" y="161789"/>
                    </a:lnTo>
                    <a:lnTo>
                      <a:pt x="131159" y="161789"/>
                    </a:lnTo>
                    <a:cubicBezTo>
                      <a:pt x="125103" y="161789"/>
                      <a:pt x="120194" y="158295"/>
                      <a:pt x="120194" y="153984"/>
                    </a:cubicBezTo>
                    <a:lnTo>
                      <a:pt x="120194" y="144238"/>
                    </a:lnTo>
                    <a:cubicBezTo>
                      <a:pt x="120194" y="139927"/>
                      <a:pt x="125103" y="136433"/>
                      <a:pt x="131159" y="136433"/>
                    </a:cubicBezTo>
                    <a:close/>
                    <a:moveTo>
                      <a:pt x="2356365" y="126805"/>
                    </a:moveTo>
                    <a:cubicBezTo>
                      <a:pt x="2358205" y="126863"/>
                      <a:pt x="2360015" y="127421"/>
                      <a:pt x="2361357" y="128465"/>
                    </a:cubicBezTo>
                    <a:lnTo>
                      <a:pt x="2367117" y="132946"/>
                    </a:lnTo>
                    <a:cubicBezTo>
                      <a:pt x="2369801" y="135035"/>
                      <a:pt x="2369599" y="138276"/>
                      <a:pt x="2366666" y="140187"/>
                    </a:cubicBezTo>
                    <a:lnTo>
                      <a:pt x="2360371" y="144288"/>
                    </a:lnTo>
                    <a:cubicBezTo>
                      <a:pt x="2357436" y="146198"/>
                      <a:pt x="2352884" y="146055"/>
                      <a:pt x="2350199" y="143966"/>
                    </a:cubicBezTo>
                    <a:lnTo>
                      <a:pt x="2344439" y="139485"/>
                    </a:lnTo>
                    <a:cubicBezTo>
                      <a:pt x="2341755" y="137397"/>
                      <a:pt x="2341958" y="134156"/>
                      <a:pt x="2344890" y="132245"/>
                    </a:cubicBezTo>
                    <a:lnTo>
                      <a:pt x="2351185" y="128144"/>
                    </a:lnTo>
                    <a:cubicBezTo>
                      <a:pt x="2352652" y="127189"/>
                      <a:pt x="2354524" y="126747"/>
                      <a:pt x="2356365" y="126805"/>
                    </a:cubicBezTo>
                    <a:close/>
                    <a:moveTo>
                      <a:pt x="1725734" y="126805"/>
                    </a:moveTo>
                    <a:cubicBezTo>
                      <a:pt x="1727575" y="126863"/>
                      <a:pt x="1729384" y="127421"/>
                      <a:pt x="1730726" y="128465"/>
                    </a:cubicBezTo>
                    <a:lnTo>
                      <a:pt x="1736487" y="132946"/>
                    </a:lnTo>
                    <a:cubicBezTo>
                      <a:pt x="1739171" y="135035"/>
                      <a:pt x="1738968" y="138276"/>
                      <a:pt x="1736035" y="140187"/>
                    </a:cubicBezTo>
                    <a:lnTo>
                      <a:pt x="1729740" y="144288"/>
                    </a:lnTo>
                    <a:cubicBezTo>
                      <a:pt x="1726806" y="146198"/>
                      <a:pt x="1722253" y="146055"/>
                      <a:pt x="1719569" y="143966"/>
                    </a:cubicBezTo>
                    <a:lnTo>
                      <a:pt x="1713809" y="139485"/>
                    </a:lnTo>
                    <a:cubicBezTo>
                      <a:pt x="1711125" y="137397"/>
                      <a:pt x="1711327" y="134156"/>
                      <a:pt x="1714260" y="132245"/>
                    </a:cubicBezTo>
                    <a:lnTo>
                      <a:pt x="1720555" y="128144"/>
                    </a:lnTo>
                    <a:cubicBezTo>
                      <a:pt x="1722022" y="127189"/>
                      <a:pt x="1723893" y="126747"/>
                      <a:pt x="1725734" y="126805"/>
                    </a:cubicBezTo>
                    <a:close/>
                    <a:moveTo>
                      <a:pt x="1095231" y="126805"/>
                    </a:moveTo>
                    <a:cubicBezTo>
                      <a:pt x="1097071" y="126863"/>
                      <a:pt x="1098881" y="127421"/>
                      <a:pt x="1100223" y="128465"/>
                    </a:cubicBezTo>
                    <a:lnTo>
                      <a:pt x="1105983" y="132946"/>
                    </a:lnTo>
                    <a:cubicBezTo>
                      <a:pt x="1108668" y="135035"/>
                      <a:pt x="1108465" y="138276"/>
                      <a:pt x="1105532" y="140187"/>
                    </a:cubicBezTo>
                    <a:lnTo>
                      <a:pt x="1099237" y="144288"/>
                    </a:lnTo>
                    <a:cubicBezTo>
                      <a:pt x="1096303" y="146198"/>
                      <a:pt x="1091749" y="146055"/>
                      <a:pt x="1089066" y="143966"/>
                    </a:cubicBezTo>
                    <a:lnTo>
                      <a:pt x="1083305" y="139485"/>
                    </a:lnTo>
                    <a:cubicBezTo>
                      <a:pt x="1080621" y="137397"/>
                      <a:pt x="1080823" y="134156"/>
                      <a:pt x="1083757" y="132245"/>
                    </a:cubicBezTo>
                    <a:lnTo>
                      <a:pt x="1090052" y="128144"/>
                    </a:lnTo>
                    <a:cubicBezTo>
                      <a:pt x="1091518" y="127189"/>
                      <a:pt x="1093390" y="126747"/>
                      <a:pt x="1095231" y="126805"/>
                    </a:cubicBezTo>
                    <a:close/>
                    <a:moveTo>
                      <a:pt x="465921" y="126805"/>
                    </a:moveTo>
                    <a:cubicBezTo>
                      <a:pt x="467762" y="126863"/>
                      <a:pt x="469571" y="127421"/>
                      <a:pt x="470913" y="128465"/>
                    </a:cubicBezTo>
                    <a:lnTo>
                      <a:pt x="476674" y="132946"/>
                    </a:lnTo>
                    <a:cubicBezTo>
                      <a:pt x="479358" y="135035"/>
                      <a:pt x="479156" y="138276"/>
                      <a:pt x="476222" y="140187"/>
                    </a:cubicBezTo>
                    <a:lnTo>
                      <a:pt x="469927" y="144288"/>
                    </a:lnTo>
                    <a:cubicBezTo>
                      <a:pt x="466993" y="146198"/>
                      <a:pt x="462440" y="146055"/>
                      <a:pt x="459756" y="143966"/>
                    </a:cubicBezTo>
                    <a:lnTo>
                      <a:pt x="453996" y="139485"/>
                    </a:lnTo>
                    <a:cubicBezTo>
                      <a:pt x="451311" y="137397"/>
                      <a:pt x="451514" y="134156"/>
                      <a:pt x="454447" y="132245"/>
                    </a:cubicBezTo>
                    <a:lnTo>
                      <a:pt x="460742" y="128144"/>
                    </a:lnTo>
                    <a:cubicBezTo>
                      <a:pt x="462209" y="127189"/>
                      <a:pt x="464081" y="126747"/>
                      <a:pt x="465921" y="126805"/>
                    </a:cubicBezTo>
                    <a:close/>
                    <a:moveTo>
                      <a:pt x="2185217" y="102559"/>
                    </a:moveTo>
                    <a:cubicBezTo>
                      <a:pt x="2190434" y="102559"/>
                      <a:pt x="2195651" y="103976"/>
                      <a:pt x="2199632" y="106809"/>
                    </a:cubicBezTo>
                    <a:lnTo>
                      <a:pt x="2263057" y="151960"/>
                    </a:lnTo>
                    <a:cubicBezTo>
                      <a:pt x="2271018" y="157627"/>
                      <a:pt x="2271018" y="166815"/>
                      <a:pt x="2263057" y="172482"/>
                    </a:cubicBezTo>
                    <a:lnTo>
                      <a:pt x="2205295" y="213601"/>
                    </a:lnTo>
                    <a:cubicBezTo>
                      <a:pt x="2197334" y="219268"/>
                      <a:pt x="2184427" y="219268"/>
                      <a:pt x="2176465" y="213601"/>
                    </a:cubicBezTo>
                    <a:lnTo>
                      <a:pt x="2113040" y="168450"/>
                    </a:lnTo>
                    <a:cubicBezTo>
                      <a:pt x="2105078" y="162783"/>
                      <a:pt x="2105078" y="153595"/>
                      <a:pt x="2113039" y="147928"/>
                    </a:cubicBezTo>
                    <a:lnTo>
                      <a:pt x="2170801" y="106809"/>
                    </a:lnTo>
                    <a:cubicBezTo>
                      <a:pt x="2174782" y="103976"/>
                      <a:pt x="2179999" y="102559"/>
                      <a:pt x="2185217" y="102559"/>
                    </a:cubicBezTo>
                    <a:close/>
                    <a:moveTo>
                      <a:pt x="1554587" y="102559"/>
                    </a:moveTo>
                    <a:cubicBezTo>
                      <a:pt x="1559804" y="102559"/>
                      <a:pt x="1565021" y="103976"/>
                      <a:pt x="1569001" y="106809"/>
                    </a:cubicBezTo>
                    <a:lnTo>
                      <a:pt x="1632427" y="151960"/>
                    </a:lnTo>
                    <a:cubicBezTo>
                      <a:pt x="1640388" y="157627"/>
                      <a:pt x="1640388" y="166815"/>
                      <a:pt x="1632427" y="172482"/>
                    </a:cubicBezTo>
                    <a:lnTo>
                      <a:pt x="1574664" y="213601"/>
                    </a:lnTo>
                    <a:cubicBezTo>
                      <a:pt x="1566703" y="219268"/>
                      <a:pt x="1553796" y="219268"/>
                      <a:pt x="1545834" y="213601"/>
                    </a:cubicBezTo>
                    <a:lnTo>
                      <a:pt x="1482409" y="168450"/>
                    </a:lnTo>
                    <a:cubicBezTo>
                      <a:pt x="1474448" y="162783"/>
                      <a:pt x="1474448" y="153595"/>
                      <a:pt x="1482409" y="147928"/>
                    </a:cubicBezTo>
                    <a:lnTo>
                      <a:pt x="1540171" y="106809"/>
                    </a:lnTo>
                    <a:cubicBezTo>
                      <a:pt x="1544151" y="103976"/>
                      <a:pt x="1549369" y="102559"/>
                      <a:pt x="1554587" y="102559"/>
                    </a:cubicBezTo>
                    <a:close/>
                    <a:moveTo>
                      <a:pt x="924083" y="102559"/>
                    </a:moveTo>
                    <a:cubicBezTo>
                      <a:pt x="929300" y="102559"/>
                      <a:pt x="934517" y="103976"/>
                      <a:pt x="938498" y="106809"/>
                    </a:cubicBezTo>
                    <a:lnTo>
                      <a:pt x="1001923" y="151960"/>
                    </a:lnTo>
                    <a:cubicBezTo>
                      <a:pt x="1009885" y="157627"/>
                      <a:pt x="1009885" y="166815"/>
                      <a:pt x="1001923" y="172482"/>
                    </a:cubicBezTo>
                    <a:lnTo>
                      <a:pt x="944161" y="213601"/>
                    </a:lnTo>
                    <a:cubicBezTo>
                      <a:pt x="936200" y="219268"/>
                      <a:pt x="923292" y="219268"/>
                      <a:pt x="915331" y="213601"/>
                    </a:cubicBezTo>
                    <a:lnTo>
                      <a:pt x="851906" y="168450"/>
                    </a:lnTo>
                    <a:cubicBezTo>
                      <a:pt x="843945" y="162783"/>
                      <a:pt x="843945" y="153595"/>
                      <a:pt x="851905" y="147928"/>
                    </a:cubicBezTo>
                    <a:lnTo>
                      <a:pt x="909667" y="106809"/>
                    </a:lnTo>
                    <a:cubicBezTo>
                      <a:pt x="913648" y="103976"/>
                      <a:pt x="918866" y="102559"/>
                      <a:pt x="924083" y="102559"/>
                    </a:cubicBezTo>
                    <a:close/>
                    <a:moveTo>
                      <a:pt x="294773" y="102559"/>
                    </a:moveTo>
                    <a:cubicBezTo>
                      <a:pt x="299990" y="102559"/>
                      <a:pt x="305208" y="103976"/>
                      <a:pt x="309188" y="106809"/>
                    </a:cubicBezTo>
                    <a:lnTo>
                      <a:pt x="372613" y="151960"/>
                    </a:lnTo>
                    <a:cubicBezTo>
                      <a:pt x="380575" y="157627"/>
                      <a:pt x="380575" y="166815"/>
                      <a:pt x="372613" y="172482"/>
                    </a:cubicBezTo>
                    <a:lnTo>
                      <a:pt x="314852" y="213601"/>
                    </a:lnTo>
                    <a:cubicBezTo>
                      <a:pt x="306891" y="219268"/>
                      <a:pt x="293983" y="219268"/>
                      <a:pt x="286021" y="213601"/>
                    </a:cubicBezTo>
                    <a:lnTo>
                      <a:pt x="222596" y="168450"/>
                    </a:lnTo>
                    <a:cubicBezTo>
                      <a:pt x="214635" y="162783"/>
                      <a:pt x="214635" y="153595"/>
                      <a:pt x="222596" y="147928"/>
                    </a:cubicBezTo>
                    <a:lnTo>
                      <a:pt x="280357" y="106809"/>
                    </a:lnTo>
                    <a:cubicBezTo>
                      <a:pt x="284338" y="103976"/>
                      <a:pt x="289556" y="102559"/>
                      <a:pt x="294773" y="102559"/>
                    </a:cubicBezTo>
                    <a:close/>
                    <a:moveTo>
                      <a:pt x="2426540" y="92531"/>
                    </a:moveTo>
                    <a:cubicBezTo>
                      <a:pt x="2429193" y="92264"/>
                      <a:pt x="2431907" y="92267"/>
                      <a:pt x="2434596" y="92555"/>
                    </a:cubicBezTo>
                    <a:cubicBezTo>
                      <a:pt x="2438179" y="92938"/>
                      <a:pt x="2441716" y="93828"/>
                      <a:pt x="2445001" y="95260"/>
                    </a:cubicBezTo>
                    <a:lnTo>
                      <a:pt x="2449585" y="97258"/>
                    </a:lnTo>
                    <a:lnTo>
                      <a:pt x="2464688" y="183258"/>
                    </a:lnTo>
                    <a:lnTo>
                      <a:pt x="2457176" y="182413"/>
                    </a:lnTo>
                    <a:lnTo>
                      <a:pt x="2393798" y="154789"/>
                    </a:lnTo>
                    <a:cubicBezTo>
                      <a:pt x="2380658" y="149062"/>
                      <a:pt x="2376528" y="136836"/>
                      <a:pt x="2384573" y="127481"/>
                    </a:cubicBezTo>
                    <a:lnTo>
                      <a:pt x="2406640" y="101827"/>
                    </a:lnTo>
                    <a:cubicBezTo>
                      <a:pt x="2411166" y="96565"/>
                      <a:pt x="2418580" y="93333"/>
                      <a:pt x="2426540" y="92531"/>
                    </a:cubicBezTo>
                    <a:close/>
                    <a:moveTo>
                      <a:pt x="1795909" y="92531"/>
                    </a:moveTo>
                    <a:cubicBezTo>
                      <a:pt x="1798563" y="92264"/>
                      <a:pt x="1801277" y="92267"/>
                      <a:pt x="1803964" y="92555"/>
                    </a:cubicBezTo>
                    <a:cubicBezTo>
                      <a:pt x="1807548" y="92938"/>
                      <a:pt x="1811085" y="93828"/>
                      <a:pt x="1814370" y="95260"/>
                    </a:cubicBezTo>
                    <a:lnTo>
                      <a:pt x="1877748" y="122884"/>
                    </a:lnTo>
                    <a:cubicBezTo>
                      <a:pt x="1890888" y="128611"/>
                      <a:pt x="1895019" y="140837"/>
                      <a:pt x="1886973" y="150192"/>
                    </a:cubicBezTo>
                    <a:lnTo>
                      <a:pt x="1864906" y="175847"/>
                    </a:lnTo>
                    <a:cubicBezTo>
                      <a:pt x="1856860" y="185201"/>
                      <a:pt x="1839686" y="188141"/>
                      <a:pt x="1826545" y="182413"/>
                    </a:cubicBezTo>
                    <a:lnTo>
                      <a:pt x="1763168" y="154789"/>
                    </a:lnTo>
                    <a:cubicBezTo>
                      <a:pt x="1750027" y="149062"/>
                      <a:pt x="1745897" y="136836"/>
                      <a:pt x="1753943" y="127481"/>
                    </a:cubicBezTo>
                    <a:lnTo>
                      <a:pt x="1776010" y="101827"/>
                    </a:lnTo>
                    <a:cubicBezTo>
                      <a:pt x="1780535" y="96565"/>
                      <a:pt x="1787950" y="93333"/>
                      <a:pt x="1795909" y="92531"/>
                    </a:cubicBezTo>
                    <a:close/>
                    <a:moveTo>
                      <a:pt x="1165406" y="92531"/>
                    </a:moveTo>
                    <a:cubicBezTo>
                      <a:pt x="1168060" y="92264"/>
                      <a:pt x="1170773" y="92267"/>
                      <a:pt x="1173461" y="92555"/>
                    </a:cubicBezTo>
                    <a:cubicBezTo>
                      <a:pt x="1177045" y="92938"/>
                      <a:pt x="1180582" y="93828"/>
                      <a:pt x="1183867" y="95260"/>
                    </a:cubicBezTo>
                    <a:lnTo>
                      <a:pt x="1247245" y="122884"/>
                    </a:lnTo>
                    <a:cubicBezTo>
                      <a:pt x="1260385" y="128611"/>
                      <a:pt x="1264515" y="140837"/>
                      <a:pt x="1256470" y="150192"/>
                    </a:cubicBezTo>
                    <a:lnTo>
                      <a:pt x="1234403" y="175847"/>
                    </a:lnTo>
                    <a:cubicBezTo>
                      <a:pt x="1226357" y="185201"/>
                      <a:pt x="1209182" y="188141"/>
                      <a:pt x="1196041" y="182413"/>
                    </a:cubicBezTo>
                    <a:lnTo>
                      <a:pt x="1132665" y="154789"/>
                    </a:lnTo>
                    <a:cubicBezTo>
                      <a:pt x="1119524" y="149062"/>
                      <a:pt x="1115394" y="136836"/>
                      <a:pt x="1123440" y="127481"/>
                    </a:cubicBezTo>
                    <a:lnTo>
                      <a:pt x="1145506" y="101827"/>
                    </a:lnTo>
                    <a:cubicBezTo>
                      <a:pt x="1150032" y="96565"/>
                      <a:pt x="1157446" y="93333"/>
                      <a:pt x="1165406" y="92531"/>
                    </a:cubicBezTo>
                    <a:close/>
                    <a:moveTo>
                      <a:pt x="536097" y="92531"/>
                    </a:moveTo>
                    <a:cubicBezTo>
                      <a:pt x="538750" y="92264"/>
                      <a:pt x="541463" y="92267"/>
                      <a:pt x="544152" y="92555"/>
                    </a:cubicBezTo>
                    <a:cubicBezTo>
                      <a:pt x="547735" y="92938"/>
                      <a:pt x="551273" y="93828"/>
                      <a:pt x="554557" y="95260"/>
                    </a:cubicBezTo>
                    <a:lnTo>
                      <a:pt x="617935" y="122884"/>
                    </a:lnTo>
                    <a:cubicBezTo>
                      <a:pt x="631075" y="128611"/>
                      <a:pt x="635206" y="140837"/>
                      <a:pt x="627160" y="150192"/>
                    </a:cubicBezTo>
                    <a:lnTo>
                      <a:pt x="605094" y="175847"/>
                    </a:lnTo>
                    <a:cubicBezTo>
                      <a:pt x="597047" y="185201"/>
                      <a:pt x="579873" y="188141"/>
                      <a:pt x="566732" y="182413"/>
                    </a:cubicBezTo>
                    <a:lnTo>
                      <a:pt x="503355" y="154789"/>
                    </a:lnTo>
                    <a:cubicBezTo>
                      <a:pt x="490215" y="149062"/>
                      <a:pt x="486084" y="136836"/>
                      <a:pt x="494130" y="127481"/>
                    </a:cubicBezTo>
                    <a:lnTo>
                      <a:pt x="516196" y="101827"/>
                    </a:lnTo>
                    <a:cubicBezTo>
                      <a:pt x="520722" y="96565"/>
                      <a:pt x="528136" y="93333"/>
                      <a:pt x="536097" y="92531"/>
                    </a:cubicBezTo>
                    <a:close/>
                    <a:moveTo>
                      <a:pt x="2375826" y="86651"/>
                    </a:moveTo>
                    <a:cubicBezTo>
                      <a:pt x="2378612" y="86893"/>
                      <a:pt x="2381267" y="87892"/>
                      <a:pt x="2383133" y="89589"/>
                    </a:cubicBezTo>
                    <a:lnTo>
                      <a:pt x="2391139" y="96875"/>
                    </a:lnTo>
                    <a:cubicBezTo>
                      <a:pt x="2394870" y="100271"/>
                      <a:pt x="2394028" y="105176"/>
                      <a:pt x="2389258" y="107832"/>
                    </a:cubicBezTo>
                    <a:lnTo>
                      <a:pt x="2378476" y="113837"/>
                    </a:lnTo>
                    <a:cubicBezTo>
                      <a:pt x="2373706" y="116493"/>
                      <a:pt x="2366815" y="115893"/>
                      <a:pt x="2363084" y="112498"/>
                    </a:cubicBezTo>
                    <a:lnTo>
                      <a:pt x="2355077" y="105212"/>
                    </a:lnTo>
                    <a:cubicBezTo>
                      <a:pt x="2351347" y="101817"/>
                      <a:pt x="2352188" y="96911"/>
                      <a:pt x="2356958" y="94255"/>
                    </a:cubicBezTo>
                    <a:lnTo>
                      <a:pt x="2367741" y="88251"/>
                    </a:lnTo>
                    <a:cubicBezTo>
                      <a:pt x="2370126" y="86923"/>
                      <a:pt x="2373041" y="86409"/>
                      <a:pt x="2375826" y="86651"/>
                    </a:cubicBezTo>
                    <a:close/>
                    <a:moveTo>
                      <a:pt x="1745195" y="86651"/>
                    </a:moveTo>
                    <a:cubicBezTo>
                      <a:pt x="1747981" y="86893"/>
                      <a:pt x="1750637" y="87892"/>
                      <a:pt x="1752502" y="89589"/>
                    </a:cubicBezTo>
                    <a:lnTo>
                      <a:pt x="1760508" y="96875"/>
                    </a:lnTo>
                    <a:cubicBezTo>
                      <a:pt x="1764239" y="100271"/>
                      <a:pt x="1763397" y="105176"/>
                      <a:pt x="1758628" y="107832"/>
                    </a:cubicBezTo>
                    <a:lnTo>
                      <a:pt x="1747845" y="113837"/>
                    </a:lnTo>
                    <a:cubicBezTo>
                      <a:pt x="1743076" y="116493"/>
                      <a:pt x="1736185" y="115893"/>
                      <a:pt x="1732454" y="112498"/>
                    </a:cubicBezTo>
                    <a:lnTo>
                      <a:pt x="1724447" y="105212"/>
                    </a:lnTo>
                    <a:cubicBezTo>
                      <a:pt x="1720716" y="101817"/>
                      <a:pt x="1721558" y="96911"/>
                      <a:pt x="1726328" y="94255"/>
                    </a:cubicBezTo>
                    <a:lnTo>
                      <a:pt x="1737110" y="88251"/>
                    </a:lnTo>
                    <a:cubicBezTo>
                      <a:pt x="1739495" y="86923"/>
                      <a:pt x="1742410" y="86409"/>
                      <a:pt x="1745195" y="86651"/>
                    </a:cubicBezTo>
                    <a:close/>
                    <a:moveTo>
                      <a:pt x="1114692" y="86651"/>
                    </a:moveTo>
                    <a:cubicBezTo>
                      <a:pt x="1117478" y="86893"/>
                      <a:pt x="1120133" y="87892"/>
                      <a:pt x="1121998" y="89589"/>
                    </a:cubicBezTo>
                    <a:lnTo>
                      <a:pt x="1130005" y="96875"/>
                    </a:lnTo>
                    <a:cubicBezTo>
                      <a:pt x="1133737" y="100271"/>
                      <a:pt x="1132894" y="105176"/>
                      <a:pt x="1128124" y="107832"/>
                    </a:cubicBezTo>
                    <a:lnTo>
                      <a:pt x="1117341" y="113837"/>
                    </a:lnTo>
                    <a:cubicBezTo>
                      <a:pt x="1112572" y="116493"/>
                      <a:pt x="1105681" y="115893"/>
                      <a:pt x="1101950" y="112498"/>
                    </a:cubicBezTo>
                    <a:lnTo>
                      <a:pt x="1093944" y="105212"/>
                    </a:lnTo>
                    <a:cubicBezTo>
                      <a:pt x="1090213" y="101817"/>
                      <a:pt x="1091055" y="96911"/>
                      <a:pt x="1095825" y="94255"/>
                    </a:cubicBezTo>
                    <a:lnTo>
                      <a:pt x="1106607" y="88251"/>
                    </a:lnTo>
                    <a:cubicBezTo>
                      <a:pt x="1108992" y="86923"/>
                      <a:pt x="1111907" y="86409"/>
                      <a:pt x="1114692" y="86651"/>
                    </a:cubicBezTo>
                    <a:close/>
                    <a:moveTo>
                      <a:pt x="485383" y="86651"/>
                    </a:moveTo>
                    <a:cubicBezTo>
                      <a:pt x="488168" y="86893"/>
                      <a:pt x="490823" y="87892"/>
                      <a:pt x="492689" y="89589"/>
                    </a:cubicBezTo>
                    <a:lnTo>
                      <a:pt x="500695" y="96875"/>
                    </a:lnTo>
                    <a:cubicBezTo>
                      <a:pt x="504427" y="100271"/>
                      <a:pt x="503584" y="105176"/>
                      <a:pt x="498815" y="107832"/>
                    </a:cubicBezTo>
                    <a:lnTo>
                      <a:pt x="488032" y="113837"/>
                    </a:lnTo>
                    <a:cubicBezTo>
                      <a:pt x="483263" y="116493"/>
                      <a:pt x="476372" y="115893"/>
                      <a:pt x="472641" y="112498"/>
                    </a:cubicBezTo>
                    <a:lnTo>
                      <a:pt x="464634" y="105212"/>
                    </a:lnTo>
                    <a:cubicBezTo>
                      <a:pt x="460903" y="101817"/>
                      <a:pt x="461745" y="96911"/>
                      <a:pt x="466515" y="94255"/>
                    </a:cubicBezTo>
                    <a:lnTo>
                      <a:pt x="477297" y="88251"/>
                    </a:lnTo>
                    <a:cubicBezTo>
                      <a:pt x="479682" y="86923"/>
                      <a:pt x="482597" y="86409"/>
                      <a:pt x="485383" y="86651"/>
                    </a:cubicBezTo>
                    <a:close/>
                    <a:moveTo>
                      <a:pt x="2307999" y="86618"/>
                    </a:moveTo>
                    <a:cubicBezTo>
                      <a:pt x="2313521" y="87099"/>
                      <a:pt x="2318787" y="89079"/>
                      <a:pt x="2322486" y="92445"/>
                    </a:cubicBezTo>
                    <a:lnTo>
                      <a:pt x="2338361" y="106891"/>
                    </a:lnTo>
                    <a:cubicBezTo>
                      <a:pt x="2345758" y="113623"/>
                      <a:pt x="2344089" y="123350"/>
                      <a:pt x="2334633" y="128616"/>
                    </a:cubicBezTo>
                    <a:lnTo>
                      <a:pt x="2300567" y="147585"/>
                    </a:lnTo>
                    <a:cubicBezTo>
                      <a:pt x="2291110" y="152851"/>
                      <a:pt x="2277446" y="151663"/>
                      <a:pt x="2270049" y="144931"/>
                    </a:cubicBezTo>
                    <a:lnTo>
                      <a:pt x="2254173" y="130484"/>
                    </a:lnTo>
                    <a:cubicBezTo>
                      <a:pt x="2246776" y="123752"/>
                      <a:pt x="2248446" y="114026"/>
                      <a:pt x="2257902" y="108760"/>
                    </a:cubicBezTo>
                    <a:lnTo>
                      <a:pt x="2291968" y="89790"/>
                    </a:lnTo>
                    <a:cubicBezTo>
                      <a:pt x="2296696" y="87157"/>
                      <a:pt x="2302477" y="86138"/>
                      <a:pt x="2307999" y="86618"/>
                    </a:cubicBezTo>
                    <a:close/>
                    <a:moveTo>
                      <a:pt x="1677368" y="86618"/>
                    </a:moveTo>
                    <a:cubicBezTo>
                      <a:pt x="1682891" y="87099"/>
                      <a:pt x="1688156" y="89079"/>
                      <a:pt x="1691856" y="92445"/>
                    </a:cubicBezTo>
                    <a:lnTo>
                      <a:pt x="1707731" y="106891"/>
                    </a:lnTo>
                    <a:cubicBezTo>
                      <a:pt x="1715128" y="113623"/>
                      <a:pt x="1713459" y="123350"/>
                      <a:pt x="1704002" y="128616"/>
                    </a:cubicBezTo>
                    <a:lnTo>
                      <a:pt x="1669937" y="147585"/>
                    </a:lnTo>
                    <a:cubicBezTo>
                      <a:pt x="1660480" y="152851"/>
                      <a:pt x="1646816" y="151663"/>
                      <a:pt x="1639419" y="144931"/>
                    </a:cubicBezTo>
                    <a:lnTo>
                      <a:pt x="1623543" y="130484"/>
                    </a:lnTo>
                    <a:cubicBezTo>
                      <a:pt x="1616146" y="123752"/>
                      <a:pt x="1617815" y="114026"/>
                      <a:pt x="1627272" y="108760"/>
                    </a:cubicBezTo>
                    <a:lnTo>
                      <a:pt x="1661338" y="89790"/>
                    </a:lnTo>
                    <a:cubicBezTo>
                      <a:pt x="1666066" y="87157"/>
                      <a:pt x="1671846" y="86138"/>
                      <a:pt x="1677368" y="86618"/>
                    </a:cubicBezTo>
                    <a:close/>
                    <a:moveTo>
                      <a:pt x="1046865" y="86618"/>
                    </a:moveTo>
                    <a:cubicBezTo>
                      <a:pt x="1052388" y="87099"/>
                      <a:pt x="1057653" y="89079"/>
                      <a:pt x="1061352" y="92445"/>
                    </a:cubicBezTo>
                    <a:lnTo>
                      <a:pt x="1077227" y="106891"/>
                    </a:lnTo>
                    <a:cubicBezTo>
                      <a:pt x="1084625" y="113623"/>
                      <a:pt x="1082956" y="123350"/>
                      <a:pt x="1073499" y="128616"/>
                    </a:cubicBezTo>
                    <a:lnTo>
                      <a:pt x="1039433" y="147585"/>
                    </a:lnTo>
                    <a:cubicBezTo>
                      <a:pt x="1029976" y="152851"/>
                      <a:pt x="1016313" y="151663"/>
                      <a:pt x="1008915" y="144931"/>
                    </a:cubicBezTo>
                    <a:lnTo>
                      <a:pt x="993040" y="130484"/>
                    </a:lnTo>
                    <a:cubicBezTo>
                      <a:pt x="985643" y="123752"/>
                      <a:pt x="987312" y="114026"/>
                      <a:pt x="996768" y="108760"/>
                    </a:cubicBezTo>
                    <a:lnTo>
                      <a:pt x="1030834" y="89790"/>
                    </a:lnTo>
                    <a:cubicBezTo>
                      <a:pt x="1035563" y="87157"/>
                      <a:pt x="1041343" y="86138"/>
                      <a:pt x="1046865" y="86618"/>
                    </a:cubicBezTo>
                    <a:close/>
                    <a:moveTo>
                      <a:pt x="417556" y="86618"/>
                    </a:moveTo>
                    <a:cubicBezTo>
                      <a:pt x="423078" y="87099"/>
                      <a:pt x="428343" y="89079"/>
                      <a:pt x="432042" y="92445"/>
                    </a:cubicBezTo>
                    <a:lnTo>
                      <a:pt x="447917" y="106891"/>
                    </a:lnTo>
                    <a:cubicBezTo>
                      <a:pt x="455315" y="113623"/>
                      <a:pt x="453646" y="123350"/>
                      <a:pt x="444190" y="128616"/>
                    </a:cubicBezTo>
                    <a:lnTo>
                      <a:pt x="410124" y="147585"/>
                    </a:lnTo>
                    <a:cubicBezTo>
                      <a:pt x="400667" y="152851"/>
                      <a:pt x="387003" y="151663"/>
                      <a:pt x="379606" y="144931"/>
                    </a:cubicBezTo>
                    <a:lnTo>
                      <a:pt x="363730" y="130484"/>
                    </a:lnTo>
                    <a:cubicBezTo>
                      <a:pt x="356333" y="123752"/>
                      <a:pt x="358002" y="114026"/>
                      <a:pt x="367459" y="108760"/>
                    </a:cubicBezTo>
                    <a:lnTo>
                      <a:pt x="401525" y="89790"/>
                    </a:lnTo>
                    <a:cubicBezTo>
                      <a:pt x="406253" y="87157"/>
                      <a:pt x="412033" y="86138"/>
                      <a:pt x="417556" y="86618"/>
                    </a:cubicBezTo>
                    <a:close/>
                    <a:moveTo>
                      <a:pt x="2102356" y="78837"/>
                    </a:moveTo>
                    <a:cubicBezTo>
                      <a:pt x="2105155" y="78837"/>
                      <a:pt x="2107953" y="79597"/>
                      <a:pt x="2110088" y="81117"/>
                    </a:cubicBezTo>
                    <a:lnTo>
                      <a:pt x="2141070" y="103172"/>
                    </a:lnTo>
                    <a:cubicBezTo>
                      <a:pt x="2145340" y="106212"/>
                      <a:pt x="2145340" y="111140"/>
                      <a:pt x="2141070" y="114180"/>
                    </a:cubicBezTo>
                    <a:lnTo>
                      <a:pt x="2097862" y="144938"/>
                    </a:lnTo>
                    <a:cubicBezTo>
                      <a:pt x="2093592" y="147977"/>
                      <a:pt x="2086669" y="147978"/>
                      <a:pt x="2082398" y="144938"/>
                    </a:cubicBezTo>
                    <a:lnTo>
                      <a:pt x="2051416" y="122883"/>
                    </a:lnTo>
                    <a:cubicBezTo>
                      <a:pt x="2047146" y="119843"/>
                      <a:pt x="2047146" y="114915"/>
                      <a:pt x="2051416" y="111875"/>
                    </a:cubicBezTo>
                    <a:lnTo>
                      <a:pt x="2094624" y="81117"/>
                    </a:lnTo>
                    <a:cubicBezTo>
                      <a:pt x="2096759" y="79597"/>
                      <a:pt x="2099557" y="78837"/>
                      <a:pt x="2102356" y="78837"/>
                    </a:cubicBezTo>
                    <a:close/>
                    <a:moveTo>
                      <a:pt x="1471725" y="78837"/>
                    </a:moveTo>
                    <a:cubicBezTo>
                      <a:pt x="1474524" y="78837"/>
                      <a:pt x="1477322" y="79597"/>
                      <a:pt x="1479457" y="81117"/>
                    </a:cubicBezTo>
                    <a:lnTo>
                      <a:pt x="1510440" y="103172"/>
                    </a:lnTo>
                    <a:cubicBezTo>
                      <a:pt x="1514710" y="106212"/>
                      <a:pt x="1514709" y="111140"/>
                      <a:pt x="1510440" y="114180"/>
                    </a:cubicBezTo>
                    <a:lnTo>
                      <a:pt x="1467232" y="144938"/>
                    </a:lnTo>
                    <a:cubicBezTo>
                      <a:pt x="1462961" y="147977"/>
                      <a:pt x="1456038" y="147978"/>
                      <a:pt x="1451768" y="144938"/>
                    </a:cubicBezTo>
                    <a:lnTo>
                      <a:pt x="1420785" y="122883"/>
                    </a:lnTo>
                    <a:cubicBezTo>
                      <a:pt x="1416516" y="119843"/>
                      <a:pt x="1416516" y="114915"/>
                      <a:pt x="1420785" y="111875"/>
                    </a:cubicBezTo>
                    <a:lnTo>
                      <a:pt x="1463993" y="81117"/>
                    </a:lnTo>
                    <a:cubicBezTo>
                      <a:pt x="1466128" y="79597"/>
                      <a:pt x="1468927" y="78837"/>
                      <a:pt x="1471725" y="78837"/>
                    </a:cubicBezTo>
                    <a:close/>
                    <a:moveTo>
                      <a:pt x="841221" y="78837"/>
                    </a:moveTo>
                    <a:cubicBezTo>
                      <a:pt x="844021" y="78837"/>
                      <a:pt x="846819" y="79597"/>
                      <a:pt x="848954" y="81117"/>
                    </a:cubicBezTo>
                    <a:lnTo>
                      <a:pt x="879936" y="103172"/>
                    </a:lnTo>
                    <a:cubicBezTo>
                      <a:pt x="884207" y="106212"/>
                      <a:pt x="884206" y="111140"/>
                      <a:pt x="879936" y="114180"/>
                    </a:cubicBezTo>
                    <a:lnTo>
                      <a:pt x="836728" y="144938"/>
                    </a:lnTo>
                    <a:cubicBezTo>
                      <a:pt x="832458" y="147977"/>
                      <a:pt x="825535" y="147978"/>
                      <a:pt x="821264" y="144938"/>
                    </a:cubicBezTo>
                    <a:lnTo>
                      <a:pt x="790282" y="122883"/>
                    </a:lnTo>
                    <a:cubicBezTo>
                      <a:pt x="786012" y="119843"/>
                      <a:pt x="786012" y="114915"/>
                      <a:pt x="790282" y="111875"/>
                    </a:cubicBezTo>
                    <a:lnTo>
                      <a:pt x="833489" y="81117"/>
                    </a:lnTo>
                    <a:cubicBezTo>
                      <a:pt x="835625" y="79597"/>
                      <a:pt x="838423" y="78837"/>
                      <a:pt x="841221" y="78837"/>
                    </a:cubicBezTo>
                    <a:close/>
                    <a:moveTo>
                      <a:pt x="211912" y="78837"/>
                    </a:moveTo>
                    <a:cubicBezTo>
                      <a:pt x="214711" y="78837"/>
                      <a:pt x="217509" y="79597"/>
                      <a:pt x="219644" y="81117"/>
                    </a:cubicBezTo>
                    <a:lnTo>
                      <a:pt x="250627" y="103172"/>
                    </a:lnTo>
                    <a:cubicBezTo>
                      <a:pt x="254897" y="106212"/>
                      <a:pt x="254896" y="111140"/>
                      <a:pt x="250627" y="114180"/>
                    </a:cubicBezTo>
                    <a:lnTo>
                      <a:pt x="207419" y="144938"/>
                    </a:lnTo>
                    <a:cubicBezTo>
                      <a:pt x="203149" y="147977"/>
                      <a:pt x="196225" y="147978"/>
                      <a:pt x="191955" y="144938"/>
                    </a:cubicBezTo>
                    <a:lnTo>
                      <a:pt x="160973" y="122883"/>
                    </a:lnTo>
                    <a:cubicBezTo>
                      <a:pt x="156702" y="119843"/>
                      <a:pt x="156702" y="114915"/>
                      <a:pt x="160973" y="111875"/>
                    </a:cubicBezTo>
                    <a:lnTo>
                      <a:pt x="204180" y="81117"/>
                    </a:lnTo>
                    <a:cubicBezTo>
                      <a:pt x="206315" y="79597"/>
                      <a:pt x="209114" y="78837"/>
                      <a:pt x="211912" y="78837"/>
                    </a:cubicBezTo>
                    <a:close/>
                    <a:moveTo>
                      <a:pt x="1862400" y="78784"/>
                    </a:moveTo>
                    <a:cubicBezTo>
                      <a:pt x="1864340" y="79164"/>
                      <a:pt x="1866076" y="80071"/>
                      <a:pt x="1867149" y="81414"/>
                    </a:cubicBezTo>
                    <a:lnTo>
                      <a:pt x="1873156" y="88938"/>
                    </a:lnTo>
                    <a:cubicBezTo>
                      <a:pt x="1875302" y="91623"/>
                      <a:pt x="1873982" y="95040"/>
                      <a:pt x="1870208" y="96567"/>
                    </a:cubicBezTo>
                    <a:lnTo>
                      <a:pt x="1859857" y="100756"/>
                    </a:lnTo>
                    <a:cubicBezTo>
                      <a:pt x="1856083" y="102283"/>
                      <a:pt x="1851284" y="101343"/>
                      <a:pt x="1849138" y="98657"/>
                    </a:cubicBezTo>
                    <a:lnTo>
                      <a:pt x="1843131" y="91134"/>
                    </a:lnTo>
                    <a:cubicBezTo>
                      <a:pt x="1840985" y="88448"/>
                      <a:pt x="1842305" y="85031"/>
                      <a:pt x="1846079" y="83504"/>
                    </a:cubicBezTo>
                    <a:lnTo>
                      <a:pt x="1856431" y="79315"/>
                    </a:lnTo>
                    <a:cubicBezTo>
                      <a:pt x="1858317" y="78552"/>
                      <a:pt x="1860460" y="78404"/>
                      <a:pt x="1862400" y="78784"/>
                    </a:cubicBezTo>
                    <a:close/>
                    <a:moveTo>
                      <a:pt x="1231897" y="78784"/>
                    </a:moveTo>
                    <a:cubicBezTo>
                      <a:pt x="1233836" y="79164"/>
                      <a:pt x="1235572" y="80071"/>
                      <a:pt x="1236646" y="81414"/>
                    </a:cubicBezTo>
                    <a:lnTo>
                      <a:pt x="1242653" y="88938"/>
                    </a:lnTo>
                    <a:cubicBezTo>
                      <a:pt x="1244799" y="91623"/>
                      <a:pt x="1243479" y="95040"/>
                      <a:pt x="1239705" y="96567"/>
                    </a:cubicBezTo>
                    <a:lnTo>
                      <a:pt x="1229354" y="100756"/>
                    </a:lnTo>
                    <a:cubicBezTo>
                      <a:pt x="1225580" y="102283"/>
                      <a:pt x="1220781" y="101343"/>
                      <a:pt x="1218635" y="98657"/>
                    </a:cubicBezTo>
                    <a:lnTo>
                      <a:pt x="1212628" y="91134"/>
                    </a:lnTo>
                    <a:cubicBezTo>
                      <a:pt x="1210482" y="88448"/>
                      <a:pt x="1211802" y="85031"/>
                      <a:pt x="1215576" y="83504"/>
                    </a:cubicBezTo>
                    <a:lnTo>
                      <a:pt x="1225927" y="79315"/>
                    </a:lnTo>
                    <a:cubicBezTo>
                      <a:pt x="1227814" y="78552"/>
                      <a:pt x="1229956" y="78404"/>
                      <a:pt x="1231897" y="78784"/>
                    </a:cubicBezTo>
                    <a:close/>
                    <a:moveTo>
                      <a:pt x="602587" y="78784"/>
                    </a:moveTo>
                    <a:cubicBezTo>
                      <a:pt x="604527" y="79164"/>
                      <a:pt x="606263" y="80071"/>
                      <a:pt x="607336" y="81414"/>
                    </a:cubicBezTo>
                    <a:lnTo>
                      <a:pt x="613343" y="88938"/>
                    </a:lnTo>
                    <a:cubicBezTo>
                      <a:pt x="615489" y="91623"/>
                      <a:pt x="614169" y="95040"/>
                      <a:pt x="610395" y="96567"/>
                    </a:cubicBezTo>
                    <a:lnTo>
                      <a:pt x="600044" y="100756"/>
                    </a:lnTo>
                    <a:cubicBezTo>
                      <a:pt x="596270" y="102283"/>
                      <a:pt x="591471" y="101343"/>
                      <a:pt x="589326" y="98657"/>
                    </a:cubicBezTo>
                    <a:lnTo>
                      <a:pt x="583318" y="91134"/>
                    </a:lnTo>
                    <a:cubicBezTo>
                      <a:pt x="581172" y="88448"/>
                      <a:pt x="582493" y="85031"/>
                      <a:pt x="586266" y="83504"/>
                    </a:cubicBezTo>
                    <a:lnTo>
                      <a:pt x="596617" y="79315"/>
                    </a:lnTo>
                    <a:cubicBezTo>
                      <a:pt x="598504" y="78552"/>
                      <a:pt x="600647" y="78404"/>
                      <a:pt x="602587" y="78784"/>
                    </a:cubicBezTo>
                    <a:close/>
                    <a:moveTo>
                      <a:pt x="2155207" y="75217"/>
                    </a:moveTo>
                    <a:lnTo>
                      <a:pt x="2168202" y="75217"/>
                    </a:lnTo>
                    <a:cubicBezTo>
                      <a:pt x="2174258" y="75217"/>
                      <a:pt x="2179166" y="78711"/>
                      <a:pt x="2179166" y="83022"/>
                    </a:cubicBezTo>
                    <a:cubicBezTo>
                      <a:pt x="2179166" y="86271"/>
                      <a:pt x="2179166" y="89519"/>
                      <a:pt x="2179166" y="92767"/>
                    </a:cubicBezTo>
                    <a:cubicBezTo>
                      <a:pt x="2179166" y="97078"/>
                      <a:pt x="2174258" y="100572"/>
                      <a:pt x="2168202" y="100572"/>
                    </a:cubicBezTo>
                    <a:lnTo>
                      <a:pt x="2155207" y="100573"/>
                    </a:lnTo>
                    <a:cubicBezTo>
                      <a:pt x="2149152" y="100573"/>
                      <a:pt x="2144242" y="97078"/>
                      <a:pt x="2144242" y="92767"/>
                    </a:cubicBezTo>
                    <a:lnTo>
                      <a:pt x="2144242" y="83022"/>
                    </a:lnTo>
                    <a:cubicBezTo>
                      <a:pt x="2144242" y="78711"/>
                      <a:pt x="2149152" y="75217"/>
                      <a:pt x="2155207" y="75217"/>
                    </a:cubicBezTo>
                    <a:close/>
                    <a:moveTo>
                      <a:pt x="1524576" y="75217"/>
                    </a:moveTo>
                    <a:lnTo>
                      <a:pt x="1537571" y="75217"/>
                    </a:lnTo>
                    <a:cubicBezTo>
                      <a:pt x="1543627" y="75217"/>
                      <a:pt x="1548536" y="78711"/>
                      <a:pt x="1548536" y="83022"/>
                    </a:cubicBezTo>
                    <a:cubicBezTo>
                      <a:pt x="1548536" y="86271"/>
                      <a:pt x="1548536" y="89519"/>
                      <a:pt x="1548535" y="92767"/>
                    </a:cubicBezTo>
                    <a:cubicBezTo>
                      <a:pt x="1548536" y="97078"/>
                      <a:pt x="1543627" y="100572"/>
                      <a:pt x="1537571" y="100572"/>
                    </a:cubicBezTo>
                    <a:lnTo>
                      <a:pt x="1524577" y="100573"/>
                    </a:lnTo>
                    <a:cubicBezTo>
                      <a:pt x="1518521" y="100573"/>
                      <a:pt x="1513612" y="97078"/>
                      <a:pt x="1513612" y="92767"/>
                    </a:cubicBezTo>
                    <a:lnTo>
                      <a:pt x="1513612" y="83022"/>
                    </a:lnTo>
                    <a:cubicBezTo>
                      <a:pt x="1513612" y="78711"/>
                      <a:pt x="1518521" y="75217"/>
                      <a:pt x="1524576" y="75217"/>
                    </a:cubicBezTo>
                    <a:close/>
                    <a:moveTo>
                      <a:pt x="894073" y="75217"/>
                    </a:moveTo>
                    <a:lnTo>
                      <a:pt x="907067" y="75217"/>
                    </a:lnTo>
                    <a:cubicBezTo>
                      <a:pt x="913124" y="75217"/>
                      <a:pt x="918033" y="78711"/>
                      <a:pt x="918033" y="83022"/>
                    </a:cubicBezTo>
                    <a:cubicBezTo>
                      <a:pt x="918033" y="86271"/>
                      <a:pt x="918032" y="89519"/>
                      <a:pt x="918032" y="92767"/>
                    </a:cubicBezTo>
                    <a:cubicBezTo>
                      <a:pt x="918033" y="97078"/>
                      <a:pt x="913124" y="100572"/>
                      <a:pt x="907067" y="100572"/>
                    </a:cubicBezTo>
                    <a:lnTo>
                      <a:pt x="894074" y="100573"/>
                    </a:lnTo>
                    <a:cubicBezTo>
                      <a:pt x="888018" y="100573"/>
                      <a:pt x="883109" y="97078"/>
                      <a:pt x="883109" y="92767"/>
                    </a:cubicBezTo>
                    <a:lnTo>
                      <a:pt x="883109" y="83022"/>
                    </a:lnTo>
                    <a:cubicBezTo>
                      <a:pt x="883109" y="78711"/>
                      <a:pt x="888018" y="75217"/>
                      <a:pt x="894073" y="75217"/>
                    </a:cubicBezTo>
                    <a:close/>
                    <a:moveTo>
                      <a:pt x="264763" y="75217"/>
                    </a:moveTo>
                    <a:lnTo>
                      <a:pt x="277758" y="75217"/>
                    </a:lnTo>
                    <a:cubicBezTo>
                      <a:pt x="283814" y="75217"/>
                      <a:pt x="288723" y="78711"/>
                      <a:pt x="288723" y="83022"/>
                    </a:cubicBezTo>
                    <a:cubicBezTo>
                      <a:pt x="288723" y="86271"/>
                      <a:pt x="288723" y="89519"/>
                      <a:pt x="288723" y="92767"/>
                    </a:cubicBezTo>
                    <a:cubicBezTo>
                      <a:pt x="288723" y="97078"/>
                      <a:pt x="283814" y="100572"/>
                      <a:pt x="277758" y="100572"/>
                    </a:cubicBezTo>
                    <a:lnTo>
                      <a:pt x="264764" y="100573"/>
                    </a:lnTo>
                    <a:cubicBezTo>
                      <a:pt x="258708" y="100573"/>
                      <a:pt x="253799" y="97078"/>
                      <a:pt x="253799" y="92767"/>
                    </a:cubicBezTo>
                    <a:lnTo>
                      <a:pt x="253799" y="83022"/>
                    </a:lnTo>
                    <a:cubicBezTo>
                      <a:pt x="253799" y="78711"/>
                      <a:pt x="258708" y="75217"/>
                      <a:pt x="264763" y="75217"/>
                    </a:cubicBezTo>
                    <a:close/>
                    <a:moveTo>
                      <a:pt x="1929461" y="67468"/>
                    </a:moveTo>
                    <a:cubicBezTo>
                      <a:pt x="1935666" y="67297"/>
                      <a:pt x="1941962" y="68812"/>
                      <a:pt x="1946878" y="72052"/>
                    </a:cubicBezTo>
                    <a:lnTo>
                      <a:pt x="1996662" y="104862"/>
                    </a:lnTo>
                    <a:cubicBezTo>
                      <a:pt x="2006496" y="111343"/>
                      <a:pt x="2007087" y="122272"/>
                      <a:pt x="1997983" y="129272"/>
                    </a:cubicBezTo>
                    <a:lnTo>
                      <a:pt x="1973015" y="148469"/>
                    </a:lnTo>
                    <a:cubicBezTo>
                      <a:pt x="1963912" y="155469"/>
                      <a:pt x="1948560" y="155890"/>
                      <a:pt x="1938727" y="149409"/>
                    </a:cubicBezTo>
                    <a:lnTo>
                      <a:pt x="1888943" y="116599"/>
                    </a:lnTo>
                    <a:cubicBezTo>
                      <a:pt x="1879109" y="110118"/>
                      <a:pt x="1878518" y="99190"/>
                      <a:pt x="1887622" y="92191"/>
                    </a:cubicBezTo>
                    <a:lnTo>
                      <a:pt x="1912590" y="72992"/>
                    </a:lnTo>
                    <a:cubicBezTo>
                      <a:pt x="1917142" y="69492"/>
                      <a:pt x="1923255" y="67637"/>
                      <a:pt x="1929461" y="67468"/>
                    </a:cubicBezTo>
                    <a:close/>
                    <a:moveTo>
                      <a:pt x="1298957" y="67468"/>
                    </a:moveTo>
                    <a:cubicBezTo>
                      <a:pt x="1305163" y="67297"/>
                      <a:pt x="1311458" y="68812"/>
                      <a:pt x="1316375" y="72052"/>
                    </a:cubicBezTo>
                    <a:lnTo>
                      <a:pt x="1366159" y="104862"/>
                    </a:lnTo>
                    <a:cubicBezTo>
                      <a:pt x="1375992" y="111343"/>
                      <a:pt x="1376583" y="122272"/>
                      <a:pt x="1367480" y="129272"/>
                    </a:cubicBezTo>
                    <a:lnTo>
                      <a:pt x="1342512" y="148469"/>
                    </a:lnTo>
                    <a:cubicBezTo>
                      <a:pt x="1333408" y="155469"/>
                      <a:pt x="1318057" y="155890"/>
                      <a:pt x="1308223" y="149409"/>
                    </a:cubicBezTo>
                    <a:lnTo>
                      <a:pt x="1258439" y="116599"/>
                    </a:lnTo>
                    <a:cubicBezTo>
                      <a:pt x="1248606" y="110118"/>
                      <a:pt x="1248015" y="99190"/>
                      <a:pt x="1257119" y="92191"/>
                    </a:cubicBezTo>
                    <a:lnTo>
                      <a:pt x="1282086" y="72992"/>
                    </a:lnTo>
                    <a:cubicBezTo>
                      <a:pt x="1286638" y="69492"/>
                      <a:pt x="1292752" y="67637"/>
                      <a:pt x="1298957" y="67468"/>
                    </a:cubicBezTo>
                    <a:close/>
                    <a:moveTo>
                      <a:pt x="669647" y="67468"/>
                    </a:moveTo>
                    <a:cubicBezTo>
                      <a:pt x="675853" y="67297"/>
                      <a:pt x="682149" y="68812"/>
                      <a:pt x="687066" y="72052"/>
                    </a:cubicBezTo>
                    <a:lnTo>
                      <a:pt x="736849" y="104862"/>
                    </a:lnTo>
                    <a:cubicBezTo>
                      <a:pt x="746682" y="111343"/>
                      <a:pt x="747274" y="122272"/>
                      <a:pt x="738170" y="129272"/>
                    </a:cubicBezTo>
                    <a:lnTo>
                      <a:pt x="713202" y="148469"/>
                    </a:lnTo>
                    <a:cubicBezTo>
                      <a:pt x="704099" y="155469"/>
                      <a:pt x="688748" y="155890"/>
                      <a:pt x="678914" y="149409"/>
                    </a:cubicBezTo>
                    <a:lnTo>
                      <a:pt x="629130" y="116599"/>
                    </a:lnTo>
                    <a:cubicBezTo>
                      <a:pt x="619297" y="110118"/>
                      <a:pt x="618705" y="99190"/>
                      <a:pt x="627809" y="92191"/>
                    </a:cubicBezTo>
                    <a:lnTo>
                      <a:pt x="652777" y="72992"/>
                    </a:lnTo>
                    <a:cubicBezTo>
                      <a:pt x="657329" y="69492"/>
                      <a:pt x="663443" y="67637"/>
                      <a:pt x="669647" y="67468"/>
                    </a:cubicBezTo>
                    <a:close/>
                    <a:moveTo>
                      <a:pt x="2316949" y="63038"/>
                    </a:moveTo>
                    <a:cubicBezTo>
                      <a:pt x="2318790" y="63096"/>
                      <a:pt x="2320600" y="63654"/>
                      <a:pt x="2321942" y="64698"/>
                    </a:cubicBezTo>
                    <a:lnTo>
                      <a:pt x="2327702" y="69180"/>
                    </a:lnTo>
                    <a:cubicBezTo>
                      <a:pt x="2330387" y="71268"/>
                      <a:pt x="2330185" y="74509"/>
                      <a:pt x="2327251" y="76420"/>
                    </a:cubicBezTo>
                    <a:lnTo>
                      <a:pt x="2320956" y="80521"/>
                    </a:lnTo>
                    <a:cubicBezTo>
                      <a:pt x="2318023" y="82432"/>
                      <a:pt x="2313468" y="82287"/>
                      <a:pt x="2310785" y="80199"/>
                    </a:cubicBezTo>
                    <a:lnTo>
                      <a:pt x="2305024" y="75718"/>
                    </a:lnTo>
                    <a:cubicBezTo>
                      <a:pt x="2302341" y="73629"/>
                      <a:pt x="2302543" y="70388"/>
                      <a:pt x="2305475" y="68477"/>
                    </a:cubicBezTo>
                    <a:lnTo>
                      <a:pt x="2311770" y="64377"/>
                    </a:lnTo>
                    <a:cubicBezTo>
                      <a:pt x="2313238" y="63421"/>
                      <a:pt x="2315109" y="62980"/>
                      <a:pt x="2316949" y="63038"/>
                    </a:cubicBezTo>
                    <a:close/>
                    <a:moveTo>
                      <a:pt x="1686319" y="63038"/>
                    </a:moveTo>
                    <a:cubicBezTo>
                      <a:pt x="1688160" y="63096"/>
                      <a:pt x="1689970" y="63654"/>
                      <a:pt x="1691311" y="64698"/>
                    </a:cubicBezTo>
                    <a:lnTo>
                      <a:pt x="1697072" y="69180"/>
                    </a:lnTo>
                    <a:cubicBezTo>
                      <a:pt x="1699756" y="71268"/>
                      <a:pt x="1699554" y="74509"/>
                      <a:pt x="1696620" y="76420"/>
                    </a:cubicBezTo>
                    <a:lnTo>
                      <a:pt x="1690325" y="80521"/>
                    </a:lnTo>
                    <a:cubicBezTo>
                      <a:pt x="1687392" y="82432"/>
                      <a:pt x="1682838" y="82287"/>
                      <a:pt x="1680154" y="80199"/>
                    </a:cubicBezTo>
                    <a:lnTo>
                      <a:pt x="1674394" y="75718"/>
                    </a:lnTo>
                    <a:cubicBezTo>
                      <a:pt x="1671709" y="73629"/>
                      <a:pt x="1671912" y="70388"/>
                      <a:pt x="1674845" y="68477"/>
                    </a:cubicBezTo>
                    <a:lnTo>
                      <a:pt x="1681140" y="64377"/>
                    </a:lnTo>
                    <a:cubicBezTo>
                      <a:pt x="1682608" y="63421"/>
                      <a:pt x="1684479" y="62980"/>
                      <a:pt x="1686319" y="63038"/>
                    </a:cubicBezTo>
                    <a:close/>
                    <a:moveTo>
                      <a:pt x="1055816" y="63038"/>
                    </a:moveTo>
                    <a:cubicBezTo>
                      <a:pt x="1057657" y="63096"/>
                      <a:pt x="1059466" y="63654"/>
                      <a:pt x="1060808" y="64698"/>
                    </a:cubicBezTo>
                    <a:lnTo>
                      <a:pt x="1066568" y="69180"/>
                    </a:lnTo>
                    <a:cubicBezTo>
                      <a:pt x="1069252" y="71268"/>
                      <a:pt x="1069050" y="74509"/>
                      <a:pt x="1066117" y="76420"/>
                    </a:cubicBezTo>
                    <a:lnTo>
                      <a:pt x="1059822" y="80521"/>
                    </a:lnTo>
                    <a:cubicBezTo>
                      <a:pt x="1056888" y="82432"/>
                      <a:pt x="1052335" y="82287"/>
                      <a:pt x="1049651" y="80199"/>
                    </a:cubicBezTo>
                    <a:lnTo>
                      <a:pt x="1043890" y="75718"/>
                    </a:lnTo>
                    <a:cubicBezTo>
                      <a:pt x="1041206" y="73629"/>
                      <a:pt x="1041408" y="70388"/>
                      <a:pt x="1044342" y="68477"/>
                    </a:cubicBezTo>
                    <a:lnTo>
                      <a:pt x="1050637" y="64377"/>
                    </a:lnTo>
                    <a:cubicBezTo>
                      <a:pt x="1052104" y="63421"/>
                      <a:pt x="1053976" y="62980"/>
                      <a:pt x="1055816" y="63038"/>
                    </a:cubicBezTo>
                    <a:close/>
                    <a:moveTo>
                      <a:pt x="426506" y="63038"/>
                    </a:moveTo>
                    <a:cubicBezTo>
                      <a:pt x="428347" y="63096"/>
                      <a:pt x="430157" y="63654"/>
                      <a:pt x="431499" y="64698"/>
                    </a:cubicBezTo>
                    <a:lnTo>
                      <a:pt x="437259" y="69180"/>
                    </a:lnTo>
                    <a:cubicBezTo>
                      <a:pt x="439943" y="71268"/>
                      <a:pt x="439741" y="74509"/>
                      <a:pt x="436808" y="76420"/>
                    </a:cubicBezTo>
                    <a:lnTo>
                      <a:pt x="430512" y="80521"/>
                    </a:lnTo>
                    <a:cubicBezTo>
                      <a:pt x="427579" y="82432"/>
                      <a:pt x="423025" y="82287"/>
                      <a:pt x="420342" y="80199"/>
                    </a:cubicBezTo>
                    <a:lnTo>
                      <a:pt x="414581" y="75718"/>
                    </a:lnTo>
                    <a:cubicBezTo>
                      <a:pt x="411897" y="73629"/>
                      <a:pt x="412099" y="70388"/>
                      <a:pt x="415032" y="68477"/>
                    </a:cubicBezTo>
                    <a:lnTo>
                      <a:pt x="421327" y="64377"/>
                    </a:lnTo>
                    <a:cubicBezTo>
                      <a:pt x="422795" y="63421"/>
                      <a:pt x="424666" y="62980"/>
                      <a:pt x="426506" y="63038"/>
                    </a:cubicBezTo>
                    <a:close/>
                    <a:moveTo>
                      <a:pt x="2130627" y="59637"/>
                    </a:moveTo>
                    <a:cubicBezTo>
                      <a:pt x="2132468" y="59695"/>
                      <a:pt x="2134277" y="60253"/>
                      <a:pt x="2135619" y="61297"/>
                    </a:cubicBezTo>
                    <a:lnTo>
                      <a:pt x="2141379" y="65779"/>
                    </a:lnTo>
                    <a:cubicBezTo>
                      <a:pt x="2144063" y="67867"/>
                      <a:pt x="2143861" y="71108"/>
                      <a:pt x="2140929" y="73019"/>
                    </a:cubicBezTo>
                    <a:lnTo>
                      <a:pt x="2134633" y="77120"/>
                    </a:lnTo>
                    <a:cubicBezTo>
                      <a:pt x="2131699" y="79030"/>
                      <a:pt x="2127146" y="78886"/>
                      <a:pt x="2124462" y="76799"/>
                    </a:cubicBezTo>
                    <a:lnTo>
                      <a:pt x="2118701" y="72317"/>
                    </a:lnTo>
                    <a:cubicBezTo>
                      <a:pt x="2116017" y="70229"/>
                      <a:pt x="2116219" y="66987"/>
                      <a:pt x="2119152" y="65076"/>
                    </a:cubicBezTo>
                    <a:lnTo>
                      <a:pt x="2125448" y="60976"/>
                    </a:lnTo>
                    <a:cubicBezTo>
                      <a:pt x="2126915" y="60021"/>
                      <a:pt x="2128786" y="59579"/>
                      <a:pt x="2130627" y="59637"/>
                    </a:cubicBezTo>
                    <a:close/>
                    <a:moveTo>
                      <a:pt x="1499996" y="59637"/>
                    </a:moveTo>
                    <a:cubicBezTo>
                      <a:pt x="1501837" y="59695"/>
                      <a:pt x="1503646" y="60253"/>
                      <a:pt x="1504988" y="61297"/>
                    </a:cubicBezTo>
                    <a:lnTo>
                      <a:pt x="1510749" y="65779"/>
                    </a:lnTo>
                    <a:cubicBezTo>
                      <a:pt x="1513433" y="67867"/>
                      <a:pt x="1513231" y="71108"/>
                      <a:pt x="1510298" y="73019"/>
                    </a:cubicBezTo>
                    <a:lnTo>
                      <a:pt x="1504002" y="77120"/>
                    </a:lnTo>
                    <a:cubicBezTo>
                      <a:pt x="1501068" y="79030"/>
                      <a:pt x="1496516" y="78886"/>
                      <a:pt x="1493831" y="76799"/>
                    </a:cubicBezTo>
                    <a:lnTo>
                      <a:pt x="1488070" y="72317"/>
                    </a:lnTo>
                    <a:cubicBezTo>
                      <a:pt x="1485387" y="70229"/>
                      <a:pt x="1485588" y="66987"/>
                      <a:pt x="1488521" y="65076"/>
                    </a:cubicBezTo>
                    <a:lnTo>
                      <a:pt x="1494817" y="60976"/>
                    </a:lnTo>
                    <a:cubicBezTo>
                      <a:pt x="1496284" y="60021"/>
                      <a:pt x="1498156" y="59579"/>
                      <a:pt x="1499996" y="59637"/>
                    </a:cubicBezTo>
                    <a:close/>
                    <a:moveTo>
                      <a:pt x="869493" y="59637"/>
                    </a:moveTo>
                    <a:cubicBezTo>
                      <a:pt x="871334" y="59695"/>
                      <a:pt x="873143" y="60253"/>
                      <a:pt x="874485" y="61297"/>
                    </a:cubicBezTo>
                    <a:lnTo>
                      <a:pt x="880245" y="65779"/>
                    </a:lnTo>
                    <a:cubicBezTo>
                      <a:pt x="882930" y="67867"/>
                      <a:pt x="882727" y="71108"/>
                      <a:pt x="879795" y="73019"/>
                    </a:cubicBezTo>
                    <a:lnTo>
                      <a:pt x="873499" y="77120"/>
                    </a:lnTo>
                    <a:cubicBezTo>
                      <a:pt x="870565" y="79030"/>
                      <a:pt x="866012" y="78886"/>
                      <a:pt x="863328" y="76799"/>
                    </a:cubicBezTo>
                    <a:lnTo>
                      <a:pt x="857567" y="72317"/>
                    </a:lnTo>
                    <a:cubicBezTo>
                      <a:pt x="854883" y="70229"/>
                      <a:pt x="855085" y="66987"/>
                      <a:pt x="858018" y="65076"/>
                    </a:cubicBezTo>
                    <a:lnTo>
                      <a:pt x="864314" y="60976"/>
                    </a:lnTo>
                    <a:cubicBezTo>
                      <a:pt x="865781" y="60021"/>
                      <a:pt x="867652" y="59579"/>
                      <a:pt x="869493" y="59637"/>
                    </a:cubicBezTo>
                    <a:close/>
                    <a:moveTo>
                      <a:pt x="240184" y="59637"/>
                    </a:moveTo>
                    <a:cubicBezTo>
                      <a:pt x="242025" y="59695"/>
                      <a:pt x="243834" y="60253"/>
                      <a:pt x="245175" y="61297"/>
                    </a:cubicBezTo>
                    <a:lnTo>
                      <a:pt x="250936" y="65779"/>
                    </a:lnTo>
                    <a:cubicBezTo>
                      <a:pt x="253620" y="67867"/>
                      <a:pt x="253418" y="71108"/>
                      <a:pt x="250485" y="73019"/>
                    </a:cubicBezTo>
                    <a:lnTo>
                      <a:pt x="244189" y="77120"/>
                    </a:lnTo>
                    <a:cubicBezTo>
                      <a:pt x="241256" y="79030"/>
                      <a:pt x="236702" y="78886"/>
                      <a:pt x="234018" y="76799"/>
                    </a:cubicBezTo>
                    <a:lnTo>
                      <a:pt x="228257" y="72317"/>
                    </a:lnTo>
                    <a:cubicBezTo>
                      <a:pt x="225574" y="70229"/>
                      <a:pt x="225775" y="66987"/>
                      <a:pt x="228708" y="65076"/>
                    </a:cubicBezTo>
                    <a:lnTo>
                      <a:pt x="235004" y="60976"/>
                    </a:lnTo>
                    <a:cubicBezTo>
                      <a:pt x="236471" y="60021"/>
                      <a:pt x="238343" y="59579"/>
                      <a:pt x="240184" y="59637"/>
                    </a:cubicBezTo>
                    <a:close/>
                    <a:moveTo>
                      <a:pt x="2442598" y="57475"/>
                    </a:moveTo>
                    <a:lnTo>
                      <a:pt x="2446985" y="82454"/>
                    </a:lnTo>
                    <a:lnTo>
                      <a:pt x="2443552" y="82291"/>
                    </a:lnTo>
                    <a:lnTo>
                      <a:pt x="2432895" y="73625"/>
                    </a:lnTo>
                    <a:cubicBezTo>
                      <a:pt x="2429010" y="70465"/>
                      <a:pt x="2429459" y="65661"/>
                      <a:pt x="2433898" y="62896"/>
                    </a:cubicBezTo>
                    <a:close/>
                    <a:moveTo>
                      <a:pt x="1826353" y="51470"/>
                    </a:moveTo>
                    <a:cubicBezTo>
                      <a:pt x="1829081" y="51599"/>
                      <a:pt x="1831739" y="52469"/>
                      <a:pt x="1833682" y="54049"/>
                    </a:cubicBezTo>
                    <a:lnTo>
                      <a:pt x="1844338" y="62716"/>
                    </a:lnTo>
                    <a:cubicBezTo>
                      <a:pt x="1848224" y="65875"/>
                      <a:pt x="1847774" y="70680"/>
                      <a:pt x="1843336" y="73446"/>
                    </a:cubicBezTo>
                    <a:lnTo>
                      <a:pt x="1827994" y="83005"/>
                    </a:lnTo>
                    <a:cubicBezTo>
                      <a:pt x="1823556" y="85771"/>
                      <a:pt x="1816807" y="85452"/>
                      <a:pt x="1812921" y="82291"/>
                    </a:cubicBezTo>
                    <a:lnTo>
                      <a:pt x="1802265" y="73625"/>
                    </a:lnTo>
                    <a:cubicBezTo>
                      <a:pt x="1798379" y="70465"/>
                      <a:pt x="1798828" y="65661"/>
                      <a:pt x="1803267" y="62896"/>
                    </a:cubicBezTo>
                    <a:lnTo>
                      <a:pt x="1818608" y="53336"/>
                    </a:lnTo>
                    <a:cubicBezTo>
                      <a:pt x="1820828" y="51953"/>
                      <a:pt x="1823625" y="51342"/>
                      <a:pt x="1826353" y="51470"/>
                    </a:cubicBezTo>
                    <a:close/>
                    <a:moveTo>
                      <a:pt x="1195849" y="51470"/>
                    </a:moveTo>
                    <a:cubicBezTo>
                      <a:pt x="1198577" y="51599"/>
                      <a:pt x="1201235" y="52469"/>
                      <a:pt x="1203178" y="54049"/>
                    </a:cubicBezTo>
                    <a:lnTo>
                      <a:pt x="1213835" y="62716"/>
                    </a:lnTo>
                    <a:cubicBezTo>
                      <a:pt x="1217720" y="65875"/>
                      <a:pt x="1217271" y="70680"/>
                      <a:pt x="1212833" y="73446"/>
                    </a:cubicBezTo>
                    <a:lnTo>
                      <a:pt x="1197491" y="83005"/>
                    </a:lnTo>
                    <a:cubicBezTo>
                      <a:pt x="1193053" y="85771"/>
                      <a:pt x="1186304" y="85452"/>
                      <a:pt x="1182417" y="82291"/>
                    </a:cubicBezTo>
                    <a:lnTo>
                      <a:pt x="1171761" y="73625"/>
                    </a:lnTo>
                    <a:cubicBezTo>
                      <a:pt x="1167876" y="70465"/>
                      <a:pt x="1168325" y="65661"/>
                      <a:pt x="1172763" y="62896"/>
                    </a:cubicBezTo>
                    <a:lnTo>
                      <a:pt x="1188105" y="53336"/>
                    </a:lnTo>
                    <a:cubicBezTo>
                      <a:pt x="1190325" y="51953"/>
                      <a:pt x="1193122" y="51342"/>
                      <a:pt x="1195849" y="51470"/>
                    </a:cubicBezTo>
                    <a:close/>
                    <a:moveTo>
                      <a:pt x="566539" y="51470"/>
                    </a:moveTo>
                    <a:cubicBezTo>
                      <a:pt x="569267" y="51599"/>
                      <a:pt x="571926" y="52469"/>
                      <a:pt x="573869" y="54049"/>
                    </a:cubicBezTo>
                    <a:lnTo>
                      <a:pt x="584525" y="62716"/>
                    </a:lnTo>
                    <a:cubicBezTo>
                      <a:pt x="588411" y="65875"/>
                      <a:pt x="587962" y="70680"/>
                      <a:pt x="583523" y="73446"/>
                    </a:cubicBezTo>
                    <a:lnTo>
                      <a:pt x="568182" y="83005"/>
                    </a:lnTo>
                    <a:cubicBezTo>
                      <a:pt x="563743" y="85771"/>
                      <a:pt x="556994" y="85452"/>
                      <a:pt x="553108" y="82291"/>
                    </a:cubicBezTo>
                    <a:lnTo>
                      <a:pt x="542452" y="73625"/>
                    </a:lnTo>
                    <a:cubicBezTo>
                      <a:pt x="538567" y="70465"/>
                      <a:pt x="539015" y="65661"/>
                      <a:pt x="543454" y="62896"/>
                    </a:cubicBezTo>
                    <a:lnTo>
                      <a:pt x="558795" y="53336"/>
                    </a:lnTo>
                    <a:cubicBezTo>
                      <a:pt x="561015" y="51953"/>
                      <a:pt x="563812" y="51342"/>
                      <a:pt x="566539" y="51470"/>
                    </a:cubicBezTo>
                    <a:close/>
                    <a:moveTo>
                      <a:pt x="2438428" y="33729"/>
                    </a:moveTo>
                    <a:lnTo>
                      <a:pt x="2438858" y="36182"/>
                    </a:lnTo>
                    <a:lnTo>
                      <a:pt x="2437929" y="35018"/>
                    </a:lnTo>
                    <a:close/>
                    <a:moveTo>
                      <a:pt x="2151199" y="31322"/>
                    </a:moveTo>
                    <a:cubicBezTo>
                      <a:pt x="2154061" y="31322"/>
                      <a:pt x="2156923" y="32099"/>
                      <a:pt x="2159107" y="33653"/>
                    </a:cubicBezTo>
                    <a:lnTo>
                      <a:pt x="2180309" y="48746"/>
                    </a:lnTo>
                    <a:cubicBezTo>
                      <a:pt x="2184677" y="51856"/>
                      <a:pt x="2184677" y="56896"/>
                      <a:pt x="2180309" y="60005"/>
                    </a:cubicBezTo>
                    <a:lnTo>
                      <a:pt x="2170938" y="66676"/>
                    </a:lnTo>
                    <a:cubicBezTo>
                      <a:pt x="2166571" y="69785"/>
                      <a:pt x="2159490" y="69785"/>
                      <a:pt x="2155123" y="66676"/>
                    </a:cubicBezTo>
                    <a:lnTo>
                      <a:pt x="2133921" y="51583"/>
                    </a:lnTo>
                    <a:cubicBezTo>
                      <a:pt x="2129553" y="48473"/>
                      <a:pt x="2129553" y="43433"/>
                      <a:pt x="2133921" y="40325"/>
                    </a:cubicBezTo>
                    <a:lnTo>
                      <a:pt x="2143292" y="33653"/>
                    </a:lnTo>
                    <a:cubicBezTo>
                      <a:pt x="2145476" y="32099"/>
                      <a:pt x="2148338" y="31322"/>
                      <a:pt x="2151199" y="31322"/>
                    </a:cubicBezTo>
                    <a:close/>
                    <a:moveTo>
                      <a:pt x="1520569" y="31322"/>
                    </a:moveTo>
                    <a:cubicBezTo>
                      <a:pt x="1523431" y="31322"/>
                      <a:pt x="1526293" y="32099"/>
                      <a:pt x="1528477" y="33653"/>
                    </a:cubicBezTo>
                    <a:lnTo>
                      <a:pt x="1549679" y="48746"/>
                    </a:lnTo>
                    <a:cubicBezTo>
                      <a:pt x="1554047" y="51856"/>
                      <a:pt x="1554047" y="56896"/>
                      <a:pt x="1549679" y="60005"/>
                    </a:cubicBezTo>
                    <a:lnTo>
                      <a:pt x="1540307" y="66676"/>
                    </a:lnTo>
                    <a:cubicBezTo>
                      <a:pt x="1535941" y="69785"/>
                      <a:pt x="1528860" y="69785"/>
                      <a:pt x="1524493" y="66676"/>
                    </a:cubicBezTo>
                    <a:lnTo>
                      <a:pt x="1503290" y="51583"/>
                    </a:lnTo>
                    <a:cubicBezTo>
                      <a:pt x="1498923" y="48473"/>
                      <a:pt x="1498923" y="43433"/>
                      <a:pt x="1503290" y="40325"/>
                    </a:cubicBezTo>
                    <a:lnTo>
                      <a:pt x="1512662" y="33653"/>
                    </a:lnTo>
                    <a:cubicBezTo>
                      <a:pt x="1514845" y="32099"/>
                      <a:pt x="1517707" y="31322"/>
                      <a:pt x="1520569" y="31322"/>
                    </a:cubicBezTo>
                    <a:close/>
                    <a:moveTo>
                      <a:pt x="890066" y="31322"/>
                    </a:moveTo>
                    <a:cubicBezTo>
                      <a:pt x="892927" y="31322"/>
                      <a:pt x="895790" y="32099"/>
                      <a:pt x="897973" y="33653"/>
                    </a:cubicBezTo>
                    <a:lnTo>
                      <a:pt x="919176" y="48746"/>
                    </a:lnTo>
                    <a:cubicBezTo>
                      <a:pt x="923544" y="51856"/>
                      <a:pt x="923544" y="56896"/>
                      <a:pt x="919176" y="60005"/>
                    </a:cubicBezTo>
                    <a:lnTo>
                      <a:pt x="909805" y="66676"/>
                    </a:lnTo>
                    <a:cubicBezTo>
                      <a:pt x="905438" y="69785"/>
                      <a:pt x="898357" y="69785"/>
                      <a:pt x="893990" y="66676"/>
                    </a:cubicBezTo>
                    <a:lnTo>
                      <a:pt x="872787" y="51583"/>
                    </a:lnTo>
                    <a:cubicBezTo>
                      <a:pt x="868420" y="48473"/>
                      <a:pt x="868420" y="43433"/>
                      <a:pt x="872787" y="40325"/>
                    </a:cubicBezTo>
                    <a:lnTo>
                      <a:pt x="882159" y="33653"/>
                    </a:lnTo>
                    <a:cubicBezTo>
                      <a:pt x="884342" y="32099"/>
                      <a:pt x="887204" y="31322"/>
                      <a:pt x="890066" y="31322"/>
                    </a:cubicBezTo>
                    <a:close/>
                    <a:moveTo>
                      <a:pt x="260756" y="31322"/>
                    </a:moveTo>
                    <a:cubicBezTo>
                      <a:pt x="263617" y="31322"/>
                      <a:pt x="266480" y="32099"/>
                      <a:pt x="268664" y="33653"/>
                    </a:cubicBezTo>
                    <a:lnTo>
                      <a:pt x="289866" y="48746"/>
                    </a:lnTo>
                    <a:cubicBezTo>
                      <a:pt x="294234" y="51856"/>
                      <a:pt x="294234" y="56896"/>
                      <a:pt x="289866" y="60005"/>
                    </a:cubicBezTo>
                    <a:lnTo>
                      <a:pt x="280495" y="66676"/>
                    </a:lnTo>
                    <a:cubicBezTo>
                      <a:pt x="276128" y="69785"/>
                      <a:pt x="269047" y="69785"/>
                      <a:pt x="264680" y="66676"/>
                    </a:cubicBezTo>
                    <a:lnTo>
                      <a:pt x="243478" y="51583"/>
                    </a:lnTo>
                    <a:cubicBezTo>
                      <a:pt x="239110" y="48473"/>
                      <a:pt x="239110" y="43433"/>
                      <a:pt x="243478" y="40325"/>
                    </a:cubicBezTo>
                    <a:lnTo>
                      <a:pt x="252849" y="33653"/>
                    </a:lnTo>
                    <a:cubicBezTo>
                      <a:pt x="255033" y="32099"/>
                      <a:pt x="257894" y="31322"/>
                      <a:pt x="260756" y="31322"/>
                    </a:cubicBezTo>
                    <a:close/>
                    <a:moveTo>
                      <a:pt x="2249441" y="22919"/>
                    </a:moveTo>
                    <a:cubicBezTo>
                      <a:pt x="2252857" y="22919"/>
                      <a:pt x="2256273" y="23847"/>
                      <a:pt x="2258880" y="25703"/>
                    </a:cubicBezTo>
                    <a:lnTo>
                      <a:pt x="2296700" y="52625"/>
                    </a:lnTo>
                    <a:cubicBezTo>
                      <a:pt x="2301912" y="56336"/>
                      <a:pt x="2301912" y="62352"/>
                      <a:pt x="2296700" y="66063"/>
                    </a:cubicBezTo>
                    <a:lnTo>
                      <a:pt x="2241525" y="105340"/>
                    </a:lnTo>
                    <a:cubicBezTo>
                      <a:pt x="2236312" y="109051"/>
                      <a:pt x="2227861" y="109050"/>
                      <a:pt x="2222648" y="105340"/>
                    </a:cubicBezTo>
                    <a:lnTo>
                      <a:pt x="2184828" y="78417"/>
                    </a:lnTo>
                    <a:cubicBezTo>
                      <a:pt x="2179615" y="74706"/>
                      <a:pt x="2179615" y="68691"/>
                      <a:pt x="2184827" y="64980"/>
                    </a:cubicBezTo>
                    <a:lnTo>
                      <a:pt x="2240003" y="25703"/>
                    </a:lnTo>
                    <a:cubicBezTo>
                      <a:pt x="2242609" y="23847"/>
                      <a:pt x="2246025" y="22919"/>
                      <a:pt x="2249441" y="22919"/>
                    </a:cubicBezTo>
                    <a:close/>
                    <a:moveTo>
                      <a:pt x="1618811" y="22919"/>
                    </a:moveTo>
                    <a:cubicBezTo>
                      <a:pt x="1622227" y="22919"/>
                      <a:pt x="1625643" y="23847"/>
                      <a:pt x="1628249" y="25703"/>
                    </a:cubicBezTo>
                    <a:lnTo>
                      <a:pt x="1666070" y="52625"/>
                    </a:lnTo>
                    <a:cubicBezTo>
                      <a:pt x="1671282" y="56336"/>
                      <a:pt x="1671282" y="62352"/>
                      <a:pt x="1666070" y="66063"/>
                    </a:cubicBezTo>
                    <a:lnTo>
                      <a:pt x="1610894" y="105340"/>
                    </a:lnTo>
                    <a:cubicBezTo>
                      <a:pt x="1605682" y="109051"/>
                      <a:pt x="1597231" y="109050"/>
                      <a:pt x="1592018" y="105340"/>
                    </a:cubicBezTo>
                    <a:lnTo>
                      <a:pt x="1554198" y="78417"/>
                    </a:lnTo>
                    <a:cubicBezTo>
                      <a:pt x="1548984" y="74706"/>
                      <a:pt x="1548984" y="68691"/>
                      <a:pt x="1554197" y="64980"/>
                    </a:cubicBezTo>
                    <a:lnTo>
                      <a:pt x="1609373" y="25703"/>
                    </a:lnTo>
                    <a:cubicBezTo>
                      <a:pt x="1611979" y="23847"/>
                      <a:pt x="1615394" y="22919"/>
                      <a:pt x="1618811" y="22919"/>
                    </a:cubicBezTo>
                    <a:close/>
                    <a:moveTo>
                      <a:pt x="988307" y="22919"/>
                    </a:moveTo>
                    <a:cubicBezTo>
                      <a:pt x="991724" y="22919"/>
                      <a:pt x="995140" y="23847"/>
                      <a:pt x="997746" y="25703"/>
                    </a:cubicBezTo>
                    <a:lnTo>
                      <a:pt x="1035566" y="52625"/>
                    </a:lnTo>
                    <a:cubicBezTo>
                      <a:pt x="1040779" y="56336"/>
                      <a:pt x="1040779" y="62352"/>
                      <a:pt x="1035566" y="66063"/>
                    </a:cubicBezTo>
                    <a:lnTo>
                      <a:pt x="980391" y="105340"/>
                    </a:lnTo>
                    <a:cubicBezTo>
                      <a:pt x="975178" y="109051"/>
                      <a:pt x="966727" y="109050"/>
                      <a:pt x="961514" y="105340"/>
                    </a:cubicBezTo>
                    <a:lnTo>
                      <a:pt x="923694" y="78417"/>
                    </a:lnTo>
                    <a:cubicBezTo>
                      <a:pt x="918481" y="74706"/>
                      <a:pt x="918481" y="68691"/>
                      <a:pt x="923693" y="64980"/>
                    </a:cubicBezTo>
                    <a:lnTo>
                      <a:pt x="978869" y="25703"/>
                    </a:lnTo>
                    <a:cubicBezTo>
                      <a:pt x="981475" y="23847"/>
                      <a:pt x="984891" y="22919"/>
                      <a:pt x="988307" y="22919"/>
                    </a:cubicBezTo>
                    <a:close/>
                    <a:moveTo>
                      <a:pt x="358998" y="22919"/>
                    </a:moveTo>
                    <a:cubicBezTo>
                      <a:pt x="362414" y="22919"/>
                      <a:pt x="365830" y="23847"/>
                      <a:pt x="368436" y="25703"/>
                    </a:cubicBezTo>
                    <a:lnTo>
                      <a:pt x="406257" y="52625"/>
                    </a:lnTo>
                    <a:cubicBezTo>
                      <a:pt x="411469" y="56336"/>
                      <a:pt x="411469" y="62352"/>
                      <a:pt x="406257" y="66063"/>
                    </a:cubicBezTo>
                    <a:lnTo>
                      <a:pt x="351081" y="105340"/>
                    </a:lnTo>
                    <a:cubicBezTo>
                      <a:pt x="345868" y="109051"/>
                      <a:pt x="337417" y="109050"/>
                      <a:pt x="332204" y="105340"/>
                    </a:cubicBezTo>
                    <a:lnTo>
                      <a:pt x="294384" y="78417"/>
                    </a:lnTo>
                    <a:cubicBezTo>
                      <a:pt x="289171" y="74706"/>
                      <a:pt x="289171" y="68691"/>
                      <a:pt x="294384" y="64980"/>
                    </a:cubicBezTo>
                    <a:lnTo>
                      <a:pt x="349559" y="25703"/>
                    </a:lnTo>
                    <a:cubicBezTo>
                      <a:pt x="352166" y="23847"/>
                      <a:pt x="355581" y="22919"/>
                      <a:pt x="358998" y="22919"/>
                    </a:cubicBezTo>
                    <a:close/>
                    <a:moveTo>
                      <a:pt x="1826568" y="22669"/>
                    </a:moveTo>
                    <a:cubicBezTo>
                      <a:pt x="1828509" y="23049"/>
                      <a:pt x="1830245" y="23955"/>
                      <a:pt x="1831317" y="25299"/>
                    </a:cubicBezTo>
                    <a:lnTo>
                      <a:pt x="1837325" y="32822"/>
                    </a:lnTo>
                    <a:cubicBezTo>
                      <a:pt x="1839471" y="35509"/>
                      <a:pt x="1838150" y="38924"/>
                      <a:pt x="1834376" y="40452"/>
                    </a:cubicBezTo>
                    <a:lnTo>
                      <a:pt x="1824026" y="44641"/>
                    </a:lnTo>
                    <a:cubicBezTo>
                      <a:pt x="1820252" y="46168"/>
                      <a:pt x="1815453" y="45228"/>
                      <a:pt x="1813307" y="42542"/>
                    </a:cubicBezTo>
                    <a:lnTo>
                      <a:pt x="1807299" y="35018"/>
                    </a:lnTo>
                    <a:cubicBezTo>
                      <a:pt x="1805154" y="32332"/>
                      <a:pt x="1806474" y="28916"/>
                      <a:pt x="1810248" y="27389"/>
                    </a:cubicBezTo>
                    <a:lnTo>
                      <a:pt x="1820598" y="23200"/>
                    </a:lnTo>
                    <a:cubicBezTo>
                      <a:pt x="1822486" y="22436"/>
                      <a:pt x="1824629" y="22290"/>
                      <a:pt x="1826568" y="22669"/>
                    </a:cubicBezTo>
                    <a:close/>
                    <a:moveTo>
                      <a:pt x="1196065" y="22669"/>
                    </a:moveTo>
                    <a:cubicBezTo>
                      <a:pt x="1198005" y="23049"/>
                      <a:pt x="1199741" y="23955"/>
                      <a:pt x="1200814" y="25299"/>
                    </a:cubicBezTo>
                    <a:lnTo>
                      <a:pt x="1206822" y="32822"/>
                    </a:lnTo>
                    <a:cubicBezTo>
                      <a:pt x="1208967" y="35509"/>
                      <a:pt x="1207647" y="38924"/>
                      <a:pt x="1203873" y="40452"/>
                    </a:cubicBezTo>
                    <a:lnTo>
                      <a:pt x="1193523" y="44641"/>
                    </a:lnTo>
                    <a:cubicBezTo>
                      <a:pt x="1189748" y="46168"/>
                      <a:pt x="1184949" y="45228"/>
                      <a:pt x="1182804" y="42542"/>
                    </a:cubicBezTo>
                    <a:lnTo>
                      <a:pt x="1176796" y="35018"/>
                    </a:lnTo>
                    <a:cubicBezTo>
                      <a:pt x="1174650" y="32332"/>
                      <a:pt x="1175971" y="28916"/>
                      <a:pt x="1179745" y="27389"/>
                    </a:cubicBezTo>
                    <a:lnTo>
                      <a:pt x="1190095" y="23200"/>
                    </a:lnTo>
                    <a:cubicBezTo>
                      <a:pt x="1191982" y="22436"/>
                      <a:pt x="1194126" y="22290"/>
                      <a:pt x="1196065" y="22669"/>
                    </a:cubicBezTo>
                    <a:close/>
                    <a:moveTo>
                      <a:pt x="566756" y="22669"/>
                    </a:moveTo>
                    <a:cubicBezTo>
                      <a:pt x="568695" y="23049"/>
                      <a:pt x="570431" y="23955"/>
                      <a:pt x="571504" y="25299"/>
                    </a:cubicBezTo>
                    <a:lnTo>
                      <a:pt x="577513" y="32822"/>
                    </a:lnTo>
                    <a:cubicBezTo>
                      <a:pt x="579658" y="35509"/>
                      <a:pt x="578337" y="38924"/>
                      <a:pt x="574563" y="40452"/>
                    </a:cubicBezTo>
                    <a:lnTo>
                      <a:pt x="564213" y="44641"/>
                    </a:lnTo>
                    <a:cubicBezTo>
                      <a:pt x="560438" y="46168"/>
                      <a:pt x="555640" y="45228"/>
                      <a:pt x="553495" y="42542"/>
                    </a:cubicBezTo>
                    <a:lnTo>
                      <a:pt x="547486" y="35018"/>
                    </a:lnTo>
                    <a:cubicBezTo>
                      <a:pt x="545341" y="32332"/>
                      <a:pt x="546661" y="28916"/>
                      <a:pt x="550435" y="27389"/>
                    </a:cubicBezTo>
                    <a:lnTo>
                      <a:pt x="560785" y="23200"/>
                    </a:lnTo>
                    <a:cubicBezTo>
                      <a:pt x="562673" y="22436"/>
                      <a:pt x="564816" y="22290"/>
                      <a:pt x="566756" y="22669"/>
                    </a:cubicBezTo>
                    <a:close/>
                    <a:moveTo>
                      <a:pt x="1882665" y="17413"/>
                    </a:moveTo>
                    <a:cubicBezTo>
                      <a:pt x="1885030" y="17216"/>
                      <a:pt x="1887411" y="17352"/>
                      <a:pt x="1889674" y="17795"/>
                    </a:cubicBezTo>
                    <a:cubicBezTo>
                      <a:pt x="1894198" y="18681"/>
                      <a:pt x="1898248" y="20796"/>
                      <a:pt x="1900751" y="23930"/>
                    </a:cubicBezTo>
                    <a:lnTo>
                      <a:pt x="1914765" y="41478"/>
                    </a:lnTo>
                    <a:cubicBezTo>
                      <a:pt x="1919770" y="47745"/>
                      <a:pt x="1916690" y="55714"/>
                      <a:pt x="1907886" y="59276"/>
                    </a:cubicBezTo>
                    <a:lnTo>
                      <a:pt x="1883742" y="69048"/>
                    </a:lnTo>
                    <a:cubicBezTo>
                      <a:pt x="1874938" y="72610"/>
                      <a:pt x="1863744" y="70418"/>
                      <a:pt x="1858739" y="64151"/>
                    </a:cubicBezTo>
                    <a:lnTo>
                      <a:pt x="1844724" y="46603"/>
                    </a:lnTo>
                    <a:cubicBezTo>
                      <a:pt x="1839719" y="40336"/>
                      <a:pt x="1842799" y="32367"/>
                      <a:pt x="1851603" y="28804"/>
                    </a:cubicBezTo>
                    <a:lnTo>
                      <a:pt x="1875748" y="19033"/>
                    </a:lnTo>
                    <a:cubicBezTo>
                      <a:pt x="1877949" y="18142"/>
                      <a:pt x="1880299" y="17611"/>
                      <a:pt x="1882665" y="17413"/>
                    </a:cubicBezTo>
                    <a:close/>
                    <a:moveTo>
                      <a:pt x="1252161" y="17413"/>
                    </a:moveTo>
                    <a:cubicBezTo>
                      <a:pt x="1254527" y="17216"/>
                      <a:pt x="1256908" y="17352"/>
                      <a:pt x="1259170" y="17795"/>
                    </a:cubicBezTo>
                    <a:cubicBezTo>
                      <a:pt x="1263695" y="18681"/>
                      <a:pt x="1267745" y="20796"/>
                      <a:pt x="1270247" y="23930"/>
                    </a:cubicBezTo>
                    <a:lnTo>
                      <a:pt x="1284262" y="41478"/>
                    </a:lnTo>
                    <a:cubicBezTo>
                      <a:pt x="1289266" y="47745"/>
                      <a:pt x="1286187" y="55714"/>
                      <a:pt x="1277383" y="59276"/>
                    </a:cubicBezTo>
                    <a:lnTo>
                      <a:pt x="1253239" y="69048"/>
                    </a:lnTo>
                    <a:cubicBezTo>
                      <a:pt x="1244434" y="72610"/>
                      <a:pt x="1233241" y="70418"/>
                      <a:pt x="1228236" y="64151"/>
                    </a:cubicBezTo>
                    <a:lnTo>
                      <a:pt x="1214221" y="46603"/>
                    </a:lnTo>
                    <a:cubicBezTo>
                      <a:pt x="1209216" y="40336"/>
                      <a:pt x="1212296" y="32367"/>
                      <a:pt x="1221099" y="28804"/>
                    </a:cubicBezTo>
                    <a:lnTo>
                      <a:pt x="1245245" y="19033"/>
                    </a:lnTo>
                    <a:cubicBezTo>
                      <a:pt x="1247446" y="18142"/>
                      <a:pt x="1249796" y="17611"/>
                      <a:pt x="1252161" y="17413"/>
                    </a:cubicBezTo>
                    <a:close/>
                    <a:moveTo>
                      <a:pt x="622852" y="17413"/>
                    </a:moveTo>
                    <a:cubicBezTo>
                      <a:pt x="625217" y="17216"/>
                      <a:pt x="627598" y="17352"/>
                      <a:pt x="629861" y="17795"/>
                    </a:cubicBezTo>
                    <a:cubicBezTo>
                      <a:pt x="634385" y="18681"/>
                      <a:pt x="638435" y="20796"/>
                      <a:pt x="640938" y="23930"/>
                    </a:cubicBezTo>
                    <a:lnTo>
                      <a:pt x="654952" y="41478"/>
                    </a:lnTo>
                    <a:cubicBezTo>
                      <a:pt x="659957" y="47745"/>
                      <a:pt x="656877" y="55714"/>
                      <a:pt x="648073" y="59276"/>
                    </a:cubicBezTo>
                    <a:lnTo>
                      <a:pt x="623929" y="69048"/>
                    </a:lnTo>
                    <a:cubicBezTo>
                      <a:pt x="615125" y="72610"/>
                      <a:pt x="603931" y="70418"/>
                      <a:pt x="598926" y="64151"/>
                    </a:cubicBezTo>
                    <a:lnTo>
                      <a:pt x="584911" y="46603"/>
                    </a:lnTo>
                    <a:cubicBezTo>
                      <a:pt x="579906" y="40336"/>
                      <a:pt x="582986" y="32367"/>
                      <a:pt x="591790" y="28804"/>
                    </a:cubicBezTo>
                    <a:lnTo>
                      <a:pt x="615935" y="19033"/>
                    </a:lnTo>
                    <a:cubicBezTo>
                      <a:pt x="618136" y="18142"/>
                      <a:pt x="620486" y="17611"/>
                      <a:pt x="622852" y="17413"/>
                    </a:cubicBezTo>
                    <a:close/>
                    <a:moveTo>
                      <a:pt x="2408885" y="0"/>
                    </a:moveTo>
                    <a:lnTo>
                      <a:pt x="2432504" y="0"/>
                    </a:lnTo>
                    <a:lnTo>
                      <a:pt x="2434136" y="9292"/>
                    </a:lnTo>
                    <a:lnTo>
                      <a:pt x="2421938" y="9292"/>
                    </a:lnTo>
                    <a:close/>
                    <a:moveTo>
                      <a:pt x="2282768" y="0"/>
                    </a:moveTo>
                    <a:lnTo>
                      <a:pt x="2384997" y="0"/>
                    </a:lnTo>
                    <a:lnTo>
                      <a:pt x="2422599" y="26767"/>
                    </a:lnTo>
                    <a:cubicBezTo>
                      <a:pt x="2433749" y="34704"/>
                      <a:pt x="2433749" y="47574"/>
                      <a:pt x="2422599" y="55512"/>
                    </a:cubicBezTo>
                    <a:lnTo>
                      <a:pt x="2392018" y="77280"/>
                    </a:lnTo>
                    <a:cubicBezTo>
                      <a:pt x="2380868" y="85218"/>
                      <a:pt x="2362788" y="85218"/>
                      <a:pt x="2351638" y="77280"/>
                    </a:cubicBezTo>
                    <a:lnTo>
                      <a:pt x="2282768" y="28255"/>
                    </a:lnTo>
                    <a:close/>
                    <a:moveTo>
                      <a:pt x="2133973" y="0"/>
                    </a:moveTo>
                    <a:lnTo>
                      <a:pt x="2242737" y="0"/>
                    </a:lnTo>
                    <a:lnTo>
                      <a:pt x="2242737" y="10614"/>
                    </a:lnTo>
                    <a:lnTo>
                      <a:pt x="2207787" y="35493"/>
                    </a:lnTo>
                    <a:cubicBezTo>
                      <a:pt x="2197969" y="42482"/>
                      <a:pt x="2182050" y="42482"/>
                      <a:pt x="2172232" y="35493"/>
                    </a:cubicBezTo>
                    <a:lnTo>
                      <a:pt x="2133973" y="8258"/>
                    </a:lnTo>
                    <a:close/>
                    <a:moveTo>
                      <a:pt x="1955468" y="0"/>
                    </a:moveTo>
                    <a:lnTo>
                      <a:pt x="2094272" y="0"/>
                    </a:lnTo>
                    <a:lnTo>
                      <a:pt x="2108908" y="10419"/>
                    </a:lnTo>
                    <a:cubicBezTo>
                      <a:pt x="2127340" y="23540"/>
                      <a:pt x="2127340" y="44814"/>
                      <a:pt x="2108908" y="57936"/>
                    </a:cubicBezTo>
                    <a:lnTo>
                      <a:pt x="2058356" y="93922"/>
                    </a:lnTo>
                    <a:cubicBezTo>
                      <a:pt x="2049139" y="100483"/>
                      <a:pt x="2037060" y="103763"/>
                      <a:pt x="2024982" y="103763"/>
                    </a:cubicBezTo>
                    <a:lnTo>
                      <a:pt x="2024980" y="103763"/>
                    </a:lnTo>
                    <a:lnTo>
                      <a:pt x="2024980" y="103732"/>
                    </a:lnTo>
                    <a:lnTo>
                      <a:pt x="2024758" y="103763"/>
                    </a:lnTo>
                    <a:cubicBezTo>
                      <a:pt x="2012678" y="103763"/>
                      <a:pt x="2000599" y="100483"/>
                      <a:pt x="1991383" y="93922"/>
                    </a:cubicBezTo>
                    <a:lnTo>
                      <a:pt x="1940830" y="57936"/>
                    </a:lnTo>
                    <a:cubicBezTo>
                      <a:pt x="1922398" y="44815"/>
                      <a:pt x="1922398" y="23541"/>
                      <a:pt x="1940830" y="10420"/>
                    </a:cubicBezTo>
                    <a:close/>
                    <a:moveTo>
                      <a:pt x="1881289" y="0"/>
                    </a:moveTo>
                    <a:lnTo>
                      <a:pt x="1903560" y="0"/>
                    </a:lnTo>
                    <a:lnTo>
                      <a:pt x="1903248" y="5001"/>
                    </a:lnTo>
                    <a:lnTo>
                      <a:pt x="1896952" y="9102"/>
                    </a:lnTo>
                    <a:cubicBezTo>
                      <a:pt x="1894019" y="11012"/>
                      <a:pt x="1889465" y="10868"/>
                      <a:pt x="1886781" y="8780"/>
                    </a:cubicBezTo>
                    <a:lnTo>
                      <a:pt x="1881021" y="4299"/>
                    </a:lnTo>
                    <a:close/>
                    <a:moveTo>
                      <a:pt x="1832408" y="0"/>
                    </a:moveTo>
                    <a:lnTo>
                      <a:pt x="1866531" y="0"/>
                    </a:lnTo>
                    <a:lnTo>
                      <a:pt x="1869420" y="2350"/>
                    </a:lnTo>
                    <a:cubicBezTo>
                      <a:pt x="1873306" y="5509"/>
                      <a:pt x="1872856" y="10313"/>
                      <a:pt x="1868418" y="13079"/>
                    </a:cubicBezTo>
                    <a:lnTo>
                      <a:pt x="1853077" y="22639"/>
                    </a:lnTo>
                    <a:cubicBezTo>
                      <a:pt x="1848638" y="25405"/>
                      <a:pt x="1841889" y="25085"/>
                      <a:pt x="1838004" y="21926"/>
                    </a:cubicBezTo>
                    <a:lnTo>
                      <a:pt x="1827347" y="13259"/>
                    </a:lnTo>
                    <a:cubicBezTo>
                      <a:pt x="1823462" y="10099"/>
                      <a:pt x="1823910" y="5295"/>
                      <a:pt x="1828349" y="2529"/>
                    </a:cubicBezTo>
                    <a:close/>
                    <a:moveTo>
                      <a:pt x="1778254" y="0"/>
                    </a:moveTo>
                    <a:lnTo>
                      <a:pt x="1819725" y="0"/>
                    </a:lnTo>
                    <a:lnTo>
                      <a:pt x="1806671" y="9292"/>
                    </a:lnTo>
                    <a:cubicBezTo>
                      <a:pt x="1802429" y="12312"/>
                      <a:pt x="1795550" y="12312"/>
                      <a:pt x="1791307" y="9292"/>
                    </a:cubicBezTo>
                    <a:close/>
                    <a:moveTo>
                      <a:pt x="1652138" y="0"/>
                    </a:moveTo>
                    <a:lnTo>
                      <a:pt x="1754367" y="0"/>
                    </a:lnTo>
                    <a:lnTo>
                      <a:pt x="1791968" y="26767"/>
                    </a:lnTo>
                    <a:cubicBezTo>
                      <a:pt x="1803118" y="34704"/>
                      <a:pt x="1803118" y="47574"/>
                      <a:pt x="1791968" y="55512"/>
                    </a:cubicBezTo>
                    <a:lnTo>
                      <a:pt x="1761387" y="77280"/>
                    </a:lnTo>
                    <a:cubicBezTo>
                      <a:pt x="1750237" y="85218"/>
                      <a:pt x="1732158" y="85218"/>
                      <a:pt x="1721008" y="77280"/>
                    </a:cubicBezTo>
                    <a:lnTo>
                      <a:pt x="1652138" y="28255"/>
                    </a:lnTo>
                    <a:close/>
                    <a:moveTo>
                      <a:pt x="1503343" y="0"/>
                    </a:moveTo>
                    <a:lnTo>
                      <a:pt x="1612106" y="0"/>
                    </a:lnTo>
                    <a:lnTo>
                      <a:pt x="1612106" y="10614"/>
                    </a:lnTo>
                    <a:lnTo>
                      <a:pt x="1577157" y="35493"/>
                    </a:lnTo>
                    <a:cubicBezTo>
                      <a:pt x="1567339" y="42482"/>
                      <a:pt x="1551420" y="42482"/>
                      <a:pt x="1541602" y="35493"/>
                    </a:cubicBezTo>
                    <a:lnTo>
                      <a:pt x="1503343" y="8258"/>
                    </a:lnTo>
                    <a:close/>
                    <a:moveTo>
                      <a:pt x="1324965" y="0"/>
                    </a:moveTo>
                    <a:lnTo>
                      <a:pt x="1463642" y="0"/>
                    </a:lnTo>
                    <a:lnTo>
                      <a:pt x="1478278" y="10419"/>
                    </a:lnTo>
                    <a:cubicBezTo>
                      <a:pt x="1496710" y="23540"/>
                      <a:pt x="1496710" y="44814"/>
                      <a:pt x="1478278" y="57936"/>
                    </a:cubicBezTo>
                    <a:lnTo>
                      <a:pt x="1427725" y="93922"/>
                    </a:lnTo>
                    <a:cubicBezTo>
                      <a:pt x="1418509" y="100483"/>
                      <a:pt x="1406430" y="103763"/>
                      <a:pt x="1394351" y="103763"/>
                    </a:cubicBezTo>
                    <a:lnTo>
                      <a:pt x="1394350" y="103763"/>
                    </a:lnTo>
                    <a:lnTo>
                      <a:pt x="1394350" y="103750"/>
                    </a:lnTo>
                    <a:lnTo>
                      <a:pt x="1394254" y="103763"/>
                    </a:lnTo>
                    <a:cubicBezTo>
                      <a:pt x="1382175" y="103763"/>
                      <a:pt x="1370096" y="100483"/>
                      <a:pt x="1360879" y="93922"/>
                    </a:cubicBezTo>
                    <a:lnTo>
                      <a:pt x="1310327" y="57936"/>
                    </a:lnTo>
                    <a:cubicBezTo>
                      <a:pt x="1291895" y="44815"/>
                      <a:pt x="1291895" y="23541"/>
                      <a:pt x="1310327" y="10420"/>
                    </a:cubicBezTo>
                    <a:close/>
                    <a:moveTo>
                      <a:pt x="1250786" y="0"/>
                    </a:moveTo>
                    <a:lnTo>
                      <a:pt x="1273057" y="0"/>
                    </a:lnTo>
                    <a:lnTo>
                      <a:pt x="1272745" y="5001"/>
                    </a:lnTo>
                    <a:lnTo>
                      <a:pt x="1266449" y="9102"/>
                    </a:lnTo>
                    <a:cubicBezTo>
                      <a:pt x="1263516" y="11012"/>
                      <a:pt x="1258962" y="10868"/>
                      <a:pt x="1256278" y="8780"/>
                    </a:cubicBezTo>
                    <a:lnTo>
                      <a:pt x="1250517" y="4299"/>
                    </a:lnTo>
                    <a:close/>
                    <a:moveTo>
                      <a:pt x="1201905" y="0"/>
                    </a:moveTo>
                    <a:lnTo>
                      <a:pt x="1236028" y="0"/>
                    </a:lnTo>
                    <a:lnTo>
                      <a:pt x="1238917" y="2350"/>
                    </a:lnTo>
                    <a:cubicBezTo>
                      <a:pt x="1242802" y="5509"/>
                      <a:pt x="1242353" y="10313"/>
                      <a:pt x="1237915" y="13079"/>
                    </a:cubicBezTo>
                    <a:lnTo>
                      <a:pt x="1222573" y="22639"/>
                    </a:lnTo>
                    <a:cubicBezTo>
                      <a:pt x="1218135" y="25405"/>
                      <a:pt x="1211386" y="25085"/>
                      <a:pt x="1207501" y="21926"/>
                    </a:cubicBezTo>
                    <a:lnTo>
                      <a:pt x="1196843" y="13259"/>
                    </a:lnTo>
                    <a:cubicBezTo>
                      <a:pt x="1192958" y="10099"/>
                      <a:pt x="1193407" y="5295"/>
                      <a:pt x="1197846" y="2529"/>
                    </a:cubicBezTo>
                    <a:close/>
                    <a:moveTo>
                      <a:pt x="1147751" y="0"/>
                    </a:moveTo>
                    <a:lnTo>
                      <a:pt x="1189221" y="0"/>
                    </a:lnTo>
                    <a:lnTo>
                      <a:pt x="1176168" y="9292"/>
                    </a:lnTo>
                    <a:cubicBezTo>
                      <a:pt x="1171926" y="12312"/>
                      <a:pt x="1165047" y="12312"/>
                      <a:pt x="1160804" y="9292"/>
                    </a:cubicBezTo>
                    <a:close/>
                    <a:moveTo>
                      <a:pt x="1021635" y="0"/>
                    </a:moveTo>
                    <a:lnTo>
                      <a:pt x="1123863" y="0"/>
                    </a:lnTo>
                    <a:lnTo>
                      <a:pt x="1161464" y="26767"/>
                    </a:lnTo>
                    <a:cubicBezTo>
                      <a:pt x="1172615" y="34704"/>
                      <a:pt x="1172615" y="47574"/>
                      <a:pt x="1161464" y="55512"/>
                    </a:cubicBezTo>
                    <a:lnTo>
                      <a:pt x="1130884" y="77280"/>
                    </a:lnTo>
                    <a:cubicBezTo>
                      <a:pt x="1119734" y="85218"/>
                      <a:pt x="1101655" y="85218"/>
                      <a:pt x="1090505" y="77280"/>
                    </a:cubicBezTo>
                    <a:lnTo>
                      <a:pt x="1021635" y="28255"/>
                    </a:lnTo>
                    <a:close/>
                    <a:moveTo>
                      <a:pt x="872839" y="0"/>
                    </a:moveTo>
                    <a:lnTo>
                      <a:pt x="981603" y="0"/>
                    </a:lnTo>
                    <a:lnTo>
                      <a:pt x="981603" y="10614"/>
                    </a:lnTo>
                    <a:lnTo>
                      <a:pt x="946653" y="35493"/>
                    </a:lnTo>
                    <a:cubicBezTo>
                      <a:pt x="936836" y="42482"/>
                      <a:pt x="920917" y="42482"/>
                      <a:pt x="911098" y="35493"/>
                    </a:cubicBezTo>
                    <a:lnTo>
                      <a:pt x="872839" y="8258"/>
                    </a:lnTo>
                    <a:close/>
                    <a:moveTo>
                      <a:pt x="695655" y="0"/>
                    </a:moveTo>
                    <a:lnTo>
                      <a:pt x="833139" y="0"/>
                    </a:lnTo>
                    <a:lnTo>
                      <a:pt x="847775" y="10419"/>
                    </a:lnTo>
                    <a:cubicBezTo>
                      <a:pt x="866207" y="23540"/>
                      <a:pt x="866207" y="44814"/>
                      <a:pt x="847775" y="57936"/>
                    </a:cubicBezTo>
                    <a:lnTo>
                      <a:pt x="797222" y="93922"/>
                    </a:lnTo>
                    <a:cubicBezTo>
                      <a:pt x="792614" y="97202"/>
                      <a:pt x="787290" y="99663"/>
                      <a:pt x="781608" y="101303"/>
                    </a:cubicBezTo>
                    <a:lnTo>
                      <a:pt x="765167" y="103580"/>
                    </a:lnTo>
                    <a:lnTo>
                      <a:pt x="765167" y="103732"/>
                    </a:lnTo>
                    <a:lnTo>
                      <a:pt x="764944" y="103763"/>
                    </a:lnTo>
                    <a:lnTo>
                      <a:pt x="764395" y="103687"/>
                    </a:lnTo>
                    <a:lnTo>
                      <a:pt x="763847" y="103763"/>
                    </a:lnTo>
                    <a:lnTo>
                      <a:pt x="763846" y="103763"/>
                    </a:lnTo>
                    <a:lnTo>
                      <a:pt x="763846" y="103611"/>
                    </a:lnTo>
                    <a:lnTo>
                      <a:pt x="747184" y="101303"/>
                    </a:lnTo>
                    <a:cubicBezTo>
                      <a:pt x="741502" y="99663"/>
                      <a:pt x="736178" y="97203"/>
                      <a:pt x="731570" y="93922"/>
                    </a:cubicBezTo>
                    <a:lnTo>
                      <a:pt x="681017" y="57936"/>
                    </a:lnTo>
                    <a:cubicBezTo>
                      <a:pt x="662585" y="44815"/>
                      <a:pt x="662586" y="23541"/>
                      <a:pt x="681017" y="10420"/>
                    </a:cubicBezTo>
                    <a:close/>
                    <a:moveTo>
                      <a:pt x="621476" y="0"/>
                    </a:moveTo>
                    <a:lnTo>
                      <a:pt x="643747" y="0"/>
                    </a:lnTo>
                    <a:lnTo>
                      <a:pt x="643435" y="5001"/>
                    </a:lnTo>
                    <a:lnTo>
                      <a:pt x="637140" y="9102"/>
                    </a:lnTo>
                    <a:cubicBezTo>
                      <a:pt x="634206" y="11012"/>
                      <a:pt x="629653" y="10868"/>
                      <a:pt x="626968" y="8780"/>
                    </a:cubicBezTo>
                    <a:lnTo>
                      <a:pt x="621208" y="4299"/>
                    </a:lnTo>
                    <a:close/>
                    <a:moveTo>
                      <a:pt x="572595" y="0"/>
                    </a:moveTo>
                    <a:lnTo>
                      <a:pt x="606719" y="0"/>
                    </a:lnTo>
                    <a:lnTo>
                      <a:pt x="609608" y="2350"/>
                    </a:lnTo>
                    <a:cubicBezTo>
                      <a:pt x="613493" y="5509"/>
                      <a:pt x="613044" y="10313"/>
                      <a:pt x="608605" y="13079"/>
                    </a:cubicBezTo>
                    <a:lnTo>
                      <a:pt x="593263" y="22639"/>
                    </a:lnTo>
                    <a:cubicBezTo>
                      <a:pt x="588825" y="25405"/>
                      <a:pt x="582076" y="25085"/>
                      <a:pt x="578191" y="21926"/>
                    </a:cubicBezTo>
                    <a:lnTo>
                      <a:pt x="567534" y="13259"/>
                    </a:lnTo>
                    <a:cubicBezTo>
                      <a:pt x="563649" y="10099"/>
                      <a:pt x="564097" y="5295"/>
                      <a:pt x="568536" y="2529"/>
                    </a:cubicBezTo>
                    <a:close/>
                    <a:moveTo>
                      <a:pt x="518441" y="0"/>
                    </a:moveTo>
                    <a:lnTo>
                      <a:pt x="559912" y="0"/>
                    </a:lnTo>
                    <a:lnTo>
                      <a:pt x="546858" y="9292"/>
                    </a:lnTo>
                    <a:cubicBezTo>
                      <a:pt x="542616" y="12312"/>
                      <a:pt x="535737" y="12312"/>
                      <a:pt x="531494" y="9292"/>
                    </a:cubicBezTo>
                    <a:close/>
                    <a:moveTo>
                      <a:pt x="392325" y="0"/>
                    </a:moveTo>
                    <a:lnTo>
                      <a:pt x="494553" y="0"/>
                    </a:lnTo>
                    <a:lnTo>
                      <a:pt x="532155" y="26767"/>
                    </a:lnTo>
                    <a:cubicBezTo>
                      <a:pt x="543305" y="34704"/>
                      <a:pt x="543305" y="47574"/>
                      <a:pt x="532155" y="55512"/>
                    </a:cubicBezTo>
                    <a:lnTo>
                      <a:pt x="501574" y="77280"/>
                    </a:lnTo>
                    <a:cubicBezTo>
                      <a:pt x="490424" y="85218"/>
                      <a:pt x="472345" y="85218"/>
                      <a:pt x="461195" y="77280"/>
                    </a:cubicBezTo>
                    <a:lnTo>
                      <a:pt x="392325" y="28255"/>
                    </a:lnTo>
                    <a:close/>
                    <a:moveTo>
                      <a:pt x="243530" y="0"/>
                    </a:moveTo>
                    <a:lnTo>
                      <a:pt x="352293" y="0"/>
                    </a:lnTo>
                    <a:lnTo>
                      <a:pt x="352293" y="10614"/>
                    </a:lnTo>
                    <a:lnTo>
                      <a:pt x="317344" y="35493"/>
                    </a:lnTo>
                    <a:cubicBezTo>
                      <a:pt x="307526" y="42482"/>
                      <a:pt x="291607" y="42482"/>
                      <a:pt x="281789" y="35493"/>
                    </a:cubicBezTo>
                    <a:lnTo>
                      <a:pt x="243530" y="8258"/>
                    </a:lnTo>
                    <a:close/>
                    <a:moveTo>
                      <a:pt x="143922" y="0"/>
                    </a:moveTo>
                    <a:lnTo>
                      <a:pt x="203829" y="0"/>
                    </a:lnTo>
                    <a:lnTo>
                      <a:pt x="218465" y="10419"/>
                    </a:lnTo>
                    <a:cubicBezTo>
                      <a:pt x="236897" y="23540"/>
                      <a:pt x="236897" y="44814"/>
                      <a:pt x="218465" y="57936"/>
                    </a:cubicBezTo>
                    <a:lnTo>
                      <a:pt x="167912" y="93922"/>
                    </a:lnTo>
                    <a:cubicBezTo>
                      <a:pt x="158696" y="100483"/>
                      <a:pt x="146617" y="103763"/>
                      <a:pt x="134538" y="103763"/>
                    </a:cubicBezTo>
                    <a:lnTo>
                      <a:pt x="134537" y="103763"/>
                    </a:lnTo>
                    <a:lnTo>
                      <a:pt x="134537" y="103750"/>
                    </a:lnTo>
                    <a:lnTo>
                      <a:pt x="134441" y="103763"/>
                    </a:lnTo>
                    <a:lnTo>
                      <a:pt x="126130" y="101312"/>
                    </a:lnTo>
                    <a:close/>
                  </a:path>
                </a:pathLst>
              </a:custGeom>
              <a:pattFill prst="lgConfetti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>
                    <a:lumMod val="85000"/>
                  </a:sysClr>
                </a:bgClr>
              </a:pattFill>
              <a:ln w="3175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469" name="テキスト ボックス 468">
            <a:extLst>
              <a:ext uri="{FF2B5EF4-FFF2-40B4-BE49-F238E27FC236}">
                <a16:creationId xmlns:a16="http://schemas.microsoft.com/office/drawing/2014/main" id="{27166952-E7C5-4A10-91C8-E30D5F99E563}"/>
              </a:ext>
            </a:extLst>
          </p:cNvPr>
          <p:cNvSpPr txBox="1"/>
          <p:nvPr/>
        </p:nvSpPr>
        <p:spPr>
          <a:xfrm>
            <a:off x="2685215" y="4104303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備中松山城</a:t>
            </a:r>
            <a:endParaRPr kumimoji="1"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（高梁市）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0" name="吹き出し: 円形 469">
            <a:extLst>
              <a:ext uri="{FF2B5EF4-FFF2-40B4-BE49-F238E27FC236}">
                <a16:creationId xmlns:a16="http://schemas.microsoft.com/office/drawing/2014/main" id="{B1B42928-E512-435E-8E4E-4805C234E9CD}"/>
              </a:ext>
            </a:extLst>
          </p:cNvPr>
          <p:cNvSpPr/>
          <p:nvPr/>
        </p:nvSpPr>
        <p:spPr>
          <a:xfrm>
            <a:off x="2502802" y="1997729"/>
            <a:ext cx="1126504" cy="876279"/>
          </a:xfrm>
          <a:prstGeom prst="wedgeEllipseCallout">
            <a:avLst>
              <a:gd name="adj1" fmla="val 10848"/>
              <a:gd name="adj2" fmla="val 64043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天空の城</a:t>
            </a:r>
            <a:endParaRPr kumimoji="1" lang="ja-JP" altLang="en-US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71" name="グループ化 470">
            <a:extLst>
              <a:ext uri="{FF2B5EF4-FFF2-40B4-BE49-F238E27FC236}">
                <a16:creationId xmlns:a16="http://schemas.microsoft.com/office/drawing/2014/main" id="{34EFB1A7-D984-4FCB-9279-5689E4C43125}"/>
              </a:ext>
            </a:extLst>
          </p:cNvPr>
          <p:cNvGrpSpPr/>
          <p:nvPr/>
        </p:nvGrpSpPr>
        <p:grpSpPr>
          <a:xfrm>
            <a:off x="6356877" y="5231015"/>
            <a:ext cx="1468906" cy="1051784"/>
            <a:chOff x="-382346" y="3494073"/>
            <a:chExt cx="3293100" cy="2357966"/>
          </a:xfrm>
        </p:grpSpPr>
        <p:grpSp>
          <p:nvGrpSpPr>
            <p:cNvPr id="472" name="グループ化 471">
              <a:extLst>
                <a:ext uri="{FF2B5EF4-FFF2-40B4-BE49-F238E27FC236}">
                  <a16:creationId xmlns:a16="http://schemas.microsoft.com/office/drawing/2014/main" id="{E47C9AC5-B507-4F32-9080-7DD8CEB62844}"/>
                </a:ext>
              </a:extLst>
            </p:cNvPr>
            <p:cNvGrpSpPr/>
            <p:nvPr/>
          </p:nvGrpSpPr>
          <p:grpSpPr>
            <a:xfrm>
              <a:off x="-382346" y="3494073"/>
              <a:ext cx="2027629" cy="1425391"/>
              <a:chOff x="-449285" y="3529423"/>
              <a:chExt cx="2027629" cy="1425391"/>
            </a:xfrm>
          </p:grpSpPr>
          <p:sp>
            <p:nvSpPr>
              <p:cNvPr id="480" name="楕円 63">
                <a:extLst>
                  <a:ext uri="{FF2B5EF4-FFF2-40B4-BE49-F238E27FC236}">
                    <a16:creationId xmlns:a16="http://schemas.microsoft.com/office/drawing/2014/main" id="{F7FC293E-83FC-4847-A62F-B03B6FEE904A}"/>
                  </a:ext>
                </a:extLst>
              </p:cNvPr>
              <p:cNvSpPr/>
              <p:nvPr/>
            </p:nvSpPr>
            <p:spPr>
              <a:xfrm rot="10800000">
                <a:off x="189775" y="4455424"/>
                <a:ext cx="749508" cy="499390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1" name="楕円 63">
                <a:extLst>
                  <a:ext uri="{FF2B5EF4-FFF2-40B4-BE49-F238E27FC236}">
                    <a16:creationId xmlns:a16="http://schemas.microsoft.com/office/drawing/2014/main" id="{56CDDA5F-4EDC-4F80-AA82-0F929A047A8B}"/>
                  </a:ext>
                </a:extLst>
              </p:cNvPr>
              <p:cNvSpPr/>
              <p:nvPr/>
            </p:nvSpPr>
            <p:spPr>
              <a:xfrm rot="10800000">
                <a:off x="189776" y="4455424"/>
                <a:ext cx="749508" cy="499390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Text" lastClr="000000"/>
                  </a:gs>
                  <a:gs pos="50000">
                    <a:sysClr val="windowText" lastClr="000000">
                      <a:alpha val="33000"/>
                    </a:sysClr>
                  </a:gs>
                  <a:gs pos="100000">
                    <a:sysClr val="windowText" lastClr="000000"/>
                  </a:gs>
                </a:gsLst>
                <a:lin ang="108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2" name="楕円 63">
                <a:extLst>
                  <a:ext uri="{FF2B5EF4-FFF2-40B4-BE49-F238E27FC236}">
                    <a16:creationId xmlns:a16="http://schemas.microsoft.com/office/drawing/2014/main" id="{BD5D2486-A00B-457C-9B83-E970097D76DB}"/>
                  </a:ext>
                </a:extLst>
              </p:cNvPr>
              <p:cNvSpPr/>
              <p:nvPr/>
            </p:nvSpPr>
            <p:spPr>
              <a:xfrm>
                <a:off x="-449285" y="3529423"/>
                <a:ext cx="2027629" cy="1345453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3" name="楕円 63">
                <a:extLst>
                  <a:ext uri="{FF2B5EF4-FFF2-40B4-BE49-F238E27FC236}">
                    <a16:creationId xmlns:a16="http://schemas.microsoft.com/office/drawing/2014/main" id="{73F53D90-EE73-4100-A56F-749717C2BCDC}"/>
                  </a:ext>
                </a:extLst>
              </p:cNvPr>
              <p:cNvSpPr/>
              <p:nvPr/>
            </p:nvSpPr>
            <p:spPr>
              <a:xfrm>
                <a:off x="-449285" y="3529423"/>
                <a:ext cx="2027629" cy="1345453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Text" lastClr="000000"/>
                  </a:gs>
                  <a:gs pos="50000">
                    <a:sysClr val="windowText" lastClr="000000">
                      <a:alpha val="33000"/>
                    </a:sysClr>
                  </a:gs>
                  <a:gs pos="100000">
                    <a:sysClr val="windowText" lastClr="000000"/>
                  </a:gs>
                </a:gsLst>
                <a:lin ang="108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4" name="楕円 483">
                <a:extLst>
                  <a:ext uri="{FF2B5EF4-FFF2-40B4-BE49-F238E27FC236}">
                    <a16:creationId xmlns:a16="http://schemas.microsoft.com/office/drawing/2014/main" id="{86C3B702-4336-4D97-B3D0-F3233C525A11}"/>
                  </a:ext>
                </a:extLst>
              </p:cNvPr>
              <p:cNvSpPr/>
              <p:nvPr/>
            </p:nvSpPr>
            <p:spPr>
              <a:xfrm>
                <a:off x="-401228" y="3576639"/>
                <a:ext cx="1931514" cy="981218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alpha val="48000"/>
                    </a:sysClr>
                  </a:gs>
                  <a:gs pos="100000">
                    <a:srgbClr val="ED7D31">
                      <a:lumMod val="75000"/>
                    </a:srgbClr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2F88E9FB-848A-4DB3-850D-303C5CC3299B}"/>
                  </a:ext>
                </a:extLst>
              </p:cNvPr>
              <p:cNvSpPr/>
              <p:nvPr/>
            </p:nvSpPr>
            <p:spPr>
              <a:xfrm rot="5400000">
                <a:off x="252014" y="3276712"/>
                <a:ext cx="625031" cy="1713170"/>
              </a:xfrm>
              <a:custGeom>
                <a:avLst/>
                <a:gdLst>
                  <a:gd name="connsiteX0" fmla="*/ 473793 w 625031"/>
                  <a:gd name="connsiteY0" fmla="*/ 856585 h 1713170"/>
                  <a:gd name="connsiteX1" fmla="*/ 625031 w 625031"/>
                  <a:gd name="connsiteY1" fmla="*/ 495857 h 1713170"/>
                  <a:gd name="connsiteX2" fmla="*/ 495596 w 625031"/>
                  <a:gd name="connsiteY2" fmla="*/ 856585 h 1713170"/>
                  <a:gd name="connsiteX3" fmla="*/ 625031 w 625031"/>
                  <a:gd name="connsiteY3" fmla="*/ 1217313 h 1713170"/>
                  <a:gd name="connsiteX4" fmla="*/ 473793 w 625031"/>
                  <a:gd name="connsiteY4" fmla="*/ 856585 h 1713170"/>
                  <a:gd name="connsiteX5" fmla="*/ 338608 w 625031"/>
                  <a:gd name="connsiteY5" fmla="*/ 856585 h 1713170"/>
                  <a:gd name="connsiteX6" fmla="*/ 569716 w 625031"/>
                  <a:gd name="connsiteY6" fmla="*/ 305357 h 1713170"/>
                  <a:gd name="connsiteX7" fmla="*/ 364650 w 625031"/>
                  <a:gd name="connsiteY7" fmla="*/ 856585 h 1713170"/>
                  <a:gd name="connsiteX8" fmla="*/ 569716 w 625031"/>
                  <a:gd name="connsiteY8" fmla="*/ 1407813 h 1713170"/>
                  <a:gd name="connsiteX9" fmla="*/ 338608 w 625031"/>
                  <a:gd name="connsiteY9" fmla="*/ 856585 h 1713170"/>
                  <a:gd name="connsiteX10" fmla="*/ 179109 w 625031"/>
                  <a:gd name="connsiteY10" fmla="*/ 856585 h 1713170"/>
                  <a:gd name="connsiteX11" fmla="*/ 462041 w 625031"/>
                  <a:gd name="connsiteY11" fmla="*/ 181749 h 1713170"/>
                  <a:gd name="connsiteX12" fmla="*/ 210990 w 625031"/>
                  <a:gd name="connsiteY12" fmla="*/ 856585 h 1713170"/>
                  <a:gd name="connsiteX13" fmla="*/ 462041 w 625031"/>
                  <a:gd name="connsiteY13" fmla="*/ 1531421 h 1713170"/>
                  <a:gd name="connsiteX14" fmla="*/ 179109 w 625031"/>
                  <a:gd name="connsiteY14" fmla="*/ 856585 h 1713170"/>
                  <a:gd name="connsiteX15" fmla="*/ 0 w 625031"/>
                  <a:gd name="connsiteY15" fmla="*/ 856585 h 1713170"/>
                  <a:gd name="connsiteX16" fmla="*/ 359132 w 625031"/>
                  <a:gd name="connsiteY16" fmla="*/ 0 h 1713170"/>
                  <a:gd name="connsiteX17" fmla="*/ 26181 w 625031"/>
                  <a:gd name="connsiteY17" fmla="*/ 856585 h 1713170"/>
                  <a:gd name="connsiteX18" fmla="*/ 359132 w 625031"/>
                  <a:gd name="connsiteY18" fmla="*/ 1713170 h 1713170"/>
                  <a:gd name="connsiteX19" fmla="*/ 0 w 625031"/>
                  <a:gd name="connsiteY19" fmla="*/ 856585 h 1713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25031" h="1713170">
                    <a:moveTo>
                      <a:pt x="473793" y="856585"/>
                    </a:moveTo>
                    <a:cubicBezTo>
                      <a:pt x="473793" y="657360"/>
                      <a:pt x="541505" y="495857"/>
                      <a:pt x="625031" y="495857"/>
                    </a:cubicBezTo>
                    <a:cubicBezTo>
                      <a:pt x="550522" y="523636"/>
                      <a:pt x="495596" y="676711"/>
                      <a:pt x="495596" y="856585"/>
                    </a:cubicBezTo>
                    <a:cubicBezTo>
                      <a:pt x="495596" y="1036459"/>
                      <a:pt x="550522" y="1189533"/>
                      <a:pt x="625031" y="1217313"/>
                    </a:cubicBezTo>
                    <a:cubicBezTo>
                      <a:pt x="541505" y="1217313"/>
                      <a:pt x="473793" y="1055810"/>
                      <a:pt x="473793" y="856585"/>
                    </a:cubicBezTo>
                    <a:close/>
                    <a:moveTo>
                      <a:pt x="338608" y="856585"/>
                    </a:moveTo>
                    <a:cubicBezTo>
                      <a:pt x="338608" y="552150"/>
                      <a:pt x="442079" y="305357"/>
                      <a:pt x="569716" y="305357"/>
                    </a:cubicBezTo>
                    <a:cubicBezTo>
                      <a:pt x="452715" y="338799"/>
                      <a:pt x="364650" y="575522"/>
                      <a:pt x="364650" y="856585"/>
                    </a:cubicBezTo>
                    <a:cubicBezTo>
                      <a:pt x="364650" y="1137648"/>
                      <a:pt x="452715" y="1374371"/>
                      <a:pt x="569716" y="1407813"/>
                    </a:cubicBezTo>
                    <a:cubicBezTo>
                      <a:pt x="442079" y="1407813"/>
                      <a:pt x="338608" y="1161020"/>
                      <a:pt x="338608" y="856585"/>
                    </a:cubicBezTo>
                    <a:close/>
                    <a:moveTo>
                      <a:pt x="179109" y="856585"/>
                    </a:moveTo>
                    <a:cubicBezTo>
                      <a:pt x="179109" y="483883"/>
                      <a:pt x="305782" y="181749"/>
                      <a:pt x="462041" y="181749"/>
                    </a:cubicBezTo>
                    <a:cubicBezTo>
                      <a:pt x="318803" y="222690"/>
                      <a:pt x="210990" y="512496"/>
                      <a:pt x="210990" y="856585"/>
                    </a:cubicBezTo>
                    <a:cubicBezTo>
                      <a:pt x="210990" y="1200674"/>
                      <a:pt x="318803" y="1490480"/>
                      <a:pt x="462041" y="1531421"/>
                    </a:cubicBezTo>
                    <a:cubicBezTo>
                      <a:pt x="305782" y="1531421"/>
                      <a:pt x="179109" y="1229287"/>
                      <a:pt x="179109" y="856585"/>
                    </a:cubicBezTo>
                    <a:close/>
                    <a:moveTo>
                      <a:pt x="0" y="856585"/>
                    </a:moveTo>
                    <a:cubicBezTo>
                      <a:pt x="0" y="383506"/>
                      <a:pt x="160789" y="0"/>
                      <a:pt x="359132" y="0"/>
                    </a:cubicBezTo>
                    <a:cubicBezTo>
                      <a:pt x="171314" y="33941"/>
                      <a:pt x="26181" y="407325"/>
                      <a:pt x="26181" y="856585"/>
                    </a:cubicBezTo>
                    <a:cubicBezTo>
                      <a:pt x="26181" y="1305845"/>
                      <a:pt x="171314" y="1679228"/>
                      <a:pt x="359132" y="1713170"/>
                    </a:cubicBezTo>
                    <a:cubicBezTo>
                      <a:pt x="160789" y="1713170"/>
                      <a:pt x="0" y="1329664"/>
                      <a:pt x="0" y="856585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3" name="グループ化 472">
              <a:extLst>
                <a:ext uri="{FF2B5EF4-FFF2-40B4-BE49-F238E27FC236}">
                  <a16:creationId xmlns:a16="http://schemas.microsoft.com/office/drawing/2014/main" id="{603D1774-B779-4737-AA13-604A8AF327E7}"/>
                </a:ext>
              </a:extLst>
            </p:cNvPr>
            <p:cNvGrpSpPr/>
            <p:nvPr/>
          </p:nvGrpSpPr>
          <p:grpSpPr>
            <a:xfrm>
              <a:off x="883125" y="4426648"/>
              <a:ext cx="2027629" cy="1425391"/>
              <a:chOff x="1616117" y="3529423"/>
              <a:chExt cx="2027629" cy="1425391"/>
            </a:xfrm>
          </p:grpSpPr>
          <p:sp>
            <p:nvSpPr>
              <p:cNvPr id="474" name="楕円 63">
                <a:extLst>
                  <a:ext uri="{FF2B5EF4-FFF2-40B4-BE49-F238E27FC236}">
                    <a16:creationId xmlns:a16="http://schemas.microsoft.com/office/drawing/2014/main" id="{9A1354AA-B919-431F-AC0C-4C47A8330F75}"/>
                  </a:ext>
                </a:extLst>
              </p:cNvPr>
              <p:cNvSpPr/>
              <p:nvPr/>
            </p:nvSpPr>
            <p:spPr>
              <a:xfrm rot="10800000">
                <a:off x="2255177" y="4455424"/>
                <a:ext cx="749508" cy="499390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5" name="楕円 63">
                <a:extLst>
                  <a:ext uri="{FF2B5EF4-FFF2-40B4-BE49-F238E27FC236}">
                    <a16:creationId xmlns:a16="http://schemas.microsoft.com/office/drawing/2014/main" id="{3EE22C04-E573-4A77-9033-BE995015895C}"/>
                  </a:ext>
                </a:extLst>
              </p:cNvPr>
              <p:cNvSpPr/>
              <p:nvPr/>
            </p:nvSpPr>
            <p:spPr>
              <a:xfrm rot="10800000">
                <a:off x="2255177" y="4455424"/>
                <a:ext cx="749508" cy="499390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28000">
                    <a:sysClr val="windowText" lastClr="000000">
                      <a:lumMod val="85000"/>
                      <a:lumOff val="15000"/>
                      <a:alpha val="90000"/>
                    </a:sysClr>
                  </a:gs>
                  <a:gs pos="54000">
                    <a:sysClr val="windowText" lastClr="000000">
                      <a:alpha val="50000"/>
                    </a:sysClr>
                  </a:gs>
                  <a:gs pos="76000">
                    <a:srgbClr val="800000">
                      <a:alpha val="70000"/>
                    </a:srgbClr>
                  </a:gs>
                </a:gsLst>
                <a:lin ang="108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6" name="楕円 63">
                <a:extLst>
                  <a:ext uri="{FF2B5EF4-FFF2-40B4-BE49-F238E27FC236}">
                    <a16:creationId xmlns:a16="http://schemas.microsoft.com/office/drawing/2014/main" id="{5088B0D4-BC4C-415A-89C7-02853B689112}"/>
                  </a:ext>
                </a:extLst>
              </p:cNvPr>
              <p:cNvSpPr/>
              <p:nvPr/>
            </p:nvSpPr>
            <p:spPr>
              <a:xfrm>
                <a:off x="1616117" y="3529423"/>
                <a:ext cx="2027629" cy="1345453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7" name="楕円 63">
                <a:extLst>
                  <a:ext uri="{FF2B5EF4-FFF2-40B4-BE49-F238E27FC236}">
                    <a16:creationId xmlns:a16="http://schemas.microsoft.com/office/drawing/2014/main" id="{2BA72EAE-3EA0-4593-B55D-34AEC03631E6}"/>
                  </a:ext>
                </a:extLst>
              </p:cNvPr>
              <p:cNvSpPr/>
              <p:nvPr/>
            </p:nvSpPr>
            <p:spPr>
              <a:xfrm>
                <a:off x="1616117" y="3529423"/>
                <a:ext cx="2027629" cy="1345453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28000">
                    <a:sysClr val="windowText" lastClr="000000">
                      <a:lumMod val="85000"/>
                      <a:lumOff val="15000"/>
                      <a:alpha val="90000"/>
                    </a:sysClr>
                  </a:gs>
                  <a:gs pos="54000">
                    <a:srgbClr val="ED7D31">
                      <a:lumMod val="50000"/>
                    </a:srgbClr>
                  </a:gs>
                  <a:gs pos="76000">
                    <a:sysClr val="windowText" lastClr="000000"/>
                  </a:gs>
                </a:gsLst>
                <a:lin ang="108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018AE18D-50D8-4C44-A5DD-6FB64204DFCD}"/>
                  </a:ext>
                </a:extLst>
              </p:cNvPr>
              <p:cNvSpPr/>
              <p:nvPr/>
            </p:nvSpPr>
            <p:spPr>
              <a:xfrm>
                <a:off x="1664175" y="3576639"/>
                <a:ext cx="1931514" cy="981218"/>
              </a:xfrm>
              <a:prstGeom prst="ellipse">
                <a:avLst/>
              </a:prstGeom>
              <a:gradFill flip="none" rotWithShape="1">
                <a:gsLst>
                  <a:gs pos="0">
                    <a:srgbClr val="ED7D31">
                      <a:lumMod val="50000"/>
                    </a:srgbClr>
                  </a:gs>
                  <a:gs pos="100000">
                    <a:sysClr val="windowText" lastClr="000000"/>
                  </a:gs>
                  <a:gs pos="74000">
                    <a:srgbClr val="ED7D31">
                      <a:lumMod val="50000"/>
                    </a:srgbClr>
                  </a:gs>
                  <a:gs pos="46000">
                    <a:srgbClr val="ED7D31">
                      <a:lumMod val="75000"/>
                    </a:srgbClr>
                  </a:gs>
                </a:gsLst>
                <a:lin ang="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8C75C9F4-7104-4868-9238-71E1CAACF163}"/>
                  </a:ext>
                </a:extLst>
              </p:cNvPr>
              <p:cNvSpPr/>
              <p:nvPr/>
            </p:nvSpPr>
            <p:spPr>
              <a:xfrm rot="5400000">
                <a:off x="2317416" y="3276712"/>
                <a:ext cx="625031" cy="1713170"/>
              </a:xfrm>
              <a:custGeom>
                <a:avLst/>
                <a:gdLst>
                  <a:gd name="connsiteX0" fmla="*/ 473793 w 625031"/>
                  <a:gd name="connsiteY0" fmla="*/ 856585 h 1713170"/>
                  <a:gd name="connsiteX1" fmla="*/ 625031 w 625031"/>
                  <a:gd name="connsiteY1" fmla="*/ 495857 h 1713170"/>
                  <a:gd name="connsiteX2" fmla="*/ 495596 w 625031"/>
                  <a:gd name="connsiteY2" fmla="*/ 856585 h 1713170"/>
                  <a:gd name="connsiteX3" fmla="*/ 625031 w 625031"/>
                  <a:gd name="connsiteY3" fmla="*/ 1217313 h 1713170"/>
                  <a:gd name="connsiteX4" fmla="*/ 473793 w 625031"/>
                  <a:gd name="connsiteY4" fmla="*/ 856585 h 1713170"/>
                  <a:gd name="connsiteX5" fmla="*/ 338608 w 625031"/>
                  <a:gd name="connsiteY5" fmla="*/ 856585 h 1713170"/>
                  <a:gd name="connsiteX6" fmla="*/ 569716 w 625031"/>
                  <a:gd name="connsiteY6" fmla="*/ 305357 h 1713170"/>
                  <a:gd name="connsiteX7" fmla="*/ 364650 w 625031"/>
                  <a:gd name="connsiteY7" fmla="*/ 856585 h 1713170"/>
                  <a:gd name="connsiteX8" fmla="*/ 569716 w 625031"/>
                  <a:gd name="connsiteY8" fmla="*/ 1407813 h 1713170"/>
                  <a:gd name="connsiteX9" fmla="*/ 338608 w 625031"/>
                  <a:gd name="connsiteY9" fmla="*/ 856585 h 1713170"/>
                  <a:gd name="connsiteX10" fmla="*/ 179109 w 625031"/>
                  <a:gd name="connsiteY10" fmla="*/ 856585 h 1713170"/>
                  <a:gd name="connsiteX11" fmla="*/ 462041 w 625031"/>
                  <a:gd name="connsiteY11" fmla="*/ 181749 h 1713170"/>
                  <a:gd name="connsiteX12" fmla="*/ 210990 w 625031"/>
                  <a:gd name="connsiteY12" fmla="*/ 856585 h 1713170"/>
                  <a:gd name="connsiteX13" fmla="*/ 462041 w 625031"/>
                  <a:gd name="connsiteY13" fmla="*/ 1531421 h 1713170"/>
                  <a:gd name="connsiteX14" fmla="*/ 179109 w 625031"/>
                  <a:gd name="connsiteY14" fmla="*/ 856585 h 1713170"/>
                  <a:gd name="connsiteX15" fmla="*/ 0 w 625031"/>
                  <a:gd name="connsiteY15" fmla="*/ 856585 h 1713170"/>
                  <a:gd name="connsiteX16" fmla="*/ 359132 w 625031"/>
                  <a:gd name="connsiteY16" fmla="*/ 0 h 1713170"/>
                  <a:gd name="connsiteX17" fmla="*/ 26181 w 625031"/>
                  <a:gd name="connsiteY17" fmla="*/ 856585 h 1713170"/>
                  <a:gd name="connsiteX18" fmla="*/ 359132 w 625031"/>
                  <a:gd name="connsiteY18" fmla="*/ 1713170 h 1713170"/>
                  <a:gd name="connsiteX19" fmla="*/ 0 w 625031"/>
                  <a:gd name="connsiteY19" fmla="*/ 856585 h 1713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25031" h="1713170">
                    <a:moveTo>
                      <a:pt x="473793" y="856585"/>
                    </a:moveTo>
                    <a:cubicBezTo>
                      <a:pt x="473793" y="657360"/>
                      <a:pt x="541505" y="495857"/>
                      <a:pt x="625031" y="495857"/>
                    </a:cubicBezTo>
                    <a:cubicBezTo>
                      <a:pt x="550522" y="523636"/>
                      <a:pt x="495596" y="676711"/>
                      <a:pt x="495596" y="856585"/>
                    </a:cubicBezTo>
                    <a:cubicBezTo>
                      <a:pt x="495596" y="1036459"/>
                      <a:pt x="550522" y="1189533"/>
                      <a:pt x="625031" y="1217313"/>
                    </a:cubicBezTo>
                    <a:cubicBezTo>
                      <a:pt x="541505" y="1217313"/>
                      <a:pt x="473793" y="1055810"/>
                      <a:pt x="473793" y="856585"/>
                    </a:cubicBezTo>
                    <a:close/>
                    <a:moveTo>
                      <a:pt x="338608" y="856585"/>
                    </a:moveTo>
                    <a:cubicBezTo>
                      <a:pt x="338608" y="552150"/>
                      <a:pt x="442079" y="305357"/>
                      <a:pt x="569716" y="305357"/>
                    </a:cubicBezTo>
                    <a:cubicBezTo>
                      <a:pt x="452715" y="338799"/>
                      <a:pt x="364650" y="575522"/>
                      <a:pt x="364650" y="856585"/>
                    </a:cubicBezTo>
                    <a:cubicBezTo>
                      <a:pt x="364650" y="1137648"/>
                      <a:pt x="452715" y="1374371"/>
                      <a:pt x="569716" y="1407813"/>
                    </a:cubicBezTo>
                    <a:cubicBezTo>
                      <a:pt x="442079" y="1407813"/>
                      <a:pt x="338608" y="1161020"/>
                      <a:pt x="338608" y="856585"/>
                    </a:cubicBezTo>
                    <a:close/>
                    <a:moveTo>
                      <a:pt x="179109" y="856585"/>
                    </a:moveTo>
                    <a:cubicBezTo>
                      <a:pt x="179109" y="483883"/>
                      <a:pt x="305782" y="181749"/>
                      <a:pt x="462041" y="181749"/>
                    </a:cubicBezTo>
                    <a:cubicBezTo>
                      <a:pt x="318803" y="222690"/>
                      <a:pt x="210990" y="512496"/>
                      <a:pt x="210990" y="856585"/>
                    </a:cubicBezTo>
                    <a:cubicBezTo>
                      <a:pt x="210990" y="1200674"/>
                      <a:pt x="318803" y="1490480"/>
                      <a:pt x="462041" y="1531421"/>
                    </a:cubicBezTo>
                    <a:cubicBezTo>
                      <a:pt x="305782" y="1531421"/>
                      <a:pt x="179109" y="1229287"/>
                      <a:pt x="179109" y="856585"/>
                    </a:cubicBezTo>
                    <a:close/>
                    <a:moveTo>
                      <a:pt x="0" y="856585"/>
                    </a:moveTo>
                    <a:cubicBezTo>
                      <a:pt x="0" y="383506"/>
                      <a:pt x="160789" y="0"/>
                      <a:pt x="359132" y="0"/>
                    </a:cubicBezTo>
                    <a:cubicBezTo>
                      <a:pt x="171314" y="33941"/>
                      <a:pt x="26181" y="407325"/>
                      <a:pt x="26181" y="856585"/>
                    </a:cubicBezTo>
                    <a:cubicBezTo>
                      <a:pt x="26181" y="1305845"/>
                      <a:pt x="171314" y="1679228"/>
                      <a:pt x="359132" y="1713170"/>
                    </a:cubicBezTo>
                    <a:cubicBezTo>
                      <a:pt x="160789" y="1713170"/>
                      <a:pt x="0" y="1329664"/>
                      <a:pt x="0" y="856585"/>
                    </a:cubicBezTo>
                    <a:close/>
                  </a:path>
                </a:pathLst>
              </a:custGeom>
              <a:solidFill>
                <a:srgbClr val="FFC00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486" name="テキスト ボックス 485">
            <a:extLst>
              <a:ext uri="{FF2B5EF4-FFF2-40B4-BE49-F238E27FC236}">
                <a16:creationId xmlns:a16="http://schemas.microsoft.com/office/drawing/2014/main" id="{F9058E6E-5749-4D9E-997B-F33768225B10}"/>
              </a:ext>
            </a:extLst>
          </p:cNvPr>
          <p:cNvSpPr txBox="1"/>
          <p:nvPr/>
        </p:nvSpPr>
        <p:spPr>
          <a:xfrm>
            <a:off x="6731334" y="6363712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備前焼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87" name="グループ化 486">
            <a:extLst>
              <a:ext uri="{FF2B5EF4-FFF2-40B4-BE49-F238E27FC236}">
                <a16:creationId xmlns:a16="http://schemas.microsoft.com/office/drawing/2014/main" id="{B4EB7F84-B39D-4FD8-91E2-4E2BF4AD667C}"/>
              </a:ext>
            </a:extLst>
          </p:cNvPr>
          <p:cNvGrpSpPr/>
          <p:nvPr/>
        </p:nvGrpSpPr>
        <p:grpSpPr>
          <a:xfrm>
            <a:off x="8060392" y="4916953"/>
            <a:ext cx="1713918" cy="1332203"/>
            <a:chOff x="817728" y="3790659"/>
            <a:chExt cx="3284509" cy="2553000"/>
          </a:xfrm>
        </p:grpSpPr>
        <p:sp>
          <p:nvSpPr>
            <p:cNvPr id="488" name="楕円 3">
              <a:extLst>
                <a:ext uri="{FF2B5EF4-FFF2-40B4-BE49-F238E27FC236}">
                  <a16:creationId xmlns:a16="http://schemas.microsoft.com/office/drawing/2014/main" id="{5FC0A55D-2626-48B9-93E5-0E884E4D4917}"/>
                </a:ext>
              </a:extLst>
            </p:cNvPr>
            <p:cNvSpPr/>
            <p:nvPr/>
          </p:nvSpPr>
          <p:spPr>
            <a:xfrm flipV="1">
              <a:off x="1636166" y="5325294"/>
              <a:ext cx="1313146" cy="1018365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1170" h="2536167">
                  <a:moveTo>
                    <a:pt x="0" y="948906"/>
                  </a:moveTo>
                  <a:cubicBezTo>
                    <a:pt x="0" y="424840"/>
                    <a:pt x="743469" y="0"/>
                    <a:pt x="1660585" y="0"/>
                  </a:cubicBezTo>
                  <a:cubicBezTo>
                    <a:pt x="2577701" y="0"/>
                    <a:pt x="3321170" y="424840"/>
                    <a:pt x="3321170" y="948906"/>
                  </a:cubicBezTo>
                  <a:cubicBezTo>
                    <a:pt x="3321170" y="1472972"/>
                    <a:pt x="2569074" y="2536167"/>
                    <a:pt x="1651958" y="2536167"/>
                  </a:cubicBezTo>
                  <a:cubicBezTo>
                    <a:pt x="734842" y="2536167"/>
                    <a:pt x="0" y="1472972"/>
                    <a:pt x="0" y="948906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5400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9" name="楕円 488">
              <a:extLst>
                <a:ext uri="{FF2B5EF4-FFF2-40B4-BE49-F238E27FC236}">
                  <a16:creationId xmlns:a16="http://schemas.microsoft.com/office/drawing/2014/main" id="{D6A0250C-FB0A-4528-AEFD-2B401BDFAD14}"/>
                </a:ext>
              </a:extLst>
            </p:cNvPr>
            <p:cNvSpPr/>
            <p:nvPr/>
          </p:nvSpPr>
          <p:spPr>
            <a:xfrm>
              <a:off x="817728" y="3790659"/>
              <a:ext cx="3008419" cy="2439668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54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90" name="グループ化 489">
              <a:extLst>
                <a:ext uri="{FF2B5EF4-FFF2-40B4-BE49-F238E27FC236}">
                  <a16:creationId xmlns:a16="http://schemas.microsoft.com/office/drawing/2014/main" id="{457C5BD7-3561-4458-A14F-6AA41079008D}"/>
                </a:ext>
              </a:extLst>
            </p:cNvPr>
            <p:cNvGrpSpPr/>
            <p:nvPr/>
          </p:nvGrpSpPr>
          <p:grpSpPr>
            <a:xfrm>
              <a:off x="1088184" y="3961833"/>
              <a:ext cx="2410882" cy="1941496"/>
              <a:chOff x="1258496" y="4049476"/>
              <a:chExt cx="2095226" cy="1687297"/>
            </a:xfrm>
          </p:grpSpPr>
          <p:sp>
            <p:nvSpPr>
              <p:cNvPr id="607" name="楕円 220">
                <a:extLst>
                  <a:ext uri="{FF2B5EF4-FFF2-40B4-BE49-F238E27FC236}">
                    <a16:creationId xmlns:a16="http://schemas.microsoft.com/office/drawing/2014/main" id="{885CA829-D1FA-44E9-B79B-14F2CB2F808B}"/>
                  </a:ext>
                </a:extLst>
              </p:cNvPr>
              <p:cNvSpPr/>
              <p:nvPr/>
            </p:nvSpPr>
            <p:spPr>
              <a:xfrm>
                <a:off x="1304018" y="4105097"/>
                <a:ext cx="2049704" cy="1631676"/>
              </a:xfrm>
              <a:custGeom>
                <a:avLst/>
                <a:gdLst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552450 h 1022350"/>
                  <a:gd name="connsiteX1" fmla="*/ 699294 w 1373188"/>
                  <a:gd name="connsiteY1" fmla="*/ 0 h 1022350"/>
                  <a:gd name="connsiteX2" fmla="*/ 1373188 w 1373188"/>
                  <a:gd name="connsiteY2" fmla="*/ 552450 h 1022350"/>
                  <a:gd name="connsiteX3" fmla="*/ 686594 w 1373188"/>
                  <a:gd name="connsiteY3" fmla="*/ 1022350 h 1022350"/>
                  <a:gd name="connsiteX4" fmla="*/ 0 w 1373188"/>
                  <a:gd name="connsiteY4" fmla="*/ 552450 h 102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188" h="1022350">
                    <a:moveTo>
                      <a:pt x="0" y="552450"/>
                    </a:moveTo>
                    <a:cubicBezTo>
                      <a:pt x="0" y="292931"/>
                      <a:pt x="320099" y="0"/>
                      <a:pt x="699294" y="0"/>
                    </a:cubicBezTo>
                    <a:cubicBezTo>
                      <a:pt x="1078489" y="0"/>
                      <a:pt x="1373188" y="292931"/>
                      <a:pt x="1373188" y="552450"/>
                    </a:cubicBezTo>
                    <a:cubicBezTo>
                      <a:pt x="1373188" y="811969"/>
                      <a:pt x="1065789" y="1022350"/>
                      <a:pt x="686594" y="1022350"/>
                    </a:cubicBezTo>
                    <a:cubicBezTo>
                      <a:pt x="307399" y="1022350"/>
                      <a:pt x="0" y="811969"/>
                      <a:pt x="0" y="552450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CE3AE7E7-1303-4028-86DA-0BE96DD33134}"/>
                  </a:ext>
                </a:extLst>
              </p:cNvPr>
              <p:cNvSpPr/>
              <p:nvPr/>
            </p:nvSpPr>
            <p:spPr>
              <a:xfrm>
                <a:off x="1295061" y="4806334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9" name="フリーフォーム: 図形 608">
                <a:extLst>
                  <a:ext uri="{FF2B5EF4-FFF2-40B4-BE49-F238E27FC236}">
                    <a16:creationId xmlns:a16="http://schemas.microsoft.com/office/drawing/2014/main" id="{AE31BA61-C306-48FB-A526-107DBAD5D8C1}"/>
                  </a:ext>
                </a:extLst>
              </p:cNvPr>
              <p:cNvSpPr/>
              <p:nvPr/>
            </p:nvSpPr>
            <p:spPr>
              <a:xfrm rot="18900000" flipH="1">
                <a:off x="2871686" y="4279928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ECB072C1-30C2-4735-B1D4-76945C7D4DC5}"/>
                  </a:ext>
                </a:extLst>
              </p:cNvPr>
              <p:cNvSpPr/>
              <p:nvPr/>
            </p:nvSpPr>
            <p:spPr>
              <a:xfrm rot="4196602">
                <a:off x="1708649" y="4275643"/>
                <a:ext cx="81050" cy="45297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8F317E7C-ED57-43BF-AF18-F1B47978ADBC}"/>
                  </a:ext>
                </a:extLst>
              </p:cNvPr>
              <p:cNvSpPr/>
              <p:nvPr/>
            </p:nvSpPr>
            <p:spPr>
              <a:xfrm rot="1800000">
                <a:off x="1560431" y="4406506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7662D22A-474F-444B-9BB3-E11E7E30CAB0}"/>
                  </a:ext>
                </a:extLst>
              </p:cNvPr>
              <p:cNvSpPr/>
              <p:nvPr/>
            </p:nvSpPr>
            <p:spPr>
              <a:xfrm rot="18900000" flipH="1">
                <a:off x="2989327" y="4364484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41289A5C-68FA-420B-A982-55C602DA3E70}"/>
                  </a:ext>
                </a:extLst>
              </p:cNvPr>
              <p:cNvSpPr/>
              <p:nvPr/>
            </p:nvSpPr>
            <p:spPr>
              <a:xfrm rot="2700000">
                <a:off x="1837321" y="4144979"/>
                <a:ext cx="124601" cy="132802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4" name="フリーフォーム: 図形 613">
                <a:extLst>
                  <a:ext uri="{FF2B5EF4-FFF2-40B4-BE49-F238E27FC236}">
                    <a16:creationId xmlns:a16="http://schemas.microsoft.com/office/drawing/2014/main" id="{9EAF2FEC-F200-41DE-97E4-AFDF688F3ABC}"/>
                  </a:ext>
                </a:extLst>
              </p:cNvPr>
              <p:cNvSpPr/>
              <p:nvPr/>
            </p:nvSpPr>
            <p:spPr>
              <a:xfrm rot="8690456">
                <a:off x="3249675" y="4679554"/>
                <a:ext cx="78439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F7187018-4386-4120-9000-A66A1929BB67}"/>
                  </a:ext>
                </a:extLst>
              </p:cNvPr>
              <p:cNvSpPr/>
              <p:nvPr/>
            </p:nvSpPr>
            <p:spPr>
              <a:xfrm rot="2700000">
                <a:off x="1415407" y="4466672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3DC5A3EA-EF36-4484-87FA-715D0EB07555}"/>
                  </a:ext>
                </a:extLst>
              </p:cNvPr>
              <p:cNvSpPr/>
              <p:nvPr/>
            </p:nvSpPr>
            <p:spPr>
              <a:xfrm rot="5400000">
                <a:off x="2208311" y="402557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7711104C-32FF-4A81-B4C2-958349CC0CA9}"/>
                  </a:ext>
                </a:extLst>
              </p:cNvPr>
              <p:cNvSpPr/>
              <p:nvPr/>
            </p:nvSpPr>
            <p:spPr>
              <a:xfrm rot="6300000">
                <a:off x="2723488" y="4143534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A5D1CBC0-462E-4A2C-9E78-388F64287099}"/>
                  </a:ext>
                </a:extLst>
              </p:cNvPr>
              <p:cNvSpPr/>
              <p:nvPr/>
            </p:nvSpPr>
            <p:spPr>
              <a:xfrm rot="2645381">
                <a:off x="1296642" y="4649402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41FCE1B0-B850-4F24-9246-74A318580420}"/>
                  </a:ext>
                </a:extLst>
              </p:cNvPr>
              <p:cNvSpPr/>
              <p:nvPr/>
            </p:nvSpPr>
            <p:spPr>
              <a:xfrm rot="4500000">
                <a:off x="1652087" y="4450445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FAA6B25D-8ED4-49F1-B7E1-9D8EB335DBEC}"/>
                  </a:ext>
                </a:extLst>
              </p:cNvPr>
              <p:cNvSpPr/>
              <p:nvPr/>
            </p:nvSpPr>
            <p:spPr>
              <a:xfrm flipH="1">
                <a:off x="2254185" y="4215580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243AC23E-176B-4DC0-9542-428FB3352C57}"/>
                  </a:ext>
                </a:extLst>
              </p:cNvPr>
              <p:cNvSpPr/>
              <p:nvPr/>
            </p:nvSpPr>
            <p:spPr>
              <a:xfrm rot="1212245">
                <a:off x="2457908" y="4089647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5F9BB28A-A209-471F-8F16-C2D694387F1F}"/>
                  </a:ext>
                </a:extLst>
              </p:cNvPr>
              <p:cNvSpPr/>
              <p:nvPr/>
            </p:nvSpPr>
            <p:spPr>
              <a:xfrm rot="19321518">
                <a:off x="1472064" y="4717687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071AAA37-C008-4027-B7BC-38E71DA58460}"/>
                  </a:ext>
                </a:extLst>
              </p:cNvPr>
              <p:cNvSpPr/>
              <p:nvPr/>
            </p:nvSpPr>
            <p:spPr>
              <a:xfrm rot="961583">
                <a:off x="2710328" y="4349903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3C332E86-ACA8-4253-A7AE-4ABC3F97A897}"/>
                  </a:ext>
                </a:extLst>
              </p:cNvPr>
              <p:cNvSpPr/>
              <p:nvPr/>
            </p:nvSpPr>
            <p:spPr>
              <a:xfrm rot="20756539">
                <a:off x="1836208" y="4314461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29DAA942-CC74-4AAE-9555-625A145EA459}"/>
                  </a:ext>
                </a:extLst>
              </p:cNvPr>
              <p:cNvSpPr/>
              <p:nvPr/>
            </p:nvSpPr>
            <p:spPr>
              <a:xfrm rot="6300000">
                <a:off x="2888099" y="4583975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086148DC-EDAE-40B0-9832-03AFC40443B1}"/>
                  </a:ext>
                </a:extLst>
              </p:cNvPr>
              <p:cNvSpPr/>
              <p:nvPr/>
            </p:nvSpPr>
            <p:spPr>
              <a:xfrm rot="6300000">
                <a:off x="2507518" y="4382235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695FEFD6-CDF8-4A1B-BB45-56F27BDEDB11}"/>
                  </a:ext>
                </a:extLst>
              </p:cNvPr>
              <p:cNvSpPr/>
              <p:nvPr/>
            </p:nvSpPr>
            <p:spPr>
              <a:xfrm rot="9088986">
                <a:off x="3169849" y="4492893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6AB09952-47E3-4F92-B73E-C90EECA955C7}"/>
                  </a:ext>
                </a:extLst>
              </p:cNvPr>
              <p:cNvSpPr/>
              <p:nvPr/>
            </p:nvSpPr>
            <p:spPr>
              <a:xfrm rot="5075010">
                <a:off x="2130615" y="4317455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03CD5DD6-3AA4-4EE5-8C48-49DCC68BD5B1}"/>
                  </a:ext>
                </a:extLst>
              </p:cNvPr>
              <p:cNvSpPr/>
              <p:nvPr/>
            </p:nvSpPr>
            <p:spPr>
              <a:xfrm rot="20862590">
                <a:off x="1836446" y="4568156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0" name="フリーフォーム: 図形 629">
                <a:extLst>
                  <a:ext uri="{FF2B5EF4-FFF2-40B4-BE49-F238E27FC236}">
                    <a16:creationId xmlns:a16="http://schemas.microsoft.com/office/drawing/2014/main" id="{FFB54EFB-6D17-40F3-BAC9-F383B317DAB1}"/>
                  </a:ext>
                </a:extLst>
              </p:cNvPr>
              <p:cNvSpPr/>
              <p:nvPr/>
            </p:nvSpPr>
            <p:spPr>
              <a:xfrm rot="800733">
                <a:off x="2514240" y="4618238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1" name="フリーフォーム: 図形 630">
                <a:extLst>
                  <a:ext uri="{FF2B5EF4-FFF2-40B4-BE49-F238E27FC236}">
                    <a16:creationId xmlns:a16="http://schemas.microsoft.com/office/drawing/2014/main" id="{EE3852A4-B1A4-4F0D-BB1B-B3811BA9F161}"/>
                  </a:ext>
                </a:extLst>
              </p:cNvPr>
              <p:cNvSpPr/>
              <p:nvPr/>
            </p:nvSpPr>
            <p:spPr>
              <a:xfrm rot="1775517">
                <a:off x="3069865" y="4926213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2" name="フリーフォーム: 図形 631">
                <a:extLst>
                  <a:ext uri="{FF2B5EF4-FFF2-40B4-BE49-F238E27FC236}">
                    <a16:creationId xmlns:a16="http://schemas.microsoft.com/office/drawing/2014/main" id="{213E7C9E-EDCF-4183-BD9B-9EEA7553A28D}"/>
                  </a:ext>
                </a:extLst>
              </p:cNvPr>
              <p:cNvSpPr/>
              <p:nvPr/>
            </p:nvSpPr>
            <p:spPr>
              <a:xfrm rot="17150328">
                <a:off x="1200332" y="4964970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D76CA2DA-BF12-4B4F-B6A3-E2191E577F73}"/>
                  </a:ext>
                </a:extLst>
              </p:cNvPr>
              <p:cNvSpPr/>
              <p:nvPr/>
            </p:nvSpPr>
            <p:spPr>
              <a:xfrm rot="306161">
                <a:off x="2090617" y="4846206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F7B79C80-FA1E-4D24-B9A0-E7A69B7BA196}"/>
                  </a:ext>
                </a:extLst>
              </p:cNvPr>
              <p:cNvSpPr/>
              <p:nvPr/>
            </p:nvSpPr>
            <p:spPr>
              <a:xfrm rot="901944">
                <a:off x="2701565" y="4875413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5" name="フリーフォーム: 図形 634">
                <a:extLst>
                  <a:ext uri="{FF2B5EF4-FFF2-40B4-BE49-F238E27FC236}">
                    <a16:creationId xmlns:a16="http://schemas.microsoft.com/office/drawing/2014/main" id="{EE9905E4-BB5C-4CA4-9B6F-1F087802F47F}"/>
                  </a:ext>
                </a:extLst>
              </p:cNvPr>
              <p:cNvSpPr/>
              <p:nvPr/>
            </p:nvSpPr>
            <p:spPr>
              <a:xfrm rot="20986146">
                <a:off x="1560494" y="4960409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6" name="四角形: 角を丸くする 635">
                <a:extLst>
                  <a:ext uri="{FF2B5EF4-FFF2-40B4-BE49-F238E27FC236}">
                    <a16:creationId xmlns:a16="http://schemas.microsoft.com/office/drawing/2014/main" id="{C116730F-BF04-4D83-8AC7-18AFB003C421}"/>
                  </a:ext>
                </a:extLst>
              </p:cNvPr>
              <p:cNvSpPr/>
              <p:nvPr/>
            </p:nvSpPr>
            <p:spPr>
              <a:xfrm rot="2184916">
                <a:off x="1854285" y="5144138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7" name="四角形: 角を丸くする 636">
                <a:extLst>
                  <a:ext uri="{FF2B5EF4-FFF2-40B4-BE49-F238E27FC236}">
                    <a16:creationId xmlns:a16="http://schemas.microsoft.com/office/drawing/2014/main" id="{99B75121-28A9-4739-9CCB-FE89DB498963}"/>
                  </a:ext>
                </a:extLst>
              </p:cNvPr>
              <p:cNvSpPr/>
              <p:nvPr/>
            </p:nvSpPr>
            <p:spPr>
              <a:xfrm rot="2184916">
                <a:off x="2213060" y="5144138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8" name="四角形: 角を丸くする 637">
                <a:extLst>
                  <a:ext uri="{FF2B5EF4-FFF2-40B4-BE49-F238E27FC236}">
                    <a16:creationId xmlns:a16="http://schemas.microsoft.com/office/drawing/2014/main" id="{B7616E41-CD77-434D-ADED-1409D2DD2C8E}"/>
                  </a:ext>
                </a:extLst>
              </p:cNvPr>
              <p:cNvSpPr/>
              <p:nvPr/>
            </p:nvSpPr>
            <p:spPr>
              <a:xfrm rot="2184916">
                <a:off x="3063182" y="4816920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9" name="四角形: 角を丸くする 638">
                <a:extLst>
                  <a:ext uri="{FF2B5EF4-FFF2-40B4-BE49-F238E27FC236}">
                    <a16:creationId xmlns:a16="http://schemas.microsoft.com/office/drawing/2014/main" id="{92E2EE10-278E-4A5B-9817-925D6EB2F968}"/>
                  </a:ext>
                </a:extLst>
              </p:cNvPr>
              <p:cNvSpPr/>
              <p:nvPr/>
            </p:nvSpPr>
            <p:spPr>
              <a:xfrm rot="2184916">
                <a:off x="2162259" y="4547238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0" name="四角形: 角を丸くする 639">
                <a:extLst>
                  <a:ext uri="{FF2B5EF4-FFF2-40B4-BE49-F238E27FC236}">
                    <a16:creationId xmlns:a16="http://schemas.microsoft.com/office/drawing/2014/main" id="{F212D675-20C0-4ECD-B7DA-C50C491BCB5E}"/>
                  </a:ext>
                </a:extLst>
              </p:cNvPr>
              <p:cNvSpPr/>
              <p:nvPr/>
            </p:nvSpPr>
            <p:spPr>
              <a:xfrm rot="2184916">
                <a:off x="2405084" y="4540395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1" name="四角形: 角を丸くする 640">
                <a:extLst>
                  <a:ext uri="{FF2B5EF4-FFF2-40B4-BE49-F238E27FC236}">
                    <a16:creationId xmlns:a16="http://schemas.microsoft.com/office/drawing/2014/main" id="{543028C0-EFB0-4A4F-88CB-C033856BA8BA}"/>
                  </a:ext>
                </a:extLst>
              </p:cNvPr>
              <p:cNvSpPr/>
              <p:nvPr/>
            </p:nvSpPr>
            <p:spPr>
              <a:xfrm rot="2184916">
                <a:off x="3025626" y="4512129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2" name="四角形: 角を丸くする 641">
                <a:extLst>
                  <a:ext uri="{FF2B5EF4-FFF2-40B4-BE49-F238E27FC236}">
                    <a16:creationId xmlns:a16="http://schemas.microsoft.com/office/drawing/2014/main" id="{DB3017AB-F17B-4C45-9709-53AB5B548978}"/>
                  </a:ext>
                </a:extLst>
              </p:cNvPr>
              <p:cNvSpPr/>
              <p:nvPr/>
            </p:nvSpPr>
            <p:spPr>
              <a:xfrm rot="2184916">
                <a:off x="1819359" y="4779014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80DC71F1-277A-4CCB-BA5E-0E2AF8B0ECCC}"/>
                  </a:ext>
                </a:extLst>
              </p:cNvPr>
              <p:cNvSpPr/>
              <p:nvPr/>
            </p:nvSpPr>
            <p:spPr>
              <a:xfrm>
                <a:off x="2655694" y="5204945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4" name="フリーフォーム: 図形 643">
                <a:extLst>
                  <a:ext uri="{FF2B5EF4-FFF2-40B4-BE49-F238E27FC236}">
                    <a16:creationId xmlns:a16="http://schemas.microsoft.com/office/drawing/2014/main" id="{0D19140F-ADEC-43CC-B275-FC542408F6A7}"/>
                  </a:ext>
                </a:extLst>
              </p:cNvPr>
              <p:cNvSpPr/>
              <p:nvPr/>
            </p:nvSpPr>
            <p:spPr>
              <a:xfrm>
                <a:off x="2519169" y="4242920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5" name="フリーフォーム: 図形 644">
                <a:extLst>
                  <a:ext uri="{FF2B5EF4-FFF2-40B4-BE49-F238E27FC236}">
                    <a16:creationId xmlns:a16="http://schemas.microsoft.com/office/drawing/2014/main" id="{F9D5F34C-A9E0-4B2E-BA83-7EC6D6D6F475}"/>
                  </a:ext>
                </a:extLst>
              </p:cNvPr>
              <p:cNvSpPr/>
              <p:nvPr/>
            </p:nvSpPr>
            <p:spPr>
              <a:xfrm rot="1766645">
                <a:off x="1934969" y="4439770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6" name="フリーフォーム: 図形 645">
                <a:extLst>
                  <a:ext uri="{FF2B5EF4-FFF2-40B4-BE49-F238E27FC236}">
                    <a16:creationId xmlns:a16="http://schemas.microsoft.com/office/drawing/2014/main" id="{626EF192-5C74-44FC-BE0B-0EFC6A344BF9}"/>
                  </a:ext>
                </a:extLst>
              </p:cNvPr>
              <p:cNvSpPr/>
              <p:nvPr/>
            </p:nvSpPr>
            <p:spPr>
              <a:xfrm rot="12626936">
                <a:off x="3084319" y="5144620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7" name="フリーフォーム: 図形 646">
                <a:extLst>
                  <a:ext uri="{FF2B5EF4-FFF2-40B4-BE49-F238E27FC236}">
                    <a16:creationId xmlns:a16="http://schemas.microsoft.com/office/drawing/2014/main" id="{83DB1A8C-8871-49D9-9A5C-1BF84C0D8486}"/>
                  </a:ext>
                </a:extLst>
              </p:cNvPr>
              <p:cNvSpPr/>
              <p:nvPr/>
            </p:nvSpPr>
            <p:spPr>
              <a:xfrm rot="12626936">
                <a:off x="1665095" y="5312895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8" name="四角形: 角を丸くする 647">
                <a:extLst>
                  <a:ext uri="{FF2B5EF4-FFF2-40B4-BE49-F238E27FC236}">
                    <a16:creationId xmlns:a16="http://schemas.microsoft.com/office/drawing/2014/main" id="{8FDFDBFD-E8E7-4DD9-9C71-E42E0420A7F2}"/>
                  </a:ext>
                </a:extLst>
              </p:cNvPr>
              <p:cNvSpPr/>
              <p:nvPr/>
            </p:nvSpPr>
            <p:spPr>
              <a:xfrm rot="2184916">
                <a:off x="2876635" y="5401313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9" name="四角形: 角を丸くする 648">
                <a:extLst>
                  <a:ext uri="{FF2B5EF4-FFF2-40B4-BE49-F238E27FC236}">
                    <a16:creationId xmlns:a16="http://schemas.microsoft.com/office/drawing/2014/main" id="{AEC0CCC5-A0C3-41CE-8B69-7936B42DA9B6}"/>
                  </a:ext>
                </a:extLst>
              </p:cNvPr>
              <p:cNvSpPr/>
              <p:nvPr/>
            </p:nvSpPr>
            <p:spPr>
              <a:xfrm rot="2184916">
                <a:off x="1435185" y="5137787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0" name="四角形: 角を丸くする 649">
                <a:extLst>
                  <a:ext uri="{FF2B5EF4-FFF2-40B4-BE49-F238E27FC236}">
                    <a16:creationId xmlns:a16="http://schemas.microsoft.com/office/drawing/2014/main" id="{12CBC6B1-E501-452D-9A79-834BE9A15EFD}"/>
                  </a:ext>
                </a:extLst>
              </p:cNvPr>
              <p:cNvSpPr/>
              <p:nvPr/>
            </p:nvSpPr>
            <p:spPr>
              <a:xfrm rot="2184916">
                <a:off x="2098760" y="5394962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1" name="四角形: 角を丸くする 650">
                <a:extLst>
                  <a:ext uri="{FF2B5EF4-FFF2-40B4-BE49-F238E27FC236}">
                    <a16:creationId xmlns:a16="http://schemas.microsoft.com/office/drawing/2014/main" id="{1F9E86E5-EA01-4B61-90C4-C2777DF041D4}"/>
                  </a:ext>
                </a:extLst>
              </p:cNvPr>
              <p:cNvSpPr/>
              <p:nvPr/>
            </p:nvSpPr>
            <p:spPr>
              <a:xfrm rot="2184916">
                <a:off x="2028909" y="4734563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2" name="四角形: 角を丸くする 651">
                <a:extLst>
                  <a:ext uri="{FF2B5EF4-FFF2-40B4-BE49-F238E27FC236}">
                    <a16:creationId xmlns:a16="http://schemas.microsoft.com/office/drawing/2014/main" id="{C9726E67-812E-4A02-B900-98F53DC6DF03}"/>
                  </a:ext>
                </a:extLst>
              </p:cNvPr>
              <p:cNvSpPr/>
              <p:nvPr/>
            </p:nvSpPr>
            <p:spPr>
              <a:xfrm rot="2184916">
                <a:off x="1514559" y="4613912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3" name="四角形: 角を丸くする 652">
                <a:extLst>
                  <a:ext uri="{FF2B5EF4-FFF2-40B4-BE49-F238E27FC236}">
                    <a16:creationId xmlns:a16="http://schemas.microsoft.com/office/drawing/2014/main" id="{88050AB0-F101-47F2-A485-4FC69F97CA81}"/>
                  </a:ext>
                </a:extLst>
              </p:cNvPr>
              <p:cNvSpPr/>
              <p:nvPr/>
            </p:nvSpPr>
            <p:spPr>
              <a:xfrm rot="2184916">
                <a:off x="2546201" y="5010605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2C8ADF63-465B-4549-8C52-BB779E3634FD}"/>
                  </a:ext>
                </a:extLst>
              </p:cNvPr>
              <p:cNvSpPr/>
              <p:nvPr/>
            </p:nvSpPr>
            <p:spPr>
              <a:xfrm rot="1973698">
                <a:off x="2319532" y="4686588"/>
                <a:ext cx="116816" cy="74954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8C82CFBC-72D2-40B7-87FF-42BD5500CDF4}"/>
                  </a:ext>
                </a:extLst>
              </p:cNvPr>
              <p:cNvSpPr/>
              <p:nvPr/>
            </p:nvSpPr>
            <p:spPr>
              <a:xfrm rot="12626936">
                <a:off x="1461895" y="4928720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20BD01E9-6C7B-4AD5-83A9-DEBBA1571977}"/>
                  </a:ext>
                </a:extLst>
              </p:cNvPr>
              <p:cNvSpPr/>
              <p:nvPr/>
            </p:nvSpPr>
            <p:spPr>
              <a:xfrm>
                <a:off x="2281044" y="5500220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7" name="四角形: 角を丸くする 656">
                <a:extLst>
                  <a:ext uri="{FF2B5EF4-FFF2-40B4-BE49-F238E27FC236}">
                    <a16:creationId xmlns:a16="http://schemas.microsoft.com/office/drawing/2014/main" id="{EB54E9C8-FC9C-4C0B-A733-901ADF8CC71F}"/>
                  </a:ext>
                </a:extLst>
              </p:cNvPr>
              <p:cNvSpPr/>
              <p:nvPr/>
            </p:nvSpPr>
            <p:spPr>
              <a:xfrm rot="2184916">
                <a:off x="1971527" y="5293180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8" name="四角形: 角を丸くする 657">
                <a:extLst>
                  <a:ext uri="{FF2B5EF4-FFF2-40B4-BE49-F238E27FC236}">
                    <a16:creationId xmlns:a16="http://schemas.microsoft.com/office/drawing/2014/main" id="{B8583F46-84D3-4E7B-AEF8-0C79296D5CE8}"/>
                  </a:ext>
                </a:extLst>
              </p:cNvPr>
              <p:cNvSpPr/>
              <p:nvPr/>
            </p:nvSpPr>
            <p:spPr>
              <a:xfrm rot="2184916">
                <a:off x="1619102" y="5201105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9" name="四角形: 角を丸くする 658">
                <a:extLst>
                  <a:ext uri="{FF2B5EF4-FFF2-40B4-BE49-F238E27FC236}">
                    <a16:creationId xmlns:a16="http://schemas.microsoft.com/office/drawing/2014/main" id="{E6599B6F-31DD-4884-BE4A-9F977E41D0D7}"/>
                  </a:ext>
                </a:extLst>
              </p:cNvPr>
              <p:cNvSpPr/>
              <p:nvPr/>
            </p:nvSpPr>
            <p:spPr>
              <a:xfrm rot="2184916">
                <a:off x="2565252" y="5474155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0" name="四角形: 角を丸くする 659">
                <a:extLst>
                  <a:ext uri="{FF2B5EF4-FFF2-40B4-BE49-F238E27FC236}">
                    <a16:creationId xmlns:a16="http://schemas.microsoft.com/office/drawing/2014/main" id="{3A318167-6AC7-4595-8E72-31053177DC1F}"/>
                  </a:ext>
                </a:extLst>
              </p:cNvPr>
              <p:cNvSpPr/>
              <p:nvPr/>
            </p:nvSpPr>
            <p:spPr>
              <a:xfrm rot="2184916">
                <a:off x="3063727" y="5315405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1" name="四角形: 角を丸くする 660">
                <a:extLst>
                  <a:ext uri="{FF2B5EF4-FFF2-40B4-BE49-F238E27FC236}">
                    <a16:creationId xmlns:a16="http://schemas.microsoft.com/office/drawing/2014/main" id="{2FE52753-193F-4F87-A246-4F3079C792BE}"/>
                  </a:ext>
                </a:extLst>
              </p:cNvPr>
              <p:cNvSpPr/>
              <p:nvPr/>
            </p:nvSpPr>
            <p:spPr>
              <a:xfrm rot="2184916">
                <a:off x="2790676" y="4508955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2" name="四角形: 角を丸くする 661">
                <a:extLst>
                  <a:ext uri="{FF2B5EF4-FFF2-40B4-BE49-F238E27FC236}">
                    <a16:creationId xmlns:a16="http://schemas.microsoft.com/office/drawing/2014/main" id="{A50158F0-4935-4D26-979D-2818343701D7}"/>
                  </a:ext>
                </a:extLst>
              </p:cNvPr>
              <p:cNvSpPr/>
              <p:nvPr/>
            </p:nvSpPr>
            <p:spPr>
              <a:xfrm rot="2184916">
                <a:off x="2108051" y="4210506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3" name="四角形: 角を丸くする 662">
                <a:extLst>
                  <a:ext uri="{FF2B5EF4-FFF2-40B4-BE49-F238E27FC236}">
                    <a16:creationId xmlns:a16="http://schemas.microsoft.com/office/drawing/2014/main" id="{8425471A-B48B-4DB3-B629-2AE924EA9625}"/>
                  </a:ext>
                </a:extLst>
              </p:cNvPr>
              <p:cNvSpPr/>
              <p:nvPr/>
            </p:nvSpPr>
            <p:spPr>
              <a:xfrm rot="4557245">
                <a:off x="2377813" y="5036254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4" name="四角形: 角を丸くする 663">
                <a:extLst>
                  <a:ext uri="{FF2B5EF4-FFF2-40B4-BE49-F238E27FC236}">
                    <a16:creationId xmlns:a16="http://schemas.microsoft.com/office/drawing/2014/main" id="{19E974CE-95CC-4A8F-8C9C-2347580A6B72}"/>
                  </a:ext>
                </a:extLst>
              </p:cNvPr>
              <p:cNvSpPr/>
              <p:nvPr/>
            </p:nvSpPr>
            <p:spPr>
              <a:xfrm rot="7029244">
                <a:off x="1866637" y="5471229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5" name="四角形: 角を丸くする 664">
                <a:extLst>
                  <a:ext uri="{FF2B5EF4-FFF2-40B4-BE49-F238E27FC236}">
                    <a16:creationId xmlns:a16="http://schemas.microsoft.com/office/drawing/2014/main" id="{6A7BE9E6-6E8A-4C90-A68C-16E3B46E6325}"/>
                  </a:ext>
                </a:extLst>
              </p:cNvPr>
              <p:cNvSpPr/>
              <p:nvPr/>
            </p:nvSpPr>
            <p:spPr>
              <a:xfrm rot="7029244">
                <a:off x="2358762" y="4344105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6" name="四角形: 角を丸くする 665">
                <a:extLst>
                  <a:ext uri="{FF2B5EF4-FFF2-40B4-BE49-F238E27FC236}">
                    <a16:creationId xmlns:a16="http://schemas.microsoft.com/office/drawing/2014/main" id="{E5181FE2-50CF-41FA-98DB-573B7F035CF8}"/>
                  </a:ext>
                </a:extLst>
              </p:cNvPr>
              <p:cNvSpPr/>
              <p:nvPr/>
            </p:nvSpPr>
            <p:spPr>
              <a:xfrm rot="3689220">
                <a:off x="1730112" y="4585404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7" name="四角形: 角を丸くする 666">
                <a:extLst>
                  <a:ext uri="{FF2B5EF4-FFF2-40B4-BE49-F238E27FC236}">
                    <a16:creationId xmlns:a16="http://schemas.microsoft.com/office/drawing/2014/main" id="{95491575-CA87-42E3-A366-4BB17ED4E0CD}"/>
                  </a:ext>
                </a:extLst>
              </p:cNvPr>
              <p:cNvSpPr/>
              <p:nvPr/>
            </p:nvSpPr>
            <p:spPr>
              <a:xfrm rot="4557245">
                <a:off x="3000114" y="5001329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8" name="四角形: 角を丸くする 667">
                <a:extLst>
                  <a:ext uri="{FF2B5EF4-FFF2-40B4-BE49-F238E27FC236}">
                    <a16:creationId xmlns:a16="http://schemas.microsoft.com/office/drawing/2014/main" id="{20EEDEBE-76C4-47F1-AB3A-D84ECB0D07C8}"/>
                  </a:ext>
                </a:extLst>
              </p:cNvPr>
              <p:cNvSpPr/>
              <p:nvPr/>
            </p:nvSpPr>
            <p:spPr>
              <a:xfrm rot="4557245">
                <a:off x="2755638" y="5499804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9" name="四角形: 角を丸くする 668">
                <a:extLst>
                  <a:ext uri="{FF2B5EF4-FFF2-40B4-BE49-F238E27FC236}">
                    <a16:creationId xmlns:a16="http://schemas.microsoft.com/office/drawing/2014/main" id="{34F9181C-D35D-49B5-A23A-A80D24D02BAF}"/>
                  </a:ext>
                </a:extLst>
              </p:cNvPr>
              <p:cNvSpPr/>
              <p:nvPr/>
            </p:nvSpPr>
            <p:spPr>
              <a:xfrm rot="6374807">
                <a:off x="2708013" y="4750505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0" name="四角形: 角を丸くする 669">
                <a:extLst>
                  <a:ext uri="{FF2B5EF4-FFF2-40B4-BE49-F238E27FC236}">
                    <a16:creationId xmlns:a16="http://schemas.microsoft.com/office/drawing/2014/main" id="{A4A88D01-F9BE-4700-93C3-9F92F8262416}"/>
                  </a:ext>
                </a:extLst>
              </p:cNvPr>
              <p:cNvSpPr/>
              <p:nvPr/>
            </p:nvSpPr>
            <p:spPr>
              <a:xfrm rot="4557245">
                <a:off x="1914262" y="4902903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1" name="四角形: 角を丸くする 670">
                <a:extLst>
                  <a:ext uri="{FF2B5EF4-FFF2-40B4-BE49-F238E27FC236}">
                    <a16:creationId xmlns:a16="http://schemas.microsoft.com/office/drawing/2014/main" id="{3E7541A2-AE79-458F-A998-DC3EC7456BDE}"/>
                  </a:ext>
                </a:extLst>
              </p:cNvPr>
              <p:cNvSpPr/>
              <p:nvPr/>
            </p:nvSpPr>
            <p:spPr>
              <a:xfrm rot="2184916">
                <a:off x="2390860" y="5312413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2" name="四角形: 角を丸くする 671">
                <a:extLst>
                  <a:ext uri="{FF2B5EF4-FFF2-40B4-BE49-F238E27FC236}">
                    <a16:creationId xmlns:a16="http://schemas.microsoft.com/office/drawing/2014/main" id="{9E2AC782-D598-4E39-A46B-C64ABC42F10E}"/>
                  </a:ext>
                </a:extLst>
              </p:cNvPr>
              <p:cNvSpPr/>
              <p:nvPr/>
            </p:nvSpPr>
            <p:spPr>
              <a:xfrm rot="2184916">
                <a:off x="2952835" y="4782188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3" name="四角形: 角を丸くする 672">
                <a:extLst>
                  <a:ext uri="{FF2B5EF4-FFF2-40B4-BE49-F238E27FC236}">
                    <a16:creationId xmlns:a16="http://schemas.microsoft.com/office/drawing/2014/main" id="{7E895C67-A191-496E-B6E5-B5955F594AC1}"/>
                  </a:ext>
                </a:extLst>
              </p:cNvPr>
              <p:cNvSpPr/>
              <p:nvPr/>
            </p:nvSpPr>
            <p:spPr>
              <a:xfrm rot="2184916">
                <a:off x="3098885" y="4620263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4" name="四角形: 角を丸くする 673">
                <a:extLst>
                  <a:ext uri="{FF2B5EF4-FFF2-40B4-BE49-F238E27FC236}">
                    <a16:creationId xmlns:a16="http://schemas.microsoft.com/office/drawing/2014/main" id="{6F40B008-6D4D-4A56-9271-A9468DD4F2A1}"/>
                  </a:ext>
                </a:extLst>
              </p:cNvPr>
              <p:cNvSpPr/>
              <p:nvPr/>
            </p:nvSpPr>
            <p:spPr>
              <a:xfrm rot="2184916">
                <a:off x="1673310" y="4810763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5" name="四角形: 角を丸くする 674">
                <a:extLst>
                  <a:ext uri="{FF2B5EF4-FFF2-40B4-BE49-F238E27FC236}">
                    <a16:creationId xmlns:a16="http://schemas.microsoft.com/office/drawing/2014/main" id="{7268F8BD-28D8-4801-8953-1A86FE4B0D15}"/>
                  </a:ext>
                </a:extLst>
              </p:cNvPr>
              <p:cNvSpPr/>
              <p:nvPr/>
            </p:nvSpPr>
            <p:spPr>
              <a:xfrm rot="2184916">
                <a:off x="2898860" y="5172713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6" name="四角形: 角を丸くする 675">
                <a:extLst>
                  <a:ext uri="{FF2B5EF4-FFF2-40B4-BE49-F238E27FC236}">
                    <a16:creationId xmlns:a16="http://schemas.microsoft.com/office/drawing/2014/main" id="{9E2DAE59-A8A9-4118-A625-9F69412EE0D2}"/>
                  </a:ext>
                </a:extLst>
              </p:cNvPr>
              <p:cNvSpPr/>
              <p:nvPr/>
            </p:nvSpPr>
            <p:spPr>
              <a:xfrm rot="2184916">
                <a:off x="2111461" y="5610863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1792BB80-0055-4F6B-A76B-4F28633B7B71}"/>
                  </a:ext>
                </a:extLst>
              </p:cNvPr>
              <p:cNvSpPr/>
              <p:nvPr/>
            </p:nvSpPr>
            <p:spPr>
              <a:xfrm>
                <a:off x="2014344" y="5004920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91" name="グループ化 490">
              <a:extLst>
                <a:ext uri="{FF2B5EF4-FFF2-40B4-BE49-F238E27FC236}">
                  <a16:creationId xmlns:a16="http://schemas.microsoft.com/office/drawing/2014/main" id="{19AF4F0A-E603-4DC0-AF74-C1704DD230DE}"/>
                </a:ext>
              </a:extLst>
            </p:cNvPr>
            <p:cNvGrpSpPr/>
            <p:nvPr/>
          </p:nvGrpSpPr>
          <p:grpSpPr>
            <a:xfrm>
              <a:off x="2454339" y="4743040"/>
              <a:ext cx="1647898" cy="1076716"/>
              <a:chOff x="4865320" y="2995386"/>
              <a:chExt cx="1650488" cy="1078409"/>
            </a:xfrm>
          </p:grpSpPr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AE50C5A7-A783-42C9-89F5-0C1178D40ADD}"/>
                  </a:ext>
                </a:extLst>
              </p:cNvPr>
              <p:cNvSpPr/>
              <p:nvPr/>
            </p:nvSpPr>
            <p:spPr>
              <a:xfrm>
                <a:off x="4865320" y="2995386"/>
                <a:ext cx="1650488" cy="1078409"/>
              </a:xfrm>
              <a:custGeom>
                <a:avLst/>
                <a:gdLst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37101 w 1522107"/>
                  <a:gd name="connsiteY11" fmla="*/ 487475 h 979137"/>
                  <a:gd name="connsiteX12" fmla="*/ 655697 w 1522107"/>
                  <a:gd name="connsiteY12" fmla="*/ 474733 h 979137"/>
                  <a:gd name="connsiteX13" fmla="*/ 1032660 w 1522107"/>
                  <a:gd name="connsiteY13" fmla="*/ 256518 h 979137"/>
                  <a:gd name="connsiteX14" fmla="*/ 1385554 w 1522107"/>
                  <a:gd name="connsiteY14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55697 w 1522107"/>
                  <a:gd name="connsiteY11" fmla="*/ 474733 h 979137"/>
                  <a:gd name="connsiteX12" fmla="*/ 1032660 w 1522107"/>
                  <a:gd name="connsiteY12" fmla="*/ 256518 h 979137"/>
                  <a:gd name="connsiteX13" fmla="*/ 1385554 w 1522107"/>
                  <a:gd name="connsiteY13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778449 w 1522107"/>
                  <a:gd name="connsiteY4" fmla="*/ 768076 h 979137"/>
                  <a:gd name="connsiteX5" fmla="*/ 468857 w 1522107"/>
                  <a:gd name="connsiteY5" fmla="*/ 956314 h 979137"/>
                  <a:gd name="connsiteX6" fmla="*/ 4398 w 1522107"/>
                  <a:gd name="connsiteY6" fmla="*/ 831252 h 979137"/>
                  <a:gd name="connsiteX7" fmla="*/ 349900 w 1522107"/>
                  <a:gd name="connsiteY7" fmla="*/ 496602 h 979137"/>
                  <a:gd name="connsiteX8" fmla="*/ 512210 w 1522107"/>
                  <a:gd name="connsiteY8" fmla="*/ 473874 h 979137"/>
                  <a:gd name="connsiteX9" fmla="*/ 621086 w 1522107"/>
                  <a:gd name="connsiteY9" fmla="*/ 482431 h 979137"/>
                  <a:gd name="connsiteX10" fmla="*/ 655697 w 1522107"/>
                  <a:gd name="connsiteY10" fmla="*/ 474733 h 979137"/>
                  <a:gd name="connsiteX11" fmla="*/ 1032660 w 1522107"/>
                  <a:gd name="connsiteY11" fmla="*/ 256518 h 979137"/>
                  <a:gd name="connsiteX12" fmla="*/ 1385554 w 1522107"/>
                  <a:gd name="connsiteY12" fmla="*/ 1375 h 979137"/>
                  <a:gd name="connsiteX0" fmla="*/ 1483789 w 1541454"/>
                  <a:gd name="connsiteY0" fmla="*/ 589 h 1080515"/>
                  <a:gd name="connsiteX1" fmla="*/ 1520615 w 1541454"/>
                  <a:gd name="connsiteY1" fmla="*/ 167313 h 1080515"/>
                  <a:gd name="connsiteX2" fmla="*/ 1190929 w 1541454"/>
                  <a:gd name="connsiteY2" fmla="*/ 378572 h 1080515"/>
                  <a:gd name="connsiteX3" fmla="*/ 811842 w 1541454"/>
                  <a:gd name="connsiteY3" fmla="*/ 810506 h 1080515"/>
                  <a:gd name="connsiteX4" fmla="*/ 778449 w 1541454"/>
                  <a:gd name="connsiteY4" fmla="*/ 869454 h 1080515"/>
                  <a:gd name="connsiteX5" fmla="*/ 468857 w 1541454"/>
                  <a:gd name="connsiteY5" fmla="*/ 1057692 h 1080515"/>
                  <a:gd name="connsiteX6" fmla="*/ 4398 w 1541454"/>
                  <a:gd name="connsiteY6" fmla="*/ 932630 h 1080515"/>
                  <a:gd name="connsiteX7" fmla="*/ 349900 w 1541454"/>
                  <a:gd name="connsiteY7" fmla="*/ 597980 h 1080515"/>
                  <a:gd name="connsiteX8" fmla="*/ 512210 w 1541454"/>
                  <a:gd name="connsiteY8" fmla="*/ 575252 h 1080515"/>
                  <a:gd name="connsiteX9" fmla="*/ 621086 w 1541454"/>
                  <a:gd name="connsiteY9" fmla="*/ 583809 h 1080515"/>
                  <a:gd name="connsiteX10" fmla="*/ 655697 w 1541454"/>
                  <a:gd name="connsiteY10" fmla="*/ 576111 h 1080515"/>
                  <a:gd name="connsiteX11" fmla="*/ 1032660 w 1541454"/>
                  <a:gd name="connsiteY11" fmla="*/ 357896 h 1080515"/>
                  <a:gd name="connsiteX12" fmla="*/ 1483789 w 1541454"/>
                  <a:gd name="connsiteY12" fmla="*/ 589 h 1080515"/>
                  <a:gd name="connsiteX0" fmla="*/ 1483789 w 1625783"/>
                  <a:gd name="connsiteY0" fmla="*/ 7467 h 1087393"/>
                  <a:gd name="connsiteX1" fmla="*/ 1610991 w 1625783"/>
                  <a:gd name="connsiteY1" fmla="*/ 142755 h 1087393"/>
                  <a:gd name="connsiteX2" fmla="*/ 1190929 w 1625783"/>
                  <a:gd name="connsiteY2" fmla="*/ 385450 h 1087393"/>
                  <a:gd name="connsiteX3" fmla="*/ 811842 w 1625783"/>
                  <a:gd name="connsiteY3" fmla="*/ 817384 h 1087393"/>
                  <a:gd name="connsiteX4" fmla="*/ 778449 w 1625783"/>
                  <a:gd name="connsiteY4" fmla="*/ 876332 h 1087393"/>
                  <a:gd name="connsiteX5" fmla="*/ 468857 w 1625783"/>
                  <a:gd name="connsiteY5" fmla="*/ 1064570 h 1087393"/>
                  <a:gd name="connsiteX6" fmla="*/ 4398 w 1625783"/>
                  <a:gd name="connsiteY6" fmla="*/ 939508 h 1087393"/>
                  <a:gd name="connsiteX7" fmla="*/ 349900 w 1625783"/>
                  <a:gd name="connsiteY7" fmla="*/ 604858 h 1087393"/>
                  <a:gd name="connsiteX8" fmla="*/ 512210 w 1625783"/>
                  <a:gd name="connsiteY8" fmla="*/ 582130 h 1087393"/>
                  <a:gd name="connsiteX9" fmla="*/ 621086 w 1625783"/>
                  <a:gd name="connsiteY9" fmla="*/ 590687 h 1087393"/>
                  <a:gd name="connsiteX10" fmla="*/ 655697 w 1625783"/>
                  <a:gd name="connsiteY10" fmla="*/ 582989 h 1087393"/>
                  <a:gd name="connsiteX11" fmla="*/ 1032660 w 1625783"/>
                  <a:gd name="connsiteY11" fmla="*/ 364774 h 1087393"/>
                  <a:gd name="connsiteX12" fmla="*/ 1483789 w 1625783"/>
                  <a:gd name="connsiteY12" fmla="*/ 7467 h 1087393"/>
                  <a:gd name="connsiteX0" fmla="*/ 1483789 w 1636925"/>
                  <a:gd name="connsiteY0" fmla="*/ 6918 h 1086844"/>
                  <a:gd name="connsiteX1" fmla="*/ 1610991 w 1636925"/>
                  <a:gd name="connsiteY1" fmla="*/ 142206 h 1086844"/>
                  <a:gd name="connsiteX2" fmla="*/ 1190929 w 1636925"/>
                  <a:gd name="connsiteY2" fmla="*/ 384901 h 1086844"/>
                  <a:gd name="connsiteX3" fmla="*/ 811842 w 1636925"/>
                  <a:gd name="connsiteY3" fmla="*/ 816835 h 1086844"/>
                  <a:gd name="connsiteX4" fmla="*/ 778449 w 1636925"/>
                  <a:gd name="connsiteY4" fmla="*/ 875783 h 1086844"/>
                  <a:gd name="connsiteX5" fmla="*/ 468857 w 1636925"/>
                  <a:gd name="connsiteY5" fmla="*/ 1064021 h 1086844"/>
                  <a:gd name="connsiteX6" fmla="*/ 4398 w 1636925"/>
                  <a:gd name="connsiteY6" fmla="*/ 938959 h 1086844"/>
                  <a:gd name="connsiteX7" fmla="*/ 349900 w 1636925"/>
                  <a:gd name="connsiteY7" fmla="*/ 604309 h 1086844"/>
                  <a:gd name="connsiteX8" fmla="*/ 512210 w 1636925"/>
                  <a:gd name="connsiteY8" fmla="*/ 581581 h 1086844"/>
                  <a:gd name="connsiteX9" fmla="*/ 621086 w 1636925"/>
                  <a:gd name="connsiteY9" fmla="*/ 590138 h 1086844"/>
                  <a:gd name="connsiteX10" fmla="*/ 655697 w 1636925"/>
                  <a:gd name="connsiteY10" fmla="*/ 582440 h 1086844"/>
                  <a:gd name="connsiteX11" fmla="*/ 1032660 w 1636925"/>
                  <a:gd name="connsiteY11" fmla="*/ 364225 h 1086844"/>
                  <a:gd name="connsiteX12" fmla="*/ 1483789 w 1636925"/>
                  <a:gd name="connsiteY12" fmla="*/ 6918 h 1086844"/>
                  <a:gd name="connsiteX0" fmla="*/ 1479859 w 1625099"/>
                  <a:gd name="connsiteY0" fmla="*/ 8030 h 1076167"/>
                  <a:gd name="connsiteX1" fmla="*/ 1610991 w 1625099"/>
                  <a:gd name="connsiteY1" fmla="*/ 131529 h 1076167"/>
                  <a:gd name="connsiteX2" fmla="*/ 1190929 w 1625099"/>
                  <a:gd name="connsiteY2" fmla="*/ 374224 h 1076167"/>
                  <a:gd name="connsiteX3" fmla="*/ 811842 w 1625099"/>
                  <a:gd name="connsiteY3" fmla="*/ 806158 h 1076167"/>
                  <a:gd name="connsiteX4" fmla="*/ 778449 w 1625099"/>
                  <a:gd name="connsiteY4" fmla="*/ 865106 h 1076167"/>
                  <a:gd name="connsiteX5" fmla="*/ 468857 w 1625099"/>
                  <a:gd name="connsiteY5" fmla="*/ 1053344 h 1076167"/>
                  <a:gd name="connsiteX6" fmla="*/ 4398 w 1625099"/>
                  <a:gd name="connsiteY6" fmla="*/ 928282 h 1076167"/>
                  <a:gd name="connsiteX7" fmla="*/ 349900 w 1625099"/>
                  <a:gd name="connsiteY7" fmla="*/ 593632 h 1076167"/>
                  <a:gd name="connsiteX8" fmla="*/ 512210 w 1625099"/>
                  <a:gd name="connsiteY8" fmla="*/ 570904 h 1076167"/>
                  <a:gd name="connsiteX9" fmla="*/ 621086 w 1625099"/>
                  <a:gd name="connsiteY9" fmla="*/ 579461 h 1076167"/>
                  <a:gd name="connsiteX10" fmla="*/ 655697 w 1625099"/>
                  <a:gd name="connsiteY10" fmla="*/ 571763 h 1076167"/>
                  <a:gd name="connsiteX11" fmla="*/ 1032660 w 1625099"/>
                  <a:gd name="connsiteY11" fmla="*/ 353548 h 1076167"/>
                  <a:gd name="connsiteX12" fmla="*/ 1479859 w 1625099"/>
                  <a:gd name="connsiteY12" fmla="*/ 8030 h 1076167"/>
                  <a:gd name="connsiteX0" fmla="*/ 1479859 w 1622785"/>
                  <a:gd name="connsiteY0" fmla="*/ 4442 h 1072579"/>
                  <a:gd name="connsiteX1" fmla="*/ 1610991 w 1622785"/>
                  <a:gd name="connsiteY1" fmla="*/ 127941 h 1072579"/>
                  <a:gd name="connsiteX2" fmla="*/ 1190929 w 1622785"/>
                  <a:gd name="connsiteY2" fmla="*/ 370636 h 1072579"/>
                  <a:gd name="connsiteX3" fmla="*/ 811842 w 1622785"/>
                  <a:gd name="connsiteY3" fmla="*/ 802570 h 1072579"/>
                  <a:gd name="connsiteX4" fmla="*/ 778449 w 1622785"/>
                  <a:gd name="connsiteY4" fmla="*/ 861518 h 1072579"/>
                  <a:gd name="connsiteX5" fmla="*/ 468857 w 1622785"/>
                  <a:gd name="connsiteY5" fmla="*/ 1049756 h 1072579"/>
                  <a:gd name="connsiteX6" fmla="*/ 4398 w 1622785"/>
                  <a:gd name="connsiteY6" fmla="*/ 924694 h 1072579"/>
                  <a:gd name="connsiteX7" fmla="*/ 349900 w 1622785"/>
                  <a:gd name="connsiteY7" fmla="*/ 590044 h 1072579"/>
                  <a:gd name="connsiteX8" fmla="*/ 512210 w 1622785"/>
                  <a:gd name="connsiteY8" fmla="*/ 567316 h 1072579"/>
                  <a:gd name="connsiteX9" fmla="*/ 621086 w 1622785"/>
                  <a:gd name="connsiteY9" fmla="*/ 575873 h 1072579"/>
                  <a:gd name="connsiteX10" fmla="*/ 655697 w 1622785"/>
                  <a:gd name="connsiteY10" fmla="*/ 568175 h 1072579"/>
                  <a:gd name="connsiteX11" fmla="*/ 1032660 w 1622785"/>
                  <a:gd name="connsiteY11" fmla="*/ 349960 h 1072579"/>
                  <a:gd name="connsiteX12" fmla="*/ 1479859 w 1622785"/>
                  <a:gd name="connsiteY12" fmla="*/ 4442 h 1072579"/>
                  <a:gd name="connsiteX0" fmla="*/ 1479859 w 1650488"/>
                  <a:gd name="connsiteY0" fmla="*/ 10037 h 1078174"/>
                  <a:gd name="connsiteX1" fmla="*/ 1638498 w 1650488"/>
                  <a:gd name="connsiteY1" fmla="*/ 117819 h 1078174"/>
                  <a:gd name="connsiteX2" fmla="*/ 1190929 w 1650488"/>
                  <a:gd name="connsiteY2" fmla="*/ 376231 h 1078174"/>
                  <a:gd name="connsiteX3" fmla="*/ 811842 w 1650488"/>
                  <a:gd name="connsiteY3" fmla="*/ 808165 h 1078174"/>
                  <a:gd name="connsiteX4" fmla="*/ 778449 w 1650488"/>
                  <a:gd name="connsiteY4" fmla="*/ 867113 h 1078174"/>
                  <a:gd name="connsiteX5" fmla="*/ 468857 w 1650488"/>
                  <a:gd name="connsiteY5" fmla="*/ 1055351 h 1078174"/>
                  <a:gd name="connsiteX6" fmla="*/ 4398 w 1650488"/>
                  <a:gd name="connsiteY6" fmla="*/ 930289 h 1078174"/>
                  <a:gd name="connsiteX7" fmla="*/ 349900 w 1650488"/>
                  <a:gd name="connsiteY7" fmla="*/ 595639 h 1078174"/>
                  <a:gd name="connsiteX8" fmla="*/ 512210 w 1650488"/>
                  <a:gd name="connsiteY8" fmla="*/ 572911 h 1078174"/>
                  <a:gd name="connsiteX9" fmla="*/ 621086 w 1650488"/>
                  <a:gd name="connsiteY9" fmla="*/ 581468 h 1078174"/>
                  <a:gd name="connsiteX10" fmla="*/ 655697 w 1650488"/>
                  <a:gd name="connsiteY10" fmla="*/ 573770 h 1078174"/>
                  <a:gd name="connsiteX11" fmla="*/ 1032660 w 1650488"/>
                  <a:gd name="connsiteY11" fmla="*/ 355555 h 1078174"/>
                  <a:gd name="connsiteX12" fmla="*/ 1479859 w 1650488"/>
                  <a:gd name="connsiteY12" fmla="*/ 10037 h 1078174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50488" h="1078409">
                    <a:moveTo>
                      <a:pt x="1479859" y="10272"/>
                    </a:moveTo>
                    <a:cubicBezTo>
                      <a:pt x="1580832" y="-30005"/>
                      <a:pt x="1686653" y="57022"/>
                      <a:pt x="1638498" y="118054"/>
                    </a:cubicBezTo>
                    <a:cubicBezTo>
                      <a:pt x="1590343" y="179086"/>
                      <a:pt x="1352417" y="253665"/>
                      <a:pt x="1190929" y="376466"/>
                    </a:cubicBezTo>
                    <a:cubicBezTo>
                      <a:pt x="906156" y="615749"/>
                      <a:pt x="851345" y="733656"/>
                      <a:pt x="811842" y="808400"/>
                    </a:cubicBezTo>
                    <a:lnTo>
                      <a:pt x="778449" y="867348"/>
                    </a:lnTo>
                    <a:cubicBezTo>
                      <a:pt x="721493" y="947322"/>
                      <a:pt x="608647" y="1019413"/>
                      <a:pt x="468857" y="1055586"/>
                    </a:cubicBezTo>
                    <a:cubicBezTo>
                      <a:pt x="245193" y="1113463"/>
                      <a:pt x="37247" y="1057470"/>
                      <a:pt x="4398" y="930524"/>
                    </a:cubicBezTo>
                    <a:cubicBezTo>
                      <a:pt x="-28451" y="803579"/>
                      <a:pt x="126235" y="653750"/>
                      <a:pt x="349900" y="595874"/>
                    </a:cubicBezTo>
                    <a:cubicBezTo>
                      <a:pt x="405816" y="581405"/>
                      <a:pt x="460749" y="574052"/>
                      <a:pt x="512210" y="573146"/>
                    </a:cubicBezTo>
                    <a:cubicBezTo>
                      <a:pt x="550806" y="572467"/>
                      <a:pt x="587448" y="575413"/>
                      <a:pt x="621086" y="581703"/>
                    </a:cubicBezTo>
                    <a:lnTo>
                      <a:pt x="655697" y="574005"/>
                    </a:lnTo>
                    <a:cubicBezTo>
                      <a:pt x="790042" y="534453"/>
                      <a:pt x="940635" y="428296"/>
                      <a:pt x="1032660" y="359719"/>
                    </a:cubicBezTo>
                    <a:cubicBezTo>
                      <a:pt x="1124685" y="291142"/>
                      <a:pt x="1378886" y="50549"/>
                      <a:pt x="1479859" y="10272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5" name="楕円 604">
                <a:extLst>
                  <a:ext uri="{FF2B5EF4-FFF2-40B4-BE49-F238E27FC236}">
                    <a16:creationId xmlns:a16="http://schemas.microsoft.com/office/drawing/2014/main" id="{261CD684-0D81-475C-B4F2-ED2258D99F51}"/>
                  </a:ext>
                </a:extLst>
              </p:cNvPr>
              <p:cNvSpPr/>
              <p:nvPr/>
            </p:nvSpPr>
            <p:spPr>
              <a:xfrm rot="20572417">
                <a:off x="4889172" y="3619909"/>
                <a:ext cx="702156" cy="363448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400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6" name="楕円 605">
                <a:extLst>
                  <a:ext uri="{FF2B5EF4-FFF2-40B4-BE49-F238E27FC236}">
                    <a16:creationId xmlns:a16="http://schemas.microsoft.com/office/drawing/2014/main" id="{1BBBBB2E-8AFC-4C2A-8569-2392A7C9DD62}"/>
                  </a:ext>
                </a:extLst>
              </p:cNvPr>
              <p:cNvSpPr/>
              <p:nvPr/>
            </p:nvSpPr>
            <p:spPr>
              <a:xfrm rot="20572417">
                <a:off x="5028969" y="3771617"/>
                <a:ext cx="402001" cy="20808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0" scaled="1"/>
              </a:gradFill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92" name="グループ化 491">
              <a:extLst>
                <a:ext uri="{FF2B5EF4-FFF2-40B4-BE49-F238E27FC236}">
                  <a16:creationId xmlns:a16="http://schemas.microsoft.com/office/drawing/2014/main" id="{7DD5032D-B602-413A-9A41-1A83253F10CD}"/>
                </a:ext>
              </a:extLst>
            </p:cNvPr>
            <p:cNvGrpSpPr/>
            <p:nvPr/>
          </p:nvGrpSpPr>
          <p:grpSpPr>
            <a:xfrm>
              <a:off x="1177271" y="4491317"/>
              <a:ext cx="518583" cy="339474"/>
              <a:chOff x="4139811" y="3028239"/>
              <a:chExt cx="587229" cy="440845"/>
            </a:xfrm>
          </p:grpSpPr>
          <p:grpSp>
            <p:nvGrpSpPr>
              <p:cNvPr id="593" name="グループ化 592">
                <a:extLst>
                  <a:ext uri="{FF2B5EF4-FFF2-40B4-BE49-F238E27FC236}">
                    <a16:creationId xmlns:a16="http://schemas.microsoft.com/office/drawing/2014/main" id="{4F918E12-01EE-4EC1-8AE6-348DB7409E37}"/>
                  </a:ext>
                </a:extLst>
              </p:cNvPr>
              <p:cNvGrpSpPr/>
              <p:nvPr/>
            </p:nvGrpSpPr>
            <p:grpSpPr>
              <a:xfrm>
                <a:off x="4139811" y="3028239"/>
                <a:ext cx="587229" cy="440845"/>
                <a:chOff x="4139811" y="3028239"/>
                <a:chExt cx="587229" cy="440845"/>
              </a:xfrm>
            </p:grpSpPr>
            <p:sp>
              <p:nvSpPr>
                <p:cNvPr id="601" name="楕円 600">
                  <a:extLst>
                    <a:ext uri="{FF2B5EF4-FFF2-40B4-BE49-F238E27FC236}">
                      <a16:creationId xmlns:a16="http://schemas.microsoft.com/office/drawing/2014/main" id="{46DB9218-453B-4700-A249-8421AD0CD843}"/>
                    </a:ext>
                  </a:extLst>
                </p:cNvPr>
                <p:cNvSpPr/>
                <p:nvPr/>
              </p:nvSpPr>
              <p:spPr>
                <a:xfrm rot="898387">
                  <a:off x="4260565" y="3191412"/>
                  <a:ext cx="77858" cy="249329"/>
                </a:xfrm>
                <a:prstGeom prst="ellipse">
                  <a:avLst/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2" name="楕円 601">
                  <a:extLst>
                    <a:ext uri="{FF2B5EF4-FFF2-40B4-BE49-F238E27FC236}">
                      <a16:creationId xmlns:a16="http://schemas.microsoft.com/office/drawing/2014/main" id="{620D974F-87E3-44C2-B00B-72834E55D2FB}"/>
                    </a:ext>
                  </a:extLst>
                </p:cNvPr>
                <p:cNvSpPr/>
                <p:nvPr/>
              </p:nvSpPr>
              <p:spPr>
                <a:xfrm rot="2700000">
                  <a:off x="4225547" y="3191412"/>
                  <a:ext cx="77858" cy="249329"/>
                </a:xfrm>
                <a:prstGeom prst="ellipse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3" name="フリーフォーム: 図形 602">
                  <a:extLst>
                    <a:ext uri="{FF2B5EF4-FFF2-40B4-BE49-F238E27FC236}">
                      <a16:creationId xmlns:a16="http://schemas.microsoft.com/office/drawing/2014/main" id="{A17089D3-115E-4CDF-BC87-848241E2F1FB}"/>
                    </a:ext>
                  </a:extLst>
                </p:cNvPr>
                <p:cNvSpPr/>
                <p:nvPr/>
              </p:nvSpPr>
              <p:spPr>
                <a:xfrm>
                  <a:off x="4286227" y="3028239"/>
                  <a:ext cx="440813" cy="440845"/>
                </a:xfrm>
                <a:custGeom>
                  <a:avLst/>
                  <a:gdLst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0813" h="440845">
                      <a:moveTo>
                        <a:pt x="220600" y="0"/>
                      </a:moveTo>
                      <a:cubicBezTo>
                        <a:pt x="290333" y="73"/>
                        <a:pt x="357640" y="33325"/>
                        <a:pt x="399783" y="92349"/>
                      </a:cubicBezTo>
                      <a:cubicBezTo>
                        <a:pt x="455974" y="171048"/>
                        <a:pt x="454305" y="277183"/>
                        <a:pt x="395667" y="354076"/>
                      </a:cubicBezTo>
                      <a:cubicBezTo>
                        <a:pt x="337029" y="430969"/>
                        <a:pt x="235119" y="460661"/>
                        <a:pt x="144357" y="427295"/>
                      </a:cubicBezTo>
                      <a:lnTo>
                        <a:pt x="144784" y="426136"/>
                      </a:lnTo>
                      <a:lnTo>
                        <a:pt x="127001" y="422599"/>
                      </a:lnTo>
                      <a:cubicBezTo>
                        <a:pt x="95762" y="409586"/>
                        <a:pt x="73842" y="379120"/>
                        <a:pt x="73842" y="343611"/>
                      </a:cubicBezTo>
                      <a:cubicBezTo>
                        <a:pt x="73842" y="296266"/>
                        <a:pt x="112810" y="257886"/>
                        <a:pt x="160879" y="257886"/>
                      </a:cubicBezTo>
                      <a:cubicBezTo>
                        <a:pt x="172897" y="257886"/>
                        <a:pt x="184345" y="260285"/>
                        <a:pt x="194758" y="264623"/>
                      </a:cubicBezTo>
                      <a:lnTo>
                        <a:pt x="203581" y="270482"/>
                      </a:lnTo>
                      <a:lnTo>
                        <a:pt x="235310" y="271573"/>
                      </a:lnTo>
                      <a:cubicBezTo>
                        <a:pt x="245982" y="268464"/>
                        <a:pt x="255684" y="262023"/>
                        <a:pt x="262771" y="252729"/>
                      </a:cubicBezTo>
                      <a:cubicBezTo>
                        <a:pt x="276945" y="234142"/>
                        <a:pt x="277348" y="208487"/>
                        <a:pt x="263766" y="189464"/>
                      </a:cubicBezTo>
                      <a:cubicBezTo>
                        <a:pt x="250183" y="170441"/>
                        <a:pt x="225787" y="162493"/>
                        <a:pt x="203606" y="169864"/>
                      </a:cubicBezTo>
                      <a:cubicBezTo>
                        <a:pt x="181424" y="177235"/>
                        <a:pt x="166638" y="198204"/>
                        <a:pt x="167143" y="221573"/>
                      </a:cubicBezTo>
                      <a:cubicBezTo>
                        <a:pt x="-5235" y="315646"/>
                        <a:pt x="55748" y="223980"/>
                        <a:pt x="51" y="225184"/>
                      </a:cubicBezTo>
                      <a:cubicBezTo>
                        <a:pt x="-2038" y="128506"/>
                        <a:pt x="59134" y="41758"/>
                        <a:pt x="150900" y="11263"/>
                      </a:cubicBezTo>
                      <a:cubicBezTo>
                        <a:pt x="173842" y="3639"/>
                        <a:pt x="197356" y="-24"/>
                        <a:pt x="220600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94" name="二等辺三角形 593">
                <a:extLst>
                  <a:ext uri="{FF2B5EF4-FFF2-40B4-BE49-F238E27FC236}">
                    <a16:creationId xmlns:a16="http://schemas.microsoft.com/office/drawing/2014/main" id="{4E4363C4-76A0-4142-961F-245BBDFF9059}"/>
                  </a:ext>
                </a:extLst>
              </p:cNvPr>
              <p:cNvSpPr/>
              <p:nvPr/>
            </p:nvSpPr>
            <p:spPr>
              <a:xfrm rot="12782294">
                <a:off x="4562071" y="3064669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5" name="二等辺三角形 594">
                <a:extLst>
                  <a:ext uri="{FF2B5EF4-FFF2-40B4-BE49-F238E27FC236}">
                    <a16:creationId xmlns:a16="http://schemas.microsoft.com/office/drawing/2014/main" id="{D80FC29C-E401-474B-8165-8201E8D48D84}"/>
                  </a:ext>
                </a:extLst>
              </p:cNvPr>
              <p:cNvSpPr/>
              <p:nvPr/>
            </p:nvSpPr>
            <p:spPr>
              <a:xfrm rot="15537102">
                <a:off x="4636156" y="3159534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6" name="二等辺三角形 595">
                <a:extLst>
                  <a:ext uri="{FF2B5EF4-FFF2-40B4-BE49-F238E27FC236}">
                    <a16:creationId xmlns:a16="http://schemas.microsoft.com/office/drawing/2014/main" id="{FFBC0AB0-89BD-4D41-86DE-F53270F8E16E}"/>
                  </a:ext>
                </a:extLst>
              </p:cNvPr>
              <p:cNvSpPr/>
              <p:nvPr/>
            </p:nvSpPr>
            <p:spPr>
              <a:xfrm rot="19478095">
                <a:off x="4563269" y="3329175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7" name="二等辺三角形 596">
                <a:extLst>
                  <a:ext uri="{FF2B5EF4-FFF2-40B4-BE49-F238E27FC236}">
                    <a16:creationId xmlns:a16="http://schemas.microsoft.com/office/drawing/2014/main" id="{F62E62C5-6E39-4B14-AD5E-95F5FD1E1DB6}"/>
                  </a:ext>
                </a:extLst>
              </p:cNvPr>
              <p:cNvSpPr/>
              <p:nvPr/>
            </p:nvSpPr>
            <p:spPr>
              <a:xfrm rot="17501834">
                <a:off x="4627564" y="3260119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8" name="二等辺三角形 597">
                <a:extLst>
                  <a:ext uri="{FF2B5EF4-FFF2-40B4-BE49-F238E27FC236}">
                    <a16:creationId xmlns:a16="http://schemas.microsoft.com/office/drawing/2014/main" id="{B7217FAF-3AEC-412B-94C3-B0C66D57615C}"/>
                  </a:ext>
                </a:extLst>
              </p:cNvPr>
              <p:cNvSpPr/>
              <p:nvPr/>
            </p:nvSpPr>
            <p:spPr>
              <a:xfrm rot="10800000">
                <a:off x="4471584" y="3043238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9" name="二等辺三角形 598">
                <a:extLst>
                  <a:ext uri="{FF2B5EF4-FFF2-40B4-BE49-F238E27FC236}">
                    <a16:creationId xmlns:a16="http://schemas.microsoft.com/office/drawing/2014/main" id="{DD434B60-B079-4186-87F4-F57B7348BDFC}"/>
                  </a:ext>
                </a:extLst>
              </p:cNvPr>
              <p:cNvSpPr/>
              <p:nvPr/>
            </p:nvSpPr>
            <p:spPr>
              <a:xfrm rot="8100000">
                <a:off x="4364428" y="3090862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0" name="二等辺三角形 599">
                <a:extLst>
                  <a:ext uri="{FF2B5EF4-FFF2-40B4-BE49-F238E27FC236}">
                    <a16:creationId xmlns:a16="http://schemas.microsoft.com/office/drawing/2014/main" id="{E23E9193-1483-443F-92FF-DBBF9FE5FA85}"/>
                  </a:ext>
                </a:extLst>
              </p:cNvPr>
              <p:cNvSpPr/>
              <p:nvPr/>
            </p:nvSpPr>
            <p:spPr>
              <a:xfrm>
                <a:off x="4483491" y="3357562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93" name="グループ化 492">
              <a:extLst>
                <a:ext uri="{FF2B5EF4-FFF2-40B4-BE49-F238E27FC236}">
                  <a16:creationId xmlns:a16="http://schemas.microsoft.com/office/drawing/2014/main" id="{045B533B-B3CB-4479-A316-C0AF4F4E47B6}"/>
                </a:ext>
              </a:extLst>
            </p:cNvPr>
            <p:cNvGrpSpPr/>
            <p:nvPr/>
          </p:nvGrpSpPr>
          <p:grpSpPr>
            <a:xfrm rot="9900000">
              <a:off x="2107676" y="4141449"/>
              <a:ext cx="518583" cy="339474"/>
              <a:chOff x="4139811" y="3028239"/>
              <a:chExt cx="587229" cy="440845"/>
            </a:xfrm>
          </p:grpSpPr>
          <p:grpSp>
            <p:nvGrpSpPr>
              <p:cNvPr id="582" name="グループ化 581">
                <a:extLst>
                  <a:ext uri="{FF2B5EF4-FFF2-40B4-BE49-F238E27FC236}">
                    <a16:creationId xmlns:a16="http://schemas.microsoft.com/office/drawing/2014/main" id="{9CF723FC-54A8-4A75-97FB-7086A424D1E0}"/>
                  </a:ext>
                </a:extLst>
              </p:cNvPr>
              <p:cNvGrpSpPr/>
              <p:nvPr/>
            </p:nvGrpSpPr>
            <p:grpSpPr>
              <a:xfrm>
                <a:off x="4139811" y="3028239"/>
                <a:ext cx="587229" cy="440845"/>
                <a:chOff x="4139811" y="3028239"/>
                <a:chExt cx="587229" cy="440845"/>
              </a:xfrm>
            </p:grpSpPr>
            <p:sp>
              <p:nvSpPr>
                <p:cNvPr id="590" name="楕円 589">
                  <a:extLst>
                    <a:ext uri="{FF2B5EF4-FFF2-40B4-BE49-F238E27FC236}">
                      <a16:creationId xmlns:a16="http://schemas.microsoft.com/office/drawing/2014/main" id="{C878456C-11F7-4C3E-A094-5AE2D574E095}"/>
                    </a:ext>
                  </a:extLst>
                </p:cNvPr>
                <p:cNvSpPr/>
                <p:nvPr/>
              </p:nvSpPr>
              <p:spPr>
                <a:xfrm rot="898387">
                  <a:off x="4260565" y="3191412"/>
                  <a:ext cx="77858" cy="249329"/>
                </a:xfrm>
                <a:prstGeom prst="ellipse">
                  <a:avLst/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1" name="楕円 590">
                  <a:extLst>
                    <a:ext uri="{FF2B5EF4-FFF2-40B4-BE49-F238E27FC236}">
                      <a16:creationId xmlns:a16="http://schemas.microsoft.com/office/drawing/2014/main" id="{BC561A80-769D-4F09-A6A6-8F3992C39E2C}"/>
                    </a:ext>
                  </a:extLst>
                </p:cNvPr>
                <p:cNvSpPr/>
                <p:nvPr/>
              </p:nvSpPr>
              <p:spPr>
                <a:xfrm rot="2700000">
                  <a:off x="4225547" y="3191412"/>
                  <a:ext cx="77858" cy="249329"/>
                </a:xfrm>
                <a:prstGeom prst="ellipse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2" name="フリーフォーム: 図形 591">
                  <a:extLst>
                    <a:ext uri="{FF2B5EF4-FFF2-40B4-BE49-F238E27FC236}">
                      <a16:creationId xmlns:a16="http://schemas.microsoft.com/office/drawing/2014/main" id="{1B79263A-D954-4C7A-9196-D6F44070D7C9}"/>
                    </a:ext>
                  </a:extLst>
                </p:cNvPr>
                <p:cNvSpPr/>
                <p:nvPr/>
              </p:nvSpPr>
              <p:spPr>
                <a:xfrm>
                  <a:off x="4286227" y="3028239"/>
                  <a:ext cx="440813" cy="440845"/>
                </a:xfrm>
                <a:custGeom>
                  <a:avLst/>
                  <a:gdLst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0813" h="440845">
                      <a:moveTo>
                        <a:pt x="220600" y="0"/>
                      </a:moveTo>
                      <a:cubicBezTo>
                        <a:pt x="290333" y="73"/>
                        <a:pt x="357640" y="33325"/>
                        <a:pt x="399783" y="92349"/>
                      </a:cubicBezTo>
                      <a:cubicBezTo>
                        <a:pt x="455974" y="171048"/>
                        <a:pt x="454305" y="277183"/>
                        <a:pt x="395667" y="354076"/>
                      </a:cubicBezTo>
                      <a:cubicBezTo>
                        <a:pt x="337029" y="430969"/>
                        <a:pt x="235119" y="460661"/>
                        <a:pt x="144357" y="427295"/>
                      </a:cubicBezTo>
                      <a:lnTo>
                        <a:pt x="144784" y="426136"/>
                      </a:lnTo>
                      <a:lnTo>
                        <a:pt x="127001" y="422599"/>
                      </a:lnTo>
                      <a:cubicBezTo>
                        <a:pt x="95762" y="409586"/>
                        <a:pt x="73842" y="379120"/>
                        <a:pt x="73842" y="343611"/>
                      </a:cubicBezTo>
                      <a:cubicBezTo>
                        <a:pt x="73842" y="296266"/>
                        <a:pt x="112810" y="257886"/>
                        <a:pt x="160879" y="257886"/>
                      </a:cubicBezTo>
                      <a:cubicBezTo>
                        <a:pt x="172897" y="257886"/>
                        <a:pt x="184345" y="260285"/>
                        <a:pt x="194758" y="264623"/>
                      </a:cubicBezTo>
                      <a:lnTo>
                        <a:pt x="203581" y="270482"/>
                      </a:lnTo>
                      <a:lnTo>
                        <a:pt x="235310" y="271573"/>
                      </a:lnTo>
                      <a:cubicBezTo>
                        <a:pt x="245982" y="268464"/>
                        <a:pt x="255684" y="262023"/>
                        <a:pt x="262771" y="252729"/>
                      </a:cubicBezTo>
                      <a:cubicBezTo>
                        <a:pt x="276945" y="234142"/>
                        <a:pt x="277348" y="208487"/>
                        <a:pt x="263766" y="189464"/>
                      </a:cubicBezTo>
                      <a:cubicBezTo>
                        <a:pt x="250183" y="170441"/>
                        <a:pt x="225787" y="162493"/>
                        <a:pt x="203606" y="169864"/>
                      </a:cubicBezTo>
                      <a:cubicBezTo>
                        <a:pt x="181424" y="177235"/>
                        <a:pt x="166638" y="198204"/>
                        <a:pt x="167143" y="221573"/>
                      </a:cubicBezTo>
                      <a:cubicBezTo>
                        <a:pt x="-5235" y="315646"/>
                        <a:pt x="55748" y="223980"/>
                        <a:pt x="51" y="225184"/>
                      </a:cubicBezTo>
                      <a:cubicBezTo>
                        <a:pt x="-2038" y="128506"/>
                        <a:pt x="59134" y="41758"/>
                        <a:pt x="150900" y="11263"/>
                      </a:cubicBezTo>
                      <a:cubicBezTo>
                        <a:pt x="173842" y="3639"/>
                        <a:pt x="197356" y="-24"/>
                        <a:pt x="220600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83" name="二等辺三角形 582">
                <a:extLst>
                  <a:ext uri="{FF2B5EF4-FFF2-40B4-BE49-F238E27FC236}">
                    <a16:creationId xmlns:a16="http://schemas.microsoft.com/office/drawing/2014/main" id="{74650479-E4B1-40A8-869A-00ADA179888E}"/>
                  </a:ext>
                </a:extLst>
              </p:cNvPr>
              <p:cNvSpPr/>
              <p:nvPr/>
            </p:nvSpPr>
            <p:spPr>
              <a:xfrm rot="12782294">
                <a:off x="4562071" y="3064669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4" name="二等辺三角形 583">
                <a:extLst>
                  <a:ext uri="{FF2B5EF4-FFF2-40B4-BE49-F238E27FC236}">
                    <a16:creationId xmlns:a16="http://schemas.microsoft.com/office/drawing/2014/main" id="{4FEF0B9C-5FFD-4BAD-A3B9-CEDFCA3E62A8}"/>
                  </a:ext>
                </a:extLst>
              </p:cNvPr>
              <p:cNvSpPr/>
              <p:nvPr/>
            </p:nvSpPr>
            <p:spPr>
              <a:xfrm rot="15537102">
                <a:off x="4636156" y="3159534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5" name="二等辺三角形 584">
                <a:extLst>
                  <a:ext uri="{FF2B5EF4-FFF2-40B4-BE49-F238E27FC236}">
                    <a16:creationId xmlns:a16="http://schemas.microsoft.com/office/drawing/2014/main" id="{C23D7F19-364A-4931-ABE5-8ED62F46C54B}"/>
                  </a:ext>
                </a:extLst>
              </p:cNvPr>
              <p:cNvSpPr/>
              <p:nvPr/>
            </p:nvSpPr>
            <p:spPr>
              <a:xfrm rot="19478095">
                <a:off x="4563269" y="3329175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6" name="二等辺三角形 585">
                <a:extLst>
                  <a:ext uri="{FF2B5EF4-FFF2-40B4-BE49-F238E27FC236}">
                    <a16:creationId xmlns:a16="http://schemas.microsoft.com/office/drawing/2014/main" id="{7CEA29ED-E301-4ED2-A005-225AE96581CD}"/>
                  </a:ext>
                </a:extLst>
              </p:cNvPr>
              <p:cNvSpPr/>
              <p:nvPr/>
            </p:nvSpPr>
            <p:spPr>
              <a:xfrm rot="17501834">
                <a:off x="4627564" y="3260119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7" name="二等辺三角形 586">
                <a:extLst>
                  <a:ext uri="{FF2B5EF4-FFF2-40B4-BE49-F238E27FC236}">
                    <a16:creationId xmlns:a16="http://schemas.microsoft.com/office/drawing/2014/main" id="{85255A75-60DD-48B0-8625-B17FEE39DD0F}"/>
                  </a:ext>
                </a:extLst>
              </p:cNvPr>
              <p:cNvSpPr/>
              <p:nvPr/>
            </p:nvSpPr>
            <p:spPr>
              <a:xfrm rot="10800000">
                <a:off x="4471584" y="3043238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8" name="二等辺三角形 587">
                <a:extLst>
                  <a:ext uri="{FF2B5EF4-FFF2-40B4-BE49-F238E27FC236}">
                    <a16:creationId xmlns:a16="http://schemas.microsoft.com/office/drawing/2014/main" id="{7968668B-6F27-4CE4-A6AE-B9F0055FEFFE}"/>
                  </a:ext>
                </a:extLst>
              </p:cNvPr>
              <p:cNvSpPr/>
              <p:nvPr/>
            </p:nvSpPr>
            <p:spPr>
              <a:xfrm rot="8100000">
                <a:off x="4364428" y="3090862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9" name="二等辺三角形 588">
                <a:extLst>
                  <a:ext uri="{FF2B5EF4-FFF2-40B4-BE49-F238E27FC236}">
                    <a16:creationId xmlns:a16="http://schemas.microsoft.com/office/drawing/2014/main" id="{B4ABCAFD-2C6C-448E-8D4F-FE6CCA386B6F}"/>
                  </a:ext>
                </a:extLst>
              </p:cNvPr>
              <p:cNvSpPr/>
              <p:nvPr/>
            </p:nvSpPr>
            <p:spPr>
              <a:xfrm>
                <a:off x="4483491" y="3357562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94" name="グループ化 493">
              <a:extLst>
                <a:ext uri="{FF2B5EF4-FFF2-40B4-BE49-F238E27FC236}">
                  <a16:creationId xmlns:a16="http://schemas.microsoft.com/office/drawing/2014/main" id="{477058F7-9F0A-402F-9D36-D6F00C5EA11C}"/>
                </a:ext>
              </a:extLst>
            </p:cNvPr>
            <p:cNvGrpSpPr/>
            <p:nvPr/>
          </p:nvGrpSpPr>
          <p:grpSpPr>
            <a:xfrm>
              <a:off x="1309938" y="5081951"/>
              <a:ext cx="518583" cy="339474"/>
              <a:chOff x="4139811" y="3028239"/>
              <a:chExt cx="587229" cy="440845"/>
            </a:xfrm>
          </p:grpSpPr>
          <p:grpSp>
            <p:nvGrpSpPr>
              <p:cNvPr id="571" name="グループ化 570">
                <a:extLst>
                  <a:ext uri="{FF2B5EF4-FFF2-40B4-BE49-F238E27FC236}">
                    <a16:creationId xmlns:a16="http://schemas.microsoft.com/office/drawing/2014/main" id="{87A1AD31-6EAF-405B-A822-12C3C7AF5715}"/>
                  </a:ext>
                </a:extLst>
              </p:cNvPr>
              <p:cNvGrpSpPr/>
              <p:nvPr/>
            </p:nvGrpSpPr>
            <p:grpSpPr>
              <a:xfrm>
                <a:off x="4139811" y="3028239"/>
                <a:ext cx="587229" cy="440845"/>
                <a:chOff x="4139811" y="3028239"/>
                <a:chExt cx="587229" cy="440845"/>
              </a:xfrm>
            </p:grpSpPr>
            <p:sp>
              <p:nvSpPr>
                <p:cNvPr id="579" name="楕円 578">
                  <a:extLst>
                    <a:ext uri="{FF2B5EF4-FFF2-40B4-BE49-F238E27FC236}">
                      <a16:creationId xmlns:a16="http://schemas.microsoft.com/office/drawing/2014/main" id="{B5019027-2A54-4127-94E5-039C679BA851}"/>
                    </a:ext>
                  </a:extLst>
                </p:cNvPr>
                <p:cNvSpPr/>
                <p:nvPr/>
              </p:nvSpPr>
              <p:spPr>
                <a:xfrm rot="898387">
                  <a:off x="4260565" y="3191412"/>
                  <a:ext cx="77858" cy="249329"/>
                </a:xfrm>
                <a:prstGeom prst="ellipse">
                  <a:avLst/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0" name="楕円 579">
                  <a:extLst>
                    <a:ext uri="{FF2B5EF4-FFF2-40B4-BE49-F238E27FC236}">
                      <a16:creationId xmlns:a16="http://schemas.microsoft.com/office/drawing/2014/main" id="{664A8D34-8EAC-4AA6-A499-878F4994A5FE}"/>
                    </a:ext>
                  </a:extLst>
                </p:cNvPr>
                <p:cNvSpPr/>
                <p:nvPr/>
              </p:nvSpPr>
              <p:spPr>
                <a:xfrm rot="2700000">
                  <a:off x="4225547" y="3191412"/>
                  <a:ext cx="77858" cy="249329"/>
                </a:xfrm>
                <a:prstGeom prst="ellipse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1" name="フリーフォーム: 図形 580">
                  <a:extLst>
                    <a:ext uri="{FF2B5EF4-FFF2-40B4-BE49-F238E27FC236}">
                      <a16:creationId xmlns:a16="http://schemas.microsoft.com/office/drawing/2014/main" id="{B3824213-BEEE-4CDF-A419-AF1B54F84D02}"/>
                    </a:ext>
                  </a:extLst>
                </p:cNvPr>
                <p:cNvSpPr/>
                <p:nvPr/>
              </p:nvSpPr>
              <p:spPr>
                <a:xfrm>
                  <a:off x="4286227" y="3028239"/>
                  <a:ext cx="440813" cy="440845"/>
                </a:xfrm>
                <a:custGeom>
                  <a:avLst/>
                  <a:gdLst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0813" h="440845">
                      <a:moveTo>
                        <a:pt x="220600" y="0"/>
                      </a:moveTo>
                      <a:cubicBezTo>
                        <a:pt x="290333" y="73"/>
                        <a:pt x="357640" y="33325"/>
                        <a:pt x="399783" y="92349"/>
                      </a:cubicBezTo>
                      <a:cubicBezTo>
                        <a:pt x="455974" y="171048"/>
                        <a:pt x="454305" y="277183"/>
                        <a:pt x="395667" y="354076"/>
                      </a:cubicBezTo>
                      <a:cubicBezTo>
                        <a:pt x="337029" y="430969"/>
                        <a:pt x="235119" y="460661"/>
                        <a:pt x="144357" y="427295"/>
                      </a:cubicBezTo>
                      <a:lnTo>
                        <a:pt x="144784" y="426136"/>
                      </a:lnTo>
                      <a:lnTo>
                        <a:pt x="127001" y="422599"/>
                      </a:lnTo>
                      <a:cubicBezTo>
                        <a:pt x="95762" y="409586"/>
                        <a:pt x="73842" y="379120"/>
                        <a:pt x="73842" y="343611"/>
                      </a:cubicBezTo>
                      <a:cubicBezTo>
                        <a:pt x="73842" y="296266"/>
                        <a:pt x="112810" y="257886"/>
                        <a:pt x="160879" y="257886"/>
                      </a:cubicBezTo>
                      <a:cubicBezTo>
                        <a:pt x="172897" y="257886"/>
                        <a:pt x="184345" y="260285"/>
                        <a:pt x="194758" y="264623"/>
                      </a:cubicBezTo>
                      <a:lnTo>
                        <a:pt x="203581" y="270482"/>
                      </a:lnTo>
                      <a:lnTo>
                        <a:pt x="235310" y="271573"/>
                      </a:lnTo>
                      <a:cubicBezTo>
                        <a:pt x="245982" y="268464"/>
                        <a:pt x="255684" y="262023"/>
                        <a:pt x="262771" y="252729"/>
                      </a:cubicBezTo>
                      <a:cubicBezTo>
                        <a:pt x="276945" y="234142"/>
                        <a:pt x="277348" y="208487"/>
                        <a:pt x="263766" y="189464"/>
                      </a:cubicBezTo>
                      <a:cubicBezTo>
                        <a:pt x="250183" y="170441"/>
                        <a:pt x="225787" y="162493"/>
                        <a:pt x="203606" y="169864"/>
                      </a:cubicBezTo>
                      <a:cubicBezTo>
                        <a:pt x="181424" y="177235"/>
                        <a:pt x="166638" y="198204"/>
                        <a:pt x="167143" y="221573"/>
                      </a:cubicBezTo>
                      <a:cubicBezTo>
                        <a:pt x="-5235" y="315646"/>
                        <a:pt x="55748" y="223980"/>
                        <a:pt x="51" y="225184"/>
                      </a:cubicBezTo>
                      <a:cubicBezTo>
                        <a:pt x="-2038" y="128506"/>
                        <a:pt x="59134" y="41758"/>
                        <a:pt x="150900" y="11263"/>
                      </a:cubicBezTo>
                      <a:cubicBezTo>
                        <a:pt x="173842" y="3639"/>
                        <a:pt x="197356" y="-24"/>
                        <a:pt x="220600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72" name="二等辺三角形 571">
                <a:extLst>
                  <a:ext uri="{FF2B5EF4-FFF2-40B4-BE49-F238E27FC236}">
                    <a16:creationId xmlns:a16="http://schemas.microsoft.com/office/drawing/2014/main" id="{D7A31410-F3C6-485D-A2DF-5E734C5A9313}"/>
                  </a:ext>
                </a:extLst>
              </p:cNvPr>
              <p:cNvSpPr/>
              <p:nvPr/>
            </p:nvSpPr>
            <p:spPr>
              <a:xfrm rot="12782294">
                <a:off x="4562071" y="3064669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3" name="二等辺三角形 572">
                <a:extLst>
                  <a:ext uri="{FF2B5EF4-FFF2-40B4-BE49-F238E27FC236}">
                    <a16:creationId xmlns:a16="http://schemas.microsoft.com/office/drawing/2014/main" id="{C0F31C3E-570B-48C9-A471-840B0B9089DF}"/>
                  </a:ext>
                </a:extLst>
              </p:cNvPr>
              <p:cNvSpPr/>
              <p:nvPr/>
            </p:nvSpPr>
            <p:spPr>
              <a:xfrm rot="15537102">
                <a:off x="4636156" y="3159534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4" name="二等辺三角形 573">
                <a:extLst>
                  <a:ext uri="{FF2B5EF4-FFF2-40B4-BE49-F238E27FC236}">
                    <a16:creationId xmlns:a16="http://schemas.microsoft.com/office/drawing/2014/main" id="{6FACBF06-8B24-4011-8E3F-674A04D60404}"/>
                  </a:ext>
                </a:extLst>
              </p:cNvPr>
              <p:cNvSpPr/>
              <p:nvPr/>
            </p:nvSpPr>
            <p:spPr>
              <a:xfrm rot="19478095">
                <a:off x="4563269" y="3329175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5" name="二等辺三角形 574">
                <a:extLst>
                  <a:ext uri="{FF2B5EF4-FFF2-40B4-BE49-F238E27FC236}">
                    <a16:creationId xmlns:a16="http://schemas.microsoft.com/office/drawing/2014/main" id="{76CD93E2-6492-4F7C-9B73-F0A77C23518B}"/>
                  </a:ext>
                </a:extLst>
              </p:cNvPr>
              <p:cNvSpPr/>
              <p:nvPr/>
            </p:nvSpPr>
            <p:spPr>
              <a:xfrm rot="17501834">
                <a:off x="4627564" y="3260119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6" name="二等辺三角形 575">
                <a:extLst>
                  <a:ext uri="{FF2B5EF4-FFF2-40B4-BE49-F238E27FC236}">
                    <a16:creationId xmlns:a16="http://schemas.microsoft.com/office/drawing/2014/main" id="{1BDFBC64-523F-40C2-98F7-C6F71DD47821}"/>
                  </a:ext>
                </a:extLst>
              </p:cNvPr>
              <p:cNvSpPr/>
              <p:nvPr/>
            </p:nvSpPr>
            <p:spPr>
              <a:xfrm rot="10800000">
                <a:off x="4471584" y="3043238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7" name="二等辺三角形 576">
                <a:extLst>
                  <a:ext uri="{FF2B5EF4-FFF2-40B4-BE49-F238E27FC236}">
                    <a16:creationId xmlns:a16="http://schemas.microsoft.com/office/drawing/2014/main" id="{0FB6C308-45DB-4B73-966E-22F49A390C13}"/>
                  </a:ext>
                </a:extLst>
              </p:cNvPr>
              <p:cNvSpPr/>
              <p:nvPr/>
            </p:nvSpPr>
            <p:spPr>
              <a:xfrm rot="8100000">
                <a:off x="4364428" y="3090862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8" name="二等辺三角形 577">
                <a:extLst>
                  <a:ext uri="{FF2B5EF4-FFF2-40B4-BE49-F238E27FC236}">
                    <a16:creationId xmlns:a16="http://schemas.microsoft.com/office/drawing/2014/main" id="{2C2B49F4-8C73-4696-B413-0211A7C3B5DD}"/>
                  </a:ext>
                </a:extLst>
              </p:cNvPr>
              <p:cNvSpPr/>
              <p:nvPr/>
            </p:nvSpPr>
            <p:spPr>
              <a:xfrm>
                <a:off x="4483491" y="3357562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95" name="グループ化 494">
              <a:extLst>
                <a:ext uri="{FF2B5EF4-FFF2-40B4-BE49-F238E27FC236}">
                  <a16:creationId xmlns:a16="http://schemas.microsoft.com/office/drawing/2014/main" id="{598A1B7F-4F1D-4DAB-A283-1A86C062B95F}"/>
                </a:ext>
              </a:extLst>
            </p:cNvPr>
            <p:cNvGrpSpPr/>
            <p:nvPr/>
          </p:nvGrpSpPr>
          <p:grpSpPr>
            <a:xfrm rot="3108962">
              <a:off x="2945876" y="4585950"/>
              <a:ext cx="518583" cy="339474"/>
              <a:chOff x="4139811" y="3028239"/>
              <a:chExt cx="587229" cy="440845"/>
            </a:xfrm>
          </p:grpSpPr>
          <p:grpSp>
            <p:nvGrpSpPr>
              <p:cNvPr id="560" name="グループ化 559">
                <a:extLst>
                  <a:ext uri="{FF2B5EF4-FFF2-40B4-BE49-F238E27FC236}">
                    <a16:creationId xmlns:a16="http://schemas.microsoft.com/office/drawing/2014/main" id="{10C2C318-E931-4988-9249-7FB57759C7FC}"/>
                  </a:ext>
                </a:extLst>
              </p:cNvPr>
              <p:cNvGrpSpPr/>
              <p:nvPr/>
            </p:nvGrpSpPr>
            <p:grpSpPr>
              <a:xfrm>
                <a:off x="4139811" y="3028239"/>
                <a:ext cx="587229" cy="440845"/>
                <a:chOff x="4139811" y="3028239"/>
                <a:chExt cx="587229" cy="440845"/>
              </a:xfrm>
            </p:grpSpPr>
            <p:sp>
              <p:nvSpPr>
                <p:cNvPr id="568" name="楕円 567">
                  <a:extLst>
                    <a:ext uri="{FF2B5EF4-FFF2-40B4-BE49-F238E27FC236}">
                      <a16:creationId xmlns:a16="http://schemas.microsoft.com/office/drawing/2014/main" id="{359A30E9-BF07-4C48-9CB4-335BF51D6DCF}"/>
                    </a:ext>
                  </a:extLst>
                </p:cNvPr>
                <p:cNvSpPr/>
                <p:nvPr/>
              </p:nvSpPr>
              <p:spPr>
                <a:xfrm rot="898387">
                  <a:off x="4260565" y="3191412"/>
                  <a:ext cx="77858" cy="249329"/>
                </a:xfrm>
                <a:prstGeom prst="ellipse">
                  <a:avLst/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9" name="楕円 568">
                  <a:extLst>
                    <a:ext uri="{FF2B5EF4-FFF2-40B4-BE49-F238E27FC236}">
                      <a16:creationId xmlns:a16="http://schemas.microsoft.com/office/drawing/2014/main" id="{032BFCC7-8176-4E40-A88A-B00FFE90FE4E}"/>
                    </a:ext>
                  </a:extLst>
                </p:cNvPr>
                <p:cNvSpPr/>
                <p:nvPr/>
              </p:nvSpPr>
              <p:spPr>
                <a:xfrm rot="2700000">
                  <a:off x="4225547" y="3191412"/>
                  <a:ext cx="77858" cy="249329"/>
                </a:xfrm>
                <a:prstGeom prst="ellipse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DBE38441-64A2-43C6-BB96-AE3C3C2764A8}"/>
                    </a:ext>
                  </a:extLst>
                </p:cNvPr>
                <p:cNvSpPr/>
                <p:nvPr/>
              </p:nvSpPr>
              <p:spPr>
                <a:xfrm>
                  <a:off x="4286227" y="3028239"/>
                  <a:ext cx="440813" cy="440845"/>
                </a:xfrm>
                <a:custGeom>
                  <a:avLst/>
                  <a:gdLst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0813" h="440845">
                      <a:moveTo>
                        <a:pt x="220600" y="0"/>
                      </a:moveTo>
                      <a:cubicBezTo>
                        <a:pt x="290333" y="73"/>
                        <a:pt x="357640" y="33325"/>
                        <a:pt x="399783" y="92349"/>
                      </a:cubicBezTo>
                      <a:cubicBezTo>
                        <a:pt x="455974" y="171048"/>
                        <a:pt x="454305" y="277183"/>
                        <a:pt x="395667" y="354076"/>
                      </a:cubicBezTo>
                      <a:cubicBezTo>
                        <a:pt x="337029" y="430969"/>
                        <a:pt x="235119" y="460661"/>
                        <a:pt x="144357" y="427295"/>
                      </a:cubicBezTo>
                      <a:lnTo>
                        <a:pt x="144784" y="426136"/>
                      </a:lnTo>
                      <a:lnTo>
                        <a:pt x="127001" y="422599"/>
                      </a:lnTo>
                      <a:cubicBezTo>
                        <a:pt x="95762" y="409586"/>
                        <a:pt x="73842" y="379120"/>
                        <a:pt x="73842" y="343611"/>
                      </a:cubicBezTo>
                      <a:cubicBezTo>
                        <a:pt x="73842" y="296266"/>
                        <a:pt x="112810" y="257886"/>
                        <a:pt x="160879" y="257886"/>
                      </a:cubicBezTo>
                      <a:cubicBezTo>
                        <a:pt x="172897" y="257886"/>
                        <a:pt x="184345" y="260285"/>
                        <a:pt x="194758" y="264623"/>
                      </a:cubicBezTo>
                      <a:lnTo>
                        <a:pt x="203581" y="270482"/>
                      </a:lnTo>
                      <a:lnTo>
                        <a:pt x="235310" y="271573"/>
                      </a:lnTo>
                      <a:cubicBezTo>
                        <a:pt x="245982" y="268464"/>
                        <a:pt x="255684" y="262023"/>
                        <a:pt x="262771" y="252729"/>
                      </a:cubicBezTo>
                      <a:cubicBezTo>
                        <a:pt x="276945" y="234142"/>
                        <a:pt x="277348" y="208487"/>
                        <a:pt x="263766" y="189464"/>
                      </a:cubicBezTo>
                      <a:cubicBezTo>
                        <a:pt x="250183" y="170441"/>
                        <a:pt x="225787" y="162493"/>
                        <a:pt x="203606" y="169864"/>
                      </a:cubicBezTo>
                      <a:cubicBezTo>
                        <a:pt x="181424" y="177235"/>
                        <a:pt x="166638" y="198204"/>
                        <a:pt x="167143" y="221573"/>
                      </a:cubicBezTo>
                      <a:cubicBezTo>
                        <a:pt x="-5235" y="315646"/>
                        <a:pt x="55748" y="223980"/>
                        <a:pt x="51" y="225184"/>
                      </a:cubicBezTo>
                      <a:cubicBezTo>
                        <a:pt x="-2038" y="128506"/>
                        <a:pt x="59134" y="41758"/>
                        <a:pt x="150900" y="11263"/>
                      </a:cubicBezTo>
                      <a:cubicBezTo>
                        <a:pt x="173842" y="3639"/>
                        <a:pt x="197356" y="-24"/>
                        <a:pt x="220600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61" name="二等辺三角形 560">
                <a:extLst>
                  <a:ext uri="{FF2B5EF4-FFF2-40B4-BE49-F238E27FC236}">
                    <a16:creationId xmlns:a16="http://schemas.microsoft.com/office/drawing/2014/main" id="{863AFEE3-6C54-4675-9107-F3276560036C}"/>
                  </a:ext>
                </a:extLst>
              </p:cNvPr>
              <p:cNvSpPr/>
              <p:nvPr/>
            </p:nvSpPr>
            <p:spPr>
              <a:xfrm rot="12782294">
                <a:off x="4562071" y="3064669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2" name="二等辺三角形 561">
                <a:extLst>
                  <a:ext uri="{FF2B5EF4-FFF2-40B4-BE49-F238E27FC236}">
                    <a16:creationId xmlns:a16="http://schemas.microsoft.com/office/drawing/2014/main" id="{82AB5A56-96A0-445C-8441-CCF849512693}"/>
                  </a:ext>
                </a:extLst>
              </p:cNvPr>
              <p:cNvSpPr/>
              <p:nvPr/>
            </p:nvSpPr>
            <p:spPr>
              <a:xfrm rot="15537102">
                <a:off x="4636156" y="3159534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3" name="二等辺三角形 562">
                <a:extLst>
                  <a:ext uri="{FF2B5EF4-FFF2-40B4-BE49-F238E27FC236}">
                    <a16:creationId xmlns:a16="http://schemas.microsoft.com/office/drawing/2014/main" id="{89DC8779-92AE-4E87-B213-68125B999B50}"/>
                  </a:ext>
                </a:extLst>
              </p:cNvPr>
              <p:cNvSpPr/>
              <p:nvPr/>
            </p:nvSpPr>
            <p:spPr>
              <a:xfrm rot="19478095">
                <a:off x="4563269" y="3329175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4" name="二等辺三角形 563">
                <a:extLst>
                  <a:ext uri="{FF2B5EF4-FFF2-40B4-BE49-F238E27FC236}">
                    <a16:creationId xmlns:a16="http://schemas.microsoft.com/office/drawing/2014/main" id="{915DF99A-E2F1-474D-AA36-A131A2D096E6}"/>
                  </a:ext>
                </a:extLst>
              </p:cNvPr>
              <p:cNvSpPr/>
              <p:nvPr/>
            </p:nvSpPr>
            <p:spPr>
              <a:xfrm rot="17501834">
                <a:off x="4627564" y="3260119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5" name="二等辺三角形 564">
                <a:extLst>
                  <a:ext uri="{FF2B5EF4-FFF2-40B4-BE49-F238E27FC236}">
                    <a16:creationId xmlns:a16="http://schemas.microsoft.com/office/drawing/2014/main" id="{8FD1A941-2FA7-4C4C-B8C1-0147E2079EE8}"/>
                  </a:ext>
                </a:extLst>
              </p:cNvPr>
              <p:cNvSpPr/>
              <p:nvPr/>
            </p:nvSpPr>
            <p:spPr>
              <a:xfrm rot="10800000">
                <a:off x="4471584" y="3043238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6" name="二等辺三角形 565">
                <a:extLst>
                  <a:ext uri="{FF2B5EF4-FFF2-40B4-BE49-F238E27FC236}">
                    <a16:creationId xmlns:a16="http://schemas.microsoft.com/office/drawing/2014/main" id="{FC6D8E1A-E149-4D45-AE47-6101422732EA}"/>
                  </a:ext>
                </a:extLst>
              </p:cNvPr>
              <p:cNvSpPr/>
              <p:nvPr/>
            </p:nvSpPr>
            <p:spPr>
              <a:xfrm rot="8100000">
                <a:off x="4364428" y="3090862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7" name="二等辺三角形 566">
                <a:extLst>
                  <a:ext uri="{FF2B5EF4-FFF2-40B4-BE49-F238E27FC236}">
                    <a16:creationId xmlns:a16="http://schemas.microsoft.com/office/drawing/2014/main" id="{3F408EAB-342C-4EB3-B636-4B04464BEDB5}"/>
                  </a:ext>
                </a:extLst>
              </p:cNvPr>
              <p:cNvSpPr/>
              <p:nvPr/>
            </p:nvSpPr>
            <p:spPr>
              <a:xfrm>
                <a:off x="4483491" y="3357562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96" name="グループ化 495">
              <a:extLst>
                <a:ext uri="{FF2B5EF4-FFF2-40B4-BE49-F238E27FC236}">
                  <a16:creationId xmlns:a16="http://schemas.microsoft.com/office/drawing/2014/main" id="{FEE23422-4CC3-40DC-962D-491C69F9A8D6}"/>
                </a:ext>
              </a:extLst>
            </p:cNvPr>
            <p:cNvGrpSpPr/>
            <p:nvPr/>
          </p:nvGrpSpPr>
          <p:grpSpPr>
            <a:xfrm rot="15074042">
              <a:off x="1843338" y="5488351"/>
              <a:ext cx="518583" cy="339474"/>
              <a:chOff x="4139811" y="3028239"/>
              <a:chExt cx="587229" cy="440845"/>
            </a:xfrm>
          </p:grpSpPr>
          <p:grpSp>
            <p:nvGrpSpPr>
              <p:cNvPr id="549" name="グループ化 548">
                <a:extLst>
                  <a:ext uri="{FF2B5EF4-FFF2-40B4-BE49-F238E27FC236}">
                    <a16:creationId xmlns:a16="http://schemas.microsoft.com/office/drawing/2014/main" id="{ECEAB7BC-7D2D-4170-826B-2BC7B4C1F621}"/>
                  </a:ext>
                </a:extLst>
              </p:cNvPr>
              <p:cNvGrpSpPr/>
              <p:nvPr/>
            </p:nvGrpSpPr>
            <p:grpSpPr>
              <a:xfrm>
                <a:off x="4139811" y="3028239"/>
                <a:ext cx="587229" cy="440845"/>
                <a:chOff x="4139811" y="3028239"/>
                <a:chExt cx="587229" cy="440845"/>
              </a:xfrm>
            </p:grpSpPr>
            <p:sp>
              <p:nvSpPr>
                <p:cNvPr id="557" name="楕円 556">
                  <a:extLst>
                    <a:ext uri="{FF2B5EF4-FFF2-40B4-BE49-F238E27FC236}">
                      <a16:creationId xmlns:a16="http://schemas.microsoft.com/office/drawing/2014/main" id="{B32F04BE-090E-4952-A932-00A99E5DCEB5}"/>
                    </a:ext>
                  </a:extLst>
                </p:cNvPr>
                <p:cNvSpPr/>
                <p:nvPr/>
              </p:nvSpPr>
              <p:spPr>
                <a:xfrm rot="898387">
                  <a:off x="4260565" y="3191412"/>
                  <a:ext cx="77858" cy="249329"/>
                </a:xfrm>
                <a:prstGeom prst="ellipse">
                  <a:avLst/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8" name="楕円 557">
                  <a:extLst>
                    <a:ext uri="{FF2B5EF4-FFF2-40B4-BE49-F238E27FC236}">
                      <a16:creationId xmlns:a16="http://schemas.microsoft.com/office/drawing/2014/main" id="{1551FC7A-7939-4F4D-BC8F-E0D8EF46F734}"/>
                    </a:ext>
                  </a:extLst>
                </p:cNvPr>
                <p:cNvSpPr/>
                <p:nvPr/>
              </p:nvSpPr>
              <p:spPr>
                <a:xfrm rot="2700000">
                  <a:off x="4225547" y="3191412"/>
                  <a:ext cx="77858" cy="249329"/>
                </a:xfrm>
                <a:prstGeom prst="ellipse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20AFEEAA-2644-4E42-B099-587A572FD77D}"/>
                    </a:ext>
                  </a:extLst>
                </p:cNvPr>
                <p:cNvSpPr/>
                <p:nvPr/>
              </p:nvSpPr>
              <p:spPr>
                <a:xfrm>
                  <a:off x="4286227" y="3028239"/>
                  <a:ext cx="440813" cy="440845"/>
                </a:xfrm>
                <a:custGeom>
                  <a:avLst/>
                  <a:gdLst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0813" h="440845">
                      <a:moveTo>
                        <a:pt x="220600" y="0"/>
                      </a:moveTo>
                      <a:cubicBezTo>
                        <a:pt x="290333" y="73"/>
                        <a:pt x="357640" y="33325"/>
                        <a:pt x="399783" y="92349"/>
                      </a:cubicBezTo>
                      <a:cubicBezTo>
                        <a:pt x="455974" y="171048"/>
                        <a:pt x="454305" y="277183"/>
                        <a:pt x="395667" y="354076"/>
                      </a:cubicBezTo>
                      <a:cubicBezTo>
                        <a:pt x="337029" y="430969"/>
                        <a:pt x="235119" y="460661"/>
                        <a:pt x="144357" y="427295"/>
                      </a:cubicBezTo>
                      <a:lnTo>
                        <a:pt x="144784" y="426136"/>
                      </a:lnTo>
                      <a:lnTo>
                        <a:pt x="127001" y="422599"/>
                      </a:lnTo>
                      <a:cubicBezTo>
                        <a:pt x="95762" y="409586"/>
                        <a:pt x="73842" y="379120"/>
                        <a:pt x="73842" y="343611"/>
                      </a:cubicBezTo>
                      <a:cubicBezTo>
                        <a:pt x="73842" y="296266"/>
                        <a:pt x="112810" y="257886"/>
                        <a:pt x="160879" y="257886"/>
                      </a:cubicBezTo>
                      <a:cubicBezTo>
                        <a:pt x="172897" y="257886"/>
                        <a:pt x="184345" y="260285"/>
                        <a:pt x="194758" y="264623"/>
                      </a:cubicBezTo>
                      <a:lnTo>
                        <a:pt x="203581" y="270482"/>
                      </a:lnTo>
                      <a:lnTo>
                        <a:pt x="235310" y="271573"/>
                      </a:lnTo>
                      <a:cubicBezTo>
                        <a:pt x="245982" y="268464"/>
                        <a:pt x="255684" y="262023"/>
                        <a:pt x="262771" y="252729"/>
                      </a:cubicBezTo>
                      <a:cubicBezTo>
                        <a:pt x="276945" y="234142"/>
                        <a:pt x="277348" y="208487"/>
                        <a:pt x="263766" y="189464"/>
                      </a:cubicBezTo>
                      <a:cubicBezTo>
                        <a:pt x="250183" y="170441"/>
                        <a:pt x="225787" y="162493"/>
                        <a:pt x="203606" y="169864"/>
                      </a:cubicBezTo>
                      <a:cubicBezTo>
                        <a:pt x="181424" y="177235"/>
                        <a:pt x="166638" y="198204"/>
                        <a:pt x="167143" y="221573"/>
                      </a:cubicBezTo>
                      <a:cubicBezTo>
                        <a:pt x="-5235" y="315646"/>
                        <a:pt x="55748" y="223980"/>
                        <a:pt x="51" y="225184"/>
                      </a:cubicBezTo>
                      <a:cubicBezTo>
                        <a:pt x="-2038" y="128506"/>
                        <a:pt x="59134" y="41758"/>
                        <a:pt x="150900" y="11263"/>
                      </a:cubicBezTo>
                      <a:cubicBezTo>
                        <a:pt x="173842" y="3639"/>
                        <a:pt x="197356" y="-24"/>
                        <a:pt x="220600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50" name="二等辺三角形 549">
                <a:extLst>
                  <a:ext uri="{FF2B5EF4-FFF2-40B4-BE49-F238E27FC236}">
                    <a16:creationId xmlns:a16="http://schemas.microsoft.com/office/drawing/2014/main" id="{4B2470EC-C8FC-4243-8FBE-22D2B7B1F55F}"/>
                  </a:ext>
                </a:extLst>
              </p:cNvPr>
              <p:cNvSpPr/>
              <p:nvPr/>
            </p:nvSpPr>
            <p:spPr>
              <a:xfrm rot="12782294">
                <a:off x="4562071" y="3064669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1" name="二等辺三角形 550">
                <a:extLst>
                  <a:ext uri="{FF2B5EF4-FFF2-40B4-BE49-F238E27FC236}">
                    <a16:creationId xmlns:a16="http://schemas.microsoft.com/office/drawing/2014/main" id="{9A7951E0-DB28-4DD9-8816-82C968E42A5F}"/>
                  </a:ext>
                </a:extLst>
              </p:cNvPr>
              <p:cNvSpPr/>
              <p:nvPr/>
            </p:nvSpPr>
            <p:spPr>
              <a:xfrm rot="15537102">
                <a:off x="4636156" y="3159534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2" name="二等辺三角形 551">
                <a:extLst>
                  <a:ext uri="{FF2B5EF4-FFF2-40B4-BE49-F238E27FC236}">
                    <a16:creationId xmlns:a16="http://schemas.microsoft.com/office/drawing/2014/main" id="{DF80DE2E-B102-411A-BFAE-C8A1BE0582ED}"/>
                  </a:ext>
                </a:extLst>
              </p:cNvPr>
              <p:cNvSpPr/>
              <p:nvPr/>
            </p:nvSpPr>
            <p:spPr>
              <a:xfrm rot="19478095">
                <a:off x="4563269" y="3329175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3" name="二等辺三角形 552">
                <a:extLst>
                  <a:ext uri="{FF2B5EF4-FFF2-40B4-BE49-F238E27FC236}">
                    <a16:creationId xmlns:a16="http://schemas.microsoft.com/office/drawing/2014/main" id="{EB1755AF-2EFF-40FD-9814-E937E701EE20}"/>
                  </a:ext>
                </a:extLst>
              </p:cNvPr>
              <p:cNvSpPr/>
              <p:nvPr/>
            </p:nvSpPr>
            <p:spPr>
              <a:xfrm rot="17501834">
                <a:off x="4627564" y="3260119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4" name="二等辺三角形 553">
                <a:extLst>
                  <a:ext uri="{FF2B5EF4-FFF2-40B4-BE49-F238E27FC236}">
                    <a16:creationId xmlns:a16="http://schemas.microsoft.com/office/drawing/2014/main" id="{EE15F712-4A2A-4093-873C-57BF01C6683E}"/>
                  </a:ext>
                </a:extLst>
              </p:cNvPr>
              <p:cNvSpPr/>
              <p:nvPr/>
            </p:nvSpPr>
            <p:spPr>
              <a:xfrm rot="10800000">
                <a:off x="4471584" y="3043238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5" name="二等辺三角形 554">
                <a:extLst>
                  <a:ext uri="{FF2B5EF4-FFF2-40B4-BE49-F238E27FC236}">
                    <a16:creationId xmlns:a16="http://schemas.microsoft.com/office/drawing/2014/main" id="{9DD344BE-6F89-42E3-B4D7-FA6E70368C9E}"/>
                  </a:ext>
                </a:extLst>
              </p:cNvPr>
              <p:cNvSpPr/>
              <p:nvPr/>
            </p:nvSpPr>
            <p:spPr>
              <a:xfrm rot="8100000">
                <a:off x="4364428" y="3090862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6" name="二等辺三角形 555">
                <a:extLst>
                  <a:ext uri="{FF2B5EF4-FFF2-40B4-BE49-F238E27FC236}">
                    <a16:creationId xmlns:a16="http://schemas.microsoft.com/office/drawing/2014/main" id="{AC2CF5DB-52F7-44D6-B32C-31AAB00FC862}"/>
                  </a:ext>
                </a:extLst>
              </p:cNvPr>
              <p:cNvSpPr/>
              <p:nvPr/>
            </p:nvSpPr>
            <p:spPr>
              <a:xfrm>
                <a:off x="4483491" y="3357562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97" name="グループ化 496">
              <a:extLst>
                <a:ext uri="{FF2B5EF4-FFF2-40B4-BE49-F238E27FC236}">
                  <a16:creationId xmlns:a16="http://schemas.microsoft.com/office/drawing/2014/main" id="{B56C857E-94CC-459D-9D86-80CBED1D0724}"/>
                </a:ext>
              </a:extLst>
            </p:cNvPr>
            <p:cNvGrpSpPr/>
            <p:nvPr/>
          </p:nvGrpSpPr>
          <p:grpSpPr>
            <a:xfrm rot="848355">
              <a:off x="1987078" y="4558559"/>
              <a:ext cx="743383" cy="264160"/>
              <a:chOff x="4552516" y="3045234"/>
              <a:chExt cx="1901500" cy="434900"/>
            </a:xfrm>
            <a:solidFill>
              <a:srgbClr val="FFFF00"/>
            </a:solidFill>
          </p:grpSpPr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A2E8B665-3381-448C-B763-031D6E0D328B}"/>
                  </a:ext>
                </a:extLst>
              </p:cNvPr>
              <p:cNvSpPr/>
              <p:nvPr/>
            </p:nvSpPr>
            <p:spPr>
              <a:xfrm rot="4500000">
                <a:off x="5244861" y="2777706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0353F0A1-3572-48AB-86A6-CDAF680629BC}"/>
                  </a:ext>
                </a:extLst>
              </p:cNvPr>
              <p:cNvSpPr/>
              <p:nvPr/>
            </p:nvSpPr>
            <p:spPr>
              <a:xfrm rot="5400000">
                <a:off x="5011499" y="2777705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EE85824E-DA32-43FE-BC43-7B3B61B363FF}"/>
                  </a:ext>
                </a:extLst>
              </p:cNvPr>
              <p:cNvSpPr/>
              <p:nvPr/>
            </p:nvSpPr>
            <p:spPr>
              <a:xfrm rot="4500000">
                <a:off x="5625861" y="292058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F85DE07E-20B1-40B2-9F9B-83EDE3168945}"/>
                  </a:ext>
                </a:extLst>
              </p:cNvPr>
              <p:cNvSpPr/>
              <p:nvPr/>
            </p:nvSpPr>
            <p:spPr>
              <a:xfrm rot="5400000">
                <a:off x="5392499" y="29205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0BD9A3C7-429A-42BD-ACB4-E5702E52E1ED}"/>
                  </a:ext>
                </a:extLst>
              </p:cNvPr>
              <p:cNvSpPr/>
              <p:nvPr/>
            </p:nvSpPr>
            <p:spPr>
              <a:xfrm rot="4500000">
                <a:off x="5683010" y="281104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6C1BD99B-91D1-47EA-B27C-39D7A67EFF3D}"/>
                  </a:ext>
                </a:extLst>
              </p:cNvPr>
              <p:cNvSpPr/>
              <p:nvPr/>
            </p:nvSpPr>
            <p:spPr>
              <a:xfrm rot="6300000">
                <a:off x="5435361" y="271125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2362A6A0-0AAD-4471-BB6D-F7E148703FD3}"/>
                  </a:ext>
                </a:extLst>
              </p:cNvPr>
              <p:cNvSpPr/>
              <p:nvPr/>
            </p:nvSpPr>
            <p:spPr>
              <a:xfrm rot="6300000">
                <a:off x="6011623" y="2744588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C2A3127C-5FF6-46CC-A21F-F9F44E35D511}"/>
                  </a:ext>
                </a:extLst>
              </p:cNvPr>
              <p:cNvSpPr/>
              <p:nvPr/>
            </p:nvSpPr>
            <p:spPr>
              <a:xfrm rot="6300000">
                <a:off x="5149612" y="300652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893E0E56-0D67-4C14-B08A-A9089D192D4B}"/>
                  </a:ext>
                </a:extLst>
              </p:cNvPr>
              <p:cNvSpPr/>
              <p:nvPr/>
            </p:nvSpPr>
            <p:spPr>
              <a:xfrm rot="4500000">
                <a:off x="5717881" y="303774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4587908F-A054-48FE-AE1A-9E255F03B03C}"/>
                  </a:ext>
                </a:extLst>
              </p:cNvPr>
              <p:cNvSpPr/>
              <p:nvPr/>
            </p:nvSpPr>
            <p:spPr>
              <a:xfrm rot="3600000">
                <a:off x="6003632" y="2939487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69658A29-0777-4375-A208-B8237FD2318B}"/>
                  </a:ext>
                </a:extLst>
              </p:cNvPr>
              <p:cNvSpPr/>
              <p:nvPr/>
            </p:nvSpPr>
            <p:spPr>
              <a:xfrm rot="7200000">
                <a:off x="4886500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F1213948-662F-4758-845B-A5278CD03B50}"/>
                  </a:ext>
                </a:extLst>
              </p:cNvPr>
              <p:cNvSpPr/>
              <p:nvPr/>
            </p:nvSpPr>
            <p:spPr>
              <a:xfrm rot="4500000">
                <a:off x="5033976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98" name="グループ化 497">
              <a:extLst>
                <a:ext uri="{FF2B5EF4-FFF2-40B4-BE49-F238E27FC236}">
                  <a16:creationId xmlns:a16="http://schemas.microsoft.com/office/drawing/2014/main" id="{D5572906-B6BE-41AB-8123-80C1C9FC61E0}"/>
                </a:ext>
              </a:extLst>
            </p:cNvPr>
            <p:cNvGrpSpPr/>
            <p:nvPr/>
          </p:nvGrpSpPr>
          <p:grpSpPr>
            <a:xfrm rot="848355">
              <a:off x="1701328" y="4736360"/>
              <a:ext cx="743383" cy="264160"/>
              <a:chOff x="4552516" y="3045234"/>
              <a:chExt cx="1901500" cy="434900"/>
            </a:xfrm>
            <a:solidFill>
              <a:srgbClr val="FFFF00"/>
            </a:solidFill>
          </p:grpSpPr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6B88A2E4-A4EC-44EE-84FE-AEC19B92EF58}"/>
                  </a:ext>
                </a:extLst>
              </p:cNvPr>
              <p:cNvSpPr/>
              <p:nvPr/>
            </p:nvSpPr>
            <p:spPr>
              <a:xfrm rot="4500000">
                <a:off x="5244861" y="2777706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B2D1C44F-9F95-430B-B269-8F397B124AC2}"/>
                  </a:ext>
                </a:extLst>
              </p:cNvPr>
              <p:cNvSpPr/>
              <p:nvPr/>
            </p:nvSpPr>
            <p:spPr>
              <a:xfrm rot="5400000">
                <a:off x="5011499" y="2777705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C630DFC4-6CBE-4BE0-A8C0-9E35FF8F419E}"/>
                  </a:ext>
                </a:extLst>
              </p:cNvPr>
              <p:cNvSpPr/>
              <p:nvPr/>
            </p:nvSpPr>
            <p:spPr>
              <a:xfrm rot="4500000">
                <a:off x="5625861" y="292058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448801EB-54FC-4256-8933-298AA3A8776F}"/>
                  </a:ext>
                </a:extLst>
              </p:cNvPr>
              <p:cNvSpPr/>
              <p:nvPr/>
            </p:nvSpPr>
            <p:spPr>
              <a:xfrm rot="5400000">
                <a:off x="5392499" y="29205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3FAAB3FC-FD95-4FD1-A3EE-6EE15C6E6327}"/>
                  </a:ext>
                </a:extLst>
              </p:cNvPr>
              <p:cNvSpPr/>
              <p:nvPr/>
            </p:nvSpPr>
            <p:spPr>
              <a:xfrm rot="4500000">
                <a:off x="5683010" y="281104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FF8B2BAC-901D-47E0-9CB6-9436DA1BCDC1}"/>
                  </a:ext>
                </a:extLst>
              </p:cNvPr>
              <p:cNvSpPr/>
              <p:nvPr/>
            </p:nvSpPr>
            <p:spPr>
              <a:xfrm rot="6300000">
                <a:off x="5435361" y="271125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9DB16253-AB62-4DCB-A315-25CAA932C36A}"/>
                  </a:ext>
                </a:extLst>
              </p:cNvPr>
              <p:cNvSpPr/>
              <p:nvPr/>
            </p:nvSpPr>
            <p:spPr>
              <a:xfrm rot="6300000">
                <a:off x="6011623" y="2744588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CDBEC2CF-6FF4-4565-875C-8B8A593F5461}"/>
                  </a:ext>
                </a:extLst>
              </p:cNvPr>
              <p:cNvSpPr/>
              <p:nvPr/>
            </p:nvSpPr>
            <p:spPr>
              <a:xfrm rot="6300000">
                <a:off x="5149612" y="300652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B104FC63-433B-4112-B58A-9D421FEF8889}"/>
                  </a:ext>
                </a:extLst>
              </p:cNvPr>
              <p:cNvSpPr/>
              <p:nvPr/>
            </p:nvSpPr>
            <p:spPr>
              <a:xfrm rot="4500000">
                <a:off x="5717881" y="303774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4" name="フリーフォーム: 図形 533">
                <a:extLst>
                  <a:ext uri="{FF2B5EF4-FFF2-40B4-BE49-F238E27FC236}">
                    <a16:creationId xmlns:a16="http://schemas.microsoft.com/office/drawing/2014/main" id="{E808D234-58FC-4881-A271-A68EC37348CF}"/>
                  </a:ext>
                </a:extLst>
              </p:cNvPr>
              <p:cNvSpPr/>
              <p:nvPr/>
            </p:nvSpPr>
            <p:spPr>
              <a:xfrm rot="3600000">
                <a:off x="6003632" y="2939487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7FCD76E9-7406-4EE8-A394-337621A617C6}"/>
                  </a:ext>
                </a:extLst>
              </p:cNvPr>
              <p:cNvSpPr/>
              <p:nvPr/>
            </p:nvSpPr>
            <p:spPr>
              <a:xfrm rot="7200000">
                <a:off x="4886500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C4176809-9113-46B1-90DF-DA9B27AC3130}"/>
                  </a:ext>
                </a:extLst>
              </p:cNvPr>
              <p:cNvSpPr/>
              <p:nvPr/>
            </p:nvSpPr>
            <p:spPr>
              <a:xfrm rot="4500000">
                <a:off x="5033976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99" name="グループ化 498">
              <a:extLst>
                <a:ext uri="{FF2B5EF4-FFF2-40B4-BE49-F238E27FC236}">
                  <a16:creationId xmlns:a16="http://schemas.microsoft.com/office/drawing/2014/main" id="{07A9E728-6E82-452C-BD1E-EB3D49A16239}"/>
                </a:ext>
              </a:extLst>
            </p:cNvPr>
            <p:cNvGrpSpPr/>
            <p:nvPr/>
          </p:nvGrpSpPr>
          <p:grpSpPr>
            <a:xfrm rot="848355">
              <a:off x="2260128" y="4812560"/>
              <a:ext cx="743383" cy="264160"/>
              <a:chOff x="4552516" y="3045234"/>
              <a:chExt cx="1901500" cy="434900"/>
            </a:xfrm>
            <a:solidFill>
              <a:srgbClr val="FFFF00"/>
            </a:solidFill>
          </p:grpSpPr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A80782B1-5690-44C3-B79E-CA229E19698D}"/>
                  </a:ext>
                </a:extLst>
              </p:cNvPr>
              <p:cNvSpPr/>
              <p:nvPr/>
            </p:nvSpPr>
            <p:spPr>
              <a:xfrm rot="4500000">
                <a:off x="5244861" y="2777706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414407D2-5CB5-4E68-B010-9F150F33A3DA}"/>
                  </a:ext>
                </a:extLst>
              </p:cNvPr>
              <p:cNvSpPr/>
              <p:nvPr/>
            </p:nvSpPr>
            <p:spPr>
              <a:xfrm rot="5400000">
                <a:off x="5011499" y="2777705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96A52A05-EEDE-4670-B0BF-5B37D129937C}"/>
                  </a:ext>
                </a:extLst>
              </p:cNvPr>
              <p:cNvSpPr/>
              <p:nvPr/>
            </p:nvSpPr>
            <p:spPr>
              <a:xfrm rot="4500000">
                <a:off x="5625861" y="292058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72D1C854-5A58-4912-9801-DD93B84038EB}"/>
                  </a:ext>
                </a:extLst>
              </p:cNvPr>
              <p:cNvSpPr/>
              <p:nvPr/>
            </p:nvSpPr>
            <p:spPr>
              <a:xfrm rot="5400000">
                <a:off x="5392499" y="29205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34A1C2EF-43A1-40E2-A426-913D4AFF53ED}"/>
                  </a:ext>
                </a:extLst>
              </p:cNvPr>
              <p:cNvSpPr/>
              <p:nvPr/>
            </p:nvSpPr>
            <p:spPr>
              <a:xfrm rot="4500000">
                <a:off x="5683010" y="281104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056CAE94-E5A5-4305-8F8B-CDF2F89D8C37}"/>
                  </a:ext>
                </a:extLst>
              </p:cNvPr>
              <p:cNvSpPr/>
              <p:nvPr/>
            </p:nvSpPr>
            <p:spPr>
              <a:xfrm rot="6300000">
                <a:off x="5435361" y="271125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C4E45210-A44A-4728-964E-2FBD9C2FC7DC}"/>
                  </a:ext>
                </a:extLst>
              </p:cNvPr>
              <p:cNvSpPr/>
              <p:nvPr/>
            </p:nvSpPr>
            <p:spPr>
              <a:xfrm rot="6300000">
                <a:off x="6011623" y="2744588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69A4FF2B-5BCD-4468-9E4E-557264DFB6B9}"/>
                  </a:ext>
                </a:extLst>
              </p:cNvPr>
              <p:cNvSpPr/>
              <p:nvPr/>
            </p:nvSpPr>
            <p:spPr>
              <a:xfrm rot="6300000">
                <a:off x="5149612" y="300652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E35DC73E-2BA9-409F-A157-CADF3FB064DF}"/>
                  </a:ext>
                </a:extLst>
              </p:cNvPr>
              <p:cNvSpPr/>
              <p:nvPr/>
            </p:nvSpPr>
            <p:spPr>
              <a:xfrm rot="4500000">
                <a:off x="5717881" y="303774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B094627F-8F7A-4FA4-90D6-E6E8DECDE3B1}"/>
                  </a:ext>
                </a:extLst>
              </p:cNvPr>
              <p:cNvSpPr/>
              <p:nvPr/>
            </p:nvSpPr>
            <p:spPr>
              <a:xfrm rot="3600000">
                <a:off x="6003632" y="2939487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7A2DA2D2-866E-447F-9EBA-EB22087EEC54}"/>
                  </a:ext>
                </a:extLst>
              </p:cNvPr>
              <p:cNvSpPr/>
              <p:nvPr/>
            </p:nvSpPr>
            <p:spPr>
              <a:xfrm rot="7200000">
                <a:off x="4886500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BDEDF43C-38C5-43F3-9BBC-153BA0FA7890}"/>
                  </a:ext>
                </a:extLst>
              </p:cNvPr>
              <p:cNvSpPr/>
              <p:nvPr/>
            </p:nvSpPr>
            <p:spPr>
              <a:xfrm rot="4500000">
                <a:off x="5033976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00" name="グループ化 499">
              <a:extLst>
                <a:ext uri="{FF2B5EF4-FFF2-40B4-BE49-F238E27FC236}">
                  <a16:creationId xmlns:a16="http://schemas.microsoft.com/office/drawing/2014/main" id="{ED94DFDF-8649-4C32-897F-062A93FF1812}"/>
                </a:ext>
              </a:extLst>
            </p:cNvPr>
            <p:cNvGrpSpPr/>
            <p:nvPr/>
          </p:nvGrpSpPr>
          <p:grpSpPr>
            <a:xfrm rot="848355">
              <a:off x="1993428" y="4964960"/>
              <a:ext cx="743383" cy="264160"/>
              <a:chOff x="4552516" y="3045234"/>
              <a:chExt cx="1901500" cy="434900"/>
            </a:xfrm>
            <a:solidFill>
              <a:srgbClr val="FFFF00"/>
            </a:solidFill>
          </p:grpSpPr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B6879B1D-1BDA-405A-A233-8EF011C43331}"/>
                  </a:ext>
                </a:extLst>
              </p:cNvPr>
              <p:cNvSpPr/>
              <p:nvPr/>
            </p:nvSpPr>
            <p:spPr>
              <a:xfrm rot="4500000">
                <a:off x="5244861" y="2777706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2" name="フリーフォーム: 図形 501">
                <a:extLst>
                  <a:ext uri="{FF2B5EF4-FFF2-40B4-BE49-F238E27FC236}">
                    <a16:creationId xmlns:a16="http://schemas.microsoft.com/office/drawing/2014/main" id="{084C15F9-FB4F-4959-BFF6-5C9F5B45B702}"/>
                  </a:ext>
                </a:extLst>
              </p:cNvPr>
              <p:cNvSpPr/>
              <p:nvPr/>
            </p:nvSpPr>
            <p:spPr>
              <a:xfrm rot="5400000">
                <a:off x="5011499" y="2777705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788DBFD5-157A-4989-AE3E-381940EDCA49}"/>
                  </a:ext>
                </a:extLst>
              </p:cNvPr>
              <p:cNvSpPr/>
              <p:nvPr/>
            </p:nvSpPr>
            <p:spPr>
              <a:xfrm rot="4500000">
                <a:off x="5625861" y="292058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E9DA4BDA-9AC6-4B67-860B-0B7B23F80F2E}"/>
                  </a:ext>
                </a:extLst>
              </p:cNvPr>
              <p:cNvSpPr/>
              <p:nvPr/>
            </p:nvSpPr>
            <p:spPr>
              <a:xfrm rot="5400000">
                <a:off x="5392499" y="29205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E9F1204E-3661-48F9-8CE6-2483F8371A20}"/>
                  </a:ext>
                </a:extLst>
              </p:cNvPr>
              <p:cNvSpPr/>
              <p:nvPr/>
            </p:nvSpPr>
            <p:spPr>
              <a:xfrm rot="4500000">
                <a:off x="5683010" y="281104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8D56BB57-AC4C-4E52-9D68-A1357BC1F476}"/>
                  </a:ext>
                </a:extLst>
              </p:cNvPr>
              <p:cNvSpPr/>
              <p:nvPr/>
            </p:nvSpPr>
            <p:spPr>
              <a:xfrm rot="6300000">
                <a:off x="5435361" y="271125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A2E53851-3D2F-42E4-99D5-8912C973BBE7}"/>
                  </a:ext>
                </a:extLst>
              </p:cNvPr>
              <p:cNvSpPr/>
              <p:nvPr/>
            </p:nvSpPr>
            <p:spPr>
              <a:xfrm rot="6300000">
                <a:off x="6011623" y="2744588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D95462E8-06E5-4800-8EB5-80677305D18E}"/>
                  </a:ext>
                </a:extLst>
              </p:cNvPr>
              <p:cNvSpPr/>
              <p:nvPr/>
            </p:nvSpPr>
            <p:spPr>
              <a:xfrm rot="6300000">
                <a:off x="5149612" y="300652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24CF5C03-09AA-4601-8209-BA7065C0F73B}"/>
                  </a:ext>
                </a:extLst>
              </p:cNvPr>
              <p:cNvSpPr/>
              <p:nvPr/>
            </p:nvSpPr>
            <p:spPr>
              <a:xfrm rot="4500000">
                <a:off x="5717881" y="303774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7B4E5E56-5150-483F-B51E-620E31CDC33B}"/>
                  </a:ext>
                </a:extLst>
              </p:cNvPr>
              <p:cNvSpPr/>
              <p:nvPr/>
            </p:nvSpPr>
            <p:spPr>
              <a:xfrm rot="3600000">
                <a:off x="6003632" y="2939487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E56095DA-F177-45B7-8053-C8211983F087}"/>
                  </a:ext>
                </a:extLst>
              </p:cNvPr>
              <p:cNvSpPr/>
              <p:nvPr/>
            </p:nvSpPr>
            <p:spPr>
              <a:xfrm rot="7200000">
                <a:off x="4886500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8FD7D40B-50BC-4ED2-BF1A-4872D2C23E14}"/>
                  </a:ext>
                </a:extLst>
              </p:cNvPr>
              <p:cNvSpPr/>
              <p:nvPr/>
            </p:nvSpPr>
            <p:spPr>
              <a:xfrm rot="4500000">
                <a:off x="5033976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678" name="テキスト ボックス 677">
            <a:extLst>
              <a:ext uri="{FF2B5EF4-FFF2-40B4-BE49-F238E27FC236}">
                <a16:creationId xmlns:a16="http://schemas.microsoft.com/office/drawing/2014/main" id="{496EFB5B-1373-4B5B-B4E8-F2B43F5908FE}"/>
              </a:ext>
            </a:extLst>
          </p:cNvPr>
          <p:cNvSpPr txBox="1"/>
          <p:nvPr/>
        </p:nvSpPr>
        <p:spPr>
          <a:xfrm>
            <a:off x="8377703" y="631285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えびめし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79" name="グループ化 678">
            <a:extLst>
              <a:ext uri="{FF2B5EF4-FFF2-40B4-BE49-F238E27FC236}">
                <a16:creationId xmlns:a16="http://schemas.microsoft.com/office/drawing/2014/main" id="{0BBA7D33-F508-4603-ACB2-CD537E89EE7B}"/>
              </a:ext>
            </a:extLst>
          </p:cNvPr>
          <p:cNvGrpSpPr/>
          <p:nvPr/>
        </p:nvGrpSpPr>
        <p:grpSpPr>
          <a:xfrm>
            <a:off x="8108817" y="911442"/>
            <a:ext cx="1449172" cy="923181"/>
            <a:chOff x="1520355" y="3380484"/>
            <a:chExt cx="2562286" cy="1632280"/>
          </a:xfrm>
        </p:grpSpPr>
        <p:grpSp>
          <p:nvGrpSpPr>
            <p:cNvPr id="680" name="グループ化 679">
              <a:extLst>
                <a:ext uri="{FF2B5EF4-FFF2-40B4-BE49-F238E27FC236}">
                  <a16:creationId xmlns:a16="http://schemas.microsoft.com/office/drawing/2014/main" id="{839E40E9-2C2D-4F3C-9E7A-7F47C456C743}"/>
                </a:ext>
              </a:extLst>
            </p:cNvPr>
            <p:cNvGrpSpPr/>
            <p:nvPr/>
          </p:nvGrpSpPr>
          <p:grpSpPr>
            <a:xfrm>
              <a:off x="1520355" y="3422689"/>
              <a:ext cx="2562286" cy="1590075"/>
              <a:chOff x="1520355" y="3422689"/>
              <a:chExt cx="2562286" cy="1590075"/>
            </a:xfrm>
          </p:grpSpPr>
          <p:grpSp>
            <p:nvGrpSpPr>
              <p:cNvPr id="893" name="グループ化 892">
                <a:extLst>
                  <a:ext uri="{FF2B5EF4-FFF2-40B4-BE49-F238E27FC236}">
                    <a16:creationId xmlns:a16="http://schemas.microsoft.com/office/drawing/2014/main" id="{CE9A92B9-554A-4CA8-A3CF-249AE4699A9E}"/>
                  </a:ext>
                </a:extLst>
              </p:cNvPr>
              <p:cNvGrpSpPr/>
              <p:nvPr/>
            </p:nvGrpSpPr>
            <p:grpSpPr>
              <a:xfrm>
                <a:off x="1520355" y="3476065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895" name="グループ化 894">
                  <a:extLst>
                    <a:ext uri="{FF2B5EF4-FFF2-40B4-BE49-F238E27FC236}">
                      <a16:creationId xmlns:a16="http://schemas.microsoft.com/office/drawing/2014/main" id="{67735915-DB0B-4D55-80F8-6013AD644C76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898" name="フリーフォーム: 図形 897">
                    <a:extLst>
                      <a:ext uri="{FF2B5EF4-FFF2-40B4-BE49-F238E27FC236}">
                        <a16:creationId xmlns:a16="http://schemas.microsoft.com/office/drawing/2014/main" id="{F52D0B89-9504-447F-9DCE-62E7AF9D988E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99" name="楕円 898">
                    <a:extLst>
                      <a:ext uri="{FF2B5EF4-FFF2-40B4-BE49-F238E27FC236}">
                        <a16:creationId xmlns:a16="http://schemas.microsoft.com/office/drawing/2014/main" id="{F599E98D-3052-4BD2-89BD-65005DE4886E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96" name="楕円 895">
                  <a:extLst>
                    <a:ext uri="{FF2B5EF4-FFF2-40B4-BE49-F238E27FC236}">
                      <a16:creationId xmlns:a16="http://schemas.microsoft.com/office/drawing/2014/main" id="{F73598DC-FA65-4C7C-AC8B-D32EEEFA5083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7" name="フリーフォーム: 図形 896">
                  <a:extLst>
                    <a:ext uri="{FF2B5EF4-FFF2-40B4-BE49-F238E27FC236}">
                      <a16:creationId xmlns:a16="http://schemas.microsoft.com/office/drawing/2014/main" id="{76315246-0E88-411D-B37D-403488D30653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6966E4A2-7B0A-4D1F-8626-9A3038156D0C}"/>
                  </a:ext>
                </a:extLst>
              </p:cNvPr>
              <p:cNvSpPr/>
              <p:nvPr/>
            </p:nvSpPr>
            <p:spPr>
              <a:xfrm>
                <a:off x="1691091" y="3422689"/>
                <a:ext cx="2288921" cy="1580891"/>
              </a:xfrm>
              <a:custGeom>
                <a:avLst/>
                <a:gdLst>
                  <a:gd name="connsiteX0" fmla="*/ 1527158 w 2288921"/>
                  <a:gd name="connsiteY0" fmla="*/ 0 h 1561841"/>
                  <a:gd name="connsiteX1" fmla="*/ 1615300 w 2288921"/>
                  <a:gd name="connsiteY1" fmla="*/ 116367 h 1561841"/>
                  <a:gd name="connsiteX2" fmla="*/ 1618864 w 2288921"/>
                  <a:gd name="connsiteY2" fmla="*/ 116934 h 1561841"/>
                  <a:gd name="connsiteX3" fmla="*/ 1624054 w 2288921"/>
                  <a:gd name="connsiteY3" fmla="*/ 118379 h 1561841"/>
                  <a:gd name="connsiteX4" fmla="*/ 1722792 w 2288921"/>
                  <a:gd name="connsiteY4" fmla="*/ 248734 h 1561841"/>
                  <a:gd name="connsiteX5" fmla="*/ 2114061 w 2288921"/>
                  <a:gd name="connsiteY5" fmla="*/ 733147 h 1561841"/>
                  <a:gd name="connsiteX6" fmla="*/ 2288921 w 2288921"/>
                  <a:gd name="connsiteY6" fmla="*/ 949635 h 1561841"/>
                  <a:gd name="connsiteX7" fmla="*/ 2283754 w 2288921"/>
                  <a:gd name="connsiteY7" fmla="*/ 956876 h 1561841"/>
                  <a:gd name="connsiteX8" fmla="*/ 2239674 w 2288921"/>
                  <a:gd name="connsiteY8" fmla="*/ 1003812 h 1561841"/>
                  <a:gd name="connsiteX9" fmla="*/ 1449763 w 2288921"/>
                  <a:gd name="connsiteY9" fmla="*/ 1324845 h 1561841"/>
                  <a:gd name="connsiteX10" fmla="*/ 1384340 w 2288921"/>
                  <a:gd name="connsiteY10" fmla="*/ 1335261 h 1561841"/>
                  <a:gd name="connsiteX11" fmla="*/ 1325584 w 2288921"/>
                  <a:gd name="connsiteY11" fmla="*/ 1338299 h 1561841"/>
                  <a:gd name="connsiteX12" fmla="*/ 775551 w 2288921"/>
                  <a:gd name="connsiteY12" fmla="*/ 1561841 h 1561841"/>
                  <a:gd name="connsiteX13" fmla="*/ 533304 w 2288921"/>
                  <a:gd name="connsiteY13" fmla="*/ 1266482 h 1561841"/>
                  <a:gd name="connsiteX14" fmla="*/ 448429 w 2288921"/>
                  <a:gd name="connsiteY14" fmla="*/ 1242852 h 1561841"/>
                  <a:gd name="connsiteX15" fmla="*/ 0 w 2288921"/>
                  <a:gd name="connsiteY15" fmla="*/ 696105 h 1561841"/>
                  <a:gd name="connsiteX16" fmla="*/ 1146262 w 2288921"/>
                  <a:gd name="connsiteY16" fmla="*/ 180262 h 1561841"/>
                  <a:gd name="connsiteX17" fmla="*/ 1351670 w 2288921"/>
                  <a:gd name="connsiteY17" fmla="*/ 77904 h 1561841"/>
                  <a:gd name="connsiteX18" fmla="*/ 1369024 w 2288921"/>
                  <a:gd name="connsiteY18" fmla="*/ 78801 h 1561841"/>
                  <a:gd name="connsiteX0" fmla="*/ 1527158 w 2288921"/>
                  <a:gd name="connsiteY0" fmla="*/ 0 h 1561841"/>
                  <a:gd name="connsiteX1" fmla="*/ 1615300 w 2288921"/>
                  <a:gd name="connsiteY1" fmla="*/ 116367 h 1561841"/>
                  <a:gd name="connsiteX2" fmla="*/ 1618864 w 2288921"/>
                  <a:gd name="connsiteY2" fmla="*/ 116934 h 1561841"/>
                  <a:gd name="connsiteX3" fmla="*/ 1624054 w 2288921"/>
                  <a:gd name="connsiteY3" fmla="*/ 118379 h 1561841"/>
                  <a:gd name="connsiteX4" fmla="*/ 1722792 w 2288921"/>
                  <a:gd name="connsiteY4" fmla="*/ 248734 h 1561841"/>
                  <a:gd name="connsiteX5" fmla="*/ 2114061 w 2288921"/>
                  <a:gd name="connsiteY5" fmla="*/ 733147 h 1561841"/>
                  <a:gd name="connsiteX6" fmla="*/ 2288921 w 2288921"/>
                  <a:gd name="connsiteY6" fmla="*/ 949635 h 1561841"/>
                  <a:gd name="connsiteX7" fmla="*/ 2283754 w 2288921"/>
                  <a:gd name="connsiteY7" fmla="*/ 956876 h 1561841"/>
                  <a:gd name="connsiteX8" fmla="*/ 2239674 w 2288921"/>
                  <a:gd name="connsiteY8" fmla="*/ 1003812 h 1561841"/>
                  <a:gd name="connsiteX9" fmla="*/ 1449763 w 2288921"/>
                  <a:gd name="connsiteY9" fmla="*/ 1324845 h 1561841"/>
                  <a:gd name="connsiteX10" fmla="*/ 1384340 w 2288921"/>
                  <a:gd name="connsiteY10" fmla="*/ 1335261 h 1561841"/>
                  <a:gd name="connsiteX11" fmla="*/ 1325584 w 2288921"/>
                  <a:gd name="connsiteY11" fmla="*/ 1338299 h 1561841"/>
                  <a:gd name="connsiteX12" fmla="*/ 775551 w 2288921"/>
                  <a:gd name="connsiteY12" fmla="*/ 1561841 h 1561841"/>
                  <a:gd name="connsiteX13" fmla="*/ 533304 w 2288921"/>
                  <a:gd name="connsiteY13" fmla="*/ 1266482 h 1561841"/>
                  <a:gd name="connsiteX14" fmla="*/ 487753 w 2288921"/>
                  <a:gd name="connsiteY14" fmla="*/ 1218367 h 1561841"/>
                  <a:gd name="connsiteX15" fmla="*/ 448429 w 2288921"/>
                  <a:gd name="connsiteY15" fmla="*/ 1242852 h 1561841"/>
                  <a:gd name="connsiteX16" fmla="*/ 0 w 2288921"/>
                  <a:gd name="connsiteY16" fmla="*/ 696105 h 1561841"/>
                  <a:gd name="connsiteX17" fmla="*/ 1146262 w 2288921"/>
                  <a:gd name="connsiteY17" fmla="*/ 180262 h 1561841"/>
                  <a:gd name="connsiteX18" fmla="*/ 1351670 w 2288921"/>
                  <a:gd name="connsiteY18" fmla="*/ 77904 h 1561841"/>
                  <a:gd name="connsiteX19" fmla="*/ 1369024 w 2288921"/>
                  <a:gd name="connsiteY19" fmla="*/ 78801 h 1561841"/>
                  <a:gd name="connsiteX20" fmla="*/ 1527158 w 2288921"/>
                  <a:gd name="connsiteY20" fmla="*/ 0 h 1561841"/>
                  <a:gd name="connsiteX0" fmla="*/ 1527158 w 2288921"/>
                  <a:gd name="connsiteY0" fmla="*/ 0 h 1561841"/>
                  <a:gd name="connsiteX1" fmla="*/ 1615300 w 2288921"/>
                  <a:gd name="connsiteY1" fmla="*/ 116367 h 1561841"/>
                  <a:gd name="connsiteX2" fmla="*/ 1618864 w 2288921"/>
                  <a:gd name="connsiteY2" fmla="*/ 116934 h 1561841"/>
                  <a:gd name="connsiteX3" fmla="*/ 1624054 w 2288921"/>
                  <a:gd name="connsiteY3" fmla="*/ 118379 h 1561841"/>
                  <a:gd name="connsiteX4" fmla="*/ 1722792 w 2288921"/>
                  <a:gd name="connsiteY4" fmla="*/ 248734 h 1561841"/>
                  <a:gd name="connsiteX5" fmla="*/ 2114061 w 2288921"/>
                  <a:gd name="connsiteY5" fmla="*/ 733147 h 1561841"/>
                  <a:gd name="connsiteX6" fmla="*/ 2288921 w 2288921"/>
                  <a:gd name="connsiteY6" fmla="*/ 949635 h 1561841"/>
                  <a:gd name="connsiteX7" fmla="*/ 2283754 w 2288921"/>
                  <a:gd name="connsiteY7" fmla="*/ 956876 h 1561841"/>
                  <a:gd name="connsiteX8" fmla="*/ 2239674 w 2288921"/>
                  <a:gd name="connsiteY8" fmla="*/ 1003812 h 1561841"/>
                  <a:gd name="connsiteX9" fmla="*/ 1449763 w 2288921"/>
                  <a:gd name="connsiteY9" fmla="*/ 1324845 h 1561841"/>
                  <a:gd name="connsiteX10" fmla="*/ 1384340 w 2288921"/>
                  <a:gd name="connsiteY10" fmla="*/ 1335261 h 1561841"/>
                  <a:gd name="connsiteX11" fmla="*/ 1325584 w 2288921"/>
                  <a:gd name="connsiteY11" fmla="*/ 1338299 h 1561841"/>
                  <a:gd name="connsiteX12" fmla="*/ 775551 w 2288921"/>
                  <a:gd name="connsiteY12" fmla="*/ 1561841 h 1561841"/>
                  <a:gd name="connsiteX13" fmla="*/ 533304 w 2288921"/>
                  <a:gd name="connsiteY13" fmla="*/ 1266482 h 1561841"/>
                  <a:gd name="connsiteX14" fmla="*/ 487753 w 2288921"/>
                  <a:gd name="connsiteY14" fmla="*/ 1218367 h 1561841"/>
                  <a:gd name="connsiteX15" fmla="*/ 419854 w 2288921"/>
                  <a:gd name="connsiteY15" fmla="*/ 1199990 h 1561841"/>
                  <a:gd name="connsiteX16" fmla="*/ 0 w 2288921"/>
                  <a:gd name="connsiteY16" fmla="*/ 696105 h 1561841"/>
                  <a:gd name="connsiteX17" fmla="*/ 1146262 w 2288921"/>
                  <a:gd name="connsiteY17" fmla="*/ 180262 h 1561841"/>
                  <a:gd name="connsiteX18" fmla="*/ 1351670 w 2288921"/>
                  <a:gd name="connsiteY18" fmla="*/ 77904 h 1561841"/>
                  <a:gd name="connsiteX19" fmla="*/ 1369024 w 2288921"/>
                  <a:gd name="connsiteY19" fmla="*/ 78801 h 1561841"/>
                  <a:gd name="connsiteX20" fmla="*/ 1527158 w 2288921"/>
                  <a:gd name="connsiteY20" fmla="*/ 0 h 1561841"/>
                  <a:gd name="connsiteX0" fmla="*/ 1527158 w 2288921"/>
                  <a:gd name="connsiteY0" fmla="*/ 0 h 1561841"/>
                  <a:gd name="connsiteX1" fmla="*/ 1615300 w 2288921"/>
                  <a:gd name="connsiteY1" fmla="*/ 116367 h 1561841"/>
                  <a:gd name="connsiteX2" fmla="*/ 1618864 w 2288921"/>
                  <a:gd name="connsiteY2" fmla="*/ 116934 h 1561841"/>
                  <a:gd name="connsiteX3" fmla="*/ 1624054 w 2288921"/>
                  <a:gd name="connsiteY3" fmla="*/ 118379 h 1561841"/>
                  <a:gd name="connsiteX4" fmla="*/ 1722792 w 2288921"/>
                  <a:gd name="connsiteY4" fmla="*/ 248734 h 1561841"/>
                  <a:gd name="connsiteX5" fmla="*/ 2114061 w 2288921"/>
                  <a:gd name="connsiteY5" fmla="*/ 733147 h 1561841"/>
                  <a:gd name="connsiteX6" fmla="*/ 2288921 w 2288921"/>
                  <a:gd name="connsiteY6" fmla="*/ 949635 h 1561841"/>
                  <a:gd name="connsiteX7" fmla="*/ 2283754 w 2288921"/>
                  <a:gd name="connsiteY7" fmla="*/ 956876 h 1561841"/>
                  <a:gd name="connsiteX8" fmla="*/ 2239674 w 2288921"/>
                  <a:gd name="connsiteY8" fmla="*/ 1003812 h 1561841"/>
                  <a:gd name="connsiteX9" fmla="*/ 1449763 w 2288921"/>
                  <a:gd name="connsiteY9" fmla="*/ 1324845 h 1561841"/>
                  <a:gd name="connsiteX10" fmla="*/ 1389103 w 2288921"/>
                  <a:gd name="connsiteY10" fmla="*/ 1282873 h 1561841"/>
                  <a:gd name="connsiteX11" fmla="*/ 1325584 w 2288921"/>
                  <a:gd name="connsiteY11" fmla="*/ 1338299 h 1561841"/>
                  <a:gd name="connsiteX12" fmla="*/ 775551 w 2288921"/>
                  <a:gd name="connsiteY12" fmla="*/ 1561841 h 1561841"/>
                  <a:gd name="connsiteX13" fmla="*/ 533304 w 2288921"/>
                  <a:gd name="connsiteY13" fmla="*/ 1266482 h 1561841"/>
                  <a:gd name="connsiteX14" fmla="*/ 487753 w 2288921"/>
                  <a:gd name="connsiteY14" fmla="*/ 1218367 h 1561841"/>
                  <a:gd name="connsiteX15" fmla="*/ 419854 w 2288921"/>
                  <a:gd name="connsiteY15" fmla="*/ 1199990 h 1561841"/>
                  <a:gd name="connsiteX16" fmla="*/ 0 w 2288921"/>
                  <a:gd name="connsiteY16" fmla="*/ 696105 h 1561841"/>
                  <a:gd name="connsiteX17" fmla="*/ 1146262 w 2288921"/>
                  <a:gd name="connsiteY17" fmla="*/ 180262 h 1561841"/>
                  <a:gd name="connsiteX18" fmla="*/ 1351670 w 2288921"/>
                  <a:gd name="connsiteY18" fmla="*/ 77904 h 1561841"/>
                  <a:gd name="connsiteX19" fmla="*/ 1369024 w 2288921"/>
                  <a:gd name="connsiteY19" fmla="*/ 78801 h 1561841"/>
                  <a:gd name="connsiteX20" fmla="*/ 1527158 w 2288921"/>
                  <a:gd name="connsiteY20" fmla="*/ 0 h 1561841"/>
                  <a:gd name="connsiteX0" fmla="*/ 1527158 w 2288921"/>
                  <a:gd name="connsiteY0" fmla="*/ 0 h 1561841"/>
                  <a:gd name="connsiteX1" fmla="*/ 1615300 w 2288921"/>
                  <a:gd name="connsiteY1" fmla="*/ 116367 h 1561841"/>
                  <a:gd name="connsiteX2" fmla="*/ 1618864 w 2288921"/>
                  <a:gd name="connsiteY2" fmla="*/ 116934 h 1561841"/>
                  <a:gd name="connsiteX3" fmla="*/ 1624054 w 2288921"/>
                  <a:gd name="connsiteY3" fmla="*/ 118379 h 1561841"/>
                  <a:gd name="connsiteX4" fmla="*/ 1722792 w 2288921"/>
                  <a:gd name="connsiteY4" fmla="*/ 248734 h 1561841"/>
                  <a:gd name="connsiteX5" fmla="*/ 2114061 w 2288921"/>
                  <a:gd name="connsiteY5" fmla="*/ 733147 h 1561841"/>
                  <a:gd name="connsiteX6" fmla="*/ 2288921 w 2288921"/>
                  <a:gd name="connsiteY6" fmla="*/ 949635 h 1561841"/>
                  <a:gd name="connsiteX7" fmla="*/ 2283754 w 2288921"/>
                  <a:gd name="connsiteY7" fmla="*/ 956876 h 1561841"/>
                  <a:gd name="connsiteX8" fmla="*/ 2239674 w 2288921"/>
                  <a:gd name="connsiteY8" fmla="*/ 1003812 h 1561841"/>
                  <a:gd name="connsiteX9" fmla="*/ 1535488 w 2288921"/>
                  <a:gd name="connsiteY9" fmla="*/ 1281982 h 1561841"/>
                  <a:gd name="connsiteX10" fmla="*/ 1389103 w 2288921"/>
                  <a:gd name="connsiteY10" fmla="*/ 1282873 h 1561841"/>
                  <a:gd name="connsiteX11" fmla="*/ 1325584 w 2288921"/>
                  <a:gd name="connsiteY11" fmla="*/ 1338299 h 1561841"/>
                  <a:gd name="connsiteX12" fmla="*/ 775551 w 2288921"/>
                  <a:gd name="connsiteY12" fmla="*/ 1561841 h 1561841"/>
                  <a:gd name="connsiteX13" fmla="*/ 533304 w 2288921"/>
                  <a:gd name="connsiteY13" fmla="*/ 1266482 h 1561841"/>
                  <a:gd name="connsiteX14" fmla="*/ 487753 w 2288921"/>
                  <a:gd name="connsiteY14" fmla="*/ 1218367 h 1561841"/>
                  <a:gd name="connsiteX15" fmla="*/ 419854 w 2288921"/>
                  <a:gd name="connsiteY15" fmla="*/ 1199990 h 1561841"/>
                  <a:gd name="connsiteX16" fmla="*/ 0 w 2288921"/>
                  <a:gd name="connsiteY16" fmla="*/ 696105 h 1561841"/>
                  <a:gd name="connsiteX17" fmla="*/ 1146262 w 2288921"/>
                  <a:gd name="connsiteY17" fmla="*/ 180262 h 1561841"/>
                  <a:gd name="connsiteX18" fmla="*/ 1351670 w 2288921"/>
                  <a:gd name="connsiteY18" fmla="*/ 77904 h 1561841"/>
                  <a:gd name="connsiteX19" fmla="*/ 1369024 w 2288921"/>
                  <a:gd name="connsiteY19" fmla="*/ 78801 h 1561841"/>
                  <a:gd name="connsiteX20" fmla="*/ 1527158 w 2288921"/>
                  <a:gd name="connsiteY20" fmla="*/ 0 h 1561841"/>
                  <a:gd name="connsiteX0" fmla="*/ 1527158 w 2288921"/>
                  <a:gd name="connsiteY0" fmla="*/ 0 h 1580891"/>
                  <a:gd name="connsiteX1" fmla="*/ 1615300 w 2288921"/>
                  <a:gd name="connsiteY1" fmla="*/ 116367 h 1580891"/>
                  <a:gd name="connsiteX2" fmla="*/ 1618864 w 2288921"/>
                  <a:gd name="connsiteY2" fmla="*/ 116934 h 1580891"/>
                  <a:gd name="connsiteX3" fmla="*/ 1624054 w 2288921"/>
                  <a:gd name="connsiteY3" fmla="*/ 118379 h 1580891"/>
                  <a:gd name="connsiteX4" fmla="*/ 1722792 w 2288921"/>
                  <a:gd name="connsiteY4" fmla="*/ 248734 h 1580891"/>
                  <a:gd name="connsiteX5" fmla="*/ 2114061 w 2288921"/>
                  <a:gd name="connsiteY5" fmla="*/ 733147 h 1580891"/>
                  <a:gd name="connsiteX6" fmla="*/ 2288921 w 2288921"/>
                  <a:gd name="connsiteY6" fmla="*/ 949635 h 1580891"/>
                  <a:gd name="connsiteX7" fmla="*/ 2283754 w 2288921"/>
                  <a:gd name="connsiteY7" fmla="*/ 956876 h 1580891"/>
                  <a:gd name="connsiteX8" fmla="*/ 2239674 w 2288921"/>
                  <a:gd name="connsiteY8" fmla="*/ 1003812 h 1580891"/>
                  <a:gd name="connsiteX9" fmla="*/ 1535488 w 2288921"/>
                  <a:gd name="connsiteY9" fmla="*/ 1281982 h 1580891"/>
                  <a:gd name="connsiteX10" fmla="*/ 1389103 w 2288921"/>
                  <a:gd name="connsiteY10" fmla="*/ 1282873 h 1580891"/>
                  <a:gd name="connsiteX11" fmla="*/ 1325584 w 2288921"/>
                  <a:gd name="connsiteY11" fmla="*/ 1338299 h 1580891"/>
                  <a:gd name="connsiteX12" fmla="*/ 911282 w 2288921"/>
                  <a:gd name="connsiteY12" fmla="*/ 1580891 h 1580891"/>
                  <a:gd name="connsiteX13" fmla="*/ 533304 w 2288921"/>
                  <a:gd name="connsiteY13" fmla="*/ 1266482 h 1580891"/>
                  <a:gd name="connsiteX14" fmla="*/ 487753 w 2288921"/>
                  <a:gd name="connsiteY14" fmla="*/ 1218367 h 1580891"/>
                  <a:gd name="connsiteX15" fmla="*/ 419854 w 2288921"/>
                  <a:gd name="connsiteY15" fmla="*/ 1199990 h 1580891"/>
                  <a:gd name="connsiteX16" fmla="*/ 0 w 2288921"/>
                  <a:gd name="connsiteY16" fmla="*/ 696105 h 1580891"/>
                  <a:gd name="connsiteX17" fmla="*/ 1146262 w 2288921"/>
                  <a:gd name="connsiteY17" fmla="*/ 180262 h 1580891"/>
                  <a:gd name="connsiteX18" fmla="*/ 1351670 w 2288921"/>
                  <a:gd name="connsiteY18" fmla="*/ 77904 h 1580891"/>
                  <a:gd name="connsiteX19" fmla="*/ 1369024 w 2288921"/>
                  <a:gd name="connsiteY19" fmla="*/ 78801 h 1580891"/>
                  <a:gd name="connsiteX20" fmla="*/ 1527158 w 2288921"/>
                  <a:gd name="connsiteY20" fmla="*/ 0 h 1580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288921" h="1580891">
                    <a:moveTo>
                      <a:pt x="1527158" y="0"/>
                    </a:moveTo>
                    <a:lnTo>
                      <a:pt x="1615300" y="116367"/>
                    </a:lnTo>
                    <a:lnTo>
                      <a:pt x="1618864" y="116934"/>
                    </a:lnTo>
                    <a:lnTo>
                      <a:pt x="1624054" y="118379"/>
                    </a:lnTo>
                    <a:lnTo>
                      <a:pt x="1722792" y="248734"/>
                    </a:lnTo>
                    <a:cubicBezTo>
                      <a:pt x="1853215" y="415563"/>
                      <a:pt x="1983638" y="573462"/>
                      <a:pt x="2114061" y="733147"/>
                    </a:cubicBezTo>
                    <a:lnTo>
                      <a:pt x="2288921" y="949635"/>
                    </a:lnTo>
                    <a:lnTo>
                      <a:pt x="2283754" y="956876"/>
                    </a:lnTo>
                    <a:lnTo>
                      <a:pt x="2239674" y="1003812"/>
                    </a:lnTo>
                    <a:lnTo>
                      <a:pt x="1535488" y="1281982"/>
                    </a:lnTo>
                    <a:lnTo>
                      <a:pt x="1389103" y="1282873"/>
                    </a:lnTo>
                    <a:lnTo>
                      <a:pt x="1325584" y="1338299"/>
                    </a:lnTo>
                    <a:lnTo>
                      <a:pt x="911282" y="1580891"/>
                    </a:lnTo>
                    <a:lnTo>
                      <a:pt x="533304" y="1266482"/>
                    </a:lnTo>
                    <a:cubicBezTo>
                      <a:pt x="522883" y="1264731"/>
                      <a:pt x="498174" y="1220118"/>
                      <a:pt x="487753" y="1218367"/>
                    </a:cubicBezTo>
                    <a:lnTo>
                      <a:pt x="419854" y="1199990"/>
                    </a:lnTo>
                    <a:lnTo>
                      <a:pt x="0" y="696105"/>
                    </a:lnTo>
                    <a:cubicBezTo>
                      <a:pt x="390124" y="537552"/>
                      <a:pt x="766853" y="365604"/>
                      <a:pt x="1146262" y="180262"/>
                    </a:cubicBezTo>
                    <a:lnTo>
                      <a:pt x="1351670" y="77904"/>
                    </a:lnTo>
                    <a:lnTo>
                      <a:pt x="1369024" y="78801"/>
                    </a:lnTo>
                    <a:lnTo>
                      <a:pt x="1527158" y="0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5400000" scaled="1"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81" name="グループ化 680">
              <a:extLst>
                <a:ext uri="{FF2B5EF4-FFF2-40B4-BE49-F238E27FC236}">
                  <a16:creationId xmlns:a16="http://schemas.microsoft.com/office/drawing/2014/main" id="{E3C9494A-3F20-48E7-B42E-7A66DE17BDCF}"/>
                </a:ext>
              </a:extLst>
            </p:cNvPr>
            <p:cNvGrpSpPr/>
            <p:nvPr/>
          </p:nvGrpSpPr>
          <p:grpSpPr>
            <a:xfrm rot="18000000">
              <a:off x="2696029" y="3037466"/>
              <a:ext cx="977858" cy="1663894"/>
              <a:chOff x="2517485" y="2384413"/>
              <a:chExt cx="1306252" cy="2222678"/>
            </a:xfrm>
          </p:grpSpPr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3DB91BDD-D056-49A5-8683-6892115ED1E3}"/>
                  </a:ext>
                </a:extLst>
              </p:cNvPr>
              <p:cNvSpPr/>
              <p:nvPr/>
            </p:nvSpPr>
            <p:spPr>
              <a:xfrm rot="16735743">
                <a:off x="2730763" y="2372408"/>
                <a:ext cx="508957" cy="532967"/>
              </a:xfrm>
              <a:custGeom>
                <a:avLst/>
                <a:gdLst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266270 w 693275"/>
                  <a:gd name="connsiteY9" fmla="*/ 309431 h 725980"/>
                  <a:gd name="connsiteX10" fmla="*/ 611451 w 693275"/>
                  <a:gd name="connsiteY10" fmla="*/ 309431 h 725980"/>
                  <a:gd name="connsiteX11" fmla="*/ 591182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83785 w 693275"/>
                  <a:gd name="connsiteY1" fmla="*/ 363000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3275" h="725980">
                    <a:moveTo>
                      <a:pt x="693275" y="0"/>
                    </a:moveTo>
                    <a:lnTo>
                      <a:pt x="683785" y="363000"/>
                    </a:lnTo>
                    <a:lnTo>
                      <a:pt x="693274" y="725980"/>
                    </a:lnTo>
                    <a:lnTo>
                      <a:pt x="591181" y="725980"/>
                    </a:lnTo>
                    <a:lnTo>
                      <a:pt x="612473" y="400932"/>
                    </a:lnTo>
                    <a:lnTo>
                      <a:pt x="305245" y="386648"/>
                    </a:lnTo>
                    <a:lnTo>
                      <a:pt x="64701" y="655765"/>
                    </a:lnTo>
                    <a:lnTo>
                      <a:pt x="0" y="591064"/>
                    </a:lnTo>
                    <a:lnTo>
                      <a:pt x="266270" y="324794"/>
                    </a:lnTo>
                    <a:lnTo>
                      <a:pt x="611451" y="309431"/>
                    </a:lnTo>
                    <a:lnTo>
                      <a:pt x="591182" y="0"/>
                    </a:lnTo>
                    <a:lnTo>
                      <a:pt x="693275" y="0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89" name="グループ化 788">
                <a:extLst>
                  <a:ext uri="{FF2B5EF4-FFF2-40B4-BE49-F238E27FC236}">
                    <a16:creationId xmlns:a16="http://schemas.microsoft.com/office/drawing/2014/main" id="{0DC00035-8F41-4B4D-B2D9-5074FE392FF2}"/>
                  </a:ext>
                </a:extLst>
              </p:cNvPr>
              <p:cNvGrpSpPr/>
              <p:nvPr/>
            </p:nvGrpSpPr>
            <p:grpSpPr>
              <a:xfrm>
                <a:off x="3224294" y="3510647"/>
                <a:ext cx="374600" cy="371520"/>
                <a:chOff x="3187700" y="2724150"/>
                <a:chExt cx="482600" cy="478632"/>
              </a:xfrm>
            </p:grpSpPr>
            <p:sp>
              <p:nvSpPr>
                <p:cNvPr id="890" name="楕円 889">
                  <a:extLst>
                    <a:ext uri="{FF2B5EF4-FFF2-40B4-BE49-F238E27FC236}">
                      <a16:creationId xmlns:a16="http://schemas.microsoft.com/office/drawing/2014/main" id="{61912925-639B-4901-972D-B8C2C87AFF9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2F982A73-D8C1-452C-82F2-5F15BFAAAC4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3C6E2957-9F01-4033-8B39-370DD94B37D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90" name="グループ化 789">
                <a:extLst>
                  <a:ext uri="{FF2B5EF4-FFF2-40B4-BE49-F238E27FC236}">
                    <a16:creationId xmlns:a16="http://schemas.microsoft.com/office/drawing/2014/main" id="{99DB1111-9FF0-45AC-ADEC-2E0C9FCED452}"/>
                  </a:ext>
                </a:extLst>
              </p:cNvPr>
              <p:cNvGrpSpPr/>
              <p:nvPr/>
            </p:nvGrpSpPr>
            <p:grpSpPr>
              <a:xfrm>
                <a:off x="2524661" y="3209000"/>
                <a:ext cx="374600" cy="371520"/>
                <a:chOff x="3187700" y="2724150"/>
                <a:chExt cx="482600" cy="478632"/>
              </a:xfrm>
            </p:grpSpPr>
            <p:sp>
              <p:nvSpPr>
                <p:cNvPr id="887" name="楕円 886">
                  <a:extLst>
                    <a:ext uri="{FF2B5EF4-FFF2-40B4-BE49-F238E27FC236}">
                      <a16:creationId xmlns:a16="http://schemas.microsoft.com/office/drawing/2014/main" id="{143C7EC8-2C78-4CAD-A0EC-51177FC64A1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8" name="フリーフォーム: 図形 887">
                  <a:extLst>
                    <a:ext uri="{FF2B5EF4-FFF2-40B4-BE49-F238E27FC236}">
                      <a16:creationId xmlns:a16="http://schemas.microsoft.com/office/drawing/2014/main" id="{54680C01-7E9E-4227-A6A3-EA75C1531FE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9" name="フリーフォーム: 図形 888">
                  <a:extLst>
                    <a:ext uri="{FF2B5EF4-FFF2-40B4-BE49-F238E27FC236}">
                      <a16:creationId xmlns:a16="http://schemas.microsoft.com/office/drawing/2014/main" id="{591401AD-9039-49D4-8024-DC2CD9FC96F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91" name="グループ化 790">
                <a:extLst>
                  <a:ext uri="{FF2B5EF4-FFF2-40B4-BE49-F238E27FC236}">
                    <a16:creationId xmlns:a16="http://schemas.microsoft.com/office/drawing/2014/main" id="{EA24ED8E-78EE-450E-81E6-55B5A31FDACD}"/>
                  </a:ext>
                </a:extLst>
              </p:cNvPr>
              <p:cNvGrpSpPr/>
              <p:nvPr/>
            </p:nvGrpSpPr>
            <p:grpSpPr>
              <a:xfrm>
                <a:off x="3155840" y="2640429"/>
                <a:ext cx="374600" cy="371520"/>
                <a:chOff x="3187700" y="2724150"/>
                <a:chExt cx="482600" cy="478632"/>
              </a:xfrm>
            </p:grpSpPr>
            <p:sp>
              <p:nvSpPr>
                <p:cNvPr id="884" name="楕円 883">
                  <a:extLst>
                    <a:ext uri="{FF2B5EF4-FFF2-40B4-BE49-F238E27FC236}">
                      <a16:creationId xmlns:a16="http://schemas.microsoft.com/office/drawing/2014/main" id="{89D16EF7-9BF8-42A7-9D65-68502AEB0AE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5" name="フリーフォーム: 図形 884">
                  <a:extLst>
                    <a:ext uri="{FF2B5EF4-FFF2-40B4-BE49-F238E27FC236}">
                      <a16:creationId xmlns:a16="http://schemas.microsoft.com/office/drawing/2014/main" id="{6CEB106E-215C-48BF-B853-8D8BE75B789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6" name="フリーフォーム: 図形 885">
                  <a:extLst>
                    <a:ext uri="{FF2B5EF4-FFF2-40B4-BE49-F238E27FC236}">
                      <a16:creationId xmlns:a16="http://schemas.microsoft.com/office/drawing/2014/main" id="{9D77C875-733A-4361-AF5F-ADB79C42CB6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92" name="グループ化 791">
                <a:extLst>
                  <a:ext uri="{FF2B5EF4-FFF2-40B4-BE49-F238E27FC236}">
                    <a16:creationId xmlns:a16="http://schemas.microsoft.com/office/drawing/2014/main" id="{CD6991C1-A2CA-4F1D-86BD-14694511DBBB}"/>
                  </a:ext>
                </a:extLst>
              </p:cNvPr>
              <p:cNvGrpSpPr/>
              <p:nvPr/>
            </p:nvGrpSpPr>
            <p:grpSpPr>
              <a:xfrm>
                <a:off x="2707266" y="2761199"/>
                <a:ext cx="374600" cy="371520"/>
                <a:chOff x="3187700" y="2724150"/>
                <a:chExt cx="482600" cy="478632"/>
              </a:xfrm>
            </p:grpSpPr>
            <p:sp>
              <p:nvSpPr>
                <p:cNvPr id="881" name="楕円 880">
                  <a:extLst>
                    <a:ext uri="{FF2B5EF4-FFF2-40B4-BE49-F238E27FC236}">
                      <a16:creationId xmlns:a16="http://schemas.microsoft.com/office/drawing/2014/main" id="{7DF38CD0-7E83-4441-9949-9047A94850E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2B9376BC-DB22-4784-ABCD-A72F26A03FD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DCB7335E-7354-4323-853A-9962ABE95E6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93" name="グループ化 792">
                <a:extLst>
                  <a:ext uri="{FF2B5EF4-FFF2-40B4-BE49-F238E27FC236}">
                    <a16:creationId xmlns:a16="http://schemas.microsoft.com/office/drawing/2014/main" id="{D2492F96-00B8-4998-AC1E-5E1672AFBB51}"/>
                  </a:ext>
                </a:extLst>
              </p:cNvPr>
              <p:cNvGrpSpPr/>
              <p:nvPr/>
            </p:nvGrpSpPr>
            <p:grpSpPr>
              <a:xfrm>
                <a:off x="2999906" y="4209690"/>
                <a:ext cx="374600" cy="371520"/>
                <a:chOff x="3187700" y="2724150"/>
                <a:chExt cx="482600" cy="478632"/>
              </a:xfrm>
            </p:grpSpPr>
            <p:sp>
              <p:nvSpPr>
                <p:cNvPr id="878" name="楕円 877">
                  <a:extLst>
                    <a:ext uri="{FF2B5EF4-FFF2-40B4-BE49-F238E27FC236}">
                      <a16:creationId xmlns:a16="http://schemas.microsoft.com/office/drawing/2014/main" id="{21B8817C-6F56-4219-9435-AC4835194F2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9" name="フリーフォーム: 図形 878">
                  <a:extLst>
                    <a:ext uri="{FF2B5EF4-FFF2-40B4-BE49-F238E27FC236}">
                      <a16:creationId xmlns:a16="http://schemas.microsoft.com/office/drawing/2014/main" id="{0B5C3F91-9EE8-4C34-BA39-5E39E3E4019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411F03FE-5CBB-4085-B58F-C6CBF13D2C9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94" name="グループ化 793">
                <a:extLst>
                  <a:ext uri="{FF2B5EF4-FFF2-40B4-BE49-F238E27FC236}">
                    <a16:creationId xmlns:a16="http://schemas.microsoft.com/office/drawing/2014/main" id="{2BAA201D-4827-4B26-957A-07C46DCFD5EE}"/>
                  </a:ext>
                </a:extLst>
              </p:cNvPr>
              <p:cNvGrpSpPr/>
              <p:nvPr/>
            </p:nvGrpSpPr>
            <p:grpSpPr>
              <a:xfrm>
                <a:off x="2801498" y="3890513"/>
                <a:ext cx="374600" cy="371520"/>
                <a:chOff x="3187700" y="2724150"/>
                <a:chExt cx="482600" cy="478632"/>
              </a:xfrm>
            </p:grpSpPr>
            <p:sp>
              <p:nvSpPr>
                <p:cNvPr id="875" name="楕円 874">
                  <a:extLst>
                    <a:ext uri="{FF2B5EF4-FFF2-40B4-BE49-F238E27FC236}">
                      <a16:creationId xmlns:a16="http://schemas.microsoft.com/office/drawing/2014/main" id="{920422BA-57D9-4E4C-A479-B55286E622C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C56D62E9-713E-4242-BA1D-2B98FAD5DD7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5A6358CB-023C-4923-90E8-6A8DC767837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95" name="グループ化 794">
                <a:extLst>
                  <a:ext uri="{FF2B5EF4-FFF2-40B4-BE49-F238E27FC236}">
                    <a16:creationId xmlns:a16="http://schemas.microsoft.com/office/drawing/2014/main" id="{8B10EBCB-F169-4835-B209-D3E4618D9CB8}"/>
                  </a:ext>
                </a:extLst>
              </p:cNvPr>
              <p:cNvGrpSpPr/>
              <p:nvPr/>
            </p:nvGrpSpPr>
            <p:grpSpPr>
              <a:xfrm>
                <a:off x="2740322" y="3605815"/>
                <a:ext cx="374600" cy="371520"/>
                <a:chOff x="3187700" y="2724150"/>
                <a:chExt cx="482600" cy="478632"/>
              </a:xfrm>
            </p:grpSpPr>
            <p:sp>
              <p:nvSpPr>
                <p:cNvPr id="872" name="楕円 871">
                  <a:extLst>
                    <a:ext uri="{FF2B5EF4-FFF2-40B4-BE49-F238E27FC236}">
                      <a16:creationId xmlns:a16="http://schemas.microsoft.com/office/drawing/2014/main" id="{319679F1-EC39-4E4E-9A37-5EAF6AEF01C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3" name="フリーフォーム: 図形 872">
                  <a:extLst>
                    <a:ext uri="{FF2B5EF4-FFF2-40B4-BE49-F238E27FC236}">
                      <a16:creationId xmlns:a16="http://schemas.microsoft.com/office/drawing/2014/main" id="{0EC3BD15-FDB3-4648-A25D-012BEA0D5DF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4" name="フリーフォーム: 図形 873">
                  <a:extLst>
                    <a:ext uri="{FF2B5EF4-FFF2-40B4-BE49-F238E27FC236}">
                      <a16:creationId xmlns:a16="http://schemas.microsoft.com/office/drawing/2014/main" id="{B87C94C9-A096-4A70-B951-8085C68319A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96" name="グループ化 795">
                <a:extLst>
                  <a:ext uri="{FF2B5EF4-FFF2-40B4-BE49-F238E27FC236}">
                    <a16:creationId xmlns:a16="http://schemas.microsoft.com/office/drawing/2014/main" id="{C66105D0-A43A-453F-86E1-D701C89611F0}"/>
                  </a:ext>
                </a:extLst>
              </p:cNvPr>
              <p:cNvGrpSpPr/>
              <p:nvPr/>
            </p:nvGrpSpPr>
            <p:grpSpPr>
              <a:xfrm>
                <a:off x="3362874" y="2777706"/>
                <a:ext cx="374600" cy="371520"/>
                <a:chOff x="3187700" y="2724150"/>
                <a:chExt cx="482600" cy="478632"/>
              </a:xfrm>
            </p:grpSpPr>
            <p:sp>
              <p:nvSpPr>
                <p:cNvPr id="869" name="楕円 868">
                  <a:extLst>
                    <a:ext uri="{FF2B5EF4-FFF2-40B4-BE49-F238E27FC236}">
                      <a16:creationId xmlns:a16="http://schemas.microsoft.com/office/drawing/2014/main" id="{8BC416AF-57C9-4339-B378-711B285C376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0" name="フリーフォーム: 図形 869">
                  <a:extLst>
                    <a:ext uri="{FF2B5EF4-FFF2-40B4-BE49-F238E27FC236}">
                      <a16:creationId xmlns:a16="http://schemas.microsoft.com/office/drawing/2014/main" id="{C4F7A9CF-E13A-4960-AAEF-998F6ADBAE5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1" name="フリーフォーム: 図形 870">
                  <a:extLst>
                    <a:ext uri="{FF2B5EF4-FFF2-40B4-BE49-F238E27FC236}">
                      <a16:creationId xmlns:a16="http://schemas.microsoft.com/office/drawing/2014/main" id="{B9355E4E-514C-431F-B7C9-6298F920CD6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97" name="グループ化 796">
                <a:extLst>
                  <a:ext uri="{FF2B5EF4-FFF2-40B4-BE49-F238E27FC236}">
                    <a16:creationId xmlns:a16="http://schemas.microsoft.com/office/drawing/2014/main" id="{2FA010B7-9E84-496F-AD12-7BE6C16D46F4}"/>
                  </a:ext>
                </a:extLst>
              </p:cNvPr>
              <p:cNvGrpSpPr/>
              <p:nvPr/>
            </p:nvGrpSpPr>
            <p:grpSpPr>
              <a:xfrm>
                <a:off x="2931553" y="2717321"/>
                <a:ext cx="374600" cy="371520"/>
                <a:chOff x="3187700" y="2724150"/>
                <a:chExt cx="482600" cy="478632"/>
              </a:xfrm>
            </p:grpSpPr>
            <p:sp>
              <p:nvSpPr>
                <p:cNvPr id="866" name="楕円 865">
                  <a:extLst>
                    <a:ext uri="{FF2B5EF4-FFF2-40B4-BE49-F238E27FC236}">
                      <a16:creationId xmlns:a16="http://schemas.microsoft.com/office/drawing/2014/main" id="{A61840E2-4969-47FA-A049-4F4393CE7E5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7" name="フリーフォーム: 図形 866">
                  <a:extLst>
                    <a:ext uri="{FF2B5EF4-FFF2-40B4-BE49-F238E27FC236}">
                      <a16:creationId xmlns:a16="http://schemas.microsoft.com/office/drawing/2014/main" id="{A99984F5-1712-4E95-A84C-C7D8AE00EB4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8" name="フリーフォーム: 図形 867">
                  <a:extLst>
                    <a:ext uri="{FF2B5EF4-FFF2-40B4-BE49-F238E27FC236}">
                      <a16:creationId xmlns:a16="http://schemas.microsoft.com/office/drawing/2014/main" id="{CE9C179D-6A24-4292-B0CA-68556D2E25B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98" name="グループ化 797">
                <a:extLst>
                  <a:ext uri="{FF2B5EF4-FFF2-40B4-BE49-F238E27FC236}">
                    <a16:creationId xmlns:a16="http://schemas.microsoft.com/office/drawing/2014/main" id="{52945AC3-C779-4FBA-98B7-4F675659DC09}"/>
                  </a:ext>
                </a:extLst>
              </p:cNvPr>
              <p:cNvGrpSpPr/>
              <p:nvPr/>
            </p:nvGrpSpPr>
            <p:grpSpPr>
              <a:xfrm>
                <a:off x="2517485" y="2924355"/>
                <a:ext cx="374600" cy="371520"/>
                <a:chOff x="3187700" y="2724150"/>
                <a:chExt cx="482600" cy="478632"/>
              </a:xfrm>
            </p:grpSpPr>
            <p:sp>
              <p:nvSpPr>
                <p:cNvPr id="863" name="楕円 862">
                  <a:extLst>
                    <a:ext uri="{FF2B5EF4-FFF2-40B4-BE49-F238E27FC236}">
                      <a16:creationId xmlns:a16="http://schemas.microsoft.com/office/drawing/2014/main" id="{835E2340-8C5D-4D79-BA3C-0E312CBB8E3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4" name="フリーフォーム: 図形 863">
                  <a:extLst>
                    <a:ext uri="{FF2B5EF4-FFF2-40B4-BE49-F238E27FC236}">
                      <a16:creationId xmlns:a16="http://schemas.microsoft.com/office/drawing/2014/main" id="{9BF68798-B9C4-4BEB-A2B1-1BB0CCAB5A6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5" name="フリーフォーム: 図形 864">
                  <a:extLst>
                    <a:ext uri="{FF2B5EF4-FFF2-40B4-BE49-F238E27FC236}">
                      <a16:creationId xmlns:a16="http://schemas.microsoft.com/office/drawing/2014/main" id="{93D0DC68-DE2D-44F5-8127-79A4A92CC34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99" name="グループ化 798">
                <a:extLst>
                  <a:ext uri="{FF2B5EF4-FFF2-40B4-BE49-F238E27FC236}">
                    <a16:creationId xmlns:a16="http://schemas.microsoft.com/office/drawing/2014/main" id="{6B04CCB0-A714-4DEA-B288-C833E01B3C24}"/>
                  </a:ext>
                </a:extLst>
              </p:cNvPr>
              <p:cNvGrpSpPr/>
              <p:nvPr/>
            </p:nvGrpSpPr>
            <p:grpSpPr>
              <a:xfrm>
                <a:off x="3173092" y="2958861"/>
                <a:ext cx="374600" cy="371520"/>
                <a:chOff x="3187700" y="2724150"/>
                <a:chExt cx="482600" cy="478632"/>
              </a:xfrm>
            </p:grpSpPr>
            <p:sp>
              <p:nvSpPr>
                <p:cNvPr id="860" name="楕円 859">
                  <a:extLst>
                    <a:ext uri="{FF2B5EF4-FFF2-40B4-BE49-F238E27FC236}">
                      <a16:creationId xmlns:a16="http://schemas.microsoft.com/office/drawing/2014/main" id="{35DAC094-604C-4165-97E3-6C56416C369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1" name="フリーフォーム: 図形 860">
                  <a:extLst>
                    <a:ext uri="{FF2B5EF4-FFF2-40B4-BE49-F238E27FC236}">
                      <a16:creationId xmlns:a16="http://schemas.microsoft.com/office/drawing/2014/main" id="{964227C9-8561-4526-B8EB-F5AA5F35406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2" name="フリーフォーム: 図形 861">
                  <a:extLst>
                    <a:ext uri="{FF2B5EF4-FFF2-40B4-BE49-F238E27FC236}">
                      <a16:creationId xmlns:a16="http://schemas.microsoft.com/office/drawing/2014/main" id="{80C9400F-8D3C-495B-85E4-F3F3120A4D1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00" name="グループ化 799">
                <a:extLst>
                  <a:ext uri="{FF2B5EF4-FFF2-40B4-BE49-F238E27FC236}">
                    <a16:creationId xmlns:a16="http://schemas.microsoft.com/office/drawing/2014/main" id="{EA6B06A3-44B3-4C58-BF08-AB124456B30F}"/>
                  </a:ext>
                </a:extLst>
              </p:cNvPr>
              <p:cNvGrpSpPr/>
              <p:nvPr/>
            </p:nvGrpSpPr>
            <p:grpSpPr>
              <a:xfrm>
                <a:off x="2707266" y="3096884"/>
                <a:ext cx="374600" cy="371520"/>
                <a:chOff x="3187700" y="2724150"/>
                <a:chExt cx="482600" cy="478632"/>
              </a:xfrm>
            </p:grpSpPr>
            <p:sp>
              <p:nvSpPr>
                <p:cNvPr id="857" name="楕円 856">
                  <a:extLst>
                    <a:ext uri="{FF2B5EF4-FFF2-40B4-BE49-F238E27FC236}">
                      <a16:creationId xmlns:a16="http://schemas.microsoft.com/office/drawing/2014/main" id="{F213A522-DBC3-49DD-8031-2568B2898E8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8" name="フリーフォーム: 図形 857">
                  <a:extLst>
                    <a:ext uri="{FF2B5EF4-FFF2-40B4-BE49-F238E27FC236}">
                      <a16:creationId xmlns:a16="http://schemas.microsoft.com/office/drawing/2014/main" id="{02AB0D76-DF44-42AC-A319-CF031311E98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9" name="フリーフォーム: 図形 858">
                  <a:extLst>
                    <a:ext uri="{FF2B5EF4-FFF2-40B4-BE49-F238E27FC236}">
                      <a16:creationId xmlns:a16="http://schemas.microsoft.com/office/drawing/2014/main" id="{DB46CE3F-7638-41E2-89AB-95D36B90FDA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01" name="グループ化 800">
                <a:extLst>
                  <a:ext uri="{FF2B5EF4-FFF2-40B4-BE49-F238E27FC236}">
                    <a16:creationId xmlns:a16="http://schemas.microsoft.com/office/drawing/2014/main" id="{A1273405-8AFA-4D9E-9064-506B71A7EA87}"/>
                  </a:ext>
                </a:extLst>
              </p:cNvPr>
              <p:cNvGrpSpPr/>
              <p:nvPr/>
            </p:nvGrpSpPr>
            <p:grpSpPr>
              <a:xfrm>
                <a:off x="3397379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854" name="楕円 853">
                  <a:extLst>
                    <a:ext uri="{FF2B5EF4-FFF2-40B4-BE49-F238E27FC236}">
                      <a16:creationId xmlns:a16="http://schemas.microsoft.com/office/drawing/2014/main" id="{0AA8B7DF-48CB-4D94-BBE3-9E17EAA00C9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5" name="フリーフォーム: 図形 854">
                  <a:extLst>
                    <a:ext uri="{FF2B5EF4-FFF2-40B4-BE49-F238E27FC236}">
                      <a16:creationId xmlns:a16="http://schemas.microsoft.com/office/drawing/2014/main" id="{2D5D7D33-AE89-419F-9926-796C3B72C84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6" name="フリーフォーム: 図形 855">
                  <a:extLst>
                    <a:ext uri="{FF2B5EF4-FFF2-40B4-BE49-F238E27FC236}">
                      <a16:creationId xmlns:a16="http://schemas.microsoft.com/office/drawing/2014/main" id="{F6C96516-7C1D-4804-84C2-A2C2043AA0D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02" name="グループ化 801">
                <a:extLst>
                  <a:ext uri="{FF2B5EF4-FFF2-40B4-BE49-F238E27FC236}">
                    <a16:creationId xmlns:a16="http://schemas.microsoft.com/office/drawing/2014/main" id="{1029D548-33F1-411A-BB91-B4E19A3A6AD8}"/>
                  </a:ext>
                </a:extLst>
              </p:cNvPr>
              <p:cNvGrpSpPr/>
              <p:nvPr/>
            </p:nvGrpSpPr>
            <p:grpSpPr>
              <a:xfrm>
                <a:off x="2698640" y="3364303"/>
                <a:ext cx="374600" cy="371520"/>
                <a:chOff x="3187700" y="2724150"/>
                <a:chExt cx="482600" cy="478632"/>
              </a:xfrm>
            </p:grpSpPr>
            <p:sp>
              <p:nvSpPr>
                <p:cNvPr id="851" name="楕円 850">
                  <a:extLst>
                    <a:ext uri="{FF2B5EF4-FFF2-40B4-BE49-F238E27FC236}">
                      <a16:creationId xmlns:a16="http://schemas.microsoft.com/office/drawing/2014/main" id="{3DD7D609-7C5E-4048-9EFD-87491F8B1C0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2" name="フリーフォーム: 図形 851">
                  <a:extLst>
                    <a:ext uri="{FF2B5EF4-FFF2-40B4-BE49-F238E27FC236}">
                      <a16:creationId xmlns:a16="http://schemas.microsoft.com/office/drawing/2014/main" id="{62FD876B-C43A-4E34-90B6-BE0E0AB29AD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3" name="フリーフォーム: 図形 852">
                  <a:extLst>
                    <a:ext uri="{FF2B5EF4-FFF2-40B4-BE49-F238E27FC236}">
                      <a16:creationId xmlns:a16="http://schemas.microsoft.com/office/drawing/2014/main" id="{82C3CD3D-24F0-4358-85E7-002A7229D21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03" name="グループ化 802">
                <a:extLst>
                  <a:ext uri="{FF2B5EF4-FFF2-40B4-BE49-F238E27FC236}">
                    <a16:creationId xmlns:a16="http://schemas.microsoft.com/office/drawing/2014/main" id="{BCD87F12-C930-4284-8C00-A56889400E23}"/>
                  </a:ext>
                </a:extLst>
              </p:cNvPr>
              <p:cNvGrpSpPr/>
              <p:nvPr/>
            </p:nvGrpSpPr>
            <p:grpSpPr>
              <a:xfrm>
                <a:off x="2914300" y="3554084"/>
                <a:ext cx="374600" cy="371520"/>
                <a:chOff x="3187700" y="2724150"/>
                <a:chExt cx="482600" cy="478632"/>
              </a:xfrm>
            </p:grpSpPr>
            <p:sp>
              <p:nvSpPr>
                <p:cNvPr id="848" name="楕円 847">
                  <a:extLst>
                    <a:ext uri="{FF2B5EF4-FFF2-40B4-BE49-F238E27FC236}">
                      <a16:creationId xmlns:a16="http://schemas.microsoft.com/office/drawing/2014/main" id="{3C2126B8-145C-47F9-B8FD-161599EE110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9" name="フリーフォーム: 図形 848">
                  <a:extLst>
                    <a:ext uri="{FF2B5EF4-FFF2-40B4-BE49-F238E27FC236}">
                      <a16:creationId xmlns:a16="http://schemas.microsoft.com/office/drawing/2014/main" id="{BFDCB124-86CB-473F-9A98-2F4466F60B4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0" name="フリーフォーム: 図形 849">
                  <a:extLst>
                    <a:ext uri="{FF2B5EF4-FFF2-40B4-BE49-F238E27FC236}">
                      <a16:creationId xmlns:a16="http://schemas.microsoft.com/office/drawing/2014/main" id="{D01FC443-E02E-4244-84DB-438F68CCCCD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04" name="グループ化 803">
                <a:extLst>
                  <a:ext uri="{FF2B5EF4-FFF2-40B4-BE49-F238E27FC236}">
                    <a16:creationId xmlns:a16="http://schemas.microsoft.com/office/drawing/2014/main" id="{512BEABB-5380-4B59-8A50-0BAE0349B30B}"/>
                  </a:ext>
                </a:extLst>
              </p:cNvPr>
              <p:cNvGrpSpPr/>
              <p:nvPr/>
            </p:nvGrpSpPr>
            <p:grpSpPr>
              <a:xfrm>
                <a:off x="3362874" y="3493699"/>
                <a:ext cx="374600" cy="371520"/>
                <a:chOff x="3187700" y="2724150"/>
                <a:chExt cx="482600" cy="478632"/>
              </a:xfrm>
            </p:grpSpPr>
            <p:sp>
              <p:nvSpPr>
                <p:cNvPr id="845" name="楕円 844">
                  <a:extLst>
                    <a:ext uri="{FF2B5EF4-FFF2-40B4-BE49-F238E27FC236}">
                      <a16:creationId xmlns:a16="http://schemas.microsoft.com/office/drawing/2014/main" id="{FFF8A88F-609D-43CA-BCBF-5B9F764FE75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6" name="フリーフォーム: 図形 845">
                  <a:extLst>
                    <a:ext uri="{FF2B5EF4-FFF2-40B4-BE49-F238E27FC236}">
                      <a16:creationId xmlns:a16="http://schemas.microsoft.com/office/drawing/2014/main" id="{436F9166-D9EC-4F6E-BCB2-C62C11BBD50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7" name="フリーフォーム: 図形 846">
                  <a:extLst>
                    <a:ext uri="{FF2B5EF4-FFF2-40B4-BE49-F238E27FC236}">
                      <a16:creationId xmlns:a16="http://schemas.microsoft.com/office/drawing/2014/main" id="{EA815634-D046-4906-AF06-8F4BA835005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05" name="グループ化 804">
                <a:extLst>
                  <a:ext uri="{FF2B5EF4-FFF2-40B4-BE49-F238E27FC236}">
                    <a16:creationId xmlns:a16="http://schemas.microsoft.com/office/drawing/2014/main" id="{04C448B8-ADFF-414B-8220-71CE7ECB6DB2}"/>
                  </a:ext>
                </a:extLst>
              </p:cNvPr>
              <p:cNvGrpSpPr/>
              <p:nvPr/>
            </p:nvGrpSpPr>
            <p:grpSpPr>
              <a:xfrm>
                <a:off x="3311115" y="3743865"/>
                <a:ext cx="374600" cy="371520"/>
                <a:chOff x="3187700" y="2724150"/>
                <a:chExt cx="482600" cy="478632"/>
              </a:xfrm>
            </p:grpSpPr>
            <p:sp>
              <p:nvSpPr>
                <p:cNvPr id="842" name="楕円 841">
                  <a:extLst>
                    <a:ext uri="{FF2B5EF4-FFF2-40B4-BE49-F238E27FC236}">
                      <a16:creationId xmlns:a16="http://schemas.microsoft.com/office/drawing/2014/main" id="{DE5AA878-E631-4A08-B616-52C9E602D1F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3" name="フリーフォーム: 図形 842">
                  <a:extLst>
                    <a:ext uri="{FF2B5EF4-FFF2-40B4-BE49-F238E27FC236}">
                      <a16:creationId xmlns:a16="http://schemas.microsoft.com/office/drawing/2014/main" id="{B10924E5-C261-415D-A2DD-10E36A425F9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4" name="フリーフォーム: 図形 843">
                  <a:extLst>
                    <a:ext uri="{FF2B5EF4-FFF2-40B4-BE49-F238E27FC236}">
                      <a16:creationId xmlns:a16="http://schemas.microsoft.com/office/drawing/2014/main" id="{5937FFD5-AFBB-4585-8344-D43AC82F595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06" name="グループ化 805">
                <a:extLst>
                  <a:ext uri="{FF2B5EF4-FFF2-40B4-BE49-F238E27FC236}">
                    <a16:creationId xmlns:a16="http://schemas.microsoft.com/office/drawing/2014/main" id="{EB711FEC-A01F-4972-9F46-970A08FF97BE}"/>
                  </a:ext>
                </a:extLst>
              </p:cNvPr>
              <p:cNvGrpSpPr/>
              <p:nvPr/>
            </p:nvGrpSpPr>
            <p:grpSpPr>
              <a:xfrm>
                <a:off x="2922926" y="3812876"/>
                <a:ext cx="374600" cy="371520"/>
                <a:chOff x="3187700" y="2724150"/>
                <a:chExt cx="482600" cy="478632"/>
              </a:xfrm>
            </p:grpSpPr>
            <p:sp>
              <p:nvSpPr>
                <p:cNvPr id="839" name="楕円 838">
                  <a:extLst>
                    <a:ext uri="{FF2B5EF4-FFF2-40B4-BE49-F238E27FC236}">
                      <a16:creationId xmlns:a16="http://schemas.microsoft.com/office/drawing/2014/main" id="{0FADBBDD-CE98-4B89-A255-2E2376E7B36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0" name="フリーフォーム: 図形 839">
                  <a:extLst>
                    <a:ext uri="{FF2B5EF4-FFF2-40B4-BE49-F238E27FC236}">
                      <a16:creationId xmlns:a16="http://schemas.microsoft.com/office/drawing/2014/main" id="{00A35F6D-4D65-48D7-B823-AF731DF0325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1" name="フリーフォーム: 図形 840">
                  <a:extLst>
                    <a:ext uri="{FF2B5EF4-FFF2-40B4-BE49-F238E27FC236}">
                      <a16:creationId xmlns:a16="http://schemas.microsoft.com/office/drawing/2014/main" id="{E7AE5089-A37A-4A9A-8703-2FD0862035E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07" name="グループ化 806">
                <a:extLst>
                  <a:ext uri="{FF2B5EF4-FFF2-40B4-BE49-F238E27FC236}">
                    <a16:creationId xmlns:a16="http://schemas.microsoft.com/office/drawing/2014/main" id="{0D92E071-03C6-4B0B-A96F-2D46932213D5}"/>
                  </a:ext>
                </a:extLst>
              </p:cNvPr>
              <p:cNvGrpSpPr/>
              <p:nvPr/>
            </p:nvGrpSpPr>
            <p:grpSpPr>
              <a:xfrm>
                <a:off x="2948805" y="4063042"/>
                <a:ext cx="374600" cy="371520"/>
                <a:chOff x="3187700" y="2724150"/>
                <a:chExt cx="482600" cy="478632"/>
              </a:xfrm>
            </p:grpSpPr>
            <p:sp>
              <p:nvSpPr>
                <p:cNvPr id="836" name="楕円 835">
                  <a:extLst>
                    <a:ext uri="{FF2B5EF4-FFF2-40B4-BE49-F238E27FC236}">
                      <a16:creationId xmlns:a16="http://schemas.microsoft.com/office/drawing/2014/main" id="{515082D1-C1FF-484B-850F-D3039B77599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7" name="フリーフォーム: 図形 836">
                  <a:extLst>
                    <a:ext uri="{FF2B5EF4-FFF2-40B4-BE49-F238E27FC236}">
                      <a16:creationId xmlns:a16="http://schemas.microsoft.com/office/drawing/2014/main" id="{3A202F5B-910A-4AEA-A924-1F3CE69B996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8" name="フリーフォーム: 図形 837">
                  <a:extLst>
                    <a:ext uri="{FF2B5EF4-FFF2-40B4-BE49-F238E27FC236}">
                      <a16:creationId xmlns:a16="http://schemas.microsoft.com/office/drawing/2014/main" id="{452D3E31-9E18-4DE8-B1E7-F782B7B41B0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08" name="グループ化 807">
                <a:extLst>
                  <a:ext uri="{FF2B5EF4-FFF2-40B4-BE49-F238E27FC236}">
                    <a16:creationId xmlns:a16="http://schemas.microsoft.com/office/drawing/2014/main" id="{85885522-4F72-4454-9019-6F31FD3A38BE}"/>
                  </a:ext>
                </a:extLst>
              </p:cNvPr>
              <p:cNvGrpSpPr/>
              <p:nvPr/>
            </p:nvGrpSpPr>
            <p:grpSpPr>
              <a:xfrm>
                <a:off x="3449137" y="4019910"/>
                <a:ext cx="374600" cy="371520"/>
                <a:chOff x="3187700" y="2724150"/>
                <a:chExt cx="482600" cy="478632"/>
              </a:xfrm>
            </p:grpSpPr>
            <p:sp>
              <p:nvSpPr>
                <p:cNvPr id="833" name="楕円 832">
                  <a:extLst>
                    <a:ext uri="{FF2B5EF4-FFF2-40B4-BE49-F238E27FC236}">
                      <a16:creationId xmlns:a16="http://schemas.microsoft.com/office/drawing/2014/main" id="{0A695984-71D9-4BFA-BB66-BFBE77B75FC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4" name="フリーフォーム: 図形 833">
                  <a:extLst>
                    <a:ext uri="{FF2B5EF4-FFF2-40B4-BE49-F238E27FC236}">
                      <a16:creationId xmlns:a16="http://schemas.microsoft.com/office/drawing/2014/main" id="{11AD1EA2-9FF5-4184-A266-EF83B720F09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5" name="フリーフォーム: 図形 834">
                  <a:extLst>
                    <a:ext uri="{FF2B5EF4-FFF2-40B4-BE49-F238E27FC236}">
                      <a16:creationId xmlns:a16="http://schemas.microsoft.com/office/drawing/2014/main" id="{C26B88D4-2EBE-4694-8FDF-A0264DE4097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09" name="グループ化 808">
                <a:extLst>
                  <a:ext uri="{FF2B5EF4-FFF2-40B4-BE49-F238E27FC236}">
                    <a16:creationId xmlns:a16="http://schemas.microsoft.com/office/drawing/2014/main" id="{1FA9DDDB-9298-4785-88A3-9F017E2CCE97}"/>
                  </a:ext>
                </a:extLst>
              </p:cNvPr>
              <p:cNvGrpSpPr/>
              <p:nvPr/>
            </p:nvGrpSpPr>
            <p:grpSpPr>
              <a:xfrm>
                <a:off x="3216223" y="4235571"/>
                <a:ext cx="374600" cy="371520"/>
                <a:chOff x="3187700" y="2724150"/>
                <a:chExt cx="482600" cy="478632"/>
              </a:xfrm>
            </p:grpSpPr>
            <p:sp>
              <p:nvSpPr>
                <p:cNvPr id="830" name="楕円 829">
                  <a:extLst>
                    <a:ext uri="{FF2B5EF4-FFF2-40B4-BE49-F238E27FC236}">
                      <a16:creationId xmlns:a16="http://schemas.microsoft.com/office/drawing/2014/main" id="{A70D57F3-C3E6-4BE4-BC15-81684720467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1" name="フリーフォーム: 図形 830">
                  <a:extLst>
                    <a:ext uri="{FF2B5EF4-FFF2-40B4-BE49-F238E27FC236}">
                      <a16:creationId xmlns:a16="http://schemas.microsoft.com/office/drawing/2014/main" id="{365FE0A8-C2AA-4660-97F9-643CEB041C6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2" name="フリーフォーム: 図形 831">
                  <a:extLst>
                    <a:ext uri="{FF2B5EF4-FFF2-40B4-BE49-F238E27FC236}">
                      <a16:creationId xmlns:a16="http://schemas.microsoft.com/office/drawing/2014/main" id="{952B5498-579C-4628-83BF-A8A77D1B900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10" name="グループ化 809">
                <a:extLst>
                  <a:ext uri="{FF2B5EF4-FFF2-40B4-BE49-F238E27FC236}">
                    <a16:creationId xmlns:a16="http://schemas.microsoft.com/office/drawing/2014/main" id="{D9D8BCC9-F568-49AB-9417-178AFCC46EB4}"/>
                  </a:ext>
                </a:extLst>
              </p:cNvPr>
              <p:cNvGrpSpPr/>
              <p:nvPr/>
            </p:nvGrpSpPr>
            <p:grpSpPr>
              <a:xfrm>
                <a:off x="2922927" y="2967488"/>
                <a:ext cx="374600" cy="371520"/>
                <a:chOff x="3187700" y="2724150"/>
                <a:chExt cx="482600" cy="478632"/>
              </a:xfrm>
            </p:grpSpPr>
            <p:sp>
              <p:nvSpPr>
                <p:cNvPr id="827" name="楕円 826">
                  <a:extLst>
                    <a:ext uri="{FF2B5EF4-FFF2-40B4-BE49-F238E27FC236}">
                      <a16:creationId xmlns:a16="http://schemas.microsoft.com/office/drawing/2014/main" id="{41E28EE2-B252-4644-A305-30F80E1AAE5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8" name="フリーフォーム: 図形 827">
                  <a:extLst>
                    <a:ext uri="{FF2B5EF4-FFF2-40B4-BE49-F238E27FC236}">
                      <a16:creationId xmlns:a16="http://schemas.microsoft.com/office/drawing/2014/main" id="{FB671FB3-EB93-46D9-8556-BC4D1B6CC46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9" name="フリーフォーム: 図形 828">
                  <a:extLst>
                    <a:ext uri="{FF2B5EF4-FFF2-40B4-BE49-F238E27FC236}">
                      <a16:creationId xmlns:a16="http://schemas.microsoft.com/office/drawing/2014/main" id="{4CCDACA8-774C-4D3B-93E6-A879DD15683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11" name="グループ化 810">
                <a:extLst>
                  <a:ext uri="{FF2B5EF4-FFF2-40B4-BE49-F238E27FC236}">
                    <a16:creationId xmlns:a16="http://schemas.microsoft.com/office/drawing/2014/main" id="{2C411DD3-FE6E-466B-8AE2-739DE8ABDBB8}"/>
                  </a:ext>
                </a:extLst>
              </p:cNvPr>
              <p:cNvGrpSpPr/>
              <p:nvPr/>
            </p:nvGrpSpPr>
            <p:grpSpPr>
              <a:xfrm>
                <a:off x="3164467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824" name="楕円 823">
                  <a:extLst>
                    <a:ext uri="{FF2B5EF4-FFF2-40B4-BE49-F238E27FC236}">
                      <a16:creationId xmlns:a16="http://schemas.microsoft.com/office/drawing/2014/main" id="{9A61462D-8D8D-4ABF-B853-6F0B2E5D10D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5" name="フリーフォーム: 図形 824">
                  <a:extLst>
                    <a:ext uri="{FF2B5EF4-FFF2-40B4-BE49-F238E27FC236}">
                      <a16:creationId xmlns:a16="http://schemas.microsoft.com/office/drawing/2014/main" id="{B413F5AF-7BEC-4DA9-9211-9234CA55802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6" name="フリーフォーム: 図形 825">
                  <a:extLst>
                    <a:ext uri="{FF2B5EF4-FFF2-40B4-BE49-F238E27FC236}">
                      <a16:creationId xmlns:a16="http://schemas.microsoft.com/office/drawing/2014/main" id="{D12B8CD9-BA01-42ED-9B76-4D42A31D7D1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12" name="グループ化 811">
                <a:extLst>
                  <a:ext uri="{FF2B5EF4-FFF2-40B4-BE49-F238E27FC236}">
                    <a16:creationId xmlns:a16="http://schemas.microsoft.com/office/drawing/2014/main" id="{37939CBA-4558-4BD0-BCE8-3BB454DA86ED}"/>
                  </a:ext>
                </a:extLst>
              </p:cNvPr>
              <p:cNvGrpSpPr/>
              <p:nvPr/>
            </p:nvGrpSpPr>
            <p:grpSpPr>
              <a:xfrm>
                <a:off x="3164467" y="3510953"/>
                <a:ext cx="374600" cy="371520"/>
                <a:chOff x="3187700" y="2724150"/>
                <a:chExt cx="482600" cy="478632"/>
              </a:xfrm>
            </p:grpSpPr>
            <p:sp>
              <p:nvSpPr>
                <p:cNvPr id="821" name="楕円 820">
                  <a:extLst>
                    <a:ext uri="{FF2B5EF4-FFF2-40B4-BE49-F238E27FC236}">
                      <a16:creationId xmlns:a16="http://schemas.microsoft.com/office/drawing/2014/main" id="{AEEDD6D9-ADA9-4F18-956F-9EE335EF7B7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2" name="フリーフォーム: 図形 821">
                  <a:extLst>
                    <a:ext uri="{FF2B5EF4-FFF2-40B4-BE49-F238E27FC236}">
                      <a16:creationId xmlns:a16="http://schemas.microsoft.com/office/drawing/2014/main" id="{BAB2B5B1-BD45-4588-A18B-BDDBAE5686A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3" name="フリーフォーム: 図形 822">
                  <a:extLst>
                    <a:ext uri="{FF2B5EF4-FFF2-40B4-BE49-F238E27FC236}">
                      <a16:creationId xmlns:a16="http://schemas.microsoft.com/office/drawing/2014/main" id="{70E61EAD-52C2-408E-936C-FDB05DC9F68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13" name="グループ化 812">
                <a:extLst>
                  <a:ext uri="{FF2B5EF4-FFF2-40B4-BE49-F238E27FC236}">
                    <a16:creationId xmlns:a16="http://schemas.microsoft.com/office/drawing/2014/main" id="{8FEC2690-1DF8-440D-9E0B-C1E54C323760}"/>
                  </a:ext>
                </a:extLst>
              </p:cNvPr>
              <p:cNvGrpSpPr/>
              <p:nvPr/>
            </p:nvGrpSpPr>
            <p:grpSpPr>
              <a:xfrm>
                <a:off x="3190347" y="3916395"/>
                <a:ext cx="374600" cy="371520"/>
                <a:chOff x="3187700" y="2724150"/>
                <a:chExt cx="482600" cy="478632"/>
              </a:xfrm>
            </p:grpSpPr>
            <p:sp>
              <p:nvSpPr>
                <p:cNvPr id="818" name="楕円 817">
                  <a:extLst>
                    <a:ext uri="{FF2B5EF4-FFF2-40B4-BE49-F238E27FC236}">
                      <a16:creationId xmlns:a16="http://schemas.microsoft.com/office/drawing/2014/main" id="{893C7431-93D1-47B4-8E1D-07776BC8139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9" name="フリーフォーム: 図形 818">
                  <a:extLst>
                    <a:ext uri="{FF2B5EF4-FFF2-40B4-BE49-F238E27FC236}">
                      <a16:creationId xmlns:a16="http://schemas.microsoft.com/office/drawing/2014/main" id="{B976158F-3BA3-4827-8BF0-325A48B7F9D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0" name="フリーフォーム: 図形 819">
                  <a:extLst>
                    <a:ext uri="{FF2B5EF4-FFF2-40B4-BE49-F238E27FC236}">
                      <a16:creationId xmlns:a16="http://schemas.microsoft.com/office/drawing/2014/main" id="{9300E48D-801F-4CC9-ACA8-79896368732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14" name="グループ化 813">
                <a:extLst>
                  <a:ext uri="{FF2B5EF4-FFF2-40B4-BE49-F238E27FC236}">
                    <a16:creationId xmlns:a16="http://schemas.microsoft.com/office/drawing/2014/main" id="{8254469F-E470-4BE8-85C9-0E680B726C07}"/>
                  </a:ext>
                </a:extLst>
              </p:cNvPr>
              <p:cNvGrpSpPr/>
              <p:nvPr/>
            </p:nvGrpSpPr>
            <p:grpSpPr>
              <a:xfrm>
                <a:off x="2845290" y="3260787"/>
                <a:ext cx="374600" cy="371520"/>
                <a:chOff x="3187700" y="2724150"/>
                <a:chExt cx="482600" cy="478632"/>
              </a:xfrm>
            </p:grpSpPr>
            <p:sp>
              <p:nvSpPr>
                <p:cNvPr id="815" name="楕円 814">
                  <a:extLst>
                    <a:ext uri="{FF2B5EF4-FFF2-40B4-BE49-F238E27FC236}">
                      <a16:creationId xmlns:a16="http://schemas.microsoft.com/office/drawing/2014/main" id="{ED23A3E8-879E-47C4-BB27-087E9689358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6" name="フリーフォーム: 図形 815">
                  <a:extLst>
                    <a:ext uri="{FF2B5EF4-FFF2-40B4-BE49-F238E27FC236}">
                      <a16:creationId xmlns:a16="http://schemas.microsoft.com/office/drawing/2014/main" id="{11E7943A-2759-4BF9-94FF-03A4091CC5B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7" name="フリーフォーム: 図形 816">
                  <a:extLst>
                    <a:ext uri="{FF2B5EF4-FFF2-40B4-BE49-F238E27FC236}">
                      <a16:creationId xmlns:a16="http://schemas.microsoft.com/office/drawing/2014/main" id="{8B16ED64-2320-4A30-81F1-CDA57A32409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82" name="グループ化 681">
              <a:extLst>
                <a:ext uri="{FF2B5EF4-FFF2-40B4-BE49-F238E27FC236}">
                  <a16:creationId xmlns:a16="http://schemas.microsoft.com/office/drawing/2014/main" id="{E43BFB0A-00C7-49E6-A967-CBA141AB8C7D}"/>
                </a:ext>
              </a:extLst>
            </p:cNvPr>
            <p:cNvGrpSpPr/>
            <p:nvPr/>
          </p:nvGrpSpPr>
          <p:grpSpPr>
            <a:xfrm rot="18000000">
              <a:off x="1943554" y="3332741"/>
              <a:ext cx="977858" cy="1663894"/>
              <a:chOff x="2517485" y="2384413"/>
              <a:chExt cx="1306252" cy="2222678"/>
            </a:xfrm>
          </p:grpSpPr>
          <p:sp>
            <p:nvSpPr>
              <p:cNvPr id="683" name="フリーフォーム: 図形 682">
                <a:extLst>
                  <a:ext uri="{FF2B5EF4-FFF2-40B4-BE49-F238E27FC236}">
                    <a16:creationId xmlns:a16="http://schemas.microsoft.com/office/drawing/2014/main" id="{7C9949BD-1601-4672-8947-D2116A8802AD}"/>
                  </a:ext>
                </a:extLst>
              </p:cNvPr>
              <p:cNvSpPr/>
              <p:nvPr/>
            </p:nvSpPr>
            <p:spPr>
              <a:xfrm rot="16735743">
                <a:off x="2730763" y="2372408"/>
                <a:ext cx="508957" cy="532967"/>
              </a:xfrm>
              <a:custGeom>
                <a:avLst/>
                <a:gdLst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266270 w 693275"/>
                  <a:gd name="connsiteY9" fmla="*/ 309431 h 725980"/>
                  <a:gd name="connsiteX10" fmla="*/ 611451 w 693275"/>
                  <a:gd name="connsiteY10" fmla="*/ 309431 h 725980"/>
                  <a:gd name="connsiteX11" fmla="*/ 591182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83785 w 693275"/>
                  <a:gd name="connsiteY1" fmla="*/ 363000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3275" h="725980">
                    <a:moveTo>
                      <a:pt x="693275" y="0"/>
                    </a:moveTo>
                    <a:lnTo>
                      <a:pt x="683785" y="363000"/>
                    </a:lnTo>
                    <a:lnTo>
                      <a:pt x="693274" y="725980"/>
                    </a:lnTo>
                    <a:lnTo>
                      <a:pt x="591181" y="725980"/>
                    </a:lnTo>
                    <a:lnTo>
                      <a:pt x="612473" y="400932"/>
                    </a:lnTo>
                    <a:lnTo>
                      <a:pt x="305245" y="386648"/>
                    </a:lnTo>
                    <a:lnTo>
                      <a:pt x="64701" y="655765"/>
                    </a:lnTo>
                    <a:lnTo>
                      <a:pt x="0" y="591064"/>
                    </a:lnTo>
                    <a:lnTo>
                      <a:pt x="266270" y="324794"/>
                    </a:lnTo>
                    <a:lnTo>
                      <a:pt x="611451" y="309431"/>
                    </a:lnTo>
                    <a:lnTo>
                      <a:pt x="591182" y="0"/>
                    </a:lnTo>
                    <a:lnTo>
                      <a:pt x="693275" y="0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84" name="グループ化 683">
                <a:extLst>
                  <a:ext uri="{FF2B5EF4-FFF2-40B4-BE49-F238E27FC236}">
                    <a16:creationId xmlns:a16="http://schemas.microsoft.com/office/drawing/2014/main" id="{C0334701-718B-4B58-9069-82AFEB5C91EB}"/>
                  </a:ext>
                </a:extLst>
              </p:cNvPr>
              <p:cNvGrpSpPr/>
              <p:nvPr/>
            </p:nvGrpSpPr>
            <p:grpSpPr>
              <a:xfrm>
                <a:off x="3224294" y="3510647"/>
                <a:ext cx="374600" cy="371520"/>
                <a:chOff x="3187700" y="2724150"/>
                <a:chExt cx="482600" cy="478632"/>
              </a:xfrm>
            </p:grpSpPr>
            <p:sp>
              <p:nvSpPr>
                <p:cNvPr id="785" name="楕円 784">
                  <a:extLst>
                    <a:ext uri="{FF2B5EF4-FFF2-40B4-BE49-F238E27FC236}">
                      <a16:creationId xmlns:a16="http://schemas.microsoft.com/office/drawing/2014/main" id="{D2AC8CE5-913F-4318-B8DB-A9EF2826A78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6" name="フリーフォーム: 図形 785">
                  <a:extLst>
                    <a:ext uri="{FF2B5EF4-FFF2-40B4-BE49-F238E27FC236}">
                      <a16:creationId xmlns:a16="http://schemas.microsoft.com/office/drawing/2014/main" id="{C6E7856F-D98B-4A35-9B65-02724BE637C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7" name="フリーフォーム: 図形 786">
                  <a:extLst>
                    <a:ext uri="{FF2B5EF4-FFF2-40B4-BE49-F238E27FC236}">
                      <a16:creationId xmlns:a16="http://schemas.microsoft.com/office/drawing/2014/main" id="{0624DA2A-F55C-4D51-A4F4-1C7D1594522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5" name="グループ化 684">
                <a:extLst>
                  <a:ext uri="{FF2B5EF4-FFF2-40B4-BE49-F238E27FC236}">
                    <a16:creationId xmlns:a16="http://schemas.microsoft.com/office/drawing/2014/main" id="{204BCF76-F2B4-47A8-B9B7-10CE955401C9}"/>
                  </a:ext>
                </a:extLst>
              </p:cNvPr>
              <p:cNvGrpSpPr/>
              <p:nvPr/>
            </p:nvGrpSpPr>
            <p:grpSpPr>
              <a:xfrm>
                <a:off x="2524661" y="3209000"/>
                <a:ext cx="374600" cy="371520"/>
                <a:chOff x="3187700" y="2724150"/>
                <a:chExt cx="482600" cy="478632"/>
              </a:xfrm>
            </p:grpSpPr>
            <p:sp>
              <p:nvSpPr>
                <p:cNvPr id="782" name="楕円 781">
                  <a:extLst>
                    <a:ext uri="{FF2B5EF4-FFF2-40B4-BE49-F238E27FC236}">
                      <a16:creationId xmlns:a16="http://schemas.microsoft.com/office/drawing/2014/main" id="{F653673B-EC6A-454E-AB2C-2418158EF0E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3" name="フリーフォーム: 図形 782">
                  <a:extLst>
                    <a:ext uri="{FF2B5EF4-FFF2-40B4-BE49-F238E27FC236}">
                      <a16:creationId xmlns:a16="http://schemas.microsoft.com/office/drawing/2014/main" id="{3478D6C5-145C-44C1-8872-E10051F1B99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4" name="フリーフォーム: 図形 783">
                  <a:extLst>
                    <a:ext uri="{FF2B5EF4-FFF2-40B4-BE49-F238E27FC236}">
                      <a16:creationId xmlns:a16="http://schemas.microsoft.com/office/drawing/2014/main" id="{EF0CCCD1-67CB-4A30-BC93-706C6612B11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6" name="グループ化 685">
                <a:extLst>
                  <a:ext uri="{FF2B5EF4-FFF2-40B4-BE49-F238E27FC236}">
                    <a16:creationId xmlns:a16="http://schemas.microsoft.com/office/drawing/2014/main" id="{71D7BE89-4CAD-448B-9B61-82D7CE846ED3}"/>
                  </a:ext>
                </a:extLst>
              </p:cNvPr>
              <p:cNvGrpSpPr/>
              <p:nvPr/>
            </p:nvGrpSpPr>
            <p:grpSpPr>
              <a:xfrm>
                <a:off x="3155840" y="2640429"/>
                <a:ext cx="374600" cy="371520"/>
                <a:chOff x="3187700" y="2724150"/>
                <a:chExt cx="482600" cy="478632"/>
              </a:xfrm>
            </p:grpSpPr>
            <p:sp>
              <p:nvSpPr>
                <p:cNvPr id="779" name="楕円 778">
                  <a:extLst>
                    <a:ext uri="{FF2B5EF4-FFF2-40B4-BE49-F238E27FC236}">
                      <a16:creationId xmlns:a16="http://schemas.microsoft.com/office/drawing/2014/main" id="{356FD652-AF99-4AB4-98CD-D72B1CA6FFE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0" name="フリーフォーム: 図形 779">
                  <a:extLst>
                    <a:ext uri="{FF2B5EF4-FFF2-40B4-BE49-F238E27FC236}">
                      <a16:creationId xmlns:a16="http://schemas.microsoft.com/office/drawing/2014/main" id="{8AFEAFBE-8A00-4683-973E-3FF20AE78DC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1" name="フリーフォーム: 図形 780">
                  <a:extLst>
                    <a:ext uri="{FF2B5EF4-FFF2-40B4-BE49-F238E27FC236}">
                      <a16:creationId xmlns:a16="http://schemas.microsoft.com/office/drawing/2014/main" id="{3AC7B142-D4FA-4956-AEA1-B17FE3EB9F0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7" name="グループ化 686">
                <a:extLst>
                  <a:ext uri="{FF2B5EF4-FFF2-40B4-BE49-F238E27FC236}">
                    <a16:creationId xmlns:a16="http://schemas.microsoft.com/office/drawing/2014/main" id="{0ED5FD48-24CD-4538-B7A6-EFD054BA63C2}"/>
                  </a:ext>
                </a:extLst>
              </p:cNvPr>
              <p:cNvGrpSpPr/>
              <p:nvPr/>
            </p:nvGrpSpPr>
            <p:grpSpPr>
              <a:xfrm>
                <a:off x="2707266" y="2761199"/>
                <a:ext cx="374600" cy="371520"/>
                <a:chOff x="3187700" y="2724150"/>
                <a:chExt cx="482600" cy="478632"/>
              </a:xfrm>
            </p:grpSpPr>
            <p:sp>
              <p:nvSpPr>
                <p:cNvPr id="776" name="楕円 775">
                  <a:extLst>
                    <a:ext uri="{FF2B5EF4-FFF2-40B4-BE49-F238E27FC236}">
                      <a16:creationId xmlns:a16="http://schemas.microsoft.com/office/drawing/2014/main" id="{9F39761A-C104-4DB3-B657-CE05E6FDE89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7" name="フリーフォーム: 図形 776">
                  <a:extLst>
                    <a:ext uri="{FF2B5EF4-FFF2-40B4-BE49-F238E27FC236}">
                      <a16:creationId xmlns:a16="http://schemas.microsoft.com/office/drawing/2014/main" id="{CE5D0A7C-23CC-43DF-BD38-34749C6C017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8" name="フリーフォーム: 図形 777">
                  <a:extLst>
                    <a:ext uri="{FF2B5EF4-FFF2-40B4-BE49-F238E27FC236}">
                      <a16:creationId xmlns:a16="http://schemas.microsoft.com/office/drawing/2014/main" id="{5224B1B6-1706-487B-9016-804B490EE220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8" name="グループ化 687">
                <a:extLst>
                  <a:ext uri="{FF2B5EF4-FFF2-40B4-BE49-F238E27FC236}">
                    <a16:creationId xmlns:a16="http://schemas.microsoft.com/office/drawing/2014/main" id="{6E8453B3-92F3-432D-AD20-1C19DEC8A718}"/>
                  </a:ext>
                </a:extLst>
              </p:cNvPr>
              <p:cNvGrpSpPr/>
              <p:nvPr/>
            </p:nvGrpSpPr>
            <p:grpSpPr>
              <a:xfrm>
                <a:off x="2999906" y="4209690"/>
                <a:ext cx="374600" cy="371520"/>
                <a:chOff x="3187700" y="2724150"/>
                <a:chExt cx="482600" cy="478632"/>
              </a:xfrm>
            </p:grpSpPr>
            <p:sp>
              <p:nvSpPr>
                <p:cNvPr id="773" name="楕円 772">
                  <a:extLst>
                    <a:ext uri="{FF2B5EF4-FFF2-40B4-BE49-F238E27FC236}">
                      <a16:creationId xmlns:a16="http://schemas.microsoft.com/office/drawing/2014/main" id="{B3D163CA-35C2-4922-9CE8-3118CDD6D84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8A56339F-7BF1-4763-A69F-F3B34F33381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5" name="フリーフォーム: 図形 774">
                  <a:extLst>
                    <a:ext uri="{FF2B5EF4-FFF2-40B4-BE49-F238E27FC236}">
                      <a16:creationId xmlns:a16="http://schemas.microsoft.com/office/drawing/2014/main" id="{8D44E2C8-42DA-4E81-92B7-40AE32BFC79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89" name="グループ化 688">
                <a:extLst>
                  <a:ext uri="{FF2B5EF4-FFF2-40B4-BE49-F238E27FC236}">
                    <a16:creationId xmlns:a16="http://schemas.microsoft.com/office/drawing/2014/main" id="{C2675277-0E60-473E-82D8-26960D8FA71A}"/>
                  </a:ext>
                </a:extLst>
              </p:cNvPr>
              <p:cNvGrpSpPr/>
              <p:nvPr/>
            </p:nvGrpSpPr>
            <p:grpSpPr>
              <a:xfrm>
                <a:off x="2801498" y="3890513"/>
                <a:ext cx="374600" cy="371520"/>
                <a:chOff x="3187700" y="2724150"/>
                <a:chExt cx="482600" cy="478632"/>
              </a:xfrm>
            </p:grpSpPr>
            <p:sp>
              <p:nvSpPr>
                <p:cNvPr id="770" name="楕円 769">
                  <a:extLst>
                    <a:ext uri="{FF2B5EF4-FFF2-40B4-BE49-F238E27FC236}">
                      <a16:creationId xmlns:a16="http://schemas.microsoft.com/office/drawing/2014/main" id="{26A6F2E3-68EB-46EF-895B-4ACE7023790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1" name="フリーフォーム: 図形 770">
                  <a:extLst>
                    <a:ext uri="{FF2B5EF4-FFF2-40B4-BE49-F238E27FC236}">
                      <a16:creationId xmlns:a16="http://schemas.microsoft.com/office/drawing/2014/main" id="{1F17BEB2-A540-4ADF-BFF4-0286DE561F3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2" name="フリーフォーム: 図形 771">
                  <a:extLst>
                    <a:ext uri="{FF2B5EF4-FFF2-40B4-BE49-F238E27FC236}">
                      <a16:creationId xmlns:a16="http://schemas.microsoft.com/office/drawing/2014/main" id="{45E06DF2-3BD2-43DA-BEC9-FDD2A1E7168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90" name="グループ化 689">
                <a:extLst>
                  <a:ext uri="{FF2B5EF4-FFF2-40B4-BE49-F238E27FC236}">
                    <a16:creationId xmlns:a16="http://schemas.microsoft.com/office/drawing/2014/main" id="{6D9AC7BD-8943-40B8-AE5A-A89BDB3735D8}"/>
                  </a:ext>
                </a:extLst>
              </p:cNvPr>
              <p:cNvGrpSpPr/>
              <p:nvPr/>
            </p:nvGrpSpPr>
            <p:grpSpPr>
              <a:xfrm>
                <a:off x="2740322" y="3605815"/>
                <a:ext cx="374600" cy="371520"/>
                <a:chOff x="3187700" y="2724150"/>
                <a:chExt cx="482600" cy="478632"/>
              </a:xfrm>
            </p:grpSpPr>
            <p:sp>
              <p:nvSpPr>
                <p:cNvPr id="767" name="楕円 766">
                  <a:extLst>
                    <a:ext uri="{FF2B5EF4-FFF2-40B4-BE49-F238E27FC236}">
                      <a16:creationId xmlns:a16="http://schemas.microsoft.com/office/drawing/2014/main" id="{407A8CB0-0803-442C-8451-E8151E8E481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8" name="フリーフォーム: 図形 767">
                  <a:extLst>
                    <a:ext uri="{FF2B5EF4-FFF2-40B4-BE49-F238E27FC236}">
                      <a16:creationId xmlns:a16="http://schemas.microsoft.com/office/drawing/2014/main" id="{E5E9575A-E252-408B-A82F-0F7B83ABF57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9" name="フリーフォーム: 図形 768">
                  <a:extLst>
                    <a:ext uri="{FF2B5EF4-FFF2-40B4-BE49-F238E27FC236}">
                      <a16:creationId xmlns:a16="http://schemas.microsoft.com/office/drawing/2014/main" id="{52266AA3-3F7B-408C-8406-91E821CC5D2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91" name="グループ化 690">
                <a:extLst>
                  <a:ext uri="{FF2B5EF4-FFF2-40B4-BE49-F238E27FC236}">
                    <a16:creationId xmlns:a16="http://schemas.microsoft.com/office/drawing/2014/main" id="{9478D789-AA19-40D9-958C-0FEF878BA3E6}"/>
                  </a:ext>
                </a:extLst>
              </p:cNvPr>
              <p:cNvGrpSpPr/>
              <p:nvPr/>
            </p:nvGrpSpPr>
            <p:grpSpPr>
              <a:xfrm>
                <a:off x="3362874" y="2777706"/>
                <a:ext cx="374600" cy="371520"/>
                <a:chOff x="3187700" y="2724150"/>
                <a:chExt cx="482600" cy="478632"/>
              </a:xfrm>
            </p:grpSpPr>
            <p:sp>
              <p:nvSpPr>
                <p:cNvPr id="764" name="楕円 763">
                  <a:extLst>
                    <a:ext uri="{FF2B5EF4-FFF2-40B4-BE49-F238E27FC236}">
                      <a16:creationId xmlns:a16="http://schemas.microsoft.com/office/drawing/2014/main" id="{5733E2AB-6DE2-4BB5-BD51-BF5E8141534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5" name="フリーフォーム: 図形 764">
                  <a:extLst>
                    <a:ext uri="{FF2B5EF4-FFF2-40B4-BE49-F238E27FC236}">
                      <a16:creationId xmlns:a16="http://schemas.microsoft.com/office/drawing/2014/main" id="{9EF9F2D1-7652-4B2E-BBB1-4DCACA58F19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6" name="フリーフォーム: 図形 765">
                  <a:extLst>
                    <a:ext uri="{FF2B5EF4-FFF2-40B4-BE49-F238E27FC236}">
                      <a16:creationId xmlns:a16="http://schemas.microsoft.com/office/drawing/2014/main" id="{D25ADD59-8521-4DDA-8715-1DBCCA025A5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92" name="グループ化 691">
                <a:extLst>
                  <a:ext uri="{FF2B5EF4-FFF2-40B4-BE49-F238E27FC236}">
                    <a16:creationId xmlns:a16="http://schemas.microsoft.com/office/drawing/2014/main" id="{CC6AE21B-95AF-4800-A1E0-616D71B62FB9}"/>
                  </a:ext>
                </a:extLst>
              </p:cNvPr>
              <p:cNvGrpSpPr/>
              <p:nvPr/>
            </p:nvGrpSpPr>
            <p:grpSpPr>
              <a:xfrm>
                <a:off x="2931553" y="2717321"/>
                <a:ext cx="374600" cy="371520"/>
                <a:chOff x="3187700" y="2724150"/>
                <a:chExt cx="482600" cy="478632"/>
              </a:xfrm>
            </p:grpSpPr>
            <p:sp>
              <p:nvSpPr>
                <p:cNvPr id="761" name="楕円 760">
                  <a:extLst>
                    <a:ext uri="{FF2B5EF4-FFF2-40B4-BE49-F238E27FC236}">
                      <a16:creationId xmlns:a16="http://schemas.microsoft.com/office/drawing/2014/main" id="{201538D4-A32F-458A-A172-922B4D36AF5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2" name="フリーフォーム: 図形 761">
                  <a:extLst>
                    <a:ext uri="{FF2B5EF4-FFF2-40B4-BE49-F238E27FC236}">
                      <a16:creationId xmlns:a16="http://schemas.microsoft.com/office/drawing/2014/main" id="{A418604E-BAC5-4CE4-86DA-54741ADC6E2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ABB1EE79-C485-4838-9C7B-CAD707782A6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93" name="グループ化 692">
                <a:extLst>
                  <a:ext uri="{FF2B5EF4-FFF2-40B4-BE49-F238E27FC236}">
                    <a16:creationId xmlns:a16="http://schemas.microsoft.com/office/drawing/2014/main" id="{2D79A609-D6FB-451A-8715-C400961D05A7}"/>
                  </a:ext>
                </a:extLst>
              </p:cNvPr>
              <p:cNvGrpSpPr/>
              <p:nvPr/>
            </p:nvGrpSpPr>
            <p:grpSpPr>
              <a:xfrm>
                <a:off x="2517485" y="2924355"/>
                <a:ext cx="374600" cy="371520"/>
                <a:chOff x="3187700" y="2724150"/>
                <a:chExt cx="482600" cy="478632"/>
              </a:xfrm>
            </p:grpSpPr>
            <p:sp>
              <p:nvSpPr>
                <p:cNvPr id="758" name="楕円 757">
                  <a:extLst>
                    <a:ext uri="{FF2B5EF4-FFF2-40B4-BE49-F238E27FC236}">
                      <a16:creationId xmlns:a16="http://schemas.microsoft.com/office/drawing/2014/main" id="{809BAFFB-B2AC-4BDD-8BF4-05909482DD6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9" name="フリーフォーム: 図形 758">
                  <a:extLst>
                    <a:ext uri="{FF2B5EF4-FFF2-40B4-BE49-F238E27FC236}">
                      <a16:creationId xmlns:a16="http://schemas.microsoft.com/office/drawing/2014/main" id="{CE1BDD7A-E237-4E22-A37B-364DCA88F4E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C96443FD-66FE-481F-83AD-7A61601BC38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94" name="グループ化 693">
                <a:extLst>
                  <a:ext uri="{FF2B5EF4-FFF2-40B4-BE49-F238E27FC236}">
                    <a16:creationId xmlns:a16="http://schemas.microsoft.com/office/drawing/2014/main" id="{815A749A-BD74-4970-95E4-AB0BC724E046}"/>
                  </a:ext>
                </a:extLst>
              </p:cNvPr>
              <p:cNvGrpSpPr/>
              <p:nvPr/>
            </p:nvGrpSpPr>
            <p:grpSpPr>
              <a:xfrm>
                <a:off x="3173092" y="2958861"/>
                <a:ext cx="374600" cy="371520"/>
                <a:chOff x="3187700" y="2724150"/>
                <a:chExt cx="482600" cy="478632"/>
              </a:xfrm>
            </p:grpSpPr>
            <p:sp>
              <p:nvSpPr>
                <p:cNvPr id="755" name="楕円 754">
                  <a:extLst>
                    <a:ext uri="{FF2B5EF4-FFF2-40B4-BE49-F238E27FC236}">
                      <a16:creationId xmlns:a16="http://schemas.microsoft.com/office/drawing/2014/main" id="{B9BE4126-FC13-4229-9C0D-D1D5D4067A8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6" name="フリーフォーム: 図形 755">
                  <a:extLst>
                    <a:ext uri="{FF2B5EF4-FFF2-40B4-BE49-F238E27FC236}">
                      <a16:creationId xmlns:a16="http://schemas.microsoft.com/office/drawing/2014/main" id="{5BEF0DFA-878E-463C-82EE-E9C4839898A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7" name="フリーフォーム: 図形 756">
                  <a:extLst>
                    <a:ext uri="{FF2B5EF4-FFF2-40B4-BE49-F238E27FC236}">
                      <a16:creationId xmlns:a16="http://schemas.microsoft.com/office/drawing/2014/main" id="{7818C335-EE6F-4809-B421-BFA0CC7C2CD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95" name="グループ化 694">
                <a:extLst>
                  <a:ext uri="{FF2B5EF4-FFF2-40B4-BE49-F238E27FC236}">
                    <a16:creationId xmlns:a16="http://schemas.microsoft.com/office/drawing/2014/main" id="{8D270394-B9F4-4E9C-A59C-B265A7E97EE4}"/>
                  </a:ext>
                </a:extLst>
              </p:cNvPr>
              <p:cNvGrpSpPr/>
              <p:nvPr/>
            </p:nvGrpSpPr>
            <p:grpSpPr>
              <a:xfrm>
                <a:off x="2707266" y="3096884"/>
                <a:ext cx="374600" cy="371520"/>
                <a:chOff x="3187700" y="2724150"/>
                <a:chExt cx="482600" cy="478632"/>
              </a:xfrm>
            </p:grpSpPr>
            <p:sp>
              <p:nvSpPr>
                <p:cNvPr id="752" name="楕円 751">
                  <a:extLst>
                    <a:ext uri="{FF2B5EF4-FFF2-40B4-BE49-F238E27FC236}">
                      <a16:creationId xmlns:a16="http://schemas.microsoft.com/office/drawing/2014/main" id="{9D17D3E5-4388-4F68-BB18-C403A44A139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3" name="フリーフォーム: 図形 752">
                  <a:extLst>
                    <a:ext uri="{FF2B5EF4-FFF2-40B4-BE49-F238E27FC236}">
                      <a16:creationId xmlns:a16="http://schemas.microsoft.com/office/drawing/2014/main" id="{23099FD1-777F-4DE5-B11D-9B43F4CB5FE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4" name="フリーフォーム: 図形 753">
                  <a:extLst>
                    <a:ext uri="{FF2B5EF4-FFF2-40B4-BE49-F238E27FC236}">
                      <a16:creationId xmlns:a16="http://schemas.microsoft.com/office/drawing/2014/main" id="{2ECA6E4B-CBA3-49BD-A099-1C48C585AC1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96" name="グループ化 695">
                <a:extLst>
                  <a:ext uri="{FF2B5EF4-FFF2-40B4-BE49-F238E27FC236}">
                    <a16:creationId xmlns:a16="http://schemas.microsoft.com/office/drawing/2014/main" id="{0BE385C5-3CBC-415D-A6F5-7A3CE75A0CBF}"/>
                  </a:ext>
                </a:extLst>
              </p:cNvPr>
              <p:cNvGrpSpPr/>
              <p:nvPr/>
            </p:nvGrpSpPr>
            <p:grpSpPr>
              <a:xfrm>
                <a:off x="3397379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749" name="楕円 748">
                  <a:extLst>
                    <a:ext uri="{FF2B5EF4-FFF2-40B4-BE49-F238E27FC236}">
                      <a16:creationId xmlns:a16="http://schemas.microsoft.com/office/drawing/2014/main" id="{20FA2B35-3301-4A37-9A3F-2F00409625F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0" name="フリーフォーム: 図形 749">
                  <a:extLst>
                    <a:ext uri="{FF2B5EF4-FFF2-40B4-BE49-F238E27FC236}">
                      <a16:creationId xmlns:a16="http://schemas.microsoft.com/office/drawing/2014/main" id="{1B2BA455-DE93-4BEC-8CEB-322B5496FAB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1" name="フリーフォーム: 図形 750">
                  <a:extLst>
                    <a:ext uri="{FF2B5EF4-FFF2-40B4-BE49-F238E27FC236}">
                      <a16:creationId xmlns:a16="http://schemas.microsoft.com/office/drawing/2014/main" id="{B5325DE7-BA6F-48D7-BC5A-600B7617427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97" name="グループ化 696">
                <a:extLst>
                  <a:ext uri="{FF2B5EF4-FFF2-40B4-BE49-F238E27FC236}">
                    <a16:creationId xmlns:a16="http://schemas.microsoft.com/office/drawing/2014/main" id="{93B04CE3-5F3F-4643-AC3D-C8870DAC0942}"/>
                  </a:ext>
                </a:extLst>
              </p:cNvPr>
              <p:cNvGrpSpPr/>
              <p:nvPr/>
            </p:nvGrpSpPr>
            <p:grpSpPr>
              <a:xfrm>
                <a:off x="2698640" y="3364303"/>
                <a:ext cx="374600" cy="371520"/>
                <a:chOff x="3187700" y="2724150"/>
                <a:chExt cx="482600" cy="478632"/>
              </a:xfrm>
            </p:grpSpPr>
            <p:sp>
              <p:nvSpPr>
                <p:cNvPr id="746" name="楕円 745">
                  <a:extLst>
                    <a:ext uri="{FF2B5EF4-FFF2-40B4-BE49-F238E27FC236}">
                      <a16:creationId xmlns:a16="http://schemas.microsoft.com/office/drawing/2014/main" id="{1737D573-ADED-434E-A5B6-810AB4441F1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7" name="フリーフォーム: 図形 746">
                  <a:extLst>
                    <a:ext uri="{FF2B5EF4-FFF2-40B4-BE49-F238E27FC236}">
                      <a16:creationId xmlns:a16="http://schemas.microsoft.com/office/drawing/2014/main" id="{376A1C87-C557-47F6-BBAF-F077A945964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8" name="フリーフォーム: 図形 747">
                  <a:extLst>
                    <a:ext uri="{FF2B5EF4-FFF2-40B4-BE49-F238E27FC236}">
                      <a16:creationId xmlns:a16="http://schemas.microsoft.com/office/drawing/2014/main" id="{A6164A19-D81A-4B3B-991E-D95D09AF0AA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98" name="グループ化 697">
                <a:extLst>
                  <a:ext uri="{FF2B5EF4-FFF2-40B4-BE49-F238E27FC236}">
                    <a16:creationId xmlns:a16="http://schemas.microsoft.com/office/drawing/2014/main" id="{26EA2F9F-113A-4BEA-AB8E-CE585DD6C774}"/>
                  </a:ext>
                </a:extLst>
              </p:cNvPr>
              <p:cNvGrpSpPr/>
              <p:nvPr/>
            </p:nvGrpSpPr>
            <p:grpSpPr>
              <a:xfrm>
                <a:off x="2914300" y="3554084"/>
                <a:ext cx="374600" cy="371520"/>
                <a:chOff x="3187700" y="2724150"/>
                <a:chExt cx="482600" cy="478632"/>
              </a:xfrm>
            </p:grpSpPr>
            <p:sp>
              <p:nvSpPr>
                <p:cNvPr id="743" name="楕円 742">
                  <a:extLst>
                    <a:ext uri="{FF2B5EF4-FFF2-40B4-BE49-F238E27FC236}">
                      <a16:creationId xmlns:a16="http://schemas.microsoft.com/office/drawing/2014/main" id="{F6C94EE1-BE71-4722-B8C3-384053FB725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4" name="フリーフォーム: 図形 743">
                  <a:extLst>
                    <a:ext uri="{FF2B5EF4-FFF2-40B4-BE49-F238E27FC236}">
                      <a16:creationId xmlns:a16="http://schemas.microsoft.com/office/drawing/2014/main" id="{3AD58359-11A2-475E-AC9B-8528F7DF816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5" name="フリーフォーム: 図形 744">
                  <a:extLst>
                    <a:ext uri="{FF2B5EF4-FFF2-40B4-BE49-F238E27FC236}">
                      <a16:creationId xmlns:a16="http://schemas.microsoft.com/office/drawing/2014/main" id="{6EF88856-71D9-422C-B9FD-A3A096F5506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99" name="グループ化 698">
                <a:extLst>
                  <a:ext uri="{FF2B5EF4-FFF2-40B4-BE49-F238E27FC236}">
                    <a16:creationId xmlns:a16="http://schemas.microsoft.com/office/drawing/2014/main" id="{34257F9F-9CBC-454B-8F5E-347D8B763D02}"/>
                  </a:ext>
                </a:extLst>
              </p:cNvPr>
              <p:cNvGrpSpPr/>
              <p:nvPr/>
            </p:nvGrpSpPr>
            <p:grpSpPr>
              <a:xfrm>
                <a:off x="3362874" y="3493699"/>
                <a:ext cx="374600" cy="371520"/>
                <a:chOff x="3187700" y="2724150"/>
                <a:chExt cx="482600" cy="478632"/>
              </a:xfrm>
            </p:grpSpPr>
            <p:sp>
              <p:nvSpPr>
                <p:cNvPr id="740" name="楕円 739">
                  <a:extLst>
                    <a:ext uri="{FF2B5EF4-FFF2-40B4-BE49-F238E27FC236}">
                      <a16:creationId xmlns:a16="http://schemas.microsoft.com/office/drawing/2014/main" id="{696CC358-5F60-4AD6-82DF-CC5D8963FE4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1" name="フリーフォーム: 図形 740">
                  <a:extLst>
                    <a:ext uri="{FF2B5EF4-FFF2-40B4-BE49-F238E27FC236}">
                      <a16:creationId xmlns:a16="http://schemas.microsoft.com/office/drawing/2014/main" id="{5CD80B90-5B73-41EB-A8C1-5716F751AAB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2" name="フリーフォーム: 図形 741">
                  <a:extLst>
                    <a:ext uri="{FF2B5EF4-FFF2-40B4-BE49-F238E27FC236}">
                      <a16:creationId xmlns:a16="http://schemas.microsoft.com/office/drawing/2014/main" id="{C66AAE98-22DD-4FE0-8CB0-D4CCFC48E0B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00" name="グループ化 699">
                <a:extLst>
                  <a:ext uri="{FF2B5EF4-FFF2-40B4-BE49-F238E27FC236}">
                    <a16:creationId xmlns:a16="http://schemas.microsoft.com/office/drawing/2014/main" id="{68AFFC6E-600E-481A-9D0E-D69ED076498F}"/>
                  </a:ext>
                </a:extLst>
              </p:cNvPr>
              <p:cNvGrpSpPr/>
              <p:nvPr/>
            </p:nvGrpSpPr>
            <p:grpSpPr>
              <a:xfrm>
                <a:off x="3311115" y="3743865"/>
                <a:ext cx="374600" cy="371520"/>
                <a:chOff x="3187700" y="2724150"/>
                <a:chExt cx="482600" cy="478632"/>
              </a:xfrm>
            </p:grpSpPr>
            <p:sp>
              <p:nvSpPr>
                <p:cNvPr id="737" name="楕円 736">
                  <a:extLst>
                    <a:ext uri="{FF2B5EF4-FFF2-40B4-BE49-F238E27FC236}">
                      <a16:creationId xmlns:a16="http://schemas.microsoft.com/office/drawing/2014/main" id="{899E0C45-E28C-4FC7-A9CD-809020167AA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7CFB1478-DE4F-4522-9984-4332D649E4D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9" name="フリーフォーム: 図形 738">
                  <a:extLst>
                    <a:ext uri="{FF2B5EF4-FFF2-40B4-BE49-F238E27FC236}">
                      <a16:creationId xmlns:a16="http://schemas.microsoft.com/office/drawing/2014/main" id="{9AC878F7-AA66-4022-8084-E4E3F1DA924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01" name="グループ化 700">
                <a:extLst>
                  <a:ext uri="{FF2B5EF4-FFF2-40B4-BE49-F238E27FC236}">
                    <a16:creationId xmlns:a16="http://schemas.microsoft.com/office/drawing/2014/main" id="{276043BD-E7CB-40EF-A4EF-93FFD9559F9E}"/>
                  </a:ext>
                </a:extLst>
              </p:cNvPr>
              <p:cNvGrpSpPr/>
              <p:nvPr/>
            </p:nvGrpSpPr>
            <p:grpSpPr>
              <a:xfrm>
                <a:off x="2922926" y="3812876"/>
                <a:ext cx="374600" cy="371520"/>
                <a:chOff x="3187700" y="2724150"/>
                <a:chExt cx="482600" cy="478632"/>
              </a:xfrm>
            </p:grpSpPr>
            <p:sp>
              <p:nvSpPr>
                <p:cNvPr id="734" name="楕円 733">
                  <a:extLst>
                    <a:ext uri="{FF2B5EF4-FFF2-40B4-BE49-F238E27FC236}">
                      <a16:creationId xmlns:a16="http://schemas.microsoft.com/office/drawing/2014/main" id="{406DF77D-DFA6-406A-906C-882B58FD5D8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5630E0D9-FF10-41D7-9970-9F85F7FA8F7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6" name="フリーフォーム: 図形 735">
                  <a:extLst>
                    <a:ext uri="{FF2B5EF4-FFF2-40B4-BE49-F238E27FC236}">
                      <a16:creationId xmlns:a16="http://schemas.microsoft.com/office/drawing/2014/main" id="{FE9CA9DC-5D70-4C46-8710-10C010D2DB9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02" name="グループ化 701">
                <a:extLst>
                  <a:ext uri="{FF2B5EF4-FFF2-40B4-BE49-F238E27FC236}">
                    <a16:creationId xmlns:a16="http://schemas.microsoft.com/office/drawing/2014/main" id="{0D0FC97A-B5D3-4AE5-ABAC-C882BF8EB6BD}"/>
                  </a:ext>
                </a:extLst>
              </p:cNvPr>
              <p:cNvGrpSpPr/>
              <p:nvPr/>
            </p:nvGrpSpPr>
            <p:grpSpPr>
              <a:xfrm>
                <a:off x="2948805" y="4063042"/>
                <a:ext cx="374600" cy="371520"/>
                <a:chOff x="3187700" y="2724150"/>
                <a:chExt cx="482600" cy="478632"/>
              </a:xfrm>
            </p:grpSpPr>
            <p:sp>
              <p:nvSpPr>
                <p:cNvPr id="731" name="楕円 730">
                  <a:extLst>
                    <a:ext uri="{FF2B5EF4-FFF2-40B4-BE49-F238E27FC236}">
                      <a16:creationId xmlns:a16="http://schemas.microsoft.com/office/drawing/2014/main" id="{514B9E3D-1E50-4F2F-BC43-593C52D11AA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3BA5A9E4-09BD-409C-AC0E-22B635C7D55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3" name="フリーフォーム: 図形 732">
                  <a:extLst>
                    <a:ext uri="{FF2B5EF4-FFF2-40B4-BE49-F238E27FC236}">
                      <a16:creationId xmlns:a16="http://schemas.microsoft.com/office/drawing/2014/main" id="{9C649E60-C586-44E0-8D35-3FE7BD0FC300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03" name="グループ化 702">
                <a:extLst>
                  <a:ext uri="{FF2B5EF4-FFF2-40B4-BE49-F238E27FC236}">
                    <a16:creationId xmlns:a16="http://schemas.microsoft.com/office/drawing/2014/main" id="{F83E0E0D-E7BE-45F8-A5FD-511C97947F4F}"/>
                  </a:ext>
                </a:extLst>
              </p:cNvPr>
              <p:cNvGrpSpPr/>
              <p:nvPr/>
            </p:nvGrpSpPr>
            <p:grpSpPr>
              <a:xfrm>
                <a:off x="3449137" y="4019910"/>
                <a:ext cx="374600" cy="371520"/>
                <a:chOff x="3187700" y="2724150"/>
                <a:chExt cx="482600" cy="478632"/>
              </a:xfrm>
            </p:grpSpPr>
            <p:sp>
              <p:nvSpPr>
                <p:cNvPr id="728" name="楕円 727">
                  <a:extLst>
                    <a:ext uri="{FF2B5EF4-FFF2-40B4-BE49-F238E27FC236}">
                      <a16:creationId xmlns:a16="http://schemas.microsoft.com/office/drawing/2014/main" id="{33506D5C-A74C-4906-AFE3-7F7EEF3A42E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3400BDF9-0F67-4C0B-A87E-5889BF6F83E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6CA255DA-5826-454D-9C61-B83E46E5910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04" name="グループ化 703">
                <a:extLst>
                  <a:ext uri="{FF2B5EF4-FFF2-40B4-BE49-F238E27FC236}">
                    <a16:creationId xmlns:a16="http://schemas.microsoft.com/office/drawing/2014/main" id="{728A136A-7DD1-4341-B084-E4752073EE7A}"/>
                  </a:ext>
                </a:extLst>
              </p:cNvPr>
              <p:cNvGrpSpPr/>
              <p:nvPr/>
            </p:nvGrpSpPr>
            <p:grpSpPr>
              <a:xfrm>
                <a:off x="3216223" y="4235571"/>
                <a:ext cx="374600" cy="371520"/>
                <a:chOff x="3187700" y="2724150"/>
                <a:chExt cx="482600" cy="478632"/>
              </a:xfrm>
            </p:grpSpPr>
            <p:sp>
              <p:nvSpPr>
                <p:cNvPr id="725" name="楕円 724">
                  <a:extLst>
                    <a:ext uri="{FF2B5EF4-FFF2-40B4-BE49-F238E27FC236}">
                      <a16:creationId xmlns:a16="http://schemas.microsoft.com/office/drawing/2014/main" id="{CC0C136F-6994-4AAB-AD4A-4498A31C625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4FC04228-BF17-4F06-A7E1-1BF7A0BB278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B475D421-208D-4B1C-9400-33985335D5D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05" name="グループ化 704">
                <a:extLst>
                  <a:ext uri="{FF2B5EF4-FFF2-40B4-BE49-F238E27FC236}">
                    <a16:creationId xmlns:a16="http://schemas.microsoft.com/office/drawing/2014/main" id="{1A1FCF78-8AAB-4BBE-9201-848E280F8762}"/>
                  </a:ext>
                </a:extLst>
              </p:cNvPr>
              <p:cNvGrpSpPr/>
              <p:nvPr/>
            </p:nvGrpSpPr>
            <p:grpSpPr>
              <a:xfrm>
                <a:off x="2922927" y="2967488"/>
                <a:ext cx="374600" cy="371520"/>
                <a:chOff x="3187700" y="2724150"/>
                <a:chExt cx="482600" cy="478632"/>
              </a:xfrm>
            </p:grpSpPr>
            <p:sp>
              <p:nvSpPr>
                <p:cNvPr id="722" name="楕円 721">
                  <a:extLst>
                    <a:ext uri="{FF2B5EF4-FFF2-40B4-BE49-F238E27FC236}">
                      <a16:creationId xmlns:a16="http://schemas.microsoft.com/office/drawing/2014/main" id="{E422A5CF-ADF5-4646-9C1C-E64286CD944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584F5E12-9422-4DC8-9150-264E13AF8657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9E735EAC-3CFC-42BA-AAD0-097986F889A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06" name="グループ化 705">
                <a:extLst>
                  <a:ext uri="{FF2B5EF4-FFF2-40B4-BE49-F238E27FC236}">
                    <a16:creationId xmlns:a16="http://schemas.microsoft.com/office/drawing/2014/main" id="{1AD68BEC-9568-478C-A9B0-ABC398BB4E82}"/>
                  </a:ext>
                </a:extLst>
              </p:cNvPr>
              <p:cNvGrpSpPr/>
              <p:nvPr/>
            </p:nvGrpSpPr>
            <p:grpSpPr>
              <a:xfrm>
                <a:off x="3164467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719" name="楕円 718">
                  <a:extLst>
                    <a:ext uri="{FF2B5EF4-FFF2-40B4-BE49-F238E27FC236}">
                      <a16:creationId xmlns:a16="http://schemas.microsoft.com/office/drawing/2014/main" id="{37DC0036-441E-46FD-A666-0755807EE16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95A7A7CB-1E32-41EC-B480-96322649294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DA4B2913-47F2-474B-9CE6-781FB21E98B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07" name="グループ化 706">
                <a:extLst>
                  <a:ext uri="{FF2B5EF4-FFF2-40B4-BE49-F238E27FC236}">
                    <a16:creationId xmlns:a16="http://schemas.microsoft.com/office/drawing/2014/main" id="{A4844721-74FF-4A5B-854B-BFADD9F3D55D}"/>
                  </a:ext>
                </a:extLst>
              </p:cNvPr>
              <p:cNvGrpSpPr/>
              <p:nvPr/>
            </p:nvGrpSpPr>
            <p:grpSpPr>
              <a:xfrm>
                <a:off x="3164467" y="3510953"/>
                <a:ext cx="374600" cy="371520"/>
                <a:chOff x="3187700" y="2724150"/>
                <a:chExt cx="482600" cy="478632"/>
              </a:xfrm>
            </p:grpSpPr>
            <p:sp>
              <p:nvSpPr>
                <p:cNvPr id="716" name="楕円 715">
                  <a:extLst>
                    <a:ext uri="{FF2B5EF4-FFF2-40B4-BE49-F238E27FC236}">
                      <a16:creationId xmlns:a16="http://schemas.microsoft.com/office/drawing/2014/main" id="{F88D4F37-E446-4E9F-9252-74A96D536A4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7" name="フリーフォーム: 図形 716">
                  <a:extLst>
                    <a:ext uri="{FF2B5EF4-FFF2-40B4-BE49-F238E27FC236}">
                      <a16:creationId xmlns:a16="http://schemas.microsoft.com/office/drawing/2014/main" id="{AD0606A6-8540-411E-A25C-17E8CE5F9D8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8" name="フリーフォーム: 図形 717">
                  <a:extLst>
                    <a:ext uri="{FF2B5EF4-FFF2-40B4-BE49-F238E27FC236}">
                      <a16:creationId xmlns:a16="http://schemas.microsoft.com/office/drawing/2014/main" id="{6723BAE9-CFD9-4D53-B429-AAA1B6B92E2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08" name="グループ化 707">
                <a:extLst>
                  <a:ext uri="{FF2B5EF4-FFF2-40B4-BE49-F238E27FC236}">
                    <a16:creationId xmlns:a16="http://schemas.microsoft.com/office/drawing/2014/main" id="{6B486B88-6195-4955-89A3-19D415606480}"/>
                  </a:ext>
                </a:extLst>
              </p:cNvPr>
              <p:cNvGrpSpPr/>
              <p:nvPr/>
            </p:nvGrpSpPr>
            <p:grpSpPr>
              <a:xfrm>
                <a:off x="3190347" y="3916395"/>
                <a:ext cx="374600" cy="371520"/>
                <a:chOff x="3187700" y="2724150"/>
                <a:chExt cx="482600" cy="478632"/>
              </a:xfrm>
            </p:grpSpPr>
            <p:sp>
              <p:nvSpPr>
                <p:cNvPr id="713" name="楕円 712">
                  <a:extLst>
                    <a:ext uri="{FF2B5EF4-FFF2-40B4-BE49-F238E27FC236}">
                      <a16:creationId xmlns:a16="http://schemas.microsoft.com/office/drawing/2014/main" id="{5A1CCD10-12C8-4CA6-B649-AF6E66266C4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23BDC8C4-673A-4EEE-91A2-1C6E4A480A2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D24F10CC-D4E1-403C-931C-12F34B4CB53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09" name="グループ化 708">
                <a:extLst>
                  <a:ext uri="{FF2B5EF4-FFF2-40B4-BE49-F238E27FC236}">
                    <a16:creationId xmlns:a16="http://schemas.microsoft.com/office/drawing/2014/main" id="{F94E52D2-6648-4700-9369-6879F014B6B3}"/>
                  </a:ext>
                </a:extLst>
              </p:cNvPr>
              <p:cNvGrpSpPr/>
              <p:nvPr/>
            </p:nvGrpSpPr>
            <p:grpSpPr>
              <a:xfrm>
                <a:off x="2845290" y="3260787"/>
                <a:ext cx="374600" cy="371520"/>
                <a:chOff x="3187700" y="2724150"/>
                <a:chExt cx="482600" cy="478632"/>
              </a:xfrm>
            </p:grpSpPr>
            <p:sp>
              <p:nvSpPr>
                <p:cNvPr id="710" name="楕円 709">
                  <a:extLst>
                    <a:ext uri="{FF2B5EF4-FFF2-40B4-BE49-F238E27FC236}">
                      <a16:creationId xmlns:a16="http://schemas.microsoft.com/office/drawing/2014/main" id="{CF1660A0-9FEE-4E73-A076-AB7838F81C4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1" name="フリーフォーム: 図形 710">
                  <a:extLst>
                    <a:ext uri="{FF2B5EF4-FFF2-40B4-BE49-F238E27FC236}">
                      <a16:creationId xmlns:a16="http://schemas.microsoft.com/office/drawing/2014/main" id="{79032420-AD55-4F35-8DF1-AA5C953FFCD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2" name="フリーフォーム: 図形 711">
                  <a:extLst>
                    <a:ext uri="{FF2B5EF4-FFF2-40B4-BE49-F238E27FC236}">
                      <a16:creationId xmlns:a16="http://schemas.microsoft.com/office/drawing/2014/main" id="{5BABCA3A-3BA9-47EB-A96D-73FA4BBAC0D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900" name="グループ化 899">
            <a:extLst>
              <a:ext uri="{FF2B5EF4-FFF2-40B4-BE49-F238E27FC236}">
                <a16:creationId xmlns:a16="http://schemas.microsoft.com/office/drawing/2014/main" id="{51B680BF-71DD-4642-854E-431FD7A0D34B}"/>
              </a:ext>
            </a:extLst>
          </p:cNvPr>
          <p:cNvGrpSpPr/>
          <p:nvPr/>
        </p:nvGrpSpPr>
        <p:grpSpPr>
          <a:xfrm>
            <a:off x="8028425" y="3223160"/>
            <a:ext cx="1443826" cy="1046329"/>
            <a:chOff x="787400" y="3897167"/>
            <a:chExt cx="3468978" cy="2513939"/>
          </a:xfrm>
        </p:grpSpPr>
        <p:grpSp>
          <p:nvGrpSpPr>
            <p:cNvPr id="901" name="グループ化 900">
              <a:extLst>
                <a:ext uri="{FF2B5EF4-FFF2-40B4-BE49-F238E27FC236}">
                  <a16:creationId xmlns:a16="http://schemas.microsoft.com/office/drawing/2014/main" id="{A5038083-81E1-4233-A906-5E273E9ABA3B}"/>
                </a:ext>
              </a:extLst>
            </p:cNvPr>
            <p:cNvGrpSpPr/>
            <p:nvPr/>
          </p:nvGrpSpPr>
          <p:grpSpPr>
            <a:xfrm>
              <a:off x="787400" y="3897167"/>
              <a:ext cx="2886321" cy="1611256"/>
              <a:chOff x="787400" y="3897167"/>
              <a:chExt cx="2886321" cy="1611256"/>
            </a:xfrm>
          </p:grpSpPr>
          <p:sp>
            <p:nvSpPr>
              <p:cNvPr id="908" name="四角形: 上の 2 つの角を丸める 907">
                <a:extLst>
                  <a:ext uri="{FF2B5EF4-FFF2-40B4-BE49-F238E27FC236}">
                    <a16:creationId xmlns:a16="http://schemas.microsoft.com/office/drawing/2014/main" id="{E35EAEBC-B657-4307-8E74-9DAA50AF09AE}"/>
                  </a:ext>
                </a:extLst>
              </p:cNvPr>
              <p:cNvSpPr/>
              <p:nvPr/>
            </p:nvSpPr>
            <p:spPr>
              <a:xfrm rot="15916824">
                <a:off x="868817" y="4560433"/>
                <a:ext cx="97996" cy="260830"/>
              </a:xfrm>
              <a:prstGeom prst="round2SameRect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9" name="楕円 5">
                <a:extLst>
                  <a:ext uri="{FF2B5EF4-FFF2-40B4-BE49-F238E27FC236}">
                    <a16:creationId xmlns:a16="http://schemas.microsoft.com/office/drawing/2014/main" id="{F4D69F44-8553-4AB4-8704-9C5F856BB4DA}"/>
                  </a:ext>
                </a:extLst>
              </p:cNvPr>
              <p:cNvSpPr/>
              <p:nvPr/>
            </p:nvSpPr>
            <p:spPr>
              <a:xfrm>
                <a:off x="958064" y="3897167"/>
                <a:ext cx="2715657" cy="1611256"/>
              </a:xfrm>
              <a:custGeom>
                <a:avLst/>
                <a:gdLst>
                  <a:gd name="connsiteX0" fmla="*/ 0 w 2715210"/>
                  <a:gd name="connsiteY0" fmla="*/ 805577 h 1611154"/>
                  <a:gd name="connsiteX1" fmla="*/ 1357605 w 2715210"/>
                  <a:gd name="connsiteY1" fmla="*/ 0 h 1611154"/>
                  <a:gd name="connsiteX2" fmla="*/ 2715210 w 2715210"/>
                  <a:gd name="connsiteY2" fmla="*/ 805577 h 1611154"/>
                  <a:gd name="connsiteX3" fmla="*/ 1357605 w 2715210"/>
                  <a:gd name="connsiteY3" fmla="*/ 1611154 h 1611154"/>
                  <a:gd name="connsiteX4" fmla="*/ 0 w 2715210"/>
                  <a:gd name="connsiteY4" fmla="*/ 805577 h 1611154"/>
                  <a:gd name="connsiteX0" fmla="*/ 48 w 2715258"/>
                  <a:gd name="connsiteY0" fmla="*/ 805577 h 1611154"/>
                  <a:gd name="connsiteX1" fmla="*/ 1357653 w 2715258"/>
                  <a:gd name="connsiteY1" fmla="*/ 0 h 1611154"/>
                  <a:gd name="connsiteX2" fmla="*/ 2715258 w 2715258"/>
                  <a:gd name="connsiteY2" fmla="*/ 805577 h 1611154"/>
                  <a:gd name="connsiteX3" fmla="*/ 1357653 w 2715258"/>
                  <a:gd name="connsiteY3" fmla="*/ 1611154 h 1611154"/>
                  <a:gd name="connsiteX4" fmla="*/ 48 w 2715258"/>
                  <a:gd name="connsiteY4" fmla="*/ 805577 h 1611154"/>
                  <a:gd name="connsiteX0" fmla="*/ 48 w 2715258"/>
                  <a:gd name="connsiteY0" fmla="*/ 805577 h 1611154"/>
                  <a:gd name="connsiteX1" fmla="*/ 1357653 w 2715258"/>
                  <a:gd name="connsiteY1" fmla="*/ 0 h 1611154"/>
                  <a:gd name="connsiteX2" fmla="*/ 2715258 w 2715258"/>
                  <a:gd name="connsiteY2" fmla="*/ 805577 h 1611154"/>
                  <a:gd name="connsiteX3" fmla="*/ 1357653 w 2715258"/>
                  <a:gd name="connsiteY3" fmla="*/ 1611154 h 1611154"/>
                  <a:gd name="connsiteX4" fmla="*/ 48 w 2715258"/>
                  <a:gd name="connsiteY4" fmla="*/ 805577 h 1611154"/>
                  <a:gd name="connsiteX0" fmla="*/ 48 w 2718690"/>
                  <a:gd name="connsiteY0" fmla="*/ 805577 h 1611154"/>
                  <a:gd name="connsiteX1" fmla="*/ 1357653 w 2718690"/>
                  <a:gd name="connsiteY1" fmla="*/ 0 h 1611154"/>
                  <a:gd name="connsiteX2" fmla="*/ 2715258 w 2718690"/>
                  <a:gd name="connsiteY2" fmla="*/ 805577 h 1611154"/>
                  <a:gd name="connsiteX3" fmla="*/ 1357653 w 2718690"/>
                  <a:gd name="connsiteY3" fmla="*/ 1611154 h 1611154"/>
                  <a:gd name="connsiteX4" fmla="*/ 48 w 2718690"/>
                  <a:gd name="connsiteY4" fmla="*/ 805577 h 1611154"/>
                  <a:gd name="connsiteX0" fmla="*/ 2146 w 2720788"/>
                  <a:gd name="connsiteY0" fmla="*/ 805577 h 1611154"/>
                  <a:gd name="connsiteX1" fmla="*/ 1359751 w 2720788"/>
                  <a:gd name="connsiteY1" fmla="*/ 0 h 1611154"/>
                  <a:gd name="connsiteX2" fmla="*/ 2717356 w 2720788"/>
                  <a:gd name="connsiteY2" fmla="*/ 805577 h 1611154"/>
                  <a:gd name="connsiteX3" fmla="*/ 1359751 w 2720788"/>
                  <a:gd name="connsiteY3" fmla="*/ 1611154 h 1611154"/>
                  <a:gd name="connsiteX4" fmla="*/ 2146 w 2720788"/>
                  <a:gd name="connsiteY4" fmla="*/ 805577 h 1611154"/>
                  <a:gd name="connsiteX0" fmla="*/ 2531 w 2721761"/>
                  <a:gd name="connsiteY0" fmla="*/ 805725 h 1611302"/>
                  <a:gd name="connsiteX1" fmla="*/ 1360136 w 2721761"/>
                  <a:gd name="connsiteY1" fmla="*/ 148 h 1611302"/>
                  <a:gd name="connsiteX2" fmla="*/ 2717741 w 2721761"/>
                  <a:gd name="connsiteY2" fmla="*/ 805725 h 1611302"/>
                  <a:gd name="connsiteX3" fmla="*/ 1360136 w 2721761"/>
                  <a:gd name="connsiteY3" fmla="*/ 1611302 h 1611302"/>
                  <a:gd name="connsiteX4" fmla="*/ 2531 w 2721761"/>
                  <a:gd name="connsiteY4" fmla="*/ 805725 h 1611302"/>
                  <a:gd name="connsiteX0" fmla="*/ 2531 w 2721761"/>
                  <a:gd name="connsiteY0" fmla="*/ 805725 h 1611302"/>
                  <a:gd name="connsiteX1" fmla="*/ 1360136 w 2721761"/>
                  <a:gd name="connsiteY1" fmla="*/ 148 h 1611302"/>
                  <a:gd name="connsiteX2" fmla="*/ 2717741 w 2721761"/>
                  <a:gd name="connsiteY2" fmla="*/ 805725 h 1611302"/>
                  <a:gd name="connsiteX3" fmla="*/ 1360136 w 2721761"/>
                  <a:gd name="connsiteY3" fmla="*/ 1611302 h 1611302"/>
                  <a:gd name="connsiteX4" fmla="*/ 2531 w 2721761"/>
                  <a:gd name="connsiteY4" fmla="*/ 805725 h 1611302"/>
                  <a:gd name="connsiteX0" fmla="*/ 60 w 2719290"/>
                  <a:gd name="connsiteY0" fmla="*/ 805686 h 1611263"/>
                  <a:gd name="connsiteX1" fmla="*/ 1357665 w 2719290"/>
                  <a:gd name="connsiteY1" fmla="*/ 109 h 1611263"/>
                  <a:gd name="connsiteX2" fmla="*/ 2715270 w 2719290"/>
                  <a:gd name="connsiteY2" fmla="*/ 805686 h 1611263"/>
                  <a:gd name="connsiteX3" fmla="*/ 1357665 w 2719290"/>
                  <a:gd name="connsiteY3" fmla="*/ 1611263 h 1611263"/>
                  <a:gd name="connsiteX4" fmla="*/ 60 w 2719290"/>
                  <a:gd name="connsiteY4" fmla="*/ 805686 h 1611263"/>
                  <a:gd name="connsiteX0" fmla="*/ 60 w 2715500"/>
                  <a:gd name="connsiteY0" fmla="*/ 805686 h 1611263"/>
                  <a:gd name="connsiteX1" fmla="*/ 1357665 w 2715500"/>
                  <a:gd name="connsiteY1" fmla="*/ 109 h 1611263"/>
                  <a:gd name="connsiteX2" fmla="*/ 2715270 w 2715500"/>
                  <a:gd name="connsiteY2" fmla="*/ 805686 h 1611263"/>
                  <a:gd name="connsiteX3" fmla="*/ 1357665 w 2715500"/>
                  <a:gd name="connsiteY3" fmla="*/ 1611263 h 1611263"/>
                  <a:gd name="connsiteX4" fmla="*/ 60 w 2715500"/>
                  <a:gd name="connsiteY4" fmla="*/ 805686 h 1611263"/>
                  <a:gd name="connsiteX0" fmla="*/ 60 w 2715500"/>
                  <a:gd name="connsiteY0" fmla="*/ 805686 h 1611263"/>
                  <a:gd name="connsiteX1" fmla="*/ 1357665 w 2715500"/>
                  <a:gd name="connsiteY1" fmla="*/ 109 h 1611263"/>
                  <a:gd name="connsiteX2" fmla="*/ 2715270 w 2715500"/>
                  <a:gd name="connsiteY2" fmla="*/ 805686 h 1611263"/>
                  <a:gd name="connsiteX3" fmla="*/ 1357665 w 2715500"/>
                  <a:gd name="connsiteY3" fmla="*/ 1611263 h 1611263"/>
                  <a:gd name="connsiteX4" fmla="*/ 60 w 2715500"/>
                  <a:gd name="connsiteY4" fmla="*/ 805686 h 1611263"/>
                  <a:gd name="connsiteX0" fmla="*/ 217 w 2715657"/>
                  <a:gd name="connsiteY0" fmla="*/ 805679 h 1611256"/>
                  <a:gd name="connsiteX1" fmla="*/ 1357822 w 2715657"/>
                  <a:gd name="connsiteY1" fmla="*/ 102 h 1611256"/>
                  <a:gd name="connsiteX2" fmla="*/ 2715427 w 2715657"/>
                  <a:gd name="connsiteY2" fmla="*/ 805679 h 1611256"/>
                  <a:gd name="connsiteX3" fmla="*/ 1357822 w 2715657"/>
                  <a:gd name="connsiteY3" fmla="*/ 1611256 h 1611256"/>
                  <a:gd name="connsiteX4" fmla="*/ 217 w 2715657"/>
                  <a:gd name="connsiteY4" fmla="*/ 805679 h 1611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5657" h="1611256">
                    <a:moveTo>
                      <a:pt x="217" y="805679"/>
                    </a:moveTo>
                    <a:cubicBezTo>
                      <a:pt x="12917" y="284571"/>
                      <a:pt x="500087" y="-6248"/>
                      <a:pt x="1357822" y="102"/>
                    </a:cubicBezTo>
                    <a:cubicBezTo>
                      <a:pt x="2215557" y="6452"/>
                      <a:pt x="2728127" y="329021"/>
                      <a:pt x="2715427" y="805679"/>
                    </a:cubicBezTo>
                    <a:cubicBezTo>
                      <a:pt x="2702727" y="1282337"/>
                      <a:pt x="2183807" y="1611256"/>
                      <a:pt x="1357822" y="1611256"/>
                    </a:cubicBezTo>
                    <a:cubicBezTo>
                      <a:pt x="531837" y="1611256"/>
                      <a:pt x="-12483" y="1326787"/>
                      <a:pt x="217" y="80567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3300"/>
                  </a:gs>
                  <a:gs pos="0">
                    <a:srgbClr val="92D050"/>
                  </a:gs>
                  <a:gs pos="46000">
                    <a:srgbClr val="339933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7DD9F3BE-D1DE-463C-8A52-F92412908486}"/>
                  </a:ext>
                </a:extLst>
              </p:cNvPr>
              <p:cNvSpPr/>
              <p:nvPr/>
            </p:nvSpPr>
            <p:spPr>
              <a:xfrm rot="421682">
                <a:off x="2823244" y="4018922"/>
                <a:ext cx="412087" cy="135951"/>
              </a:xfrm>
              <a:custGeom>
                <a:avLst/>
                <a:gdLst>
                  <a:gd name="connsiteX0" fmla="*/ 281982 w 660295"/>
                  <a:gd name="connsiteY0" fmla="*/ 27674 h 230279"/>
                  <a:gd name="connsiteX1" fmla="*/ 430542 w 660295"/>
                  <a:gd name="connsiteY1" fmla="*/ 47570 h 230279"/>
                  <a:gd name="connsiteX2" fmla="*/ 653563 w 660295"/>
                  <a:gd name="connsiteY2" fmla="*/ 207973 h 230279"/>
                  <a:gd name="connsiteX3" fmla="*/ 404854 w 660295"/>
                  <a:gd name="connsiteY3" fmla="*/ 168469 h 230279"/>
                  <a:gd name="connsiteX4" fmla="*/ 182320 w 660295"/>
                  <a:gd name="connsiteY4" fmla="*/ 70387 h 230279"/>
                  <a:gd name="connsiteX5" fmla="*/ 281982 w 660295"/>
                  <a:gd name="connsiteY5" fmla="*/ 27674 h 230279"/>
                  <a:gd name="connsiteX6" fmla="*/ 69329 w 660295"/>
                  <a:gd name="connsiteY6" fmla="*/ 0 h 230279"/>
                  <a:gd name="connsiteX7" fmla="*/ 138658 w 660295"/>
                  <a:gd name="connsiteY7" fmla="*/ 56788 h 230279"/>
                  <a:gd name="connsiteX8" fmla="*/ 69329 w 660295"/>
                  <a:gd name="connsiteY8" fmla="*/ 113576 h 230279"/>
                  <a:gd name="connsiteX9" fmla="*/ 0 w 660295"/>
                  <a:gd name="connsiteY9" fmla="*/ 56788 h 230279"/>
                  <a:gd name="connsiteX10" fmla="*/ 69329 w 660295"/>
                  <a:gd name="connsiteY10" fmla="*/ 0 h 230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60295" h="230279">
                    <a:moveTo>
                      <a:pt x="281982" y="27674"/>
                    </a:moveTo>
                    <a:cubicBezTo>
                      <a:pt x="332552" y="26672"/>
                      <a:pt x="391272" y="36105"/>
                      <a:pt x="430542" y="47570"/>
                    </a:cubicBezTo>
                    <a:cubicBezTo>
                      <a:pt x="509082" y="70502"/>
                      <a:pt x="698213" y="148365"/>
                      <a:pt x="653563" y="207973"/>
                    </a:cubicBezTo>
                    <a:cubicBezTo>
                      <a:pt x="608913" y="267582"/>
                      <a:pt x="483394" y="191401"/>
                      <a:pt x="404854" y="168469"/>
                    </a:cubicBezTo>
                    <a:cubicBezTo>
                      <a:pt x="326314" y="145538"/>
                      <a:pt x="168978" y="130936"/>
                      <a:pt x="182320" y="70387"/>
                    </a:cubicBezTo>
                    <a:cubicBezTo>
                      <a:pt x="188991" y="40113"/>
                      <a:pt x="231412" y="28676"/>
                      <a:pt x="281982" y="27674"/>
                    </a:cubicBezTo>
                    <a:close/>
                    <a:moveTo>
                      <a:pt x="69329" y="0"/>
                    </a:moveTo>
                    <a:cubicBezTo>
                      <a:pt x="107618" y="0"/>
                      <a:pt x="138658" y="25425"/>
                      <a:pt x="138658" y="56788"/>
                    </a:cubicBezTo>
                    <a:cubicBezTo>
                      <a:pt x="138658" y="88151"/>
                      <a:pt x="107618" y="113576"/>
                      <a:pt x="69329" y="113576"/>
                    </a:cubicBezTo>
                    <a:cubicBezTo>
                      <a:pt x="31040" y="113576"/>
                      <a:pt x="0" y="88151"/>
                      <a:pt x="0" y="56788"/>
                    </a:cubicBezTo>
                    <a:cubicBezTo>
                      <a:pt x="0" y="25425"/>
                      <a:pt x="31040" y="0"/>
                      <a:pt x="69329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1" name="月 910">
                <a:extLst>
                  <a:ext uri="{FF2B5EF4-FFF2-40B4-BE49-F238E27FC236}">
                    <a16:creationId xmlns:a16="http://schemas.microsoft.com/office/drawing/2014/main" id="{890BE144-4CCC-4335-9DC0-904275D33DCB}"/>
                  </a:ext>
                </a:extLst>
              </p:cNvPr>
              <p:cNvSpPr/>
              <p:nvPr/>
            </p:nvSpPr>
            <p:spPr>
              <a:xfrm rot="5400000">
                <a:off x="2202829" y="3077877"/>
                <a:ext cx="224221" cy="2445994"/>
              </a:xfrm>
              <a:prstGeom prst="moon">
                <a:avLst>
                  <a:gd name="adj" fmla="val 16017"/>
                </a:avLst>
              </a:prstGeom>
              <a:solidFill>
                <a:srgbClr val="70AD47">
                  <a:lumMod val="50000"/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2" name="月 911">
                <a:extLst>
                  <a:ext uri="{FF2B5EF4-FFF2-40B4-BE49-F238E27FC236}">
                    <a16:creationId xmlns:a16="http://schemas.microsoft.com/office/drawing/2014/main" id="{572DD59D-B82B-4D67-8097-F720E8C39FFF}"/>
                  </a:ext>
                </a:extLst>
              </p:cNvPr>
              <p:cNvSpPr/>
              <p:nvPr/>
            </p:nvSpPr>
            <p:spPr>
              <a:xfrm rot="5400000" flipH="1">
                <a:off x="2190731" y="3858311"/>
                <a:ext cx="248418" cy="2445994"/>
              </a:xfrm>
              <a:prstGeom prst="moon">
                <a:avLst>
                  <a:gd name="adj" fmla="val 16017"/>
                </a:avLst>
              </a:prstGeom>
              <a:solidFill>
                <a:srgbClr val="70AD47">
                  <a:lumMod val="50000"/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3" name="月 912">
                <a:extLst>
                  <a:ext uri="{FF2B5EF4-FFF2-40B4-BE49-F238E27FC236}">
                    <a16:creationId xmlns:a16="http://schemas.microsoft.com/office/drawing/2014/main" id="{2FE606FC-993F-46DA-A2B0-69BFFE84D881}"/>
                  </a:ext>
                </a:extLst>
              </p:cNvPr>
              <p:cNvSpPr/>
              <p:nvPr/>
            </p:nvSpPr>
            <p:spPr>
              <a:xfrm rot="5400000">
                <a:off x="2190129" y="3363628"/>
                <a:ext cx="224221" cy="2445994"/>
              </a:xfrm>
              <a:prstGeom prst="moon">
                <a:avLst>
                  <a:gd name="adj" fmla="val 16017"/>
                </a:avLst>
              </a:prstGeom>
              <a:solidFill>
                <a:srgbClr val="70AD47">
                  <a:lumMod val="50000"/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02" name="グループ化 901">
              <a:extLst>
                <a:ext uri="{FF2B5EF4-FFF2-40B4-BE49-F238E27FC236}">
                  <a16:creationId xmlns:a16="http://schemas.microsoft.com/office/drawing/2014/main" id="{D73EEBCC-1A49-4C67-9676-34E8BD713B82}"/>
                </a:ext>
              </a:extLst>
            </p:cNvPr>
            <p:cNvGrpSpPr/>
            <p:nvPr/>
          </p:nvGrpSpPr>
          <p:grpSpPr>
            <a:xfrm>
              <a:off x="1540721" y="4799850"/>
              <a:ext cx="2715657" cy="1611256"/>
              <a:chOff x="1891514" y="4678217"/>
              <a:chExt cx="2715657" cy="1611256"/>
            </a:xfrm>
          </p:grpSpPr>
          <p:sp>
            <p:nvSpPr>
              <p:cNvPr id="903" name="楕円 5">
                <a:extLst>
                  <a:ext uri="{FF2B5EF4-FFF2-40B4-BE49-F238E27FC236}">
                    <a16:creationId xmlns:a16="http://schemas.microsoft.com/office/drawing/2014/main" id="{7A0B6916-C080-48D1-9201-F4888018D8CE}"/>
                  </a:ext>
                </a:extLst>
              </p:cNvPr>
              <p:cNvSpPr/>
              <p:nvPr/>
            </p:nvSpPr>
            <p:spPr>
              <a:xfrm>
                <a:off x="1891514" y="4678217"/>
                <a:ext cx="2715657" cy="1611256"/>
              </a:xfrm>
              <a:custGeom>
                <a:avLst/>
                <a:gdLst>
                  <a:gd name="connsiteX0" fmla="*/ 0 w 2715210"/>
                  <a:gd name="connsiteY0" fmla="*/ 805577 h 1611154"/>
                  <a:gd name="connsiteX1" fmla="*/ 1357605 w 2715210"/>
                  <a:gd name="connsiteY1" fmla="*/ 0 h 1611154"/>
                  <a:gd name="connsiteX2" fmla="*/ 2715210 w 2715210"/>
                  <a:gd name="connsiteY2" fmla="*/ 805577 h 1611154"/>
                  <a:gd name="connsiteX3" fmla="*/ 1357605 w 2715210"/>
                  <a:gd name="connsiteY3" fmla="*/ 1611154 h 1611154"/>
                  <a:gd name="connsiteX4" fmla="*/ 0 w 2715210"/>
                  <a:gd name="connsiteY4" fmla="*/ 805577 h 1611154"/>
                  <a:gd name="connsiteX0" fmla="*/ 48 w 2715258"/>
                  <a:gd name="connsiteY0" fmla="*/ 805577 h 1611154"/>
                  <a:gd name="connsiteX1" fmla="*/ 1357653 w 2715258"/>
                  <a:gd name="connsiteY1" fmla="*/ 0 h 1611154"/>
                  <a:gd name="connsiteX2" fmla="*/ 2715258 w 2715258"/>
                  <a:gd name="connsiteY2" fmla="*/ 805577 h 1611154"/>
                  <a:gd name="connsiteX3" fmla="*/ 1357653 w 2715258"/>
                  <a:gd name="connsiteY3" fmla="*/ 1611154 h 1611154"/>
                  <a:gd name="connsiteX4" fmla="*/ 48 w 2715258"/>
                  <a:gd name="connsiteY4" fmla="*/ 805577 h 1611154"/>
                  <a:gd name="connsiteX0" fmla="*/ 48 w 2715258"/>
                  <a:gd name="connsiteY0" fmla="*/ 805577 h 1611154"/>
                  <a:gd name="connsiteX1" fmla="*/ 1357653 w 2715258"/>
                  <a:gd name="connsiteY1" fmla="*/ 0 h 1611154"/>
                  <a:gd name="connsiteX2" fmla="*/ 2715258 w 2715258"/>
                  <a:gd name="connsiteY2" fmla="*/ 805577 h 1611154"/>
                  <a:gd name="connsiteX3" fmla="*/ 1357653 w 2715258"/>
                  <a:gd name="connsiteY3" fmla="*/ 1611154 h 1611154"/>
                  <a:gd name="connsiteX4" fmla="*/ 48 w 2715258"/>
                  <a:gd name="connsiteY4" fmla="*/ 805577 h 1611154"/>
                  <a:gd name="connsiteX0" fmla="*/ 48 w 2718690"/>
                  <a:gd name="connsiteY0" fmla="*/ 805577 h 1611154"/>
                  <a:gd name="connsiteX1" fmla="*/ 1357653 w 2718690"/>
                  <a:gd name="connsiteY1" fmla="*/ 0 h 1611154"/>
                  <a:gd name="connsiteX2" fmla="*/ 2715258 w 2718690"/>
                  <a:gd name="connsiteY2" fmla="*/ 805577 h 1611154"/>
                  <a:gd name="connsiteX3" fmla="*/ 1357653 w 2718690"/>
                  <a:gd name="connsiteY3" fmla="*/ 1611154 h 1611154"/>
                  <a:gd name="connsiteX4" fmla="*/ 48 w 2718690"/>
                  <a:gd name="connsiteY4" fmla="*/ 805577 h 1611154"/>
                  <a:gd name="connsiteX0" fmla="*/ 2146 w 2720788"/>
                  <a:gd name="connsiteY0" fmla="*/ 805577 h 1611154"/>
                  <a:gd name="connsiteX1" fmla="*/ 1359751 w 2720788"/>
                  <a:gd name="connsiteY1" fmla="*/ 0 h 1611154"/>
                  <a:gd name="connsiteX2" fmla="*/ 2717356 w 2720788"/>
                  <a:gd name="connsiteY2" fmla="*/ 805577 h 1611154"/>
                  <a:gd name="connsiteX3" fmla="*/ 1359751 w 2720788"/>
                  <a:gd name="connsiteY3" fmla="*/ 1611154 h 1611154"/>
                  <a:gd name="connsiteX4" fmla="*/ 2146 w 2720788"/>
                  <a:gd name="connsiteY4" fmla="*/ 805577 h 1611154"/>
                  <a:gd name="connsiteX0" fmla="*/ 2531 w 2721761"/>
                  <a:gd name="connsiteY0" fmla="*/ 805725 h 1611302"/>
                  <a:gd name="connsiteX1" fmla="*/ 1360136 w 2721761"/>
                  <a:gd name="connsiteY1" fmla="*/ 148 h 1611302"/>
                  <a:gd name="connsiteX2" fmla="*/ 2717741 w 2721761"/>
                  <a:gd name="connsiteY2" fmla="*/ 805725 h 1611302"/>
                  <a:gd name="connsiteX3" fmla="*/ 1360136 w 2721761"/>
                  <a:gd name="connsiteY3" fmla="*/ 1611302 h 1611302"/>
                  <a:gd name="connsiteX4" fmla="*/ 2531 w 2721761"/>
                  <a:gd name="connsiteY4" fmla="*/ 805725 h 1611302"/>
                  <a:gd name="connsiteX0" fmla="*/ 2531 w 2721761"/>
                  <a:gd name="connsiteY0" fmla="*/ 805725 h 1611302"/>
                  <a:gd name="connsiteX1" fmla="*/ 1360136 w 2721761"/>
                  <a:gd name="connsiteY1" fmla="*/ 148 h 1611302"/>
                  <a:gd name="connsiteX2" fmla="*/ 2717741 w 2721761"/>
                  <a:gd name="connsiteY2" fmla="*/ 805725 h 1611302"/>
                  <a:gd name="connsiteX3" fmla="*/ 1360136 w 2721761"/>
                  <a:gd name="connsiteY3" fmla="*/ 1611302 h 1611302"/>
                  <a:gd name="connsiteX4" fmla="*/ 2531 w 2721761"/>
                  <a:gd name="connsiteY4" fmla="*/ 805725 h 1611302"/>
                  <a:gd name="connsiteX0" fmla="*/ 60 w 2719290"/>
                  <a:gd name="connsiteY0" fmla="*/ 805686 h 1611263"/>
                  <a:gd name="connsiteX1" fmla="*/ 1357665 w 2719290"/>
                  <a:gd name="connsiteY1" fmla="*/ 109 h 1611263"/>
                  <a:gd name="connsiteX2" fmla="*/ 2715270 w 2719290"/>
                  <a:gd name="connsiteY2" fmla="*/ 805686 h 1611263"/>
                  <a:gd name="connsiteX3" fmla="*/ 1357665 w 2719290"/>
                  <a:gd name="connsiteY3" fmla="*/ 1611263 h 1611263"/>
                  <a:gd name="connsiteX4" fmla="*/ 60 w 2719290"/>
                  <a:gd name="connsiteY4" fmla="*/ 805686 h 1611263"/>
                  <a:gd name="connsiteX0" fmla="*/ 60 w 2715500"/>
                  <a:gd name="connsiteY0" fmla="*/ 805686 h 1611263"/>
                  <a:gd name="connsiteX1" fmla="*/ 1357665 w 2715500"/>
                  <a:gd name="connsiteY1" fmla="*/ 109 h 1611263"/>
                  <a:gd name="connsiteX2" fmla="*/ 2715270 w 2715500"/>
                  <a:gd name="connsiteY2" fmla="*/ 805686 h 1611263"/>
                  <a:gd name="connsiteX3" fmla="*/ 1357665 w 2715500"/>
                  <a:gd name="connsiteY3" fmla="*/ 1611263 h 1611263"/>
                  <a:gd name="connsiteX4" fmla="*/ 60 w 2715500"/>
                  <a:gd name="connsiteY4" fmla="*/ 805686 h 1611263"/>
                  <a:gd name="connsiteX0" fmla="*/ 60 w 2715500"/>
                  <a:gd name="connsiteY0" fmla="*/ 805686 h 1611263"/>
                  <a:gd name="connsiteX1" fmla="*/ 1357665 w 2715500"/>
                  <a:gd name="connsiteY1" fmla="*/ 109 h 1611263"/>
                  <a:gd name="connsiteX2" fmla="*/ 2715270 w 2715500"/>
                  <a:gd name="connsiteY2" fmla="*/ 805686 h 1611263"/>
                  <a:gd name="connsiteX3" fmla="*/ 1357665 w 2715500"/>
                  <a:gd name="connsiteY3" fmla="*/ 1611263 h 1611263"/>
                  <a:gd name="connsiteX4" fmla="*/ 60 w 2715500"/>
                  <a:gd name="connsiteY4" fmla="*/ 805686 h 1611263"/>
                  <a:gd name="connsiteX0" fmla="*/ 217 w 2715657"/>
                  <a:gd name="connsiteY0" fmla="*/ 805679 h 1611256"/>
                  <a:gd name="connsiteX1" fmla="*/ 1357822 w 2715657"/>
                  <a:gd name="connsiteY1" fmla="*/ 102 h 1611256"/>
                  <a:gd name="connsiteX2" fmla="*/ 2715427 w 2715657"/>
                  <a:gd name="connsiteY2" fmla="*/ 805679 h 1611256"/>
                  <a:gd name="connsiteX3" fmla="*/ 1357822 w 2715657"/>
                  <a:gd name="connsiteY3" fmla="*/ 1611256 h 1611256"/>
                  <a:gd name="connsiteX4" fmla="*/ 217 w 2715657"/>
                  <a:gd name="connsiteY4" fmla="*/ 805679 h 1611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5657" h="1611256">
                    <a:moveTo>
                      <a:pt x="217" y="805679"/>
                    </a:moveTo>
                    <a:cubicBezTo>
                      <a:pt x="12917" y="284571"/>
                      <a:pt x="500087" y="-6248"/>
                      <a:pt x="1357822" y="102"/>
                    </a:cubicBezTo>
                    <a:cubicBezTo>
                      <a:pt x="2215557" y="6452"/>
                      <a:pt x="2728127" y="329021"/>
                      <a:pt x="2715427" y="805679"/>
                    </a:cubicBezTo>
                    <a:cubicBezTo>
                      <a:pt x="2702727" y="1282337"/>
                      <a:pt x="2183807" y="1611256"/>
                      <a:pt x="1357822" y="1611256"/>
                    </a:cubicBezTo>
                    <a:cubicBezTo>
                      <a:pt x="531837" y="1611256"/>
                      <a:pt x="-12483" y="1326787"/>
                      <a:pt x="217" y="805679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3300"/>
                  </a:gs>
                  <a:gs pos="0">
                    <a:srgbClr val="92D050"/>
                  </a:gs>
                  <a:gs pos="46000">
                    <a:srgbClr val="339933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4" name="楕円 5">
                <a:extLst>
                  <a:ext uri="{FF2B5EF4-FFF2-40B4-BE49-F238E27FC236}">
                    <a16:creationId xmlns:a16="http://schemas.microsoft.com/office/drawing/2014/main" id="{ADBDF92D-D0AE-4A78-B8B8-71904548ACDC}"/>
                  </a:ext>
                </a:extLst>
              </p:cNvPr>
              <p:cNvSpPr/>
              <p:nvPr/>
            </p:nvSpPr>
            <p:spPr>
              <a:xfrm>
                <a:off x="1917065" y="4711700"/>
                <a:ext cx="2654936" cy="1544290"/>
              </a:xfrm>
              <a:custGeom>
                <a:avLst/>
                <a:gdLst>
                  <a:gd name="connsiteX0" fmla="*/ 0 w 2715210"/>
                  <a:gd name="connsiteY0" fmla="*/ 805577 h 1611154"/>
                  <a:gd name="connsiteX1" fmla="*/ 1357605 w 2715210"/>
                  <a:gd name="connsiteY1" fmla="*/ 0 h 1611154"/>
                  <a:gd name="connsiteX2" fmla="*/ 2715210 w 2715210"/>
                  <a:gd name="connsiteY2" fmla="*/ 805577 h 1611154"/>
                  <a:gd name="connsiteX3" fmla="*/ 1357605 w 2715210"/>
                  <a:gd name="connsiteY3" fmla="*/ 1611154 h 1611154"/>
                  <a:gd name="connsiteX4" fmla="*/ 0 w 2715210"/>
                  <a:gd name="connsiteY4" fmla="*/ 805577 h 1611154"/>
                  <a:gd name="connsiteX0" fmla="*/ 48 w 2715258"/>
                  <a:gd name="connsiteY0" fmla="*/ 805577 h 1611154"/>
                  <a:gd name="connsiteX1" fmla="*/ 1357653 w 2715258"/>
                  <a:gd name="connsiteY1" fmla="*/ 0 h 1611154"/>
                  <a:gd name="connsiteX2" fmla="*/ 2715258 w 2715258"/>
                  <a:gd name="connsiteY2" fmla="*/ 805577 h 1611154"/>
                  <a:gd name="connsiteX3" fmla="*/ 1357653 w 2715258"/>
                  <a:gd name="connsiteY3" fmla="*/ 1611154 h 1611154"/>
                  <a:gd name="connsiteX4" fmla="*/ 48 w 2715258"/>
                  <a:gd name="connsiteY4" fmla="*/ 805577 h 1611154"/>
                  <a:gd name="connsiteX0" fmla="*/ 48 w 2715258"/>
                  <a:gd name="connsiteY0" fmla="*/ 805577 h 1611154"/>
                  <a:gd name="connsiteX1" fmla="*/ 1357653 w 2715258"/>
                  <a:gd name="connsiteY1" fmla="*/ 0 h 1611154"/>
                  <a:gd name="connsiteX2" fmla="*/ 2715258 w 2715258"/>
                  <a:gd name="connsiteY2" fmla="*/ 805577 h 1611154"/>
                  <a:gd name="connsiteX3" fmla="*/ 1357653 w 2715258"/>
                  <a:gd name="connsiteY3" fmla="*/ 1611154 h 1611154"/>
                  <a:gd name="connsiteX4" fmla="*/ 48 w 2715258"/>
                  <a:gd name="connsiteY4" fmla="*/ 805577 h 1611154"/>
                  <a:gd name="connsiteX0" fmla="*/ 48 w 2718690"/>
                  <a:gd name="connsiteY0" fmla="*/ 805577 h 1611154"/>
                  <a:gd name="connsiteX1" fmla="*/ 1357653 w 2718690"/>
                  <a:gd name="connsiteY1" fmla="*/ 0 h 1611154"/>
                  <a:gd name="connsiteX2" fmla="*/ 2715258 w 2718690"/>
                  <a:gd name="connsiteY2" fmla="*/ 805577 h 1611154"/>
                  <a:gd name="connsiteX3" fmla="*/ 1357653 w 2718690"/>
                  <a:gd name="connsiteY3" fmla="*/ 1611154 h 1611154"/>
                  <a:gd name="connsiteX4" fmla="*/ 48 w 2718690"/>
                  <a:gd name="connsiteY4" fmla="*/ 805577 h 1611154"/>
                  <a:gd name="connsiteX0" fmla="*/ 2146 w 2720788"/>
                  <a:gd name="connsiteY0" fmla="*/ 805577 h 1611154"/>
                  <a:gd name="connsiteX1" fmla="*/ 1359751 w 2720788"/>
                  <a:gd name="connsiteY1" fmla="*/ 0 h 1611154"/>
                  <a:gd name="connsiteX2" fmla="*/ 2717356 w 2720788"/>
                  <a:gd name="connsiteY2" fmla="*/ 805577 h 1611154"/>
                  <a:gd name="connsiteX3" fmla="*/ 1359751 w 2720788"/>
                  <a:gd name="connsiteY3" fmla="*/ 1611154 h 1611154"/>
                  <a:gd name="connsiteX4" fmla="*/ 2146 w 2720788"/>
                  <a:gd name="connsiteY4" fmla="*/ 805577 h 1611154"/>
                  <a:gd name="connsiteX0" fmla="*/ 2531 w 2721761"/>
                  <a:gd name="connsiteY0" fmla="*/ 805725 h 1611302"/>
                  <a:gd name="connsiteX1" fmla="*/ 1360136 w 2721761"/>
                  <a:gd name="connsiteY1" fmla="*/ 148 h 1611302"/>
                  <a:gd name="connsiteX2" fmla="*/ 2717741 w 2721761"/>
                  <a:gd name="connsiteY2" fmla="*/ 805725 h 1611302"/>
                  <a:gd name="connsiteX3" fmla="*/ 1360136 w 2721761"/>
                  <a:gd name="connsiteY3" fmla="*/ 1611302 h 1611302"/>
                  <a:gd name="connsiteX4" fmla="*/ 2531 w 2721761"/>
                  <a:gd name="connsiteY4" fmla="*/ 805725 h 1611302"/>
                  <a:gd name="connsiteX0" fmla="*/ 2531 w 2721761"/>
                  <a:gd name="connsiteY0" fmla="*/ 805725 h 1611302"/>
                  <a:gd name="connsiteX1" fmla="*/ 1360136 w 2721761"/>
                  <a:gd name="connsiteY1" fmla="*/ 148 h 1611302"/>
                  <a:gd name="connsiteX2" fmla="*/ 2717741 w 2721761"/>
                  <a:gd name="connsiteY2" fmla="*/ 805725 h 1611302"/>
                  <a:gd name="connsiteX3" fmla="*/ 1360136 w 2721761"/>
                  <a:gd name="connsiteY3" fmla="*/ 1611302 h 1611302"/>
                  <a:gd name="connsiteX4" fmla="*/ 2531 w 2721761"/>
                  <a:gd name="connsiteY4" fmla="*/ 805725 h 1611302"/>
                  <a:gd name="connsiteX0" fmla="*/ 60 w 2719290"/>
                  <a:gd name="connsiteY0" fmla="*/ 805686 h 1611263"/>
                  <a:gd name="connsiteX1" fmla="*/ 1357665 w 2719290"/>
                  <a:gd name="connsiteY1" fmla="*/ 109 h 1611263"/>
                  <a:gd name="connsiteX2" fmla="*/ 2715270 w 2719290"/>
                  <a:gd name="connsiteY2" fmla="*/ 805686 h 1611263"/>
                  <a:gd name="connsiteX3" fmla="*/ 1357665 w 2719290"/>
                  <a:gd name="connsiteY3" fmla="*/ 1611263 h 1611263"/>
                  <a:gd name="connsiteX4" fmla="*/ 60 w 2719290"/>
                  <a:gd name="connsiteY4" fmla="*/ 805686 h 1611263"/>
                  <a:gd name="connsiteX0" fmla="*/ 60 w 2715500"/>
                  <a:gd name="connsiteY0" fmla="*/ 805686 h 1611263"/>
                  <a:gd name="connsiteX1" fmla="*/ 1357665 w 2715500"/>
                  <a:gd name="connsiteY1" fmla="*/ 109 h 1611263"/>
                  <a:gd name="connsiteX2" fmla="*/ 2715270 w 2715500"/>
                  <a:gd name="connsiteY2" fmla="*/ 805686 h 1611263"/>
                  <a:gd name="connsiteX3" fmla="*/ 1357665 w 2715500"/>
                  <a:gd name="connsiteY3" fmla="*/ 1611263 h 1611263"/>
                  <a:gd name="connsiteX4" fmla="*/ 60 w 2715500"/>
                  <a:gd name="connsiteY4" fmla="*/ 805686 h 1611263"/>
                  <a:gd name="connsiteX0" fmla="*/ 60 w 2715500"/>
                  <a:gd name="connsiteY0" fmla="*/ 805686 h 1611263"/>
                  <a:gd name="connsiteX1" fmla="*/ 1357665 w 2715500"/>
                  <a:gd name="connsiteY1" fmla="*/ 109 h 1611263"/>
                  <a:gd name="connsiteX2" fmla="*/ 2715270 w 2715500"/>
                  <a:gd name="connsiteY2" fmla="*/ 805686 h 1611263"/>
                  <a:gd name="connsiteX3" fmla="*/ 1357665 w 2715500"/>
                  <a:gd name="connsiteY3" fmla="*/ 1611263 h 1611263"/>
                  <a:gd name="connsiteX4" fmla="*/ 60 w 2715500"/>
                  <a:gd name="connsiteY4" fmla="*/ 805686 h 1611263"/>
                  <a:gd name="connsiteX0" fmla="*/ 217 w 2715657"/>
                  <a:gd name="connsiteY0" fmla="*/ 805679 h 1611256"/>
                  <a:gd name="connsiteX1" fmla="*/ 1357822 w 2715657"/>
                  <a:gd name="connsiteY1" fmla="*/ 102 h 1611256"/>
                  <a:gd name="connsiteX2" fmla="*/ 2715427 w 2715657"/>
                  <a:gd name="connsiteY2" fmla="*/ 805679 h 1611256"/>
                  <a:gd name="connsiteX3" fmla="*/ 1357822 w 2715657"/>
                  <a:gd name="connsiteY3" fmla="*/ 1611256 h 1611256"/>
                  <a:gd name="connsiteX4" fmla="*/ 217 w 2715657"/>
                  <a:gd name="connsiteY4" fmla="*/ 805679 h 1611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5657" h="1611256">
                    <a:moveTo>
                      <a:pt x="217" y="805679"/>
                    </a:moveTo>
                    <a:cubicBezTo>
                      <a:pt x="12917" y="284571"/>
                      <a:pt x="500087" y="-6248"/>
                      <a:pt x="1357822" y="102"/>
                    </a:cubicBezTo>
                    <a:cubicBezTo>
                      <a:pt x="2215557" y="6452"/>
                      <a:pt x="2728127" y="329021"/>
                      <a:pt x="2715427" y="805679"/>
                    </a:cubicBezTo>
                    <a:cubicBezTo>
                      <a:pt x="2702727" y="1282337"/>
                      <a:pt x="2183807" y="1611256"/>
                      <a:pt x="1357822" y="1611256"/>
                    </a:cubicBezTo>
                    <a:cubicBezTo>
                      <a:pt x="531837" y="1611256"/>
                      <a:pt x="-12483" y="1326787"/>
                      <a:pt x="217" y="805679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B456A38C-AA8C-402A-9A0F-D1BD0CC9ABAD}"/>
                  </a:ext>
                </a:extLst>
              </p:cNvPr>
              <p:cNvSpPr/>
              <p:nvPr/>
            </p:nvSpPr>
            <p:spPr>
              <a:xfrm>
                <a:off x="2271426" y="5130800"/>
                <a:ext cx="1909344" cy="706090"/>
              </a:xfrm>
              <a:custGeom>
                <a:avLst/>
                <a:gdLst>
                  <a:gd name="connsiteX0" fmla="*/ 1902409 w 1909344"/>
                  <a:gd name="connsiteY0" fmla="*/ 393390 h 706090"/>
                  <a:gd name="connsiteX1" fmla="*/ 1893210 w 1909344"/>
                  <a:gd name="connsiteY1" fmla="*/ 428209 h 706090"/>
                  <a:gd name="connsiteX2" fmla="*/ 954053 w 1909344"/>
                  <a:gd name="connsiteY2" fmla="*/ 706090 h 706090"/>
                  <a:gd name="connsiteX3" fmla="*/ 9744 w 1909344"/>
                  <a:gd name="connsiteY3" fmla="*/ 433801 h 706090"/>
                  <a:gd name="connsiteX4" fmla="*/ 2644 w 1909344"/>
                  <a:gd name="connsiteY4" fmla="*/ 394813 h 706090"/>
                  <a:gd name="connsiteX5" fmla="*/ 89795 w 1909344"/>
                  <a:gd name="connsiteY5" fmla="*/ 399150 h 706090"/>
                  <a:gd name="connsiteX6" fmla="*/ 954052 w 1909344"/>
                  <a:gd name="connsiteY6" fmla="*/ 411568 h 706090"/>
                  <a:gd name="connsiteX7" fmla="*/ 1810021 w 1909344"/>
                  <a:gd name="connsiteY7" fmla="*/ 398151 h 706090"/>
                  <a:gd name="connsiteX8" fmla="*/ 954053 w 1909344"/>
                  <a:gd name="connsiteY8" fmla="*/ 45 h 706090"/>
                  <a:gd name="connsiteX9" fmla="*/ 1899281 w 1909344"/>
                  <a:gd name="connsiteY9" fmla="*/ 278041 h 706090"/>
                  <a:gd name="connsiteX10" fmla="*/ 1909344 w 1909344"/>
                  <a:gd name="connsiteY10" fmla="*/ 332828 h 706090"/>
                  <a:gd name="connsiteX11" fmla="*/ 1828668 w 1909344"/>
                  <a:gd name="connsiteY11" fmla="*/ 328644 h 706090"/>
                  <a:gd name="connsiteX12" fmla="*/ 954052 w 1909344"/>
                  <a:gd name="connsiteY12" fmla="*/ 315084 h 706090"/>
                  <a:gd name="connsiteX13" fmla="*/ 87723 w 1909344"/>
                  <a:gd name="connsiteY13" fmla="*/ 327360 h 706090"/>
                  <a:gd name="connsiteX14" fmla="*/ 0 w 1909344"/>
                  <a:gd name="connsiteY14" fmla="*/ 331901 h 706090"/>
                  <a:gd name="connsiteX15" fmla="*/ 13975 w 1909344"/>
                  <a:gd name="connsiteY15" fmla="*/ 272220 h 706090"/>
                  <a:gd name="connsiteX16" fmla="*/ 954053 w 1909344"/>
                  <a:gd name="connsiteY16" fmla="*/ 45 h 706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909344" h="706090">
                    <a:moveTo>
                      <a:pt x="1902409" y="393390"/>
                    </a:moveTo>
                    <a:lnTo>
                      <a:pt x="1893210" y="428209"/>
                    </a:lnTo>
                    <a:cubicBezTo>
                      <a:pt x="1809060" y="595733"/>
                      <a:pt x="1464592" y="706090"/>
                      <a:pt x="954053" y="706090"/>
                    </a:cubicBezTo>
                    <a:cubicBezTo>
                      <a:pt x="443513" y="706090"/>
                      <a:pt x="85308" y="610647"/>
                      <a:pt x="9744" y="433801"/>
                    </a:cubicBezTo>
                    <a:lnTo>
                      <a:pt x="2644" y="394813"/>
                    </a:lnTo>
                    <a:lnTo>
                      <a:pt x="89795" y="399150"/>
                    </a:lnTo>
                    <a:cubicBezTo>
                      <a:pt x="296648" y="407309"/>
                      <a:pt x="594716" y="411568"/>
                      <a:pt x="954052" y="411568"/>
                    </a:cubicBezTo>
                    <a:cubicBezTo>
                      <a:pt x="1313387" y="411568"/>
                      <a:pt x="1605931" y="406644"/>
                      <a:pt x="1810021" y="398151"/>
                    </a:cubicBezTo>
                    <a:close/>
                    <a:moveTo>
                      <a:pt x="954053" y="45"/>
                    </a:moveTo>
                    <a:cubicBezTo>
                      <a:pt x="1484217" y="2480"/>
                      <a:pt x="1827704" y="111011"/>
                      <a:pt x="1899281" y="278041"/>
                    </a:cubicBezTo>
                    <a:lnTo>
                      <a:pt x="1909344" y="332828"/>
                    </a:lnTo>
                    <a:lnTo>
                      <a:pt x="1828668" y="328644"/>
                    </a:lnTo>
                    <a:cubicBezTo>
                      <a:pt x="1625268" y="320199"/>
                      <a:pt x="1327200" y="315275"/>
                      <a:pt x="954052" y="315084"/>
                    </a:cubicBezTo>
                    <a:cubicBezTo>
                      <a:pt x="580903" y="314894"/>
                      <a:pt x="288360" y="319153"/>
                      <a:pt x="87723" y="327360"/>
                    </a:cubicBezTo>
                    <a:lnTo>
                      <a:pt x="0" y="331901"/>
                    </a:lnTo>
                    <a:lnTo>
                      <a:pt x="13975" y="272220"/>
                    </a:lnTo>
                    <a:cubicBezTo>
                      <a:pt x="94139" y="94880"/>
                      <a:pt x="423888" y="-2390"/>
                      <a:pt x="954053" y="45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61B0D969-65E0-4C6F-8290-6E7EEB0AF4FF}"/>
                  </a:ext>
                </a:extLst>
              </p:cNvPr>
              <p:cNvSpPr/>
              <p:nvPr/>
            </p:nvSpPr>
            <p:spPr>
              <a:xfrm>
                <a:off x="2509838" y="5238751"/>
                <a:ext cx="1397202" cy="163890"/>
              </a:xfrm>
              <a:custGeom>
                <a:avLst/>
                <a:gdLst>
                  <a:gd name="connsiteX0" fmla="*/ 952870 w 1347072"/>
                  <a:gd name="connsiteY0" fmla="*/ 130239 h 194159"/>
                  <a:gd name="connsiteX1" fmla="*/ 984854 w 1347072"/>
                  <a:gd name="connsiteY1" fmla="*/ 140061 h 194159"/>
                  <a:gd name="connsiteX2" fmla="*/ 1012013 w 1347072"/>
                  <a:gd name="connsiteY2" fmla="*/ 185255 h 194159"/>
                  <a:gd name="connsiteX3" fmla="*/ 959295 w 1347072"/>
                  <a:gd name="connsiteY3" fmla="*/ 184331 h 194159"/>
                  <a:gd name="connsiteX4" fmla="*/ 932135 w 1347072"/>
                  <a:gd name="connsiteY4" fmla="*/ 139137 h 194159"/>
                  <a:gd name="connsiteX5" fmla="*/ 952870 w 1347072"/>
                  <a:gd name="connsiteY5" fmla="*/ 130239 h 194159"/>
                  <a:gd name="connsiteX6" fmla="*/ 497413 w 1347072"/>
                  <a:gd name="connsiteY6" fmla="*/ 130239 h 194159"/>
                  <a:gd name="connsiteX7" fmla="*/ 529397 w 1347072"/>
                  <a:gd name="connsiteY7" fmla="*/ 140061 h 194159"/>
                  <a:gd name="connsiteX8" fmla="*/ 556557 w 1347072"/>
                  <a:gd name="connsiteY8" fmla="*/ 185255 h 194159"/>
                  <a:gd name="connsiteX9" fmla="*/ 503838 w 1347072"/>
                  <a:gd name="connsiteY9" fmla="*/ 184331 h 194159"/>
                  <a:gd name="connsiteX10" fmla="*/ 476678 w 1347072"/>
                  <a:gd name="connsiteY10" fmla="*/ 139137 h 194159"/>
                  <a:gd name="connsiteX11" fmla="*/ 497413 w 1347072"/>
                  <a:gd name="connsiteY11" fmla="*/ 130239 h 194159"/>
                  <a:gd name="connsiteX12" fmla="*/ 1181310 w 1347072"/>
                  <a:gd name="connsiteY12" fmla="*/ 130238 h 194159"/>
                  <a:gd name="connsiteX13" fmla="*/ 1213294 w 1347072"/>
                  <a:gd name="connsiteY13" fmla="*/ 140060 h 194159"/>
                  <a:gd name="connsiteX14" fmla="*/ 1240454 w 1347072"/>
                  <a:gd name="connsiteY14" fmla="*/ 185254 h 194159"/>
                  <a:gd name="connsiteX15" fmla="*/ 1187735 w 1347072"/>
                  <a:gd name="connsiteY15" fmla="*/ 184330 h 194159"/>
                  <a:gd name="connsiteX16" fmla="*/ 1160575 w 1347072"/>
                  <a:gd name="connsiteY16" fmla="*/ 139136 h 194159"/>
                  <a:gd name="connsiteX17" fmla="*/ 1181310 w 1347072"/>
                  <a:gd name="connsiteY17" fmla="*/ 130238 h 194159"/>
                  <a:gd name="connsiteX18" fmla="*/ 261855 w 1347072"/>
                  <a:gd name="connsiteY18" fmla="*/ 130238 h 194159"/>
                  <a:gd name="connsiteX19" fmla="*/ 293840 w 1347072"/>
                  <a:gd name="connsiteY19" fmla="*/ 140060 h 194159"/>
                  <a:gd name="connsiteX20" fmla="*/ 320999 w 1347072"/>
                  <a:gd name="connsiteY20" fmla="*/ 185254 h 194159"/>
                  <a:gd name="connsiteX21" fmla="*/ 268280 w 1347072"/>
                  <a:gd name="connsiteY21" fmla="*/ 184330 h 194159"/>
                  <a:gd name="connsiteX22" fmla="*/ 241121 w 1347072"/>
                  <a:gd name="connsiteY22" fmla="*/ 139136 h 194159"/>
                  <a:gd name="connsiteX23" fmla="*/ 261855 w 1347072"/>
                  <a:gd name="connsiteY23" fmla="*/ 130238 h 194159"/>
                  <a:gd name="connsiteX24" fmla="*/ 33415 w 1347072"/>
                  <a:gd name="connsiteY24" fmla="*/ 130238 h 194159"/>
                  <a:gd name="connsiteX25" fmla="*/ 65399 w 1347072"/>
                  <a:gd name="connsiteY25" fmla="*/ 140061 h 194159"/>
                  <a:gd name="connsiteX26" fmla="*/ 92559 w 1347072"/>
                  <a:gd name="connsiteY26" fmla="*/ 185255 h 194159"/>
                  <a:gd name="connsiteX27" fmla="*/ 39840 w 1347072"/>
                  <a:gd name="connsiteY27" fmla="*/ 184330 h 194159"/>
                  <a:gd name="connsiteX28" fmla="*/ 12680 w 1347072"/>
                  <a:gd name="connsiteY28" fmla="*/ 139137 h 194159"/>
                  <a:gd name="connsiteX29" fmla="*/ 33415 w 1347072"/>
                  <a:gd name="connsiteY29" fmla="*/ 130238 h 194159"/>
                  <a:gd name="connsiteX30" fmla="*/ 725853 w 1347072"/>
                  <a:gd name="connsiteY30" fmla="*/ 130238 h 194159"/>
                  <a:gd name="connsiteX31" fmla="*/ 757837 w 1347072"/>
                  <a:gd name="connsiteY31" fmla="*/ 140060 h 194159"/>
                  <a:gd name="connsiteX32" fmla="*/ 784997 w 1347072"/>
                  <a:gd name="connsiteY32" fmla="*/ 185254 h 194159"/>
                  <a:gd name="connsiteX33" fmla="*/ 732278 w 1347072"/>
                  <a:gd name="connsiteY33" fmla="*/ 184330 h 194159"/>
                  <a:gd name="connsiteX34" fmla="*/ 705118 w 1347072"/>
                  <a:gd name="connsiteY34" fmla="*/ 139136 h 194159"/>
                  <a:gd name="connsiteX35" fmla="*/ 725853 w 1347072"/>
                  <a:gd name="connsiteY35" fmla="*/ 130238 h 194159"/>
                  <a:gd name="connsiteX36" fmla="*/ 602025 w 1347072"/>
                  <a:gd name="connsiteY36" fmla="*/ 102486 h 194159"/>
                  <a:gd name="connsiteX37" fmla="*/ 634010 w 1347072"/>
                  <a:gd name="connsiteY37" fmla="*/ 112307 h 194159"/>
                  <a:gd name="connsiteX38" fmla="*/ 661169 w 1347072"/>
                  <a:gd name="connsiteY38" fmla="*/ 157501 h 194159"/>
                  <a:gd name="connsiteX39" fmla="*/ 608450 w 1347072"/>
                  <a:gd name="connsiteY39" fmla="*/ 156578 h 194159"/>
                  <a:gd name="connsiteX40" fmla="*/ 581291 w 1347072"/>
                  <a:gd name="connsiteY40" fmla="*/ 111384 h 194159"/>
                  <a:gd name="connsiteX41" fmla="*/ 602025 w 1347072"/>
                  <a:gd name="connsiteY41" fmla="*/ 102486 h 194159"/>
                  <a:gd name="connsiteX42" fmla="*/ 138029 w 1347072"/>
                  <a:gd name="connsiteY42" fmla="*/ 102486 h 194159"/>
                  <a:gd name="connsiteX43" fmla="*/ 170012 w 1347072"/>
                  <a:gd name="connsiteY43" fmla="*/ 112307 h 194159"/>
                  <a:gd name="connsiteX44" fmla="*/ 197172 w 1347072"/>
                  <a:gd name="connsiteY44" fmla="*/ 157501 h 194159"/>
                  <a:gd name="connsiteX45" fmla="*/ 144453 w 1347072"/>
                  <a:gd name="connsiteY45" fmla="*/ 156577 h 194159"/>
                  <a:gd name="connsiteX46" fmla="*/ 117294 w 1347072"/>
                  <a:gd name="connsiteY46" fmla="*/ 111384 h 194159"/>
                  <a:gd name="connsiteX47" fmla="*/ 138029 w 1347072"/>
                  <a:gd name="connsiteY47" fmla="*/ 102486 h 194159"/>
                  <a:gd name="connsiteX48" fmla="*/ 1057482 w 1347072"/>
                  <a:gd name="connsiteY48" fmla="*/ 102485 h 194159"/>
                  <a:gd name="connsiteX49" fmla="*/ 1089467 w 1347072"/>
                  <a:gd name="connsiteY49" fmla="*/ 112307 h 194159"/>
                  <a:gd name="connsiteX50" fmla="*/ 1116626 w 1347072"/>
                  <a:gd name="connsiteY50" fmla="*/ 157501 h 194159"/>
                  <a:gd name="connsiteX51" fmla="*/ 1063907 w 1347072"/>
                  <a:gd name="connsiteY51" fmla="*/ 156577 h 194159"/>
                  <a:gd name="connsiteX52" fmla="*/ 1036748 w 1347072"/>
                  <a:gd name="connsiteY52" fmla="*/ 111383 h 194159"/>
                  <a:gd name="connsiteX53" fmla="*/ 1057482 w 1347072"/>
                  <a:gd name="connsiteY53" fmla="*/ 102485 h 194159"/>
                  <a:gd name="connsiteX54" fmla="*/ 1285922 w 1347072"/>
                  <a:gd name="connsiteY54" fmla="*/ 102485 h 194159"/>
                  <a:gd name="connsiteX55" fmla="*/ 1317907 w 1347072"/>
                  <a:gd name="connsiteY55" fmla="*/ 112307 h 194159"/>
                  <a:gd name="connsiteX56" fmla="*/ 1345066 w 1347072"/>
                  <a:gd name="connsiteY56" fmla="*/ 157501 h 194159"/>
                  <a:gd name="connsiteX57" fmla="*/ 1292347 w 1347072"/>
                  <a:gd name="connsiteY57" fmla="*/ 156577 h 194159"/>
                  <a:gd name="connsiteX58" fmla="*/ 1265188 w 1347072"/>
                  <a:gd name="connsiteY58" fmla="*/ 111383 h 194159"/>
                  <a:gd name="connsiteX59" fmla="*/ 1285922 w 1347072"/>
                  <a:gd name="connsiteY59" fmla="*/ 102485 h 194159"/>
                  <a:gd name="connsiteX60" fmla="*/ 830466 w 1347072"/>
                  <a:gd name="connsiteY60" fmla="*/ 102485 h 194159"/>
                  <a:gd name="connsiteX61" fmla="*/ 862450 w 1347072"/>
                  <a:gd name="connsiteY61" fmla="*/ 112307 h 194159"/>
                  <a:gd name="connsiteX62" fmla="*/ 889610 w 1347072"/>
                  <a:gd name="connsiteY62" fmla="*/ 157500 h 194159"/>
                  <a:gd name="connsiteX63" fmla="*/ 836891 w 1347072"/>
                  <a:gd name="connsiteY63" fmla="*/ 156576 h 194159"/>
                  <a:gd name="connsiteX64" fmla="*/ 809731 w 1347072"/>
                  <a:gd name="connsiteY64" fmla="*/ 111382 h 194159"/>
                  <a:gd name="connsiteX65" fmla="*/ 830466 w 1347072"/>
                  <a:gd name="connsiteY65" fmla="*/ 102485 h 194159"/>
                  <a:gd name="connsiteX66" fmla="*/ 366468 w 1347072"/>
                  <a:gd name="connsiteY66" fmla="*/ 102485 h 194159"/>
                  <a:gd name="connsiteX67" fmla="*/ 398452 w 1347072"/>
                  <a:gd name="connsiteY67" fmla="*/ 112306 h 194159"/>
                  <a:gd name="connsiteX68" fmla="*/ 425611 w 1347072"/>
                  <a:gd name="connsiteY68" fmla="*/ 157500 h 194159"/>
                  <a:gd name="connsiteX69" fmla="*/ 372893 w 1347072"/>
                  <a:gd name="connsiteY69" fmla="*/ 156577 h 194159"/>
                  <a:gd name="connsiteX70" fmla="*/ 345733 w 1347072"/>
                  <a:gd name="connsiteY70" fmla="*/ 111383 h 194159"/>
                  <a:gd name="connsiteX71" fmla="*/ 366468 w 1347072"/>
                  <a:gd name="connsiteY71" fmla="*/ 102485 h 194159"/>
                  <a:gd name="connsiteX72" fmla="*/ 486737 w 1347072"/>
                  <a:gd name="connsiteY72" fmla="*/ 27761 h 194159"/>
                  <a:gd name="connsiteX73" fmla="*/ 518721 w 1347072"/>
                  <a:gd name="connsiteY73" fmla="*/ 37583 h 194159"/>
                  <a:gd name="connsiteX74" fmla="*/ 545881 w 1347072"/>
                  <a:gd name="connsiteY74" fmla="*/ 82777 h 194159"/>
                  <a:gd name="connsiteX75" fmla="*/ 493162 w 1347072"/>
                  <a:gd name="connsiteY75" fmla="*/ 81853 h 194159"/>
                  <a:gd name="connsiteX76" fmla="*/ 466003 w 1347072"/>
                  <a:gd name="connsiteY76" fmla="*/ 36659 h 194159"/>
                  <a:gd name="connsiteX77" fmla="*/ 486737 w 1347072"/>
                  <a:gd name="connsiteY77" fmla="*/ 27761 h 194159"/>
                  <a:gd name="connsiteX78" fmla="*/ 942194 w 1347072"/>
                  <a:gd name="connsiteY78" fmla="*/ 27761 h 194159"/>
                  <a:gd name="connsiteX79" fmla="*/ 974178 w 1347072"/>
                  <a:gd name="connsiteY79" fmla="*/ 37583 h 194159"/>
                  <a:gd name="connsiteX80" fmla="*/ 1001338 w 1347072"/>
                  <a:gd name="connsiteY80" fmla="*/ 82776 h 194159"/>
                  <a:gd name="connsiteX81" fmla="*/ 948619 w 1347072"/>
                  <a:gd name="connsiteY81" fmla="*/ 81853 h 194159"/>
                  <a:gd name="connsiteX82" fmla="*/ 921460 w 1347072"/>
                  <a:gd name="connsiteY82" fmla="*/ 36659 h 194159"/>
                  <a:gd name="connsiteX83" fmla="*/ 942194 w 1347072"/>
                  <a:gd name="connsiteY83" fmla="*/ 27761 h 194159"/>
                  <a:gd name="connsiteX84" fmla="*/ 22740 w 1347072"/>
                  <a:gd name="connsiteY84" fmla="*/ 27761 h 194159"/>
                  <a:gd name="connsiteX85" fmla="*/ 54724 w 1347072"/>
                  <a:gd name="connsiteY85" fmla="*/ 37583 h 194159"/>
                  <a:gd name="connsiteX86" fmla="*/ 81883 w 1347072"/>
                  <a:gd name="connsiteY86" fmla="*/ 82776 h 194159"/>
                  <a:gd name="connsiteX87" fmla="*/ 29165 w 1347072"/>
                  <a:gd name="connsiteY87" fmla="*/ 81852 h 194159"/>
                  <a:gd name="connsiteX88" fmla="*/ 2006 w 1347072"/>
                  <a:gd name="connsiteY88" fmla="*/ 36659 h 194159"/>
                  <a:gd name="connsiteX89" fmla="*/ 22740 w 1347072"/>
                  <a:gd name="connsiteY89" fmla="*/ 27761 h 194159"/>
                  <a:gd name="connsiteX90" fmla="*/ 1170634 w 1347072"/>
                  <a:gd name="connsiteY90" fmla="*/ 27760 h 194159"/>
                  <a:gd name="connsiteX91" fmla="*/ 1202619 w 1347072"/>
                  <a:gd name="connsiteY91" fmla="*/ 37582 h 194159"/>
                  <a:gd name="connsiteX92" fmla="*/ 1229778 w 1347072"/>
                  <a:gd name="connsiteY92" fmla="*/ 82776 h 194159"/>
                  <a:gd name="connsiteX93" fmla="*/ 1177059 w 1347072"/>
                  <a:gd name="connsiteY93" fmla="*/ 81852 h 194159"/>
                  <a:gd name="connsiteX94" fmla="*/ 1149900 w 1347072"/>
                  <a:gd name="connsiteY94" fmla="*/ 36658 h 194159"/>
                  <a:gd name="connsiteX95" fmla="*/ 1170634 w 1347072"/>
                  <a:gd name="connsiteY95" fmla="*/ 27760 h 194159"/>
                  <a:gd name="connsiteX96" fmla="*/ 251180 w 1347072"/>
                  <a:gd name="connsiteY96" fmla="*/ 27760 h 194159"/>
                  <a:gd name="connsiteX97" fmla="*/ 283164 w 1347072"/>
                  <a:gd name="connsiteY97" fmla="*/ 37582 h 194159"/>
                  <a:gd name="connsiteX98" fmla="*/ 310323 w 1347072"/>
                  <a:gd name="connsiteY98" fmla="*/ 82776 h 194159"/>
                  <a:gd name="connsiteX99" fmla="*/ 257604 w 1347072"/>
                  <a:gd name="connsiteY99" fmla="*/ 81852 h 194159"/>
                  <a:gd name="connsiteX100" fmla="*/ 230445 w 1347072"/>
                  <a:gd name="connsiteY100" fmla="*/ 36658 h 194159"/>
                  <a:gd name="connsiteX101" fmla="*/ 251180 w 1347072"/>
                  <a:gd name="connsiteY101" fmla="*/ 27760 h 194159"/>
                  <a:gd name="connsiteX102" fmla="*/ 715178 w 1347072"/>
                  <a:gd name="connsiteY102" fmla="*/ 27760 h 194159"/>
                  <a:gd name="connsiteX103" fmla="*/ 747162 w 1347072"/>
                  <a:gd name="connsiteY103" fmla="*/ 37582 h 194159"/>
                  <a:gd name="connsiteX104" fmla="*/ 774321 w 1347072"/>
                  <a:gd name="connsiteY104" fmla="*/ 82776 h 194159"/>
                  <a:gd name="connsiteX105" fmla="*/ 721603 w 1347072"/>
                  <a:gd name="connsiteY105" fmla="*/ 81852 h 194159"/>
                  <a:gd name="connsiteX106" fmla="*/ 694443 w 1347072"/>
                  <a:gd name="connsiteY106" fmla="*/ 36658 h 194159"/>
                  <a:gd name="connsiteX107" fmla="*/ 715178 w 1347072"/>
                  <a:gd name="connsiteY107" fmla="*/ 27760 h 194159"/>
                  <a:gd name="connsiteX108" fmla="*/ 1046808 w 1347072"/>
                  <a:gd name="connsiteY108" fmla="*/ 7 h 194159"/>
                  <a:gd name="connsiteX109" fmla="*/ 1078792 w 1347072"/>
                  <a:gd name="connsiteY109" fmla="*/ 9830 h 194159"/>
                  <a:gd name="connsiteX110" fmla="*/ 1105951 w 1347072"/>
                  <a:gd name="connsiteY110" fmla="*/ 55023 h 194159"/>
                  <a:gd name="connsiteX111" fmla="*/ 1053232 w 1347072"/>
                  <a:gd name="connsiteY111" fmla="*/ 54099 h 194159"/>
                  <a:gd name="connsiteX112" fmla="*/ 1026073 w 1347072"/>
                  <a:gd name="connsiteY112" fmla="*/ 8906 h 194159"/>
                  <a:gd name="connsiteX113" fmla="*/ 1046808 w 1347072"/>
                  <a:gd name="connsiteY113" fmla="*/ 7 h 194159"/>
                  <a:gd name="connsiteX114" fmla="*/ 591351 w 1347072"/>
                  <a:gd name="connsiteY114" fmla="*/ 7 h 194159"/>
                  <a:gd name="connsiteX115" fmla="*/ 623335 w 1347072"/>
                  <a:gd name="connsiteY115" fmla="*/ 9830 h 194159"/>
                  <a:gd name="connsiteX116" fmla="*/ 650494 w 1347072"/>
                  <a:gd name="connsiteY116" fmla="*/ 55024 h 194159"/>
                  <a:gd name="connsiteX117" fmla="*/ 597775 w 1347072"/>
                  <a:gd name="connsiteY117" fmla="*/ 54099 h 194159"/>
                  <a:gd name="connsiteX118" fmla="*/ 570616 w 1347072"/>
                  <a:gd name="connsiteY118" fmla="*/ 8906 h 194159"/>
                  <a:gd name="connsiteX119" fmla="*/ 591351 w 1347072"/>
                  <a:gd name="connsiteY119" fmla="*/ 7 h 194159"/>
                  <a:gd name="connsiteX120" fmla="*/ 127353 w 1347072"/>
                  <a:gd name="connsiteY120" fmla="*/ 7 h 194159"/>
                  <a:gd name="connsiteX121" fmla="*/ 159337 w 1347072"/>
                  <a:gd name="connsiteY121" fmla="*/ 9829 h 194159"/>
                  <a:gd name="connsiteX122" fmla="*/ 186497 w 1347072"/>
                  <a:gd name="connsiteY122" fmla="*/ 55023 h 194159"/>
                  <a:gd name="connsiteX123" fmla="*/ 133778 w 1347072"/>
                  <a:gd name="connsiteY123" fmla="*/ 54100 h 194159"/>
                  <a:gd name="connsiteX124" fmla="*/ 106618 w 1347072"/>
                  <a:gd name="connsiteY124" fmla="*/ 8906 h 194159"/>
                  <a:gd name="connsiteX125" fmla="*/ 127353 w 1347072"/>
                  <a:gd name="connsiteY125" fmla="*/ 7 h 194159"/>
                  <a:gd name="connsiteX126" fmla="*/ 819790 w 1347072"/>
                  <a:gd name="connsiteY126" fmla="*/ 6 h 194159"/>
                  <a:gd name="connsiteX127" fmla="*/ 851774 w 1347072"/>
                  <a:gd name="connsiteY127" fmla="*/ 9828 h 194159"/>
                  <a:gd name="connsiteX128" fmla="*/ 878934 w 1347072"/>
                  <a:gd name="connsiteY128" fmla="*/ 55022 h 194159"/>
                  <a:gd name="connsiteX129" fmla="*/ 826215 w 1347072"/>
                  <a:gd name="connsiteY129" fmla="*/ 54099 h 194159"/>
                  <a:gd name="connsiteX130" fmla="*/ 799056 w 1347072"/>
                  <a:gd name="connsiteY130" fmla="*/ 8905 h 194159"/>
                  <a:gd name="connsiteX131" fmla="*/ 819790 w 1347072"/>
                  <a:gd name="connsiteY131" fmla="*/ 6 h 194159"/>
                  <a:gd name="connsiteX132" fmla="*/ 355793 w 1347072"/>
                  <a:gd name="connsiteY132" fmla="*/ 6 h 194159"/>
                  <a:gd name="connsiteX133" fmla="*/ 387776 w 1347072"/>
                  <a:gd name="connsiteY133" fmla="*/ 9829 h 194159"/>
                  <a:gd name="connsiteX134" fmla="*/ 414936 w 1347072"/>
                  <a:gd name="connsiteY134" fmla="*/ 55023 h 194159"/>
                  <a:gd name="connsiteX135" fmla="*/ 362217 w 1347072"/>
                  <a:gd name="connsiteY135" fmla="*/ 54099 h 194159"/>
                  <a:gd name="connsiteX136" fmla="*/ 335057 w 1347072"/>
                  <a:gd name="connsiteY136" fmla="*/ 8905 h 194159"/>
                  <a:gd name="connsiteX137" fmla="*/ 355793 w 1347072"/>
                  <a:gd name="connsiteY137" fmla="*/ 6 h 194159"/>
                  <a:gd name="connsiteX138" fmla="*/ 1275247 w 1347072"/>
                  <a:gd name="connsiteY138" fmla="*/ 6 h 194159"/>
                  <a:gd name="connsiteX139" fmla="*/ 1307231 w 1347072"/>
                  <a:gd name="connsiteY139" fmla="*/ 9829 h 194159"/>
                  <a:gd name="connsiteX140" fmla="*/ 1334390 w 1347072"/>
                  <a:gd name="connsiteY140" fmla="*/ 55023 h 194159"/>
                  <a:gd name="connsiteX141" fmla="*/ 1281671 w 1347072"/>
                  <a:gd name="connsiteY141" fmla="*/ 54099 h 194159"/>
                  <a:gd name="connsiteX142" fmla="*/ 1254512 w 1347072"/>
                  <a:gd name="connsiteY142" fmla="*/ 8905 h 194159"/>
                  <a:gd name="connsiteX143" fmla="*/ 1275247 w 1347072"/>
                  <a:gd name="connsiteY143" fmla="*/ 6 h 19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</a:cxnLst>
                <a:rect l="l" t="t" r="r" b="b"/>
                <a:pathLst>
                  <a:path w="1347072" h="194159">
                    <a:moveTo>
                      <a:pt x="952870" y="130239"/>
                    </a:moveTo>
                    <a:cubicBezTo>
                      <a:pt x="962411" y="130406"/>
                      <a:pt x="973825" y="133694"/>
                      <a:pt x="984854" y="140061"/>
                    </a:cubicBezTo>
                    <a:cubicBezTo>
                      <a:pt x="1006911" y="152796"/>
                      <a:pt x="1019072" y="173030"/>
                      <a:pt x="1012013" y="185255"/>
                    </a:cubicBezTo>
                    <a:cubicBezTo>
                      <a:pt x="1004955" y="197480"/>
                      <a:pt x="981352" y="197066"/>
                      <a:pt x="959295" y="184331"/>
                    </a:cubicBezTo>
                    <a:cubicBezTo>
                      <a:pt x="937237" y="171596"/>
                      <a:pt x="925077" y="151363"/>
                      <a:pt x="932135" y="139137"/>
                    </a:cubicBezTo>
                    <a:cubicBezTo>
                      <a:pt x="935664" y="133024"/>
                      <a:pt x="943330" y="130072"/>
                      <a:pt x="952870" y="130239"/>
                    </a:cubicBezTo>
                    <a:close/>
                    <a:moveTo>
                      <a:pt x="497413" y="130239"/>
                    </a:moveTo>
                    <a:cubicBezTo>
                      <a:pt x="506954" y="130406"/>
                      <a:pt x="518368" y="133693"/>
                      <a:pt x="529397" y="140061"/>
                    </a:cubicBezTo>
                    <a:cubicBezTo>
                      <a:pt x="551455" y="152796"/>
                      <a:pt x="563615" y="173029"/>
                      <a:pt x="556557" y="185255"/>
                    </a:cubicBezTo>
                    <a:cubicBezTo>
                      <a:pt x="549498" y="197480"/>
                      <a:pt x="525895" y="197066"/>
                      <a:pt x="503838" y="184331"/>
                    </a:cubicBezTo>
                    <a:cubicBezTo>
                      <a:pt x="481780" y="171596"/>
                      <a:pt x="469620" y="151362"/>
                      <a:pt x="476678" y="139137"/>
                    </a:cubicBezTo>
                    <a:cubicBezTo>
                      <a:pt x="480207" y="133025"/>
                      <a:pt x="487873" y="130072"/>
                      <a:pt x="497413" y="130239"/>
                    </a:cubicBezTo>
                    <a:close/>
                    <a:moveTo>
                      <a:pt x="1181310" y="130238"/>
                    </a:moveTo>
                    <a:cubicBezTo>
                      <a:pt x="1190850" y="130405"/>
                      <a:pt x="1202266" y="133692"/>
                      <a:pt x="1213294" y="140060"/>
                    </a:cubicBezTo>
                    <a:cubicBezTo>
                      <a:pt x="1235352" y="152795"/>
                      <a:pt x="1247512" y="173029"/>
                      <a:pt x="1240454" y="185254"/>
                    </a:cubicBezTo>
                    <a:cubicBezTo>
                      <a:pt x="1233396" y="197479"/>
                      <a:pt x="1209792" y="197065"/>
                      <a:pt x="1187735" y="184330"/>
                    </a:cubicBezTo>
                    <a:cubicBezTo>
                      <a:pt x="1165677" y="171595"/>
                      <a:pt x="1153517" y="151361"/>
                      <a:pt x="1160575" y="139136"/>
                    </a:cubicBezTo>
                    <a:cubicBezTo>
                      <a:pt x="1164104" y="133024"/>
                      <a:pt x="1171769" y="130071"/>
                      <a:pt x="1181310" y="130238"/>
                    </a:cubicBezTo>
                    <a:close/>
                    <a:moveTo>
                      <a:pt x="261855" y="130238"/>
                    </a:moveTo>
                    <a:cubicBezTo>
                      <a:pt x="271396" y="130405"/>
                      <a:pt x="282811" y="133692"/>
                      <a:pt x="293840" y="140060"/>
                    </a:cubicBezTo>
                    <a:cubicBezTo>
                      <a:pt x="315897" y="152795"/>
                      <a:pt x="328057" y="173028"/>
                      <a:pt x="320999" y="185254"/>
                    </a:cubicBezTo>
                    <a:cubicBezTo>
                      <a:pt x="313941" y="197479"/>
                      <a:pt x="290338" y="197065"/>
                      <a:pt x="268280" y="184330"/>
                    </a:cubicBezTo>
                    <a:cubicBezTo>
                      <a:pt x="246223" y="171595"/>
                      <a:pt x="234062" y="151361"/>
                      <a:pt x="241121" y="139136"/>
                    </a:cubicBezTo>
                    <a:cubicBezTo>
                      <a:pt x="244650" y="133024"/>
                      <a:pt x="252315" y="130071"/>
                      <a:pt x="261855" y="130238"/>
                    </a:cubicBezTo>
                    <a:close/>
                    <a:moveTo>
                      <a:pt x="33415" y="130238"/>
                    </a:moveTo>
                    <a:cubicBezTo>
                      <a:pt x="42956" y="130406"/>
                      <a:pt x="54371" y="133693"/>
                      <a:pt x="65399" y="140061"/>
                    </a:cubicBezTo>
                    <a:cubicBezTo>
                      <a:pt x="87457" y="152796"/>
                      <a:pt x="99617" y="173030"/>
                      <a:pt x="92559" y="185255"/>
                    </a:cubicBezTo>
                    <a:cubicBezTo>
                      <a:pt x="85500" y="197480"/>
                      <a:pt x="61897" y="197066"/>
                      <a:pt x="39840" y="184330"/>
                    </a:cubicBezTo>
                    <a:cubicBezTo>
                      <a:pt x="17783" y="171595"/>
                      <a:pt x="5622" y="151362"/>
                      <a:pt x="12680" y="139137"/>
                    </a:cubicBezTo>
                    <a:cubicBezTo>
                      <a:pt x="16210" y="133024"/>
                      <a:pt x="23875" y="130072"/>
                      <a:pt x="33415" y="130238"/>
                    </a:cubicBezTo>
                    <a:close/>
                    <a:moveTo>
                      <a:pt x="725853" y="130238"/>
                    </a:moveTo>
                    <a:cubicBezTo>
                      <a:pt x="735393" y="130405"/>
                      <a:pt x="746809" y="133693"/>
                      <a:pt x="757837" y="140060"/>
                    </a:cubicBezTo>
                    <a:cubicBezTo>
                      <a:pt x="779895" y="152795"/>
                      <a:pt x="792055" y="173029"/>
                      <a:pt x="784997" y="185254"/>
                    </a:cubicBezTo>
                    <a:cubicBezTo>
                      <a:pt x="777938" y="197479"/>
                      <a:pt x="754335" y="197065"/>
                      <a:pt x="732278" y="184330"/>
                    </a:cubicBezTo>
                    <a:cubicBezTo>
                      <a:pt x="710220" y="171596"/>
                      <a:pt x="698060" y="151362"/>
                      <a:pt x="705118" y="139136"/>
                    </a:cubicBezTo>
                    <a:cubicBezTo>
                      <a:pt x="708648" y="133023"/>
                      <a:pt x="716313" y="130070"/>
                      <a:pt x="725853" y="130238"/>
                    </a:cubicBezTo>
                    <a:close/>
                    <a:moveTo>
                      <a:pt x="602025" y="102486"/>
                    </a:moveTo>
                    <a:cubicBezTo>
                      <a:pt x="611566" y="102653"/>
                      <a:pt x="622981" y="105940"/>
                      <a:pt x="634010" y="112307"/>
                    </a:cubicBezTo>
                    <a:cubicBezTo>
                      <a:pt x="656067" y="125042"/>
                      <a:pt x="668228" y="145276"/>
                      <a:pt x="661169" y="157501"/>
                    </a:cubicBezTo>
                    <a:cubicBezTo>
                      <a:pt x="654111" y="169727"/>
                      <a:pt x="630508" y="169313"/>
                      <a:pt x="608450" y="156578"/>
                    </a:cubicBezTo>
                    <a:cubicBezTo>
                      <a:pt x="586393" y="143843"/>
                      <a:pt x="574232" y="123609"/>
                      <a:pt x="581291" y="111384"/>
                    </a:cubicBezTo>
                    <a:cubicBezTo>
                      <a:pt x="584820" y="105271"/>
                      <a:pt x="592486" y="102318"/>
                      <a:pt x="602025" y="102486"/>
                    </a:cubicBezTo>
                    <a:close/>
                    <a:moveTo>
                      <a:pt x="138029" y="102486"/>
                    </a:moveTo>
                    <a:cubicBezTo>
                      <a:pt x="147568" y="102653"/>
                      <a:pt x="158984" y="105940"/>
                      <a:pt x="170012" y="112307"/>
                    </a:cubicBezTo>
                    <a:cubicBezTo>
                      <a:pt x="192070" y="125042"/>
                      <a:pt x="204230" y="145276"/>
                      <a:pt x="197172" y="157501"/>
                    </a:cubicBezTo>
                    <a:cubicBezTo>
                      <a:pt x="190113" y="169726"/>
                      <a:pt x="166510" y="169312"/>
                      <a:pt x="144453" y="156577"/>
                    </a:cubicBezTo>
                    <a:cubicBezTo>
                      <a:pt x="122395" y="143842"/>
                      <a:pt x="110235" y="123608"/>
                      <a:pt x="117294" y="111384"/>
                    </a:cubicBezTo>
                    <a:cubicBezTo>
                      <a:pt x="120822" y="105271"/>
                      <a:pt x="128488" y="102318"/>
                      <a:pt x="138029" y="102486"/>
                    </a:cubicBezTo>
                    <a:close/>
                    <a:moveTo>
                      <a:pt x="1057482" y="102485"/>
                    </a:moveTo>
                    <a:cubicBezTo>
                      <a:pt x="1067023" y="102653"/>
                      <a:pt x="1078438" y="105940"/>
                      <a:pt x="1089467" y="112307"/>
                    </a:cubicBezTo>
                    <a:cubicBezTo>
                      <a:pt x="1111524" y="125042"/>
                      <a:pt x="1123685" y="145276"/>
                      <a:pt x="1116626" y="157501"/>
                    </a:cubicBezTo>
                    <a:cubicBezTo>
                      <a:pt x="1109568" y="169726"/>
                      <a:pt x="1085965" y="169312"/>
                      <a:pt x="1063907" y="156577"/>
                    </a:cubicBezTo>
                    <a:cubicBezTo>
                      <a:pt x="1041850" y="143842"/>
                      <a:pt x="1029690" y="123609"/>
                      <a:pt x="1036748" y="111383"/>
                    </a:cubicBezTo>
                    <a:cubicBezTo>
                      <a:pt x="1040277" y="105271"/>
                      <a:pt x="1047943" y="102319"/>
                      <a:pt x="1057482" y="102485"/>
                    </a:cubicBezTo>
                    <a:close/>
                    <a:moveTo>
                      <a:pt x="1285922" y="102485"/>
                    </a:moveTo>
                    <a:cubicBezTo>
                      <a:pt x="1295463" y="102652"/>
                      <a:pt x="1306878" y="105939"/>
                      <a:pt x="1317907" y="112307"/>
                    </a:cubicBezTo>
                    <a:cubicBezTo>
                      <a:pt x="1339964" y="125042"/>
                      <a:pt x="1352124" y="145275"/>
                      <a:pt x="1345066" y="157501"/>
                    </a:cubicBezTo>
                    <a:cubicBezTo>
                      <a:pt x="1338008" y="169726"/>
                      <a:pt x="1314405" y="169312"/>
                      <a:pt x="1292347" y="156577"/>
                    </a:cubicBezTo>
                    <a:cubicBezTo>
                      <a:pt x="1270290" y="143842"/>
                      <a:pt x="1258130" y="123608"/>
                      <a:pt x="1265188" y="111383"/>
                    </a:cubicBezTo>
                    <a:cubicBezTo>
                      <a:pt x="1268717" y="105270"/>
                      <a:pt x="1276382" y="102318"/>
                      <a:pt x="1285922" y="102485"/>
                    </a:cubicBezTo>
                    <a:close/>
                    <a:moveTo>
                      <a:pt x="830466" y="102485"/>
                    </a:moveTo>
                    <a:cubicBezTo>
                      <a:pt x="840007" y="102652"/>
                      <a:pt x="851421" y="105940"/>
                      <a:pt x="862450" y="112307"/>
                    </a:cubicBezTo>
                    <a:cubicBezTo>
                      <a:pt x="884507" y="125042"/>
                      <a:pt x="896667" y="145276"/>
                      <a:pt x="889610" y="157500"/>
                    </a:cubicBezTo>
                    <a:cubicBezTo>
                      <a:pt x="882551" y="169725"/>
                      <a:pt x="858948" y="169311"/>
                      <a:pt x="836891" y="156576"/>
                    </a:cubicBezTo>
                    <a:cubicBezTo>
                      <a:pt x="814833" y="143842"/>
                      <a:pt x="802673" y="123608"/>
                      <a:pt x="809731" y="111382"/>
                    </a:cubicBezTo>
                    <a:cubicBezTo>
                      <a:pt x="813260" y="105270"/>
                      <a:pt x="820926" y="102318"/>
                      <a:pt x="830466" y="102485"/>
                    </a:cubicBezTo>
                    <a:close/>
                    <a:moveTo>
                      <a:pt x="366468" y="102485"/>
                    </a:moveTo>
                    <a:cubicBezTo>
                      <a:pt x="376008" y="102652"/>
                      <a:pt x="387423" y="105939"/>
                      <a:pt x="398452" y="112306"/>
                    </a:cubicBezTo>
                    <a:cubicBezTo>
                      <a:pt x="420509" y="125041"/>
                      <a:pt x="432670" y="145275"/>
                      <a:pt x="425611" y="157500"/>
                    </a:cubicBezTo>
                    <a:cubicBezTo>
                      <a:pt x="418553" y="169726"/>
                      <a:pt x="394950" y="169312"/>
                      <a:pt x="372893" y="156577"/>
                    </a:cubicBezTo>
                    <a:cubicBezTo>
                      <a:pt x="350835" y="143842"/>
                      <a:pt x="338675" y="123608"/>
                      <a:pt x="345733" y="111383"/>
                    </a:cubicBezTo>
                    <a:cubicBezTo>
                      <a:pt x="349262" y="105270"/>
                      <a:pt x="356928" y="102318"/>
                      <a:pt x="366468" y="102485"/>
                    </a:cubicBezTo>
                    <a:close/>
                    <a:moveTo>
                      <a:pt x="486737" y="27761"/>
                    </a:moveTo>
                    <a:cubicBezTo>
                      <a:pt x="496278" y="27928"/>
                      <a:pt x="507693" y="31215"/>
                      <a:pt x="518721" y="37583"/>
                    </a:cubicBezTo>
                    <a:cubicBezTo>
                      <a:pt x="540779" y="50318"/>
                      <a:pt x="552939" y="70551"/>
                      <a:pt x="545881" y="82777"/>
                    </a:cubicBezTo>
                    <a:cubicBezTo>
                      <a:pt x="538823" y="95002"/>
                      <a:pt x="515219" y="94588"/>
                      <a:pt x="493162" y="81853"/>
                    </a:cubicBezTo>
                    <a:cubicBezTo>
                      <a:pt x="471105" y="69118"/>
                      <a:pt x="458944" y="48884"/>
                      <a:pt x="466003" y="36659"/>
                    </a:cubicBezTo>
                    <a:cubicBezTo>
                      <a:pt x="469531" y="30547"/>
                      <a:pt x="477198" y="27593"/>
                      <a:pt x="486737" y="27761"/>
                    </a:cubicBezTo>
                    <a:close/>
                    <a:moveTo>
                      <a:pt x="942194" y="27761"/>
                    </a:moveTo>
                    <a:cubicBezTo>
                      <a:pt x="951735" y="27928"/>
                      <a:pt x="963149" y="31216"/>
                      <a:pt x="974178" y="37583"/>
                    </a:cubicBezTo>
                    <a:cubicBezTo>
                      <a:pt x="996236" y="50318"/>
                      <a:pt x="1008396" y="70552"/>
                      <a:pt x="1001338" y="82776"/>
                    </a:cubicBezTo>
                    <a:cubicBezTo>
                      <a:pt x="994280" y="95002"/>
                      <a:pt x="970677" y="94587"/>
                      <a:pt x="948619" y="81853"/>
                    </a:cubicBezTo>
                    <a:cubicBezTo>
                      <a:pt x="926562" y="69118"/>
                      <a:pt x="914402" y="48884"/>
                      <a:pt x="921460" y="36659"/>
                    </a:cubicBezTo>
                    <a:cubicBezTo>
                      <a:pt x="924989" y="30547"/>
                      <a:pt x="932654" y="27594"/>
                      <a:pt x="942194" y="27761"/>
                    </a:cubicBezTo>
                    <a:close/>
                    <a:moveTo>
                      <a:pt x="22740" y="27761"/>
                    </a:moveTo>
                    <a:cubicBezTo>
                      <a:pt x="32280" y="27928"/>
                      <a:pt x="43696" y="31216"/>
                      <a:pt x="54724" y="37583"/>
                    </a:cubicBezTo>
                    <a:cubicBezTo>
                      <a:pt x="76781" y="50318"/>
                      <a:pt x="88941" y="70552"/>
                      <a:pt x="81883" y="82776"/>
                    </a:cubicBezTo>
                    <a:cubicBezTo>
                      <a:pt x="74825" y="95001"/>
                      <a:pt x="51222" y="94587"/>
                      <a:pt x="29165" y="81852"/>
                    </a:cubicBezTo>
                    <a:cubicBezTo>
                      <a:pt x="7107" y="69118"/>
                      <a:pt x="-5052" y="48884"/>
                      <a:pt x="2006" y="36659"/>
                    </a:cubicBezTo>
                    <a:cubicBezTo>
                      <a:pt x="5535" y="30547"/>
                      <a:pt x="13200" y="27594"/>
                      <a:pt x="22740" y="27761"/>
                    </a:cubicBezTo>
                    <a:close/>
                    <a:moveTo>
                      <a:pt x="1170634" y="27760"/>
                    </a:moveTo>
                    <a:cubicBezTo>
                      <a:pt x="1180175" y="27928"/>
                      <a:pt x="1191590" y="31214"/>
                      <a:pt x="1202619" y="37582"/>
                    </a:cubicBezTo>
                    <a:cubicBezTo>
                      <a:pt x="1224676" y="50317"/>
                      <a:pt x="1236836" y="70551"/>
                      <a:pt x="1229778" y="82776"/>
                    </a:cubicBezTo>
                    <a:cubicBezTo>
                      <a:pt x="1222720" y="95001"/>
                      <a:pt x="1199117" y="94587"/>
                      <a:pt x="1177059" y="81852"/>
                    </a:cubicBezTo>
                    <a:cubicBezTo>
                      <a:pt x="1155002" y="69117"/>
                      <a:pt x="1142841" y="48883"/>
                      <a:pt x="1149900" y="36658"/>
                    </a:cubicBezTo>
                    <a:cubicBezTo>
                      <a:pt x="1153429" y="30546"/>
                      <a:pt x="1161094" y="27593"/>
                      <a:pt x="1170634" y="27760"/>
                    </a:cubicBezTo>
                    <a:close/>
                    <a:moveTo>
                      <a:pt x="251180" y="27760"/>
                    </a:moveTo>
                    <a:cubicBezTo>
                      <a:pt x="260720" y="27927"/>
                      <a:pt x="272135" y="31214"/>
                      <a:pt x="283164" y="37582"/>
                    </a:cubicBezTo>
                    <a:cubicBezTo>
                      <a:pt x="305221" y="50317"/>
                      <a:pt x="317382" y="70550"/>
                      <a:pt x="310323" y="82776"/>
                    </a:cubicBezTo>
                    <a:cubicBezTo>
                      <a:pt x="303265" y="95001"/>
                      <a:pt x="279662" y="94587"/>
                      <a:pt x="257604" y="81852"/>
                    </a:cubicBezTo>
                    <a:cubicBezTo>
                      <a:pt x="235547" y="69117"/>
                      <a:pt x="223387" y="48883"/>
                      <a:pt x="230445" y="36658"/>
                    </a:cubicBezTo>
                    <a:cubicBezTo>
                      <a:pt x="233974" y="30546"/>
                      <a:pt x="241640" y="27593"/>
                      <a:pt x="251180" y="27760"/>
                    </a:cubicBezTo>
                    <a:close/>
                    <a:moveTo>
                      <a:pt x="715178" y="27760"/>
                    </a:moveTo>
                    <a:cubicBezTo>
                      <a:pt x="724718" y="27927"/>
                      <a:pt x="736133" y="31215"/>
                      <a:pt x="747162" y="37582"/>
                    </a:cubicBezTo>
                    <a:cubicBezTo>
                      <a:pt x="769219" y="50317"/>
                      <a:pt x="781379" y="70551"/>
                      <a:pt x="774321" y="82776"/>
                    </a:cubicBezTo>
                    <a:cubicBezTo>
                      <a:pt x="767263" y="95001"/>
                      <a:pt x="743660" y="94587"/>
                      <a:pt x="721603" y="81852"/>
                    </a:cubicBezTo>
                    <a:cubicBezTo>
                      <a:pt x="699545" y="69117"/>
                      <a:pt x="687385" y="48883"/>
                      <a:pt x="694443" y="36658"/>
                    </a:cubicBezTo>
                    <a:cubicBezTo>
                      <a:pt x="697972" y="30545"/>
                      <a:pt x="705638" y="27593"/>
                      <a:pt x="715178" y="27760"/>
                    </a:cubicBezTo>
                    <a:close/>
                    <a:moveTo>
                      <a:pt x="1046808" y="7"/>
                    </a:moveTo>
                    <a:cubicBezTo>
                      <a:pt x="1056347" y="174"/>
                      <a:pt x="1067763" y="3462"/>
                      <a:pt x="1078792" y="9830"/>
                    </a:cubicBezTo>
                    <a:cubicBezTo>
                      <a:pt x="1100849" y="22564"/>
                      <a:pt x="1113009" y="42798"/>
                      <a:pt x="1105951" y="55023"/>
                    </a:cubicBezTo>
                    <a:cubicBezTo>
                      <a:pt x="1098892" y="67248"/>
                      <a:pt x="1075289" y="66834"/>
                      <a:pt x="1053232" y="54099"/>
                    </a:cubicBezTo>
                    <a:cubicBezTo>
                      <a:pt x="1031174" y="41365"/>
                      <a:pt x="1019015" y="21131"/>
                      <a:pt x="1026073" y="8906"/>
                    </a:cubicBezTo>
                    <a:cubicBezTo>
                      <a:pt x="1029602" y="2793"/>
                      <a:pt x="1037267" y="-160"/>
                      <a:pt x="1046808" y="7"/>
                    </a:cubicBezTo>
                    <a:close/>
                    <a:moveTo>
                      <a:pt x="591351" y="7"/>
                    </a:moveTo>
                    <a:cubicBezTo>
                      <a:pt x="600891" y="174"/>
                      <a:pt x="612306" y="3462"/>
                      <a:pt x="623335" y="9830"/>
                    </a:cubicBezTo>
                    <a:cubicBezTo>
                      <a:pt x="645392" y="22564"/>
                      <a:pt x="657552" y="42798"/>
                      <a:pt x="650494" y="55024"/>
                    </a:cubicBezTo>
                    <a:cubicBezTo>
                      <a:pt x="643435" y="67249"/>
                      <a:pt x="619833" y="66834"/>
                      <a:pt x="597775" y="54099"/>
                    </a:cubicBezTo>
                    <a:cubicBezTo>
                      <a:pt x="575717" y="41364"/>
                      <a:pt x="563558" y="21131"/>
                      <a:pt x="570616" y="8906"/>
                    </a:cubicBezTo>
                    <a:cubicBezTo>
                      <a:pt x="574145" y="2793"/>
                      <a:pt x="581810" y="-160"/>
                      <a:pt x="591351" y="7"/>
                    </a:cubicBezTo>
                    <a:close/>
                    <a:moveTo>
                      <a:pt x="127353" y="7"/>
                    </a:moveTo>
                    <a:cubicBezTo>
                      <a:pt x="136893" y="174"/>
                      <a:pt x="148308" y="3462"/>
                      <a:pt x="159337" y="9829"/>
                    </a:cubicBezTo>
                    <a:cubicBezTo>
                      <a:pt x="181395" y="22564"/>
                      <a:pt x="193555" y="42798"/>
                      <a:pt x="186497" y="55023"/>
                    </a:cubicBezTo>
                    <a:cubicBezTo>
                      <a:pt x="179438" y="67249"/>
                      <a:pt x="155835" y="66835"/>
                      <a:pt x="133778" y="54100"/>
                    </a:cubicBezTo>
                    <a:cubicBezTo>
                      <a:pt x="111720" y="41365"/>
                      <a:pt x="99560" y="21131"/>
                      <a:pt x="106618" y="8906"/>
                    </a:cubicBezTo>
                    <a:cubicBezTo>
                      <a:pt x="110147" y="2793"/>
                      <a:pt x="117812" y="-160"/>
                      <a:pt x="127353" y="7"/>
                    </a:cubicBezTo>
                    <a:close/>
                    <a:moveTo>
                      <a:pt x="819790" y="6"/>
                    </a:moveTo>
                    <a:cubicBezTo>
                      <a:pt x="829331" y="174"/>
                      <a:pt x="840746" y="3460"/>
                      <a:pt x="851774" y="9828"/>
                    </a:cubicBezTo>
                    <a:cubicBezTo>
                      <a:pt x="873832" y="22563"/>
                      <a:pt x="885992" y="42797"/>
                      <a:pt x="878934" y="55022"/>
                    </a:cubicBezTo>
                    <a:cubicBezTo>
                      <a:pt x="871876" y="67248"/>
                      <a:pt x="848272" y="66833"/>
                      <a:pt x="826215" y="54099"/>
                    </a:cubicBezTo>
                    <a:cubicBezTo>
                      <a:pt x="804157" y="41364"/>
                      <a:pt x="791997" y="21130"/>
                      <a:pt x="799056" y="8905"/>
                    </a:cubicBezTo>
                    <a:cubicBezTo>
                      <a:pt x="802584" y="2792"/>
                      <a:pt x="810250" y="-161"/>
                      <a:pt x="819790" y="6"/>
                    </a:cubicBezTo>
                    <a:close/>
                    <a:moveTo>
                      <a:pt x="355793" y="6"/>
                    </a:moveTo>
                    <a:cubicBezTo>
                      <a:pt x="365333" y="174"/>
                      <a:pt x="376748" y="3461"/>
                      <a:pt x="387776" y="9829"/>
                    </a:cubicBezTo>
                    <a:cubicBezTo>
                      <a:pt x="409834" y="22563"/>
                      <a:pt x="421994" y="42797"/>
                      <a:pt x="414936" y="55023"/>
                    </a:cubicBezTo>
                    <a:cubicBezTo>
                      <a:pt x="407877" y="67248"/>
                      <a:pt x="384274" y="66834"/>
                      <a:pt x="362217" y="54099"/>
                    </a:cubicBezTo>
                    <a:cubicBezTo>
                      <a:pt x="340159" y="41364"/>
                      <a:pt x="327999" y="21130"/>
                      <a:pt x="335057" y="8905"/>
                    </a:cubicBezTo>
                    <a:cubicBezTo>
                      <a:pt x="338588" y="2792"/>
                      <a:pt x="346252" y="-161"/>
                      <a:pt x="355793" y="6"/>
                    </a:cubicBezTo>
                    <a:close/>
                    <a:moveTo>
                      <a:pt x="1275247" y="6"/>
                    </a:moveTo>
                    <a:cubicBezTo>
                      <a:pt x="1284787" y="174"/>
                      <a:pt x="1296202" y="3461"/>
                      <a:pt x="1307231" y="9829"/>
                    </a:cubicBezTo>
                    <a:cubicBezTo>
                      <a:pt x="1329288" y="22564"/>
                      <a:pt x="1341449" y="42798"/>
                      <a:pt x="1334390" y="55023"/>
                    </a:cubicBezTo>
                    <a:cubicBezTo>
                      <a:pt x="1327332" y="67248"/>
                      <a:pt x="1303729" y="66834"/>
                      <a:pt x="1281671" y="54099"/>
                    </a:cubicBezTo>
                    <a:cubicBezTo>
                      <a:pt x="1259614" y="41364"/>
                      <a:pt x="1247454" y="21130"/>
                      <a:pt x="1254512" y="8905"/>
                    </a:cubicBezTo>
                    <a:cubicBezTo>
                      <a:pt x="1258041" y="2791"/>
                      <a:pt x="1265707" y="-161"/>
                      <a:pt x="1275247" y="6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FEFE36A0-1C13-4516-8AF8-6F389B5906C2}"/>
                  </a:ext>
                </a:extLst>
              </p:cNvPr>
              <p:cNvSpPr/>
              <p:nvPr/>
            </p:nvSpPr>
            <p:spPr>
              <a:xfrm flipV="1">
                <a:off x="2509838" y="5576576"/>
                <a:ext cx="1397202" cy="163892"/>
              </a:xfrm>
              <a:custGeom>
                <a:avLst/>
                <a:gdLst>
                  <a:gd name="connsiteX0" fmla="*/ 952870 w 1347072"/>
                  <a:gd name="connsiteY0" fmla="*/ 130239 h 194159"/>
                  <a:gd name="connsiteX1" fmla="*/ 984854 w 1347072"/>
                  <a:gd name="connsiteY1" fmla="*/ 140061 h 194159"/>
                  <a:gd name="connsiteX2" fmla="*/ 1012013 w 1347072"/>
                  <a:gd name="connsiteY2" fmla="*/ 185255 h 194159"/>
                  <a:gd name="connsiteX3" fmla="*/ 959295 w 1347072"/>
                  <a:gd name="connsiteY3" fmla="*/ 184331 h 194159"/>
                  <a:gd name="connsiteX4" fmla="*/ 932135 w 1347072"/>
                  <a:gd name="connsiteY4" fmla="*/ 139137 h 194159"/>
                  <a:gd name="connsiteX5" fmla="*/ 952870 w 1347072"/>
                  <a:gd name="connsiteY5" fmla="*/ 130239 h 194159"/>
                  <a:gd name="connsiteX6" fmla="*/ 497413 w 1347072"/>
                  <a:gd name="connsiteY6" fmla="*/ 130239 h 194159"/>
                  <a:gd name="connsiteX7" fmla="*/ 529397 w 1347072"/>
                  <a:gd name="connsiteY7" fmla="*/ 140061 h 194159"/>
                  <a:gd name="connsiteX8" fmla="*/ 556557 w 1347072"/>
                  <a:gd name="connsiteY8" fmla="*/ 185255 h 194159"/>
                  <a:gd name="connsiteX9" fmla="*/ 503838 w 1347072"/>
                  <a:gd name="connsiteY9" fmla="*/ 184331 h 194159"/>
                  <a:gd name="connsiteX10" fmla="*/ 476678 w 1347072"/>
                  <a:gd name="connsiteY10" fmla="*/ 139137 h 194159"/>
                  <a:gd name="connsiteX11" fmla="*/ 497413 w 1347072"/>
                  <a:gd name="connsiteY11" fmla="*/ 130239 h 194159"/>
                  <a:gd name="connsiteX12" fmla="*/ 1181310 w 1347072"/>
                  <a:gd name="connsiteY12" fmla="*/ 130238 h 194159"/>
                  <a:gd name="connsiteX13" fmla="*/ 1213294 w 1347072"/>
                  <a:gd name="connsiteY13" fmla="*/ 140060 h 194159"/>
                  <a:gd name="connsiteX14" fmla="*/ 1240454 w 1347072"/>
                  <a:gd name="connsiteY14" fmla="*/ 185254 h 194159"/>
                  <a:gd name="connsiteX15" fmla="*/ 1187735 w 1347072"/>
                  <a:gd name="connsiteY15" fmla="*/ 184330 h 194159"/>
                  <a:gd name="connsiteX16" fmla="*/ 1160575 w 1347072"/>
                  <a:gd name="connsiteY16" fmla="*/ 139136 h 194159"/>
                  <a:gd name="connsiteX17" fmla="*/ 1181310 w 1347072"/>
                  <a:gd name="connsiteY17" fmla="*/ 130238 h 194159"/>
                  <a:gd name="connsiteX18" fmla="*/ 261855 w 1347072"/>
                  <a:gd name="connsiteY18" fmla="*/ 130238 h 194159"/>
                  <a:gd name="connsiteX19" fmla="*/ 293840 w 1347072"/>
                  <a:gd name="connsiteY19" fmla="*/ 140060 h 194159"/>
                  <a:gd name="connsiteX20" fmla="*/ 320999 w 1347072"/>
                  <a:gd name="connsiteY20" fmla="*/ 185254 h 194159"/>
                  <a:gd name="connsiteX21" fmla="*/ 268280 w 1347072"/>
                  <a:gd name="connsiteY21" fmla="*/ 184330 h 194159"/>
                  <a:gd name="connsiteX22" fmla="*/ 241121 w 1347072"/>
                  <a:gd name="connsiteY22" fmla="*/ 139136 h 194159"/>
                  <a:gd name="connsiteX23" fmla="*/ 261855 w 1347072"/>
                  <a:gd name="connsiteY23" fmla="*/ 130238 h 194159"/>
                  <a:gd name="connsiteX24" fmla="*/ 33415 w 1347072"/>
                  <a:gd name="connsiteY24" fmla="*/ 130238 h 194159"/>
                  <a:gd name="connsiteX25" fmla="*/ 65399 w 1347072"/>
                  <a:gd name="connsiteY25" fmla="*/ 140061 h 194159"/>
                  <a:gd name="connsiteX26" fmla="*/ 92559 w 1347072"/>
                  <a:gd name="connsiteY26" fmla="*/ 185255 h 194159"/>
                  <a:gd name="connsiteX27" fmla="*/ 39840 w 1347072"/>
                  <a:gd name="connsiteY27" fmla="*/ 184330 h 194159"/>
                  <a:gd name="connsiteX28" fmla="*/ 12680 w 1347072"/>
                  <a:gd name="connsiteY28" fmla="*/ 139137 h 194159"/>
                  <a:gd name="connsiteX29" fmla="*/ 33415 w 1347072"/>
                  <a:gd name="connsiteY29" fmla="*/ 130238 h 194159"/>
                  <a:gd name="connsiteX30" fmla="*/ 725853 w 1347072"/>
                  <a:gd name="connsiteY30" fmla="*/ 130238 h 194159"/>
                  <a:gd name="connsiteX31" fmla="*/ 757837 w 1347072"/>
                  <a:gd name="connsiteY31" fmla="*/ 140060 h 194159"/>
                  <a:gd name="connsiteX32" fmla="*/ 784997 w 1347072"/>
                  <a:gd name="connsiteY32" fmla="*/ 185254 h 194159"/>
                  <a:gd name="connsiteX33" fmla="*/ 732278 w 1347072"/>
                  <a:gd name="connsiteY33" fmla="*/ 184330 h 194159"/>
                  <a:gd name="connsiteX34" fmla="*/ 705118 w 1347072"/>
                  <a:gd name="connsiteY34" fmla="*/ 139136 h 194159"/>
                  <a:gd name="connsiteX35" fmla="*/ 725853 w 1347072"/>
                  <a:gd name="connsiteY35" fmla="*/ 130238 h 194159"/>
                  <a:gd name="connsiteX36" fmla="*/ 602025 w 1347072"/>
                  <a:gd name="connsiteY36" fmla="*/ 102486 h 194159"/>
                  <a:gd name="connsiteX37" fmla="*/ 634010 w 1347072"/>
                  <a:gd name="connsiteY37" fmla="*/ 112307 h 194159"/>
                  <a:gd name="connsiteX38" fmla="*/ 661169 w 1347072"/>
                  <a:gd name="connsiteY38" fmla="*/ 157501 h 194159"/>
                  <a:gd name="connsiteX39" fmla="*/ 608450 w 1347072"/>
                  <a:gd name="connsiteY39" fmla="*/ 156578 h 194159"/>
                  <a:gd name="connsiteX40" fmla="*/ 581291 w 1347072"/>
                  <a:gd name="connsiteY40" fmla="*/ 111384 h 194159"/>
                  <a:gd name="connsiteX41" fmla="*/ 602025 w 1347072"/>
                  <a:gd name="connsiteY41" fmla="*/ 102486 h 194159"/>
                  <a:gd name="connsiteX42" fmla="*/ 138029 w 1347072"/>
                  <a:gd name="connsiteY42" fmla="*/ 102486 h 194159"/>
                  <a:gd name="connsiteX43" fmla="*/ 170012 w 1347072"/>
                  <a:gd name="connsiteY43" fmla="*/ 112307 h 194159"/>
                  <a:gd name="connsiteX44" fmla="*/ 197172 w 1347072"/>
                  <a:gd name="connsiteY44" fmla="*/ 157501 h 194159"/>
                  <a:gd name="connsiteX45" fmla="*/ 144453 w 1347072"/>
                  <a:gd name="connsiteY45" fmla="*/ 156577 h 194159"/>
                  <a:gd name="connsiteX46" fmla="*/ 117294 w 1347072"/>
                  <a:gd name="connsiteY46" fmla="*/ 111384 h 194159"/>
                  <a:gd name="connsiteX47" fmla="*/ 138029 w 1347072"/>
                  <a:gd name="connsiteY47" fmla="*/ 102486 h 194159"/>
                  <a:gd name="connsiteX48" fmla="*/ 1057482 w 1347072"/>
                  <a:gd name="connsiteY48" fmla="*/ 102485 h 194159"/>
                  <a:gd name="connsiteX49" fmla="*/ 1089467 w 1347072"/>
                  <a:gd name="connsiteY49" fmla="*/ 112307 h 194159"/>
                  <a:gd name="connsiteX50" fmla="*/ 1116626 w 1347072"/>
                  <a:gd name="connsiteY50" fmla="*/ 157501 h 194159"/>
                  <a:gd name="connsiteX51" fmla="*/ 1063907 w 1347072"/>
                  <a:gd name="connsiteY51" fmla="*/ 156577 h 194159"/>
                  <a:gd name="connsiteX52" fmla="*/ 1036748 w 1347072"/>
                  <a:gd name="connsiteY52" fmla="*/ 111383 h 194159"/>
                  <a:gd name="connsiteX53" fmla="*/ 1057482 w 1347072"/>
                  <a:gd name="connsiteY53" fmla="*/ 102485 h 194159"/>
                  <a:gd name="connsiteX54" fmla="*/ 1285922 w 1347072"/>
                  <a:gd name="connsiteY54" fmla="*/ 102485 h 194159"/>
                  <a:gd name="connsiteX55" fmla="*/ 1317907 w 1347072"/>
                  <a:gd name="connsiteY55" fmla="*/ 112307 h 194159"/>
                  <a:gd name="connsiteX56" fmla="*/ 1345066 w 1347072"/>
                  <a:gd name="connsiteY56" fmla="*/ 157501 h 194159"/>
                  <a:gd name="connsiteX57" fmla="*/ 1292347 w 1347072"/>
                  <a:gd name="connsiteY57" fmla="*/ 156577 h 194159"/>
                  <a:gd name="connsiteX58" fmla="*/ 1265188 w 1347072"/>
                  <a:gd name="connsiteY58" fmla="*/ 111383 h 194159"/>
                  <a:gd name="connsiteX59" fmla="*/ 1285922 w 1347072"/>
                  <a:gd name="connsiteY59" fmla="*/ 102485 h 194159"/>
                  <a:gd name="connsiteX60" fmla="*/ 830466 w 1347072"/>
                  <a:gd name="connsiteY60" fmla="*/ 102485 h 194159"/>
                  <a:gd name="connsiteX61" fmla="*/ 862450 w 1347072"/>
                  <a:gd name="connsiteY61" fmla="*/ 112307 h 194159"/>
                  <a:gd name="connsiteX62" fmla="*/ 889610 w 1347072"/>
                  <a:gd name="connsiteY62" fmla="*/ 157500 h 194159"/>
                  <a:gd name="connsiteX63" fmla="*/ 836891 w 1347072"/>
                  <a:gd name="connsiteY63" fmla="*/ 156576 h 194159"/>
                  <a:gd name="connsiteX64" fmla="*/ 809731 w 1347072"/>
                  <a:gd name="connsiteY64" fmla="*/ 111382 h 194159"/>
                  <a:gd name="connsiteX65" fmla="*/ 830466 w 1347072"/>
                  <a:gd name="connsiteY65" fmla="*/ 102485 h 194159"/>
                  <a:gd name="connsiteX66" fmla="*/ 366468 w 1347072"/>
                  <a:gd name="connsiteY66" fmla="*/ 102485 h 194159"/>
                  <a:gd name="connsiteX67" fmla="*/ 398452 w 1347072"/>
                  <a:gd name="connsiteY67" fmla="*/ 112306 h 194159"/>
                  <a:gd name="connsiteX68" fmla="*/ 425611 w 1347072"/>
                  <a:gd name="connsiteY68" fmla="*/ 157500 h 194159"/>
                  <a:gd name="connsiteX69" fmla="*/ 372893 w 1347072"/>
                  <a:gd name="connsiteY69" fmla="*/ 156577 h 194159"/>
                  <a:gd name="connsiteX70" fmla="*/ 345733 w 1347072"/>
                  <a:gd name="connsiteY70" fmla="*/ 111383 h 194159"/>
                  <a:gd name="connsiteX71" fmla="*/ 366468 w 1347072"/>
                  <a:gd name="connsiteY71" fmla="*/ 102485 h 194159"/>
                  <a:gd name="connsiteX72" fmla="*/ 486737 w 1347072"/>
                  <a:gd name="connsiteY72" fmla="*/ 27761 h 194159"/>
                  <a:gd name="connsiteX73" fmla="*/ 518721 w 1347072"/>
                  <a:gd name="connsiteY73" fmla="*/ 37583 h 194159"/>
                  <a:gd name="connsiteX74" fmla="*/ 545881 w 1347072"/>
                  <a:gd name="connsiteY74" fmla="*/ 82777 h 194159"/>
                  <a:gd name="connsiteX75" fmla="*/ 493162 w 1347072"/>
                  <a:gd name="connsiteY75" fmla="*/ 81853 h 194159"/>
                  <a:gd name="connsiteX76" fmla="*/ 466003 w 1347072"/>
                  <a:gd name="connsiteY76" fmla="*/ 36659 h 194159"/>
                  <a:gd name="connsiteX77" fmla="*/ 486737 w 1347072"/>
                  <a:gd name="connsiteY77" fmla="*/ 27761 h 194159"/>
                  <a:gd name="connsiteX78" fmla="*/ 942194 w 1347072"/>
                  <a:gd name="connsiteY78" fmla="*/ 27761 h 194159"/>
                  <a:gd name="connsiteX79" fmla="*/ 974178 w 1347072"/>
                  <a:gd name="connsiteY79" fmla="*/ 37583 h 194159"/>
                  <a:gd name="connsiteX80" fmla="*/ 1001338 w 1347072"/>
                  <a:gd name="connsiteY80" fmla="*/ 82776 h 194159"/>
                  <a:gd name="connsiteX81" fmla="*/ 948619 w 1347072"/>
                  <a:gd name="connsiteY81" fmla="*/ 81853 h 194159"/>
                  <a:gd name="connsiteX82" fmla="*/ 921460 w 1347072"/>
                  <a:gd name="connsiteY82" fmla="*/ 36659 h 194159"/>
                  <a:gd name="connsiteX83" fmla="*/ 942194 w 1347072"/>
                  <a:gd name="connsiteY83" fmla="*/ 27761 h 194159"/>
                  <a:gd name="connsiteX84" fmla="*/ 22740 w 1347072"/>
                  <a:gd name="connsiteY84" fmla="*/ 27761 h 194159"/>
                  <a:gd name="connsiteX85" fmla="*/ 54724 w 1347072"/>
                  <a:gd name="connsiteY85" fmla="*/ 37583 h 194159"/>
                  <a:gd name="connsiteX86" fmla="*/ 81883 w 1347072"/>
                  <a:gd name="connsiteY86" fmla="*/ 82776 h 194159"/>
                  <a:gd name="connsiteX87" fmla="*/ 29165 w 1347072"/>
                  <a:gd name="connsiteY87" fmla="*/ 81852 h 194159"/>
                  <a:gd name="connsiteX88" fmla="*/ 2006 w 1347072"/>
                  <a:gd name="connsiteY88" fmla="*/ 36659 h 194159"/>
                  <a:gd name="connsiteX89" fmla="*/ 22740 w 1347072"/>
                  <a:gd name="connsiteY89" fmla="*/ 27761 h 194159"/>
                  <a:gd name="connsiteX90" fmla="*/ 1170634 w 1347072"/>
                  <a:gd name="connsiteY90" fmla="*/ 27760 h 194159"/>
                  <a:gd name="connsiteX91" fmla="*/ 1202619 w 1347072"/>
                  <a:gd name="connsiteY91" fmla="*/ 37582 h 194159"/>
                  <a:gd name="connsiteX92" fmla="*/ 1229778 w 1347072"/>
                  <a:gd name="connsiteY92" fmla="*/ 82776 h 194159"/>
                  <a:gd name="connsiteX93" fmla="*/ 1177059 w 1347072"/>
                  <a:gd name="connsiteY93" fmla="*/ 81852 h 194159"/>
                  <a:gd name="connsiteX94" fmla="*/ 1149900 w 1347072"/>
                  <a:gd name="connsiteY94" fmla="*/ 36658 h 194159"/>
                  <a:gd name="connsiteX95" fmla="*/ 1170634 w 1347072"/>
                  <a:gd name="connsiteY95" fmla="*/ 27760 h 194159"/>
                  <a:gd name="connsiteX96" fmla="*/ 251180 w 1347072"/>
                  <a:gd name="connsiteY96" fmla="*/ 27760 h 194159"/>
                  <a:gd name="connsiteX97" fmla="*/ 283164 w 1347072"/>
                  <a:gd name="connsiteY97" fmla="*/ 37582 h 194159"/>
                  <a:gd name="connsiteX98" fmla="*/ 310323 w 1347072"/>
                  <a:gd name="connsiteY98" fmla="*/ 82776 h 194159"/>
                  <a:gd name="connsiteX99" fmla="*/ 257604 w 1347072"/>
                  <a:gd name="connsiteY99" fmla="*/ 81852 h 194159"/>
                  <a:gd name="connsiteX100" fmla="*/ 230445 w 1347072"/>
                  <a:gd name="connsiteY100" fmla="*/ 36658 h 194159"/>
                  <a:gd name="connsiteX101" fmla="*/ 251180 w 1347072"/>
                  <a:gd name="connsiteY101" fmla="*/ 27760 h 194159"/>
                  <a:gd name="connsiteX102" fmla="*/ 715178 w 1347072"/>
                  <a:gd name="connsiteY102" fmla="*/ 27760 h 194159"/>
                  <a:gd name="connsiteX103" fmla="*/ 747162 w 1347072"/>
                  <a:gd name="connsiteY103" fmla="*/ 37582 h 194159"/>
                  <a:gd name="connsiteX104" fmla="*/ 774321 w 1347072"/>
                  <a:gd name="connsiteY104" fmla="*/ 82776 h 194159"/>
                  <a:gd name="connsiteX105" fmla="*/ 721603 w 1347072"/>
                  <a:gd name="connsiteY105" fmla="*/ 81852 h 194159"/>
                  <a:gd name="connsiteX106" fmla="*/ 694443 w 1347072"/>
                  <a:gd name="connsiteY106" fmla="*/ 36658 h 194159"/>
                  <a:gd name="connsiteX107" fmla="*/ 715178 w 1347072"/>
                  <a:gd name="connsiteY107" fmla="*/ 27760 h 194159"/>
                  <a:gd name="connsiteX108" fmla="*/ 1046808 w 1347072"/>
                  <a:gd name="connsiteY108" fmla="*/ 7 h 194159"/>
                  <a:gd name="connsiteX109" fmla="*/ 1078792 w 1347072"/>
                  <a:gd name="connsiteY109" fmla="*/ 9830 h 194159"/>
                  <a:gd name="connsiteX110" fmla="*/ 1105951 w 1347072"/>
                  <a:gd name="connsiteY110" fmla="*/ 55023 h 194159"/>
                  <a:gd name="connsiteX111" fmla="*/ 1053232 w 1347072"/>
                  <a:gd name="connsiteY111" fmla="*/ 54099 h 194159"/>
                  <a:gd name="connsiteX112" fmla="*/ 1026073 w 1347072"/>
                  <a:gd name="connsiteY112" fmla="*/ 8906 h 194159"/>
                  <a:gd name="connsiteX113" fmla="*/ 1046808 w 1347072"/>
                  <a:gd name="connsiteY113" fmla="*/ 7 h 194159"/>
                  <a:gd name="connsiteX114" fmla="*/ 591351 w 1347072"/>
                  <a:gd name="connsiteY114" fmla="*/ 7 h 194159"/>
                  <a:gd name="connsiteX115" fmla="*/ 623335 w 1347072"/>
                  <a:gd name="connsiteY115" fmla="*/ 9830 h 194159"/>
                  <a:gd name="connsiteX116" fmla="*/ 650494 w 1347072"/>
                  <a:gd name="connsiteY116" fmla="*/ 55024 h 194159"/>
                  <a:gd name="connsiteX117" fmla="*/ 597775 w 1347072"/>
                  <a:gd name="connsiteY117" fmla="*/ 54099 h 194159"/>
                  <a:gd name="connsiteX118" fmla="*/ 570616 w 1347072"/>
                  <a:gd name="connsiteY118" fmla="*/ 8906 h 194159"/>
                  <a:gd name="connsiteX119" fmla="*/ 591351 w 1347072"/>
                  <a:gd name="connsiteY119" fmla="*/ 7 h 194159"/>
                  <a:gd name="connsiteX120" fmla="*/ 127353 w 1347072"/>
                  <a:gd name="connsiteY120" fmla="*/ 7 h 194159"/>
                  <a:gd name="connsiteX121" fmla="*/ 159337 w 1347072"/>
                  <a:gd name="connsiteY121" fmla="*/ 9829 h 194159"/>
                  <a:gd name="connsiteX122" fmla="*/ 186497 w 1347072"/>
                  <a:gd name="connsiteY122" fmla="*/ 55023 h 194159"/>
                  <a:gd name="connsiteX123" fmla="*/ 133778 w 1347072"/>
                  <a:gd name="connsiteY123" fmla="*/ 54100 h 194159"/>
                  <a:gd name="connsiteX124" fmla="*/ 106618 w 1347072"/>
                  <a:gd name="connsiteY124" fmla="*/ 8906 h 194159"/>
                  <a:gd name="connsiteX125" fmla="*/ 127353 w 1347072"/>
                  <a:gd name="connsiteY125" fmla="*/ 7 h 194159"/>
                  <a:gd name="connsiteX126" fmla="*/ 819790 w 1347072"/>
                  <a:gd name="connsiteY126" fmla="*/ 6 h 194159"/>
                  <a:gd name="connsiteX127" fmla="*/ 851774 w 1347072"/>
                  <a:gd name="connsiteY127" fmla="*/ 9828 h 194159"/>
                  <a:gd name="connsiteX128" fmla="*/ 878934 w 1347072"/>
                  <a:gd name="connsiteY128" fmla="*/ 55022 h 194159"/>
                  <a:gd name="connsiteX129" fmla="*/ 826215 w 1347072"/>
                  <a:gd name="connsiteY129" fmla="*/ 54099 h 194159"/>
                  <a:gd name="connsiteX130" fmla="*/ 799056 w 1347072"/>
                  <a:gd name="connsiteY130" fmla="*/ 8905 h 194159"/>
                  <a:gd name="connsiteX131" fmla="*/ 819790 w 1347072"/>
                  <a:gd name="connsiteY131" fmla="*/ 6 h 194159"/>
                  <a:gd name="connsiteX132" fmla="*/ 355793 w 1347072"/>
                  <a:gd name="connsiteY132" fmla="*/ 6 h 194159"/>
                  <a:gd name="connsiteX133" fmla="*/ 387776 w 1347072"/>
                  <a:gd name="connsiteY133" fmla="*/ 9829 h 194159"/>
                  <a:gd name="connsiteX134" fmla="*/ 414936 w 1347072"/>
                  <a:gd name="connsiteY134" fmla="*/ 55023 h 194159"/>
                  <a:gd name="connsiteX135" fmla="*/ 362217 w 1347072"/>
                  <a:gd name="connsiteY135" fmla="*/ 54099 h 194159"/>
                  <a:gd name="connsiteX136" fmla="*/ 335057 w 1347072"/>
                  <a:gd name="connsiteY136" fmla="*/ 8905 h 194159"/>
                  <a:gd name="connsiteX137" fmla="*/ 355793 w 1347072"/>
                  <a:gd name="connsiteY137" fmla="*/ 6 h 194159"/>
                  <a:gd name="connsiteX138" fmla="*/ 1275247 w 1347072"/>
                  <a:gd name="connsiteY138" fmla="*/ 6 h 194159"/>
                  <a:gd name="connsiteX139" fmla="*/ 1307231 w 1347072"/>
                  <a:gd name="connsiteY139" fmla="*/ 9829 h 194159"/>
                  <a:gd name="connsiteX140" fmla="*/ 1334390 w 1347072"/>
                  <a:gd name="connsiteY140" fmla="*/ 55023 h 194159"/>
                  <a:gd name="connsiteX141" fmla="*/ 1281671 w 1347072"/>
                  <a:gd name="connsiteY141" fmla="*/ 54099 h 194159"/>
                  <a:gd name="connsiteX142" fmla="*/ 1254512 w 1347072"/>
                  <a:gd name="connsiteY142" fmla="*/ 8905 h 194159"/>
                  <a:gd name="connsiteX143" fmla="*/ 1275247 w 1347072"/>
                  <a:gd name="connsiteY143" fmla="*/ 6 h 19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</a:cxnLst>
                <a:rect l="l" t="t" r="r" b="b"/>
                <a:pathLst>
                  <a:path w="1347072" h="194159">
                    <a:moveTo>
                      <a:pt x="952870" y="130239"/>
                    </a:moveTo>
                    <a:cubicBezTo>
                      <a:pt x="962411" y="130406"/>
                      <a:pt x="973825" y="133694"/>
                      <a:pt x="984854" y="140061"/>
                    </a:cubicBezTo>
                    <a:cubicBezTo>
                      <a:pt x="1006911" y="152796"/>
                      <a:pt x="1019072" y="173030"/>
                      <a:pt x="1012013" y="185255"/>
                    </a:cubicBezTo>
                    <a:cubicBezTo>
                      <a:pt x="1004955" y="197480"/>
                      <a:pt x="981352" y="197066"/>
                      <a:pt x="959295" y="184331"/>
                    </a:cubicBezTo>
                    <a:cubicBezTo>
                      <a:pt x="937237" y="171596"/>
                      <a:pt x="925077" y="151363"/>
                      <a:pt x="932135" y="139137"/>
                    </a:cubicBezTo>
                    <a:cubicBezTo>
                      <a:pt x="935664" y="133024"/>
                      <a:pt x="943330" y="130072"/>
                      <a:pt x="952870" y="130239"/>
                    </a:cubicBezTo>
                    <a:close/>
                    <a:moveTo>
                      <a:pt x="497413" y="130239"/>
                    </a:moveTo>
                    <a:cubicBezTo>
                      <a:pt x="506954" y="130406"/>
                      <a:pt x="518368" y="133693"/>
                      <a:pt x="529397" y="140061"/>
                    </a:cubicBezTo>
                    <a:cubicBezTo>
                      <a:pt x="551455" y="152796"/>
                      <a:pt x="563615" y="173029"/>
                      <a:pt x="556557" y="185255"/>
                    </a:cubicBezTo>
                    <a:cubicBezTo>
                      <a:pt x="549498" y="197480"/>
                      <a:pt x="525895" y="197066"/>
                      <a:pt x="503838" y="184331"/>
                    </a:cubicBezTo>
                    <a:cubicBezTo>
                      <a:pt x="481780" y="171596"/>
                      <a:pt x="469620" y="151362"/>
                      <a:pt x="476678" y="139137"/>
                    </a:cubicBezTo>
                    <a:cubicBezTo>
                      <a:pt x="480207" y="133025"/>
                      <a:pt x="487873" y="130072"/>
                      <a:pt x="497413" y="130239"/>
                    </a:cubicBezTo>
                    <a:close/>
                    <a:moveTo>
                      <a:pt x="1181310" y="130238"/>
                    </a:moveTo>
                    <a:cubicBezTo>
                      <a:pt x="1190850" y="130405"/>
                      <a:pt x="1202266" y="133692"/>
                      <a:pt x="1213294" y="140060"/>
                    </a:cubicBezTo>
                    <a:cubicBezTo>
                      <a:pt x="1235352" y="152795"/>
                      <a:pt x="1247512" y="173029"/>
                      <a:pt x="1240454" y="185254"/>
                    </a:cubicBezTo>
                    <a:cubicBezTo>
                      <a:pt x="1233396" y="197479"/>
                      <a:pt x="1209792" y="197065"/>
                      <a:pt x="1187735" y="184330"/>
                    </a:cubicBezTo>
                    <a:cubicBezTo>
                      <a:pt x="1165677" y="171595"/>
                      <a:pt x="1153517" y="151361"/>
                      <a:pt x="1160575" y="139136"/>
                    </a:cubicBezTo>
                    <a:cubicBezTo>
                      <a:pt x="1164104" y="133024"/>
                      <a:pt x="1171769" y="130071"/>
                      <a:pt x="1181310" y="130238"/>
                    </a:cubicBezTo>
                    <a:close/>
                    <a:moveTo>
                      <a:pt x="261855" y="130238"/>
                    </a:moveTo>
                    <a:cubicBezTo>
                      <a:pt x="271396" y="130405"/>
                      <a:pt x="282811" y="133692"/>
                      <a:pt x="293840" y="140060"/>
                    </a:cubicBezTo>
                    <a:cubicBezTo>
                      <a:pt x="315897" y="152795"/>
                      <a:pt x="328057" y="173028"/>
                      <a:pt x="320999" y="185254"/>
                    </a:cubicBezTo>
                    <a:cubicBezTo>
                      <a:pt x="313941" y="197479"/>
                      <a:pt x="290338" y="197065"/>
                      <a:pt x="268280" y="184330"/>
                    </a:cubicBezTo>
                    <a:cubicBezTo>
                      <a:pt x="246223" y="171595"/>
                      <a:pt x="234062" y="151361"/>
                      <a:pt x="241121" y="139136"/>
                    </a:cubicBezTo>
                    <a:cubicBezTo>
                      <a:pt x="244650" y="133024"/>
                      <a:pt x="252315" y="130071"/>
                      <a:pt x="261855" y="130238"/>
                    </a:cubicBezTo>
                    <a:close/>
                    <a:moveTo>
                      <a:pt x="33415" y="130238"/>
                    </a:moveTo>
                    <a:cubicBezTo>
                      <a:pt x="42956" y="130406"/>
                      <a:pt x="54371" y="133693"/>
                      <a:pt x="65399" y="140061"/>
                    </a:cubicBezTo>
                    <a:cubicBezTo>
                      <a:pt x="87457" y="152796"/>
                      <a:pt x="99617" y="173030"/>
                      <a:pt x="92559" y="185255"/>
                    </a:cubicBezTo>
                    <a:cubicBezTo>
                      <a:pt x="85500" y="197480"/>
                      <a:pt x="61897" y="197066"/>
                      <a:pt x="39840" y="184330"/>
                    </a:cubicBezTo>
                    <a:cubicBezTo>
                      <a:pt x="17783" y="171595"/>
                      <a:pt x="5622" y="151362"/>
                      <a:pt x="12680" y="139137"/>
                    </a:cubicBezTo>
                    <a:cubicBezTo>
                      <a:pt x="16210" y="133024"/>
                      <a:pt x="23875" y="130072"/>
                      <a:pt x="33415" y="130238"/>
                    </a:cubicBezTo>
                    <a:close/>
                    <a:moveTo>
                      <a:pt x="725853" y="130238"/>
                    </a:moveTo>
                    <a:cubicBezTo>
                      <a:pt x="735393" y="130405"/>
                      <a:pt x="746809" y="133693"/>
                      <a:pt x="757837" y="140060"/>
                    </a:cubicBezTo>
                    <a:cubicBezTo>
                      <a:pt x="779895" y="152795"/>
                      <a:pt x="792055" y="173029"/>
                      <a:pt x="784997" y="185254"/>
                    </a:cubicBezTo>
                    <a:cubicBezTo>
                      <a:pt x="777938" y="197479"/>
                      <a:pt x="754335" y="197065"/>
                      <a:pt x="732278" y="184330"/>
                    </a:cubicBezTo>
                    <a:cubicBezTo>
                      <a:pt x="710220" y="171596"/>
                      <a:pt x="698060" y="151362"/>
                      <a:pt x="705118" y="139136"/>
                    </a:cubicBezTo>
                    <a:cubicBezTo>
                      <a:pt x="708648" y="133023"/>
                      <a:pt x="716313" y="130070"/>
                      <a:pt x="725853" y="130238"/>
                    </a:cubicBezTo>
                    <a:close/>
                    <a:moveTo>
                      <a:pt x="602025" y="102486"/>
                    </a:moveTo>
                    <a:cubicBezTo>
                      <a:pt x="611566" y="102653"/>
                      <a:pt x="622981" y="105940"/>
                      <a:pt x="634010" y="112307"/>
                    </a:cubicBezTo>
                    <a:cubicBezTo>
                      <a:pt x="656067" y="125042"/>
                      <a:pt x="668228" y="145276"/>
                      <a:pt x="661169" y="157501"/>
                    </a:cubicBezTo>
                    <a:cubicBezTo>
                      <a:pt x="654111" y="169727"/>
                      <a:pt x="630508" y="169313"/>
                      <a:pt x="608450" y="156578"/>
                    </a:cubicBezTo>
                    <a:cubicBezTo>
                      <a:pt x="586393" y="143843"/>
                      <a:pt x="574232" y="123609"/>
                      <a:pt x="581291" y="111384"/>
                    </a:cubicBezTo>
                    <a:cubicBezTo>
                      <a:pt x="584820" y="105271"/>
                      <a:pt x="592486" y="102318"/>
                      <a:pt x="602025" y="102486"/>
                    </a:cubicBezTo>
                    <a:close/>
                    <a:moveTo>
                      <a:pt x="138029" y="102486"/>
                    </a:moveTo>
                    <a:cubicBezTo>
                      <a:pt x="147568" y="102653"/>
                      <a:pt x="158984" y="105940"/>
                      <a:pt x="170012" y="112307"/>
                    </a:cubicBezTo>
                    <a:cubicBezTo>
                      <a:pt x="192070" y="125042"/>
                      <a:pt x="204230" y="145276"/>
                      <a:pt x="197172" y="157501"/>
                    </a:cubicBezTo>
                    <a:cubicBezTo>
                      <a:pt x="190113" y="169726"/>
                      <a:pt x="166510" y="169312"/>
                      <a:pt x="144453" y="156577"/>
                    </a:cubicBezTo>
                    <a:cubicBezTo>
                      <a:pt x="122395" y="143842"/>
                      <a:pt x="110235" y="123608"/>
                      <a:pt x="117294" y="111384"/>
                    </a:cubicBezTo>
                    <a:cubicBezTo>
                      <a:pt x="120822" y="105271"/>
                      <a:pt x="128488" y="102318"/>
                      <a:pt x="138029" y="102486"/>
                    </a:cubicBezTo>
                    <a:close/>
                    <a:moveTo>
                      <a:pt x="1057482" y="102485"/>
                    </a:moveTo>
                    <a:cubicBezTo>
                      <a:pt x="1067023" y="102653"/>
                      <a:pt x="1078438" y="105940"/>
                      <a:pt x="1089467" y="112307"/>
                    </a:cubicBezTo>
                    <a:cubicBezTo>
                      <a:pt x="1111524" y="125042"/>
                      <a:pt x="1123685" y="145276"/>
                      <a:pt x="1116626" y="157501"/>
                    </a:cubicBezTo>
                    <a:cubicBezTo>
                      <a:pt x="1109568" y="169726"/>
                      <a:pt x="1085965" y="169312"/>
                      <a:pt x="1063907" y="156577"/>
                    </a:cubicBezTo>
                    <a:cubicBezTo>
                      <a:pt x="1041850" y="143842"/>
                      <a:pt x="1029690" y="123609"/>
                      <a:pt x="1036748" y="111383"/>
                    </a:cubicBezTo>
                    <a:cubicBezTo>
                      <a:pt x="1040277" y="105271"/>
                      <a:pt x="1047943" y="102319"/>
                      <a:pt x="1057482" y="102485"/>
                    </a:cubicBezTo>
                    <a:close/>
                    <a:moveTo>
                      <a:pt x="1285922" y="102485"/>
                    </a:moveTo>
                    <a:cubicBezTo>
                      <a:pt x="1295463" y="102652"/>
                      <a:pt x="1306878" y="105939"/>
                      <a:pt x="1317907" y="112307"/>
                    </a:cubicBezTo>
                    <a:cubicBezTo>
                      <a:pt x="1339964" y="125042"/>
                      <a:pt x="1352124" y="145275"/>
                      <a:pt x="1345066" y="157501"/>
                    </a:cubicBezTo>
                    <a:cubicBezTo>
                      <a:pt x="1338008" y="169726"/>
                      <a:pt x="1314405" y="169312"/>
                      <a:pt x="1292347" y="156577"/>
                    </a:cubicBezTo>
                    <a:cubicBezTo>
                      <a:pt x="1270290" y="143842"/>
                      <a:pt x="1258130" y="123608"/>
                      <a:pt x="1265188" y="111383"/>
                    </a:cubicBezTo>
                    <a:cubicBezTo>
                      <a:pt x="1268717" y="105270"/>
                      <a:pt x="1276382" y="102318"/>
                      <a:pt x="1285922" y="102485"/>
                    </a:cubicBezTo>
                    <a:close/>
                    <a:moveTo>
                      <a:pt x="830466" y="102485"/>
                    </a:moveTo>
                    <a:cubicBezTo>
                      <a:pt x="840007" y="102652"/>
                      <a:pt x="851421" y="105940"/>
                      <a:pt x="862450" y="112307"/>
                    </a:cubicBezTo>
                    <a:cubicBezTo>
                      <a:pt x="884507" y="125042"/>
                      <a:pt x="896667" y="145276"/>
                      <a:pt x="889610" y="157500"/>
                    </a:cubicBezTo>
                    <a:cubicBezTo>
                      <a:pt x="882551" y="169725"/>
                      <a:pt x="858948" y="169311"/>
                      <a:pt x="836891" y="156576"/>
                    </a:cubicBezTo>
                    <a:cubicBezTo>
                      <a:pt x="814833" y="143842"/>
                      <a:pt x="802673" y="123608"/>
                      <a:pt x="809731" y="111382"/>
                    </a:cubicBezTo>
                    <a:cubicBezTo>
                      <a:pt x="813260" y="105270"/>
                      <a:pt x="820926" y="102318"/>
                      <a:pt x="830466" y="102485"/>
                    </a:cubicBezTo>
                    <a:close/>
                    <a:moveTo>
                      <a:pt x="366468" y="102485"/>
                    </a:moveTo>
                    <a:cubicBezTo>
                      <a:pt x="376008" y="102652"/>
                      <a:pt x="387423" y="105939"/>
                      <a:pt x="398452" y="112306"/>
                    </a:cubicBezTo>
                    <a:cubicBezTo>
                      <a:pt x="420509" y="125041"/>
                      <a:pt x="432670" y="145275"/>
                      <a:pt x="425611" y="157500"/>
                    </a:cubicBezTo>
                    <a:cubicBezTo>
                      <a:pt x="418553" y="169726"/>
                      <a:pt x="394950" y="169312"/>
                      <a:pt x="372893" y="156577"/>
                    </a:cubicBezTo>
                    <a:cubicBezTo>
                      <a:pt x="350835" y="143842"/>
                      <a:pt x="338675" y="123608"/>
                      <a:pt x="345733" y="111383"/>
                    </a:cubicBezTo>
                    <a:cubicBezTo>
                      <a:pt x="349262" y="105270"/>
                      <a:pt x="356928" y="102318"/>
                      <a:pt x="366468" y="102485"/>
                    </a:cubicBezTo>
                    <a:close/>
                    <a:moveTo>
                      <a:pt x="486737" y="27761"/>
                    </a:moveTo>
                    <a:cubicBezTo>
                      <a:pt x="496278" y="27928"/>
                      <a:pt x="507693" y="31215"/>
                      <a:pt x="518721" y="37583"/>
                    </a:cubicBezTo>
                    <a:cubicBezTo>
                      <a:pt x="540779" y="50318"/>
                      <a:pt x="552939" y="70551"/>
                      <a:pt x="545881" y="82777"/>
                    </a:cubicBezTo>
                    <a:cubicBezTo>
                      <a:pt x="538823" y="95002"/>
                      <a:pt x="515219" y="94588"/>
                      <a:pt x="493162" y="81853"/>
                    </a:cubicBezTo>
                    <a:cubicBezTo>
                      <a:pt x="471105" y="69118"/>
                      <a:pt x="458944" y="48884"/>
                      <a:pt x="466003" y="36659"/>
                    </a:cubicBezTo>
                    <a:cubicBezTo>
                      <a:pt x="469531" y="30547"/>
                      <a:pt x="477198" y="27593"/>
                      <a:pt x="486737" y="27761"/>
                    </a:cubicBezTo>
                    <a:close/>
                    <a:moveTo>
                      <a:pt x="942194" y="27761"/>
                    </a:moveTo>
                    <a:cubicBezTo>
                      <a:pt x="951735" y="27928"/>
                      <a:pt x="963149" y="31216"/>
                      <a:pt x="974178" y="37583"/>
                    </a:cubicBezTo>
                    <a:cubicBezTo>
                      <a:pt x="996236" y="50318"/>
                      <a:pt x="1008396" y="70552"/>
                      <a:pt x="1001338" y="82776"/>
                    </a:cubicBezTo>
                    <a:cubicBezTo>
                      <a:pt x="994280" y="95002"/>
                      <a:pt x="970677" y="94587"/>
                      <a:pt x="948619" y="81853"/>
                    </a:cubicBezTo>
                    <a:cubicBezTo>
                      <a:pt x="926562" y="69118"/>
                      <a:pt x="914402" y="48884"/>
                      <a:pt x="921460" y="36659"/>
                    </a:cubicBezTo>
                    <a:cubicBezTo>
                      <a:pt x="924989" y="30547"/>
                      <a:pt x="932654" y="27594"/>
                      <a:pt x="942194" y="27761"/>
                    </a:cubicBezTo>
                    <a:close/>
                    <a:moveTo>
                      <a:pt x="22740" y="27761"/>
                    </a:moveTo>
                    <a:cubicBezTo>
                      <a:pt x="32280" y="27928"/>
                      <a:pt x="43696" y="31216"/>
                      <a:pt x="54724" y="37583"/>
                    </a:cubicBezTo>
                    <a:cubicBezTo>
                      <a:pt x="76781" y="50318"/>
                      <a:pt x="88941" y="70552"/>
                      <a:pt x="81883" y="82776"/>
                    </a:cubicBezTo>
                    <a:cubicBezTo>
                      <a:pt x="74825" y="95001"/>
                      <a:pt x="51222" y="94587"/>
                      <a:pt x="29165" y="81852"/>
                    </a:cubicBezTo>
                    <a:cubicBezTo>
                      <a:pt x="7107" y="69118"/>
                      <a:pt x="-5052" y="48884"/>
                      <a:pt x="2006" y="36659"/>
                    </a:cubicBezTo>
                    <a:cubicBezTo>
                      <a:pt x="5535" y="30547"/>
                      <a:pt x="13200" y="27594"/>
                      <a:pt x="22740" y="27761"/>
                    </a:cubicBezTo>
                    <a:close/>
                    <a:moveTo>
                      <a:pt x="1170634" y="27760"/>
                    </a:moveTo>
                    <a:cubicBezTo>
                      <a:pt x="1180175" y="27928"/>
                      <a:pt x="1191590" y="31214"/>
                      <a:pt x="1202619" y="37582"/>
                    </a:cubicBezTo>
                    <a:cubicBezTo>
                      <a:pt x="1224676" y="50317"/>
                      <a:pt x="1236836" y="70551"/>
                      <a:pt x="1229778" y="82776"/>
                    </a:cubicBezTo>
                    <a:cubicBezTo>
                      <a:pt x="1222720" y="95001"/>
                      <a:pt x="1199117" y="94587"/>
                      <a:pt x="1177059" y="81852"/>
                    </a:cubicBezTo>
                    <a:cubicBezTo>
                      <a:pt x="1155002" y="69117"/>
                      <a:pt x="1142841" y="48883"/>
                      <a:pt x="1149900" y="36658"/>
                    </a:cubicBezTo>
                    <a:cubicBezTo>
                      <a:pt x="1153429" y="30546"/>
                      <a:pt x="1161094" y="27593"/>
                      <a:pt x="1170634" y="27760"/>
                    </a:cubicBezTo>
                    <a:close/>
                    <a:moveTo>
                      <a:pt x="251180" y="27760"/>
                    </a:moveTo>
                    <a:cubicBezTo>
                      <a:pt x="260720" y="27927"/>
                      <a:pt x="272135" y="31214"/>
                      <a:pt x="283164" y="37582"/>
                    </a:cubicBezTo>
                    <a:cubicBezTo>
                      <a:pt x="305221" y="50317"/>
                      <a:pt x="317382" y="70550"/>
                      <a:pt x="310323" y="82776"/>
                    </a:cubicBezTo>
                    <a:cubicBezTo>
                      <a:pt x="303265" y="95001"/>
                      <a:pt x="279662" y="94587"/>
                      <a:pt x="257604" y="81852"/>
                    </a:cubicBezTo>
                    <a:cubicBezTo>
                      <a:pt x="235547" y="69117"/>
                      <a:pt x="223387" y="48883"/>
                      <a:pt x="230445" y="36658"/>
                    </a:cubicBezTo>
                    <a:cubicBezTo>
                      <a:pt x="233974" y="30546"/>
                      <a:pt x="241640" y="27593"/>
                      <a:pt x="251180" y="27760"/>
                    </a:cubicBezTo>
                    <a:close/>
                    <a:moveTo>
                      <a:pt x="715178" y="27760"/>
                    </a:moveTo>
                    <a:cubicBezTo>
                      <a:pt x="724718" y="27927"/>
                      <a:pt x="736133" y="31215"/>
                      <a:pt x="747162" y="37582"/>
                    </a:cubicBezTo>
                    <a:cubicBezTo>
                      <a:pt x="769219" y="50317"/>
                      <a:pt x="781379" y="70551"/>
                      <a:pt x="774321" y="82776"/>
                    </a:cubicBezTo>
                    <a:cubicBezTo>
                      <a:pt x="767263" y="95001"/>
                      <a:pt x="743660" y="94587"/>
                      <a:pt x="721603" y="81852"/>
                    </a:cubicBezTo>
                    <a:cubicBezTo>
                      <a:pt x="699545" y="69117"/>
                      <a:pt x="687385" y="48883"/>
                      <a:pt x="694443" y="36658"/>
                    </a:cubicBezTo>
                    <a:cubicBezTo>
                      <a:pt x="697972" y="30545"/>
                      <a:pt x="705638" y="27593"/>
                      <a:pt x="715178" y="27760"/>
                    </a:cubicBezTo>
                    <a:close/>
                    <a:moveTo>
                      <a:pt x="1046808" y="7"/>
                    </a:moveTo>
                    <a:cubicBezTo>
                      <a:pt x="1056347" y="174"/>
                      <a:pt x="1067763" y="3462"/>
                      <a:pt x="1078792" y="9830"/>
                    </a:cubicBezTo>
                    <a:cubicBezTo>
                      <a:pt x="1100849" y="22564"/>
                      <a:pt x="1113009" y="42798"/>
                      <a:pt x="1105951" y="55023"/>
                    </a:cubicBezTo>
                    <a:cubicBezTo>
                      <a:pt x="1098892" y="67248"/>
                      <a:pt x="1075289" y="66834"/>
                      <a:pt x="1053232" y="54099"/>
                    </a:cubicBezTo>
                    <a:cubicBezTo>
                      <a:pt x="1031174" y="41365"/>
                      <a:pt x="1019015" y="21131"/>
                      <a:pt x="1026073" y="8906"/>
                    </a:cubicBezTo>
                    <a:cubicBezTo>
                      <a:pt x="1029602" y="2793"/>
                      <a:pt x="1037267" y="-160"/>
                      <a:pt x="1046808" y="7"/>
                    </a:cubicBezTo>
                    <a:close/>
                    <a:moveTo>
                      <a:pt x="591351" y="7"/>
                    </a:moveTo>
                    <a:cubicBezTo>
                      <a:pt x="600891" y="174"/>
                      <a:pt x="612306" y="3462"/>
                      <a:pt x="623335" y="9830"/>
                    </a:cubicBezTo>
                    <a:cubicBezTo>
                      <a:pt x="645392" y="22564"/>
                      <a:pt x="657552" y="42798"/>
                      <a:pt x="650494" y="55024"/>
                    </a:cubicBezTo>
                    <a:cubicBezTo>
                      <a:pt x="643435" y="67249"/>
                      <a:pt x="619833" y="66834"/>
                      <a:pt x="597775" y="54099"/>
                    </a:cubicBezTo>
                    <a:cubicBezTo>
                      <a:pt x="575717" y="41364"/>
                      <a:pt x="563558" y="21131"/>
                      <a:pt x="570616" y="8906"/>
                    </a:cubicBezTo>
                    <a:cubicBezTo>
                      <a:pt x="574145" y="2793"/>
                      <a:pt x="581810" y="-160"/>
                      <a:pt x="591351" y="7"/>
                    </a:cubicBezTo>
                    <a:close/>
                    <a:moveTo>
                      <a:pt x="127353" y="7"/>
                    </a:moveTo>
                    <a:cubicBezTo>
                      <a:pt x="136893" y="174"/>
                      <a:pt x="148308" y="3462"/>
                      <a:pt x="159337" y="9829"/>
                    </a:cubicBezTo>
                    <a:cubicBezTo>
                      <a:pt x="181395" y="22564"/>
                      <a:pt x="193555" y="42798"/>
                      <a:pt x="186497" y="55023"/>
                    </a:cubicBezTo>
                    <a:cubicBezTo>
                      <a:pt x="179438" y="67249"/>
                      <a:pt x="155835" y="66835"/>
                      <a:pt x="133778" y="54100"/>
                    </a:cubicBezTo>
                    <a:cubicBezTo>
                      <a:pt x="111720" y="41365"/>
                      <a:pt x="99560" y="21131"/>
                      <a:pt x="106618" y="8906"/>
                    </a:cubicBezTo>
                    <a:cubicBezTo>
                      <a:pt x="110147" y="2793"/>
                      <a:pt x="117812" y="-160"/>
                      <a:pt x="127353" y="7"/>
                    </a:cubicBezTo>
                    <a:close/>
                    <a:moveTo>
                      <a:pt x="819790" y="6"/>
                    </a:moveTo>
                    <a:cubicBezTo>
                      <a:pt x="829331" y="174"/>
                      <a:pt x="840746" y="3460"/>
                      <a:pt x="851774" y="9828"/>
                    </a:cubicBezTo>
                    <a:cubicBezTo>
                      <a:pt x="873832" y="22563"/>
                      <a:pt x="885992" y="42797"/>
                      <a:pt x="878934" y="55022"/>
                    </a:cubicBezTo>
                    <a:cubicBezTo>
                      <a:pt x="871876" y="67248"/>
                      <a:pt x="848272" y="66833"/>
                      <a:pt x="826215" y="54099"/>
                    </a:cubicBezTo>
                    <a:cubicBezTo>
                      <a:pt x="804157" y="41364"/>
                      <a:pt x="791997" y="21130"/>
                      <a:pt x="799056" y="8905"/>
                    </a:cubicBezTo>
                    <a:cubicBezTo>
                      <a:pt x="802584" y="2792"/>
                      <a:pt x="810250" y="-161"/>
                      <a:pt x="819790" y="6"/>
                    </a:cubicBezTo>
                    <a:close/>
                    <a:moveTo>
                      <a:pt x="355793" y="6"/>
                    </a:moveTo>
                    <a:cubicBezTo>
                      <a:pt x="365333" y="174"/>
                      <a:pt x="376748" y="3461"/>
                      <a:pt x="387776" y="9829"/>
                    </a:cubicBezTo>
                    <a:cubicBezTo>
                      <a:pt x="409834" y="22563"/>
                      <a:pt x="421994" y="42797"/>
                      <a:pt x="414936" y="55023"/>
                    </a:cubicBezTo>
                    <a:cubicBezTo>
                      <a:pt x="407877" y="67248"/>
                      <a:pt x="384274" y="66834"/>
                      <a:pt x="362217" y="54099"/>
                    </a:cubicBezTo>
                    <a:cubicBezTo>
                      <a:pt x="340159" y="41364"/>
                      <a:pt x="327999" y="21130"/>
                      <a:pt x="335057" y="8905"/>
                    </a:cubicBezTo>
                    <a:cubicBezTo>
                      <a:pt x="338588" y="2792"/>
                      <a:pt x="346252" y="-161"/>
                      <a:pt x="355793" y="6"/>
                    </a:cubicBezTo>
                    <a:close/>
                    <a:moveTo>
                      <a:pt x="1275247" y="6"/>
                    </a:moveTo>
                    <a:cubicBezTo>
                      <a:pt x="1284787" y="174"/>
                      <a:pt x="1296202" y="3461"/>
                      <a:pt x="1307231" y="9829"/>
                    </a:cubicBezTo>
                    <a:cubicBezTo>
                      <a:pt x="1329288" y="22564"/>
                      <a:pt x="1341449" y="42798"/>
                      <a:pt x="1334390" y="55023"/>
                    </a:cubicBezTo>
                    <a:cubicBezTo>
                      <a:pt x="1327332" y="67248"/>
                      <a:pt x="1303729" y="66834"/>
                      <a:pt x="1281671" y="54099"/>
                    </a:cubicBezTo>
                    <a:cubicBezTo>
                      <a:pt x="1259614" y="41364"/>
                      <a:pt x="1247454" y="21130"/>
                      <a:pt x="1254512" y="8905"/>
                    </a:cubicBezTo>
                    <a:cubicBezTo>
                      <a:pt x="1258041" y="2791"/>
                      <a:pt x="1265707" y="-161"/>
                      <a:pt x="1275247" y="6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914" name="グループ化 913">
            <a:extLst>
              <a:ext uri="{FF2B5EF4-FFF2-40B4-BE49-F238E27FC236}">
                <a16:creationId xmlns:a16="http://schemas.microsoft.com/office/drawing/2014/main" id="{D6AE75BC-B01A-4563-AA67-6E94E056FC31}"/>
              </a:ext>
            </a:extLst>
          </p:cNvPr>
          <p:cNvGrpSpPr/>
          <p:nvPr/>
        </p:nvGrpSpPr>
        <p:grpSpPr>
          <a:xfrm>
            <a:off x="6902130" y="2022061"/>
            <a:ext cx="1547170" cy="927896"/>
            <a:chOff x="1324056" y="1896620"/>
            <a:chExt cx="2562286" cy="1536699"/>
          </a:xfrm>
        </p:grpSpPr>
        <p:grpSp>
          <p:nvGrpSpPr>
            <p:cNvPr id="915" name="グループ化 914">
              <a:extLst>
                <a:ext uri="{FF2B5EF4-FFF2-40B4-BE49-F238E27FC236}">
                  <a16:creationId xmlns:a16="http://schemas.microsoft.com/office/drawing/2014/main" id="{2688141C-E238-43DA-A722-146938DF0FC0}"/>
                </a:ext>
              </a:extLst>
            </p:cNvPr>
            <p:cNvGrpSpPr/>
            <p:nvPr/>
          </p:nvGrpSpPr>
          <p:grpSpPr>
            <a:xfrm>
              <a:off x="1324056" y="1896620"/>
              <a:ext cx="2562286" cy="1536699"/>
              <a:chOff x="746064" y="1894185"/>
              <a:chExt cx="2562286" cy="1536699"/>
            </a:xfrm>
          </p:grpSpPr>
          <p:grpSp>
            <p:nvGrpSpPr>
              <p:cNvPr id="964" name="グループ化 963">
                <a:extLst>
                  <a:ext uri="{FF2B5EF4-FFF2-40B4-BE49-F238E27FC236}">
                    <a16:creationId xmlns:a16="http://schemas.microsoft.com/office/drawing/2014/main" id="{05C89BEB-A515-492F-9BC0-539590D5E74F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967" name="フリーフォーム: 図形 966">
                  <a:extLst>
                    <a:ext uri="{FF2B5EF4-FFF2-40B4-BE49-F238E27FC236}">
                      <a16:creationId xmlns:a16="http://schemas.microsoft.com/office/drawing/2014/main" id="{D16BA4FF-6B53-4003-B4B4-6E6CCD3DD3CD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8" name="楕円 967">
                  <a:extLst>
                    <a:ext uri="{FF2B5EF4-FFF2-40B4-BE49-F238E27FC236}">
                      <a16:creationId xmlns:a16="http://schemas.microsoft.com/office/drawing/2014/main" id="{1EFDB192-0111-4FB2-9392-412FBB328DF7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65" name="楕円 964">
                <a:extLst>
                  <a:ext uri="{FF2B5EF4-FFF2-40B4-BE49-F238E27FC236}">
                    <a16:creationId xmlns:a16="http://schemas.microsoft.com/office/drawing/2014/main" id="{70CD4E06-AF79-4E57-A75E-C0FAF4CF39D5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6" name="フリーフォーム: 図形 965">
                <a:extLst>
                  <a:ext uri="{FF2B5EF4-FFF2-40B4-BE49-F238E27FC236}">
                    <a16:creationId xmlns:a16="http://schemas.microsoft.com/office/drawing/2014/main" id="{09DEBE9B-C2D0-4AEB-899F-BD27797290C5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16" name="グループ化 915">
              <a:extLst>
                <a:ext uri="{FF2B5EF4-FFF2-40B4-BE49-F238E27FC236}">
                  <a16:creationId xmlns:a16="http://schemas.microsoft.com/office/drawing/2014/main" id="{C7AA3BB9-5998-481A-8950-2A14697FB787}"/>
                </a:ext>
              </a:extLst>
            </p:cNvPr>
            <p:cNvGrpSpPr/>
            <p:nvPr/>
          </p:nvGrpSpPr>
          <p:grpSpPr>
            <a:xfrm>
              <a:off x="1938219" y="2203251"/>
              <a:ext cx="1355190" cy="891685"/>
              <a:chOff x="1540008" y="3360354"/>
              <a:chExt cx="3678736" cy="2420527"/>
            </a:xfrm>
          </p:grpSpPr>
          <p:grpSp>
            <p:nvGrpSpPr>
              <p:cNvPr id="917" name="グループ化 916">
                <a:extLst>
                  <a:ext uri="{FF2B5EF4-FFF2-40B4-BE49-F238E27FC236}">
                    <a16:creationId xmlns:a16="http://schemas.microsoft.com/office/drawing/2014/main" id="{5C9CBBF7-900C-4634-B19B-D9BFA774292F}"/>
                  </a:ext>
                </a:extLst>
              </p:cNvPr>
              <p:cNvGrpSpPr/>
              <p:nvPr/>
            </p:nvGrpSpPr>
            <p:grpSpPr>
              <a:xfrm>
                <a:off x="2779010" y="3360354"/>
                <a:ext cx="1118396" cy="888870"/>
                <a:chOff x="2754660" y="3323561"/>
                <a:chExt cx="1118396" cy="888870"/>
              </a:xfrm>
            </p:grpSpPr>
            <p:sp>
              <p:nvSpPr>
                <p:cNvPr id="960" name="楕円 663">
                  <a:extLst>
                    <a:ext uri="{FF2B5EF4-FFF2-40B4-BE49-F238E27FC236}">
                      <a16:creationId xmlns:a16="http://schemas.microsoft.com/office/drawing/2014/main" id="{CDEB12C0-2E46-41DA-9982-4A9F005084D5}"/>
                    </a:ext>
                  </a:extLst>
                </p:cNvPr>
                <p:cNvSpPr/>
                <p:nvPr/>
              </p:nvSpPr>
              <p:spPr>
                <a:xfrm>
                  <a:off x="2754660" y="3323561"/>
                  <a:ext cx="1118396" cy="838200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889186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7948" y="1889186"/>
                        <a:pt x="694427" y="1889186"/>
                      </a:cubicBezTo>
                      <a:cubicBezTo>
                        <a:pt x="310906" y="1889186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4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1" name="楕円 663">
                  <a:extLst>
                    <a:ext uri="{FF2B5EF4-FFF2-40B4-BE49-F238E27FC236}">
                      <a16:creationId xmlns:a16="http://schemas.microsoft.com/office/drawing/2014/main" id="{28D70213-50D3-4BCF-9415-F6B0FD864B0E}"/>
                    </a:ext>
                  </a:extLst>
                </p:cNvPr>
                <p:cNvSpPr/>
                <p:nvPr/>
              </p:nvSpPr>
              <p:spPr>
                <a:xfrm>
                  <a:off x="2932016" y="3779520"/>
                  <a:ext cx="763684" cy="327660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889186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7948" y="1889186"/>
                        <a:pt x="694427" y="1889186"/>
                      </a:cubicBezTo>
                      <a:cubicBezTo>
                        <a:pt x="310906" y="1889186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2" name="四角形: 上の 2 つの角を丸める 961">
                  <a:extLst>
                    <a:ext uri="{FF2B5EF4-FFF2-40B4-BE49-F238E27FC236}">
                      <a16:creationId xmlns:a16="http://schemas.microsoft.com/office/drawing/2014/main" id="{A3C85831-5422-408D-A533-DD128B103D09}"/>
                    </a:ext>
                  </a:extLst>
                </p:cNvPr>
                <p:cNvSpPr/>
                <p:nvPr/>
              </p:nvSpPr>
              <p:spPr>
                <a:xfrm>
                  <a:off x="3131820" y="3825241"/>
                  <a:ext cx="365760" cy="2819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3" name="楕円 962">
                  <a:extLst>
                    <a:ext uri="{FF2B5EF4-FFF2-40B4-BE49-F238E27FC236}">
                      <a16:creationId xmlns:a16="http://schemas.microsoft.com/office/drawing/2014/main" id="{3C5E9441-0F14-4EE6-97BA-67357F25B482}"/>
                    </a:ext>
                  </a:extLst>
                </p:cNvPr>
                <p:cNvSpPr/>
                <p:nvPr/>
              </p:nvSpPr>
              <p:spPr>
                <a:xfrm>
                  <a:off x="3131342" y="3988594"/>
                  <a:ext cx="369095" cy="223837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18" name="グループ化 917">
                <a:extLst>
                  <a:ext uri="{FF2B5EF4-FFF2-40B4-BE49-F238E27FC236}">
                    <a16:creationId xmlns:a16="http://schemas.microsoft.com/office/drawing/2014/main" id="{91AC6B37-12F3-48C9-A5B2-8F4260D21181}"/>
                  </a:ext>
                </a:extLst>
              </p:cNvPr>
              <p:cNvGrpSpPr/>
              <p:nvPr/>
            </p:nvGrpSpPr>
            <p:grpSpPr>
              <a:xfrm rot="1679844">
                <a:off x="3458232" y="3818322"/>
                <a:ext cx="1118396" cy="883316"/>
                <a:chOff x="3926235" y="3323560"/>
                <a:chExt cx="1118396" cy="883316"/>
              </a:xfrm>
            </p:grpSpPr>
            <p:sp>
              <p:nvSpPr>
                <p:cNvPr id="958" name="四角形: 上の 2 つの角を丸める 957">
                  <a:extLst>
                    <a:ext uri="{FF2B5EF4-FFF2-40B4-BE49-F238E27FC236}">
                      <a16:creationId xmlns:a16="http://schemas.microsoft.com/office/drawing/2014/main" id="{4C5ED568-D213-4461-AF3B-077AF2F33AB6}"/>
                    </a:ext>
                  </a:extLst>
                </p:cNvPr>
                <p:cNvSpPr/>
                <p:nvPr/>
              </p:nvSpPr>
              <p:spPr>
                <a:xfrm>
                  <a:off x="4302553" y="3717925"/>
                  <a:ext cx="365760" cy="488951"/>
                </a:xfrm>
                <a:prstGeom prst="round2SameRect">
                  <a:avLst>
                    <a:gd name="adj1" fmla="val 0"/>
                    <a:gd name="adj2" fmla="val 47931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9" name="楕円 663">
                  <a:extLst>
                    <a:ext uri="{FF2B5EF4-FFF2-40B4-BE49-F238E27FC236}">
                      <a16:creationId xmlns:a16="http://schemas.microsoft.com/office/drawing/2014/main" id="{129808EE-4E75-4D2F-A135-1701361645C2}"/>
                    </a:ext>
                  </a:extLst>
                </p:cNvPr>
                <p:cNvSpPr/>
                <p:nvPr/>
              </p:nvSpPr>
              <p:spPr>
                <a:xfrm>
                  <a:off x="3926235" y="3323560"/>
                  <a:ext cx="1118396" cy="714375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  <a:gd name="connsiteX0" fmla="*/ 0 w 1388854"/>
                    <a:gd name="connsiteY0" fmla="*/ 1125748 h 1610102"/>
                    <a:gd name="connsiteX1" fmla="*/ 694427 w 1388854"/>
                    <a:gd name="connsiteY1" fmla="*/ 0 h 1610102"/>
                    <a:gd name="connsiteX2" fmla="*/ 1388854 w 1388854"/>
                    <a:gd name="connsiteY2" fmla="*/ 1125748 h 1610102"/>
                    <a:gd name="connsiteX3" fmla="*/ 686541 w 1388854"/>
                    <a:gd name="connsiteY3" fmla="*/ 1610102 h 1610102"/>
                    <a:gd name="connsiteX4" fmla="*/ 0 w 1388854"/>
                    <a:gd name="connsiteY4" fmla="*/ 1125748 h 1610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610102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0062" y="1610102"/>
                        <a:pt x="686541" y="1610102"/>
                      </a:cubicBezTo>
                      <a:cubicBezTo>
                        <a:pt x="303020" y="1610102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50000">
                      <a:srgbClr val="FFC000">
                        <a:lumMod val="20000"/>
                        <a:lumOff val="80000"/>
                      </a:srgbClr>
                    </a:gs>
                    <a:gs pos="2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19" name="グループ化 918">
                <a:extLst>
                  <a:ext uri="{FF2B5EF4-FFF2-40B4-BE49-F238E27FC236}">
                    <a16:creationId xmlns:a16="http://schemas.microsoft.com/office/drawing/2014/main" id="{F6D8D14E-CFC1-4A13-86E1-5248126737E4}"/>
                  </a:ext>
                </a:extLst>
              </p:cNvPr>
              <p:cNvGrpSpPr/>
              <p:nvPr/>
            </p:nvGrpSpPr>
            <p:grpSpPr>
              <a:xfrm rot="20345874">
                <a:off x="1990858" y="3797863"/>
                <a:ext cx="1118396" cy="669017"/>
                <a:chOff x="1794404" y="4096658"/>
                <a:chExt cx="1118396" cy="669017"/>
              </a:xfrm>
            </p:grpSpPr>
            <p:sp>
              <p:nvSpPr>
                <p:cNvPr id="955" name="楕円 663">
                  <a:extLst>
                    <a:ext uri="{FF2B5EF4-FFF2-40B4-BE49-F238E27FC236}">
                      <a16:creationId xmlns:a16="http://schemas.microsoft.com/office/drawing/2014/main" id="{1F2E5686-91FE-4711-869D-FCC4E654A666}"/>
                    </a:ext>
                  </a:extLst>
                </p:cNvPr>
                <p:cNvSpPr/>
                <p:nvPr/>
              </p:nvSpPr>
              <p:spPr>
                <a:xfrm rot="10800000">
                  <a:off x="1794404" y="4154714"/>
                  <a:ext cx="1118396" cy="610961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  <a:gd name="connsiteX0" fmla="*/ 0 w 1388854"/>
                    <a:gd name="connsiteY0" fmla="*/ 1047177 h 1810615"/>
                    <a:gd name="connsiteX1" fmla="*/ 678656 w 1388854"/>
                    <a:gd name="connsiteY1" fmla="*/ 0 h 1810615"/>
                    <a:gd name="connsiteX2" fmla="*/ 1388854 w 1388854"/>
                    <a:gd name="connsiteY2" fmla="*/ 1047177 h 1810615"/>
                    <a:gd name="connsiteX3" fmla="*/ 694427 w 1388854"/>
                    <a:gd name="connsiteY3" fmla="*/ 1810615 h 1810615"/>
                    <a:gd name="connsiteX4" fmla="*/ 0 w 1388854"/>
                    <a:gd name="connsiteY4" fmla="*/ 1047177 h 1810615"/>
                    <a:gd name="connsiteX0" fmla="*/ 0 w 1388854"/>
                    <a:gd name="connsiteY0" fmla="*/ 1047177 h 1679664"/>
                    <a:gd name="connsiteX1" fmla="*/ 678656 w 1388854"/>
                    <a:gd name="connsiteY1" fmla="*/ 0 h 1679664"/>
                    <a:gd name="connsiteX2" fmla="*/ 1388854 w 1388854"/>
                    <a:gd name="connsiteY2" fmla="*/ 1047177 h 1679664"/>
                    <a:gd name="connsiteX3" fmla="*/ 702313 w 1388854"/>
                    <a:gd name="connsiteY3" fmla="*/ 1679664 h 1679664"/>
                    <a:gd name="connsiteX4" fmla="*/ 0 w 1388854"/>
                    <a:gd name="connsiteY4" fmla="*/ 1047177 h 1679664"/>
                    <a:gd name="connsiteX0" fmla="*/ 0 w 1388854"/>
                    <a:gd name="connsiteY0" fmla="*/ 1047177 h 1679914"/>
                    <a:gd name="connsiteX1" fmla="*/ 678656 w 1388854"/>
                    <a:gd name="connsiteY1" fmla="*/ 0 h 1679914"/>
                    <a:gd name="connsiteX2" fmla="*/ 1388854 w 1388854"/>
                    <a:gd name="connsiteY2" fmla="*/ 1047177 h 1679914"/>
                    <a:gd name="connsiteX3" fmla="*/ 702313 w 1388854"/>
                    <a:gd name="connsiteY3" fmla="*/ 1679664 h 1679914"/>
                    <a:gd name="connsiteX4" fmla="*/ 0 w 1388854"/>
                    <a:gd name="connsiteY4" fmla="*/ 1047177 h 1679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679914">
                      <a:moveTo>
                        <a:pt x="0" y="1047177"/>
                      </a:moveTo>
                      <a:cubicBezTo>
                        <a:pt x="0" y="625542"/>
                        <a:pt x="161080" y="0"/>
                        <a:pt x="678656" y="0"/>
                      </a:cubicBezTo>
                      <a:cubicBezTo>
                        <a:pt x="1196232" y="0"/>
                        <a:pt x="1388854" y="625542"/>
                        <a:pt x="1388854" y="1047177"/>
                      </a:cubicBezTo>
                      <a:cubicBezTo>
                        <a:pt x="1388854" y="1468812"/>
                        <a:pt x="1152862" y="1688394"/>
                        <a:pt x="702313" y="1679664"/>
                      </a:cubicBezTo>
                      <a:cubicBezTo>
                        <a:pt x="251764" y="1670934"/>
                        <a:pt x="0" y="1468812"/>
                        <a:pt x="0" y="1047177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C000">
                        <a:lumMod val="20000"/>
                        <a:lumOff val="80000"/>
                      </a:srgbClr>
                    </a:gs>
                    <a:gs pos="4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6" name="楕円 663">
                  <a:extLst>
                    <a:ext uri="{FF2B5EF4-FFF2-40B4-BE49-F238E27FC236}">
                      <a16:creationId xmlns:a16="http://schemas.microsoft.com/office/drawing/2014/main" id="{C57ED811-6AA7-4FFE-932F-931A5B234515}"/>
                    </a:ext>
                  </a:extLst>
                </p:cNvPr>
                <p:cNvSpPr/>
                <p:nvPr/>
              </p:nvSpPr>
              <p:spPr>
                <a:xfrm>
                  <a:off x="2033854" y="4184651"/>
                  <a:ext cx="639496" cy="98424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889186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7948" y="1889186"/>
                        <a:pt x="694427" y="1889186"/>
                      </a:cubicBezTo>
                      <a:cubicBezTo>
                        <a:pt x="310906" y="1889186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7" name="フリーフォーム: 図形 956">
                  <a:extLst>
                    <a:ext uri="{FF2B5EF4-FFF2-40B4-BE49-F238E27FC236}">
                      <a16:creationId xmlns:a16="http://schemas.microsoft.com/office/drawing/2014/main" id="{34ED114C-5309-45ED-BEC4-9C6C46525446}"/>
                    </a:ext>
                  </a:extLst>
                </p:cNvPr>
                <p:cNvSpPr/>
                <p:nvPr/>
              </p:nvSpPr>
              <p:spPr>
                <a:xfrm>
                  <a:off x="2147598" y="4096658"/>
                  <a:ext cx="432010" cy="174624"/>
                </a:xfrm>
                <a:custGeom>
                  <a:avLst/>
                  <a:gdLst>
                    <a:gd name="connsiteX0" fmla="*/ 216005 w 432010"/>
                    <a:gd name="connsiteY0" fmla="*/ 0 h 174624"/>
                    <a:gd name="connsiteX1" fmla="*/ 432010 w 432010"/>
                    <a:gd name="connsiteY1" fmla="*/ 34925 h 174624"/>
                    <a:gd name="connsiteX2" fmla="*/ 424018 w 432010"/>
                    <a:gd name="connsiteY2" fmla="*/ 41326 h 174624"/>
                    <a:gd name="connsiteX3" fmla="*/ 394328 w 432010"/>
                    <a:gd name="connsiteY3" fmla="*/ 160087 h 174624"/>
                    <a:gd name="connsiteX4" fmla="*/ 309205 w 432010"/>
                    <a:gd name="connsiteY4" fmla="*/ 170431 h 174624"/>
                    <a:gd name="connsiteX5" fmla="*/ 202965 w 432010"/>
                    <a:gd name="connsiteY5" fmla="*/ 174624 h 174624"/>
                    <a:gd name="connsiteX6" fmla="*/ 96725 w 432010"/>
                    <a:gd name="connsiteY6" fmla="*/ 170431 h 174624"/>
                    <a:gd name="connsiteX7" fmla="*/ 36534 w 432010"/>
                    <a:gd name="connsiteY7" fmla="*/ 163117 h 174624"/>
                    <a:gd name="connsiteX8" fmla="*/ 5609 w 432010"/>
                    <a:gd name="connsiteY8" fmla="*/ 39417 h 174624"/>
                    <a:gd name="connsiteX9" fmla="*/ 0 w 432010"/>
                    <a:gd name="connsiteY9" fmla="*/ 34925 h 174624"/>
                    <a:gd name="connsiteX10" fmla="*/ 216005 w 432010"/>
                    <a:gd name="connsiteY10" fmla="*/ 0 h 174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32010" h="174624">
                      <a:moveTo>
                        <a:pt x="216005" y="0"/>
                      </a:moveTo>
                      <a:cubicBezTo>
                        <a:pt x="335301" y="0"/>
                        <a:pt x="432010" y="15636"/>
                        <a:pt x="432010" y="34925"/>
                      </a:cubicBezTo>
                      <a:lnTo>
                        <a:pt x="424018" y="41326"/>
                      </a:lnTo>
                      <a:lnTo>
                        <a:pt x="394328" y="160087"/>
                      </a:lnTo>
                      <a:lnTo>
                        <a:pt x="309205" y="170431"/>
                      </a:lnTo>
                      <a:cubicBezTo>
                        <a:pt x="274889" y="173180"/>
                        <a:pt x="239358" y="174624"/>
                        <a:pt x="202965" y="174624"/>
                      </a:cubicBezTo>
                      <a:cubicBezTo>
                        <a:pt x="166573" y="174624"/>
                        <a:pt x="131041" y="173180"/>
                        <a:pt x="96725" y="170431"/>
                      </a:cubicBezTo>
                      <a:lnTo>
                        <a:pt x="36534" y="163117"/>
                      </a:lnTo>
                      <a:lnTo>
                        <a:pt x="5609" y="39417"/>
                      </a:lnTo>
                      <a:lnTo>
                        <a:pt x="0" y="34925"/>
                      </a:lnTo>
                      <a:cubicBezTo>
                        <a:pt x="0" y="15636"/>
                        <a:pt x="96709" y="0"/>
                        <a:pt x="216005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20" name="グループ化 919">
                <a:extLst>
                  <a:ext uri="{FF2B5EF4-FFF2-40B4-BE49-F238E27FC236}">
                    <a16:creationId xmlns:a16="http://schemas.microsoft.com/office/drawing/2014/main" id="{58E33DFF-442E-4286-A9BC-A2D059ED8117}"/>
                  </a:ext>
                </a:extLst>
              </p:cNvPr>
              <p:cNvGrpSpPr/>
              <p:nvPr/>
            </p:nvGrpSpPr>
            <p:grpSpPr>
              <a:xfrm rot="18653670">
                <a:off x="2485047" y="3992428"/>
                <a:ext cx="913328" cy="883316"/>
                <a:chOff x="3926235" y="3323560"/>
                <a:chExt cx="1118396" cy="883316"/>
              </a:xfrm>
            </p:grpSpPr>
            <p:sp>
              <p:nvSpPr>
                <p:cNvPr id="953" name="四角形: 上の 2 つの角を丸める 952">
                  <a:extLst>
                    <a:ext uri="{FF2B5EF4-FFF2-40B4-BE49-F238E27FC236}">
                      <a16:creationId xmlns:a16="http://schemas.microsoft.com/office/drawing/2014/main" id="{7A6745BD-2145-485E-A8A2-5FFCCBD37463}"/>
                    </a:ext>
                  </a:extLst>
                </p:cNvPr>
                <p:cNvSpPr/>
                <p:nvPr/>
              </p:nvSpPr>
              <p:spPr>
                <a:xfrm>
                  <a:off x="4302553" y="3717925"/>
                  <a:ext cx="365760" cy="488951"/>
                </a:xfrm>
                <a:prstGeom prst="round2SameRect">
                  <a:avLst>
                    <a:gd name="adj1" fmla="val 0"/>
                    <a:gd name="adj2" fmla="val 47931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4" name="楕円 663">
                  <a:extLst>
                    <a:ext uri="{FF2B5EF4-FFF2-40B4-BE49-F238E27FC236}">
                      <a16:creationId xmlns:a16="http://schemas.microsoft.com/office/drawing/2014/main" id="{3B05DE7B-F58B-4518-B9BB-FC34641074BC}"/>
                    </a:ext>
                  </a:extLst>
                </p:cNvPr>
                <p:cNvSpPr/>
                <p:nvPr/>
              </p:nvSpPr>
              <p:spPr>
                <a:xfrm>
                  <a:off x="3926235" y="3323560"/>
                  <a:ext cx="1118396" cy="714375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  <a:gd name="connsiteX0" fmla="*/ 0 w 1388854"/>
                    <a:gd name="connsiteY0" fmla="*/ 1125748 h 1610102"/>
                    <a:gd name="connsiteX1" fmla="*/ 694427 w 1388854"/>
                    <a:gd name="connsiteY1" fmla="*/ 0 h 1610102"/>
                    <a:gd name="connsiteX2" fmla="*/ 1388854 w 1388854"/>
                    <a:gd name="connsiteY2" fmla="*/ 1125748 h 1610102"/>
                    <a:gd name="connsiteX3" fmla="*/ 686541 w 1388854"/>
                    <a:gd name="connsiteY3" fmla="*/ 1610102 h 1610102"/>
                    <a:gd name="connsiteX4" fmla="*/ 0 w 1388854"/>
                    <a:gd name="connsiteY4" fmla="*/ 1125748 h 1610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610102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0062" y="1610102"/>
                        <a:pt x="686541" y="1610102"/>
                      </a:cubicBezTo>
                      <a:cubicBezTo>
                        <a:pt x="303020" y="1610102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50000">
                      <a:srgbClr val="FFC000">
                        <a:lumMod val="20000"/>
                        <a:lumOff val="80000"/>
                      </a:srgbClr>
                    </a:gs>
                    <a:gs pos="2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21" name="グループ化 920">
                <a:extLst>
                  <a:ext uri="{FF2B5EF4-FFF2-40B4-BE49-F238E27FC236}">
                    <a16:creationId xmlns:a16="http://schemas.microsoft.com/office/drawing/2014/main" id="{89FC0C0D-2B44-4762-B632-4AA8437583FA}"/>
                  </a:ext>
                </a:extLst>
              </p:cNvPr>
              <p:cNvGrpSpPr/>
              <p:nvPr/>
            </p:nvGrpSpPr>
            <p:grpSpPr>
              <a:xfrm rot="11975213">
                <a:off x="3158813" y="4168629"/>
                <a:ext cx="1118396" cy="888870"/>
                <a:chOff x="2754660" y="3323561"/>
                <a:chExt cx="1118396" cy="888870"/>
              </a:xfrm>
            </p:grpSpPr>
            <p:sp>
              <p:nvSpPr>
                <p:cNvPr id="949" name="楕円 663">
                  <a:extLst>
                    <a:ext uri="{FF2B5EF4-FFF2-40B4-BE49-F238E27FC236}">
                      <a16:creationId xmlns:a16="http://schemas.microsoft.com/office/drawing/2014/main" id="{43298DE3-D1A3-49D5-8BE5-156AFFB55637}"/>
                    </a:ext>
                  </a:extLst>
                </p:cNvPr>
                <p:cNvSpPr/>
                <p:nvPr/>
              </p:nvSpPr>
              <p:spPr>
                <a:xfrm>
                  <a:off x="2754660" y="3323561"/>
                  <a:ext cx="1118396" cy="838200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889186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7948" y="1889186"/>
                        <a:pt x="694427" y="1889186"/>
                      </a:cubicBezTo>
                      <a:cubicBezTo>
                        <a:pt x="310906" y="1889186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4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0" name="楕円 663">
                  <a:extLst>
                    <a:ext uri="{FF2B5EF4-FFF2-40B4-BE49-F238E27FC236}">
                      <a16:creationId xmlns:a16="http://schemas.microsoft.com/office/drawing/2014/main" id="{57C7E282-87D8-456A-B733-CFDB6219BA91}"/>
                    </a:ext>
                  </a:extLst>
                </p:cNvPr>
                <p:cNvSpPr/>
                <p:nvPr/>
              </p:nvSpPr>
              <p:spPr>
                <a:xfrm>
                  <a:off x="2932016" y="3779520"/>
                  <a:ext cx="763684" cy="327660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889186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7948" y="1889186"/>
                        <a:pt x="694427" y="1889186"/>
                      </a:cubicBezTo>
                      <a:cubicBezTo>
                        <a:pt x="310906" y="1889186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1" name="四角形: 上の 2 つの角を丸める 950">
                  <a:extLst>
                    <a:ext uri="{FF2B5EF4-FFF2-40B4-BE49-F238E27FC236}">
                      <a16:creationId xmlns:a16="http://schemas.microsoft.com/office/drawing/2014/main" id="{57623F78-4984-4EB2-9D09-1F3E3526536B}"/>
                    </a:ext>
                  </a:extLst>
                </p:cNvPr>
                <p:cNvSpPr/>
                <p:nvPr/>
              </p:nvSpPr>
              <p:spPr>
                <a:xfrm>
                  <a:off x="3131820" y="3825241"/>
                  <a:ext cx="365760" cy="2819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2" name="楕円 951">
                  <a:extLst>
                    <a:ext uri="{FF2B5EF4-FFF2-40B4-BE49-F238E27FC236}">
                      <a16:creationId xmlns:a16="http://schemas.microsoft.com/office/drawing/2014/main" id="{AA753A0B-668C-45C2-98A3-B11B05C8A2E6}"/>
                    </a:ext>
                  </a:extLst>
                </p:cNvPr>
                <p:cNvSpPr/>
                <p:nvPr/>
              </p:nvSpPr>
              <p:spPr>
                <a:xfrm>
                  <a:off x="3131342" y="3988594"/>
                  <a:ext cx="369095" cy="223837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22" name="グループ化 921">
                <a:extLst>
                  <a:ext uri="{FF2B5EF4-FFF2-40B4-BE49-F238E27FC236}">
                    <a16:creationId xmlns:a16="http://schemas.microsoft.com/office/drawing/2014/main" id="{D56B6E55-D86A-4090-B9F1-D118EC69EC40}"/>
                  </a:ext>
                </a:extLst>
              </p:cNvPr>
              <p:cNvGrpSpPr/>
              <p:nvPr/>
            </p:nvGrpSpPr>
            <p:grpSpPr>
              <a:xfrm rot="1986598">
                <a:off x="1743399" y="4181276"/>
                <a:ext cx="913328" cy="883316"/>
                <a:chOff x="3926235" y="3323560"/>
                <a:chExt cx="1118396" cy="883316"/>
              </a:xfrm>
            </p:grpSpPr>
            <p:sp>
              <p:nvSpPr>
                <p:cNvPr id="947" name="四角形: 上の 2 つの角を丸める 946">
                  <a:extLst>
                    <a:ext uri="{FF2B5EF4-FFF2-40B4-BE49-F238E27FC236}">
                      <a16:creationId xmlns:a16="http://schemas.microsoft.com/office/drawing/2014/main" id="{1100F5B9-6899-48E5-ACA8-2EB481C9AC6F}"/>
                    </a:ext>
                  </a:extLst>
                </p:cNvPr>
                <p:cNvSpPr/>
                <p:nvPr/>
              </p:nvSpPr>
              <p:spPr>
                <a:xfrm>
                  <a:off x="4302553" y="3717925"/>
                  <a:ext cx="365760" cy="488951"/>
                </a:xfrm>
                <a:prstGeom prst="round2SameRect">
                  <a:avLst>
                    <a:gd name="adj1" fmla="val 0"/>
                    <a:gd name="adj2" fmla="val 47931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8" name="楕円 663">
                  <a:extLst>
                    <a:ext uri="{FF2B5EF4-FFF2-40B4-BE49-F238E27FC236}">
                      <a16:creationId xmlns:a16="http://schemas.microsoft.com/office/drawing/2014/main" id="{7B5244B0-FC07-4FBF-BE49-734CA2C3BF39}"/>
                    </a:ext>
                  </a:extLst>
                </p:cNvPr>
                <p:cNvSpPr/>
                <p:nvPr/>
              </p:nvSpPr>
              <p:spPr>
                <a:xfrm>
                  <a:off x="3926235" y="3323560"/>
                  <a:ext cx="1118396" cy="714375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  <a:gd name="connsiteX0" fmla="*/ 0 w 1388854"/>
                    <a:gd name="connsiteY0" fmla="*/ 1125748 h 1610102"/>
                    <a:gd name="connsiteX1" fmla="*/ 694427 w 1388854"/>
                    <a:gd name="connsiteY1" fmla="*/ 0 h 1610102"/>
                    <a:gd name="connsiteX2" fmla="*/ 1388854 w 1388854"/>
                    <a:gd name="connsiteY2" fmla="*/ 1125748 h 1610102"/>
                    <a:gd name="connsiteX3" fmla="*/ 686541 w 1388854"/>
                    <a:gd name="connsiteY3" fmla="*/ 1610102 h 1610102"/>
                    <a:gd name="connsiteX4" fmla="*/ 0 w 1388854"/>
                    <a:gd name="connsiteY4" fmla="*/ 1125748 h 1610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610102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0062" y="1610102"/>
                        <a:pt x="686541" y="1610102"/>
                      </a:cubicBezTo>
                      <a:cubicBezTo>
                        <a:pt x="303020" y="1610102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50000">
                      <a:srgbClr val="FFC000">
                        <a:lumMod val="20000"/>
                        <a:lumOff val="80000"/>
                      </a:srgbClr>
                    </a:gs>
                    <a:gs pos="2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23" name="グループ化 922">
                <a:extLst>
                  <a:ext uri="{FF2B5EF4-FFF2-40B4-BE49-F238E27FC236}">
                    <a16:creationId xmlns:a16="http://schemas.microsoft.com/office/drawing/2014/main" id="{02B34021-20A9-4EAD-8B04-D040E35F673A}"/>
                  </a:ext>
                </a:extLst>
              </p:cNvPr>
              <p:cNvGrpSpPr/>
              <p:nvPr/>
            </p:nvGrpSpPr>
            <p:grpSpPr>
              <a:xfrm rot="1618587">
                <a:off x="4100348" y="3980281"/>
                <a:ext cx="1118396" cy="888870"/>
                <a:chOff x="2754660" y="3323561"/>
                <a:chExt cx="1118396" cy="888870"/>
              </a:xfrm>
            </p:grpSpPr>
            <p:sp>
              <p:nvSpPr>
                <p:cNvPr id="943" name="楕円 663">
                  <a:extLst>
                    <a:ext uri="{FF2B5EF4-FFF2-40B4-BE49-F238E27FC236}">
                      <a16:creationId xmlns:a16="http://schemas.microsoft.com/office/drawing/2014/main" id="{DB4B3BCA-93ED-4C50-A56A-A8ECE52D87DE}"/>
                    </a:ext>
                  </a:extLst>
                </p:cNvPr>
                <p:cNvSpPr/>
                <p:nvPr/>
              </p:nvSpPr>
              <p:spPr>
                <a:xfrm>
                  <a:off x="2754660" y="3323561"/>
                  <a:ext cx="1118396" cy="838200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889186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7948" y="1889186"/>
                        <a:pt x="694427" y="1889186"/>
                      </a:cubicBezTo>
                      <a:cubicBezTo>
                        <a:pt x="310906" y="1889186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4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4" name="楕円 663">
                  <a:extLst>
                    <a:ext uri="{FF2B5EF4-FFF2-40B4-BE49-F238E27FC236}">
                      <a16:creationId xmlns:a16="http://schemas.microsoft.com/office/drawing/2014/main" id="{E3882F29-FF33-4597-9202-90CADAAF9E8C}"/>
                    </a:ext>
                  </a:extLst>
                </p:cNvPr>
                <p:cNvSpPr/>
                <p:nvPr/>
              </p:nvSpPr>
              <p:spPr>
                <a:xfrm>
                  <a:off x="2932016" y="3779520"/>
                  <a:ext cx="763684" cy="327660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889186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7948" y="1889186"/>
                        <a:pt x="694427" y="1889186"/>
                      </a:cubicBezTo>
                      <a:cubicBezTo>
                        <a:pt x="310906" y="1889186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5" name="四角形: 上の 2 つの角を丸める 944">
                  <a:extLst>
                    <a:ext uri="{FF2B5EF4-FFF2-40B4-BE49-F238E27FC236}">
                      <a16:creationId xmlns:a16="http://schemas.microsoft.com/office/drawing/2014/main" id="{EDC817B1-AF92-413A-89E9-2CD42A373B98}"/>
                    </a:ext>
                  </a:extLst>
                </p:cNvPr>
                <p:cNvSpPr/>
                <p:nvPr/>
              </p:nvSpPr>
              <p:spPr>
                <a:xfrm>
                  <a:off x="3131820" y="3825241"/>
                  <a:ext cx="365760" cy="2819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6" name="楕円 945">
                  <a:extLst>
                    <a:ext uri="{FF2B5EF4-FFF2-40B4-BE49-F238E27FC236}">
                      <a16:creationId xmlns:a16="http://schemas.microsoft.com/office/drawing/2014/main" id="{A8159AED-30A1-40C0-81A6-072FC6D3EEC8}"/>
                    </a:ext>
                  </a:extLst>
                </p:cNvPr>
                <p:cNvSpPr/>
                <p:nvPr/>
              </p:nvSpPr>
              <p:spPr>
                <a:xfrm>
                  <a:off x="3131342" y="3988594"/>
                  <a:ext cx="369095" cy="223837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24" name="グループ化 923">
                <a:extLst>
                  <a:ext uri="{FF2B5EF4-FFF2-40B4-BE49-F238E27FC236}">
                    <a16:creationId xmlns:a16="http://schemas.microsoft.com/office/drawing/2014/main" id="{FB42A441-BFFA-444B-B968-C33F05B19E77}"/>
                  </a:ext>
                </a:extLst>
              </p:cNvPr>
              <p:cNvGrpSpPr/>
              <p:nvPr/>
            </p:nvGrpSpPr>
            <p:grpSpPr>
              <a:xfrm rot="19366958">
                <a:off x="2237397" y="4487728"/>
                <a:ext cx="913328" cy="883316"/>
                <a:chOff x="3926235" y="3323560"/>
                <a:chExt cx="1118396" cy="883316"/>
              </a:xfrm>
            </p:grpSpPr>
            <p:sp>
              <p:nvSpPr>
                <p:cNvPr id="941" name="四角形: 上の 2 つの角を丸める 940">
                  <a:extLst>
                    <a:ext uri="{FF2B5EF4-FFF2-40B4-BE49-F238E27FC236}">
                      <a16:creationId xmlns:a16="http://schemas.microsoft.com/office/drawing/2014/main" id="{E63D8E28-B205-46C2-AC10-1BF37EC437E5}"/>
                    </a:ext>
                  </a:extLst>
                </p:cNvPr>
                <p:cNvSpPr/>
                <p:nvPr/>
              </p:nvSpPr>
              <p:spPr>
                <a:xfrm>
                  <a:off x="4302553" y="3717925"/>
                  <a:ext cx="365760" cy="488951"/>
                </a:xfrm>
                <a:prstGeom prst="round2SameRect">
                  <a:avLst>
                    <a:gd name="adj1" fmla="val 0"/>
                    <a:gd name="adj2" fmla="val 47931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2" name="楕円 663">
                  <a:extLst>
                    <a:ext uri="{FF2B5EF4-FFF2-40B4-BE49-F238E27FC236}">
                      <a16:creationId xmlns:a16="http://schemas.microsoft.com/office/drawing/2014/main" id="{E2472EA2-0443-41D4-8B26-C51D7D02E7BA}"/>
                    </a:ext>
                  </a:extLst>
                </p:cNvPr>
                <p:cNvSpPr/>
                <p:nvPr/>
              </p:nvSpPr>
              <p:spPr>
                <a:xfrm>
                  <a:off x="3926235" y="3323560"/>
                  <a:ext cx="1118396" cy="714375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  <a:gd name="connsiteX0" fmla="*/ 0 w 1388854"/>
                    <a:gd name="connsiteY0" fmla="*/ 1125748 h 1610102"/>
                    <a:gd name="connsiteX1" fmla="*/ 694427 w 1388854"/>
                    <a:gd name="connsiteY1" fmla="*/ 0 h 1610102"/>
                    <a:gd name="connsiteX2" fmla="*/ 1388854 w 1388854"/>
                    <a:gd name="connsiteY2" fmla="*/ 1125748 h 1610102"/>
                    <a:gd name="connsiteX3" fmla="*/ 686541 w 1388854"/>
                    <a:gd name="connsiteY3" fmla="*/ 1610102 h 1610102"/>
                    <a:gd name="connsiteX4" fmla="*/ 0 w 1388854"/>
                    <a:gd name="connsiteY4" fmla="*/ 1125748 h 1610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610102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0062" y="1610102"/>
                        <a:pt x="686541" y="1610102"/>
                      </a:cubicBezTo>
                      <a:cubicBezTo>
                        <a:pt x="303020" y="1610102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50000">
                      <a:srgbClr val="FFC000">
                        <a:lumMod val="20000"/>
                        <a:lumOff val="80000"/>
                      </a:srgbClr>
                    </a:gs>
                    <a:gs pos="2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25" name="グループ化 924">
                <a:extLst>
                  <a:ext uri="{FF2B5EF4-FFF2-40B4-BE49-F238E27FC236}">
                    <a16:creationId xmlns:a16="http://schemas.microsoft.com/office/drawing/2014/main" id="{F68D48A1-F643-4631-B1AB-FEC6DB2AFDB0}"/>
                  </a:ext>
                </a:extLst>
              </p:cNvPr>
              <p:cNvGrpSpPr/>
              <p:nvPr/>
            </p:nvGrpSpPr>
            <p:grpSpPr>
              <a:xfrm>
                <a:off x="2844011" y="4574594"/>
                <a:ext cx="1118396" cy="883316"/>
                <a:chOff x="3926235" y="3323560"/>
                <a:chExt cx="1118396" cy="883316"/>
              </a:xfrm>
            </p:grpSpPr>
            <p:sp>
              <p:nvSpPr>
                <p:cNvPr id="939" name="四角形: 上の 2 つの角を丸める 938">
                  <a:extLst>
                    <a:ext uri="{FF2B5EF4-FFF2-40B4-BE49-F238E27FC236}">
                      <a16:creationId xmlns:a16="http://schemas.microsoft.com/office/drawing/2014/main" id="{D35D5FEF-1857-40A2-8129-28874E8E1128}"/>
                    </a:ext>
                  </a:extLst>
                </p:cNvPr>
                <p:cNvSpPr/>
                <p:nvPr/>
              </p:nvSpPr>
              <p:spPr>
                <a:xfrm>
                  <a:off x="4302553" y="3717925"/>
                  <a:ext cx="365760" cy="488951"/>
                </a:xfrm>
                <a:prstGeom prst="round2SameRect">
                  <a:avLst>
                    <a:gd name="adj1" fmla="val 0"/>
                    <a:gd name="adj2" fmla="val 47931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0" name="楕円 663">
                  <a:extLst>
                    <a:ext uri="{FF2B5EF4-FFF2-40B4-BE49-F238E27FC236}">
                      <a16:creationId xmlns:a16="http://schemas.microsoft.com/office/drawing/2014/main" id="{68C59F59-0E5E-45A5-B9BB-B323772DE7BA}"/>
                    </a:ext>
                  </a:extLst>
                </p:cNvPr>
                <p:cNvSpPr/>
                <p:nvPr/>
              </p:nvSpPr>
              <p:spPr>
                <a:xfrm>
                  <a:off x="3926235" y="3323560"/>
                  <a:ext cx="1118396" cy="714375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  <a:gd name="connsiteX0" fmla="*/ 0 w 1388854"/>
                    <a:gd name="connsiteY0" fmla="*/ 1125748 h 1610102"/>
                    <a:gd name="connsiteX1" fmla="*/ 694427 w 1388854"/>
                    <a:gd name="connsiteY1" fmla="*/ 0 h 1610102"/>
                    <a:gd name="connsiteX2" fmla="*/ 1388854 w 1388854"/>
                    <a:gd name="connsiteY2" fmla="*/ 1125748 h 1610102"/>
                    <a:gd name="connsiteX3" fmla="*/ 686541 w 1388854"/>
                    <a:gd name="connsiteY3" fmla="*/ 1610102 h 1610102"/>
                    <a:gd name="connsiteX4" fmla="*/ 0 w 1388854"/>
                    <a:gd name="connsiteY4" fmla="*/ 1125748 h 1610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610102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0062" y="1610102"/>
                        <a:pt x="686541" y="1610102"/>
                      </a:cubicBezTo>
                      <a:cubicBezTo>
                        <a:pt x="303020" y="1610102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50000">
                      <a:srgbClr val="FFC000">
                        <a:lumMod val="20000"/>
                        <a:lumOff val="80000"/>
                      </a:srgbClr>
                    </a:gs>
                    <a:gs pos="2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26" name="グループ化 925">
                <a:extLst>
                  <a:ext uri="{FF2B5EF4-FFF2-40B4-BE49-F238E27FC236}">
                    <a16:creationId xmlns:a16="http://schemas.microsoft.com/office/drawing/2014/main" id="{65FBEE88-0F50-4CE0-AEFE-C8AEBE82248E}"/>
                  </a:ext>
                </a:extLst>
              </p:cNvPr>
              <p:cNvGrpSpPr/>
              <p:nvPr/>
            </p:nvGrpSpPr>
            <p:grpSpPr>
              <a:xfrm rot="20345874">
                <a:off x="3724408" y="4775764"/>
                <a:ext cx="1118396" cy="669017"/>
                <a:chOff x="1794404" y="4096658"/>
                <a:chExt cx="1118396" cy="669017"/>
              </a:xfrm>
            </p:grpSpPr>
            <p:sp>
              <p:nvSpPr>
                <p:cNvPr id="936" name="楕円 663">
                  <a:extLst>
                    <a:ext uri="{FF2B5EF4-FFF2-40B4-BE49-F238E27FC236}">
                      <a16:creationId xmlns:a16="http://schemas.microsoft.com/office/drawing/2014/main" id="{2C4F0448-A2AD-4B0E-9FED-DAE5F9BD11CF}"/>
                    </a:ext>
                  </a:extLst>
                </p:cNvPr>
                <p:cNvSpPr/>
                <p:nvPr/>
              </p:nvSpPr>
              <p:spPr>
                <a:xfrm rot="10800000">
                  <a:off x="1794404" y="4154714"/>
                  <a:ext cx="1118396" cy="610961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  <a:gd name="connsiteX0" fmla="*/ 0 w 1388854"/>
                    <a:gd name="connsiteY0" fmla="*/ 1047177 h 1810615"/>
                    <a:gd name="connsiteX1" fmla="*/ 678656 w 1388854"/>
                    <a:gd name="connsiteY1" fmla="*/ 0 h 1810615"/>
                    <a:gd name="connsiteX2" fmla="*/ 1388854 w 1388854"/>
                    <a:gd name="connsiteY2" fmla="*/ 1047177 h 1810615"/>
                    <a:gd name="connsiteX3" fmla="*/ 694427 w 1388854"/>
                    <a:gd name="connsiteY3" fmla="*/ 1810615 h 1810615"/>
                    <a:gd name="connsiteX4" fmla="*/ 0 w 1388854"/>
                    <a:gd name="connsiteY4" fmla="*/ 1047177 h 1810615"/>
                    <a:gd name="connsiteX0" fmla="*/ 0 w 1388854"/>
                    <a:gd name="connsiteY0" fmla="*/ 1047177 h 1679664"/>
                    <a:gd name="connsiteX1" fmla="*/ 678656 w 1388854"/>
                    <a:gd name="connsiteY1" fmla="*/ 0 h 1679664"/>
                    <a:gd name="connsiteX2" fmla="*/ 1388854 w 1388854"/>
                    <a:gd name="connsiteY2" fmla="*/ 1047177 h 1679664"/>
                    <a:gd name="connsiteX3" fmla="*/ 702313 w 1388854"/>
                    <a:gd name="connsiteY3" fmla="*/ 1679664 h 1679664"/>
                    <a:gd name="connsiteX4" fmla="*/ 0 w 1388854"/>
                    <a:gd name="connsiteY4" fmla="*/ 1047177 h 1679664"/>
                    <a:gd name="connsiteX0" fmla="*/ 0 w 1388854"/>
                    <a:gd name="connsiteY0" fmla="*/ 1047177 h 1679914"/>
                    <a:gd name="connsiteX1" fmla="*/ 678656 w 1388854"/>
                    <a:gd name="connsiteY1" fmla="*/ 0 h 1679914"/>
                    <a:gd name="connsiteX2" fmla="*/ 1388854 w 1388854"/>
                    <a:gd name="connsiteY2" fmla="*/ 1047177 h 1679914"/>
                    <a:gd name="connsiteX3" fmla="*/ 702313 w 1388854"/>
                    <a:gd name="connsiteY3" fmla="*/ 1679664 h 1679914"/>
                    <a:gd name="connsiteX4" fmla="*/ 0 w 1388854"/>
                    <a:gd name="connsiteY4" fmla="*/ 1047177 h 1679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679914">
                      <a:moveTo>
                        <a:pt x="0" y="1047177"/>
                      </a:moveTo>
                      <a:cubicBezTo>
                        <a:pt x="0" y="625542"/>
                        <a:pt x="161080" y="0"/>
                        <a:pt x="678656" y="0"/>
                      </a:cubicBezTo>
                      <a:cubicBezTo>
                        <a:pt x="1196232" y="0"/>
                        <a:pt x="1388854" y="625542"/>
                        <a:pt x="1388854" y="1047177"/>
                      </a:cubicBezTo>
                      <a:cubicBezTo>
                        <a:pt x="1388854" y="1468812"/>
                        <a:pt x="1152862" y="1688394"/>
                        <a:pt x="702313" y="1679664"/>
                      </a:cubicBezTo>
                      <a:cubicBezTo>
                        <a:pt x="251764" y="1670934"/>
                        <a:pt x="0" y="1468812"/>
                        <a:pt x="0" y="1047177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C000">
                        <a:lumMod val="20000"/>
                        <a:lumOff val="80000"/>
                      </a:srgbClr>
                    </a:gs>
                    <a:gs pos="4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7" name="楕円 663">
                  <a:extLst>
                    <a:ext uri="{FF2B5EF4-FFF2-40B4-BE49-F238E27FC236}">
                      <a16:creationId xmlns:a16="http://schemas.microsoft.com/office/drawing/2014/main" id="{7F1C02D2-2C80-4602-B315-5079D4EE10B6}"/>
                    </a:ext>
                  </a:extLst>
                </p:cNvPr>
                <p:cNvSpPr/>
                <p:nvPr/>
              </p:nvSpPr>
              <p:spPr>
                <a:xfrm>
                  <a:off x="2033854" y="4184651"/>
                  <a:ext cx="639496" cy="98424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889186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7948" y="1889186"/>
                        <a:pt x="694427" y="1889186"/>
                      </a:cubicBezTo>
                      <a:cubicBezTo>
                        <a:pt x="310906" y="1889186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8" name="フリーフォーム: 図形 937">
                  <a:extLst>
                    <a:ext uri="{FF2B5EF4-FFF2-40B4-BE49-F238E27FC236}">
                      <a16:creationId xmlns:a16="http://schemas.microsoft.com/office/drawing/2014/main" id="{7AC94956-51D4-49D4-82DC-E3F3FA42C972}"/>
                    </a:ext>
                  </a:extLst>
                </p:cNvPr>
                <p:cNvSpPr/>
                <p:nvPr/>
              </p:nvSpPr>
              <p:spPr>
                <a:xfrm>
                  <a:off x="2147598" y="4096658"/>
                  <a:ext cx="432010" cy="174624"/>
                </a:xfrm>
                <a:custGeom>
                  <a:avLst/>
                  <a:gdLst>
                    <a:gd name="connsiteX0" fmla="*/ 216005 w 432010"/>
                    <a:gd name="connsiteY0" fmla="*/ 0 h 174624"/>
                    <a:gd name="connsiteX1" fmla="*/ 432010 w 432010"/>
                    <a:gd name="connsiteY1" fmla="*/ 34925 h 174624"/>
                    <a:gd name="connsiteX2" fmla="*/ 424018 w 432010"/>
                    <a:gd name="connsiteY2" fmla="*/ 41326 h 174624"/>
                    <a:gd name="connsiteX3" fmla="*/ 394328 w 432010"/>
                    <a:gd name="connsiteY3" fmla="*/ 160087 h 174624"/>
                    <a:gd name="connsiteX4" fmla="*/ 309205 w 432010"/>
                    <a:gd name="connsiteY4" fmla="*/ 170431 h 174624"/>
                    <a:gd name="connsiteX5" fmla="*/ 202965 w 432010"/>
                    <a:gd name="connsiteY5" fmla="*/ 174624 h 174624"/>
                    <a:gd name="connsiteX6" fmla="*/ 96725 w 432010"/>
                    <a:gd name="connsiteY6" fmla="*/ 170431 h 174624"/>
                    <a:gd name="connsiteX7" fmla="*/ 36534 w 432010"/>
                    <a:gd name="connsiteY7" fmla="*/ 163117 h 174624"/>
                    <a:gd name="connsiteX8" fmla="*/ 5609 w 432010"/>
                    <a:gd name="connsiteY8" fmla="*/ 39417 h 174624"/>
                    <a:gd name="connsiteX9" fmla="*/ 0 w 432010"/>
                    <a:gd name="connsiteY9" fmla="*/ 34925 h 174624"/>
                    <a:gd name="connsiteX10" fmla="*/ 216005 w 432010"/>
                    <a:gd name="connsiteY10" fmla="*/ 0 h 174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32010" h="174624">
                      <a:moveTo>
                        <a:pt x="216005" y="0"/>
                      </a:moveTo>
                      <a:cubicBezTo>
                        <a:pt x="335301" y="0"/>
                        <a:pt x="432010" y="15636"/>
                        <a:pt x="432010" y="34925"/>
                      </a:cubicBezTo>
                      <a:lnTo>
                        <a:pt x="424018" y="41326"/>
                      </a:lnTo>
                      <a:lnTo>
                        <a:pt x="394328" y="160087"/>
                      </a:lnTo>
                      <a:lnTo>
                        <a:pt x="309205" y="170431"/>
                      </a:lnTo>
                      <a:cubicBezTo>
                        <a:pt x="274889" y="173180"/>
                        <a:pt x="239358" y="174624"/>
                        <a:pt x="202965" y="174624"/>
                      </a:cubicBezTo>
                      <a:cubicBezTo>
                        <a:pt x="166573" y="174624"/>
                        <a:pt x="131041" y="173180"/>
                        <a:pt x="96725" y="170431"/>
                      </a:cubicBezTo>
                      <a:lnTo>
                        <a:pt x="36534" y="163117"/>
                      </a:lnTo>
                      <a:lnTo>
                        <a:pt x="5609" y="39417"/>
                      </a:lnTo>
                      <a:lnTo>
                        <a:pt x="0" y="34925"/>
                      </a:lnTo>
                      <a:cubicBezTo>
                        <a:pt x="0" y="15636"/>
                        <a:pt x="96709" y="0"/>
                        <a:pt x="216005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27" name="グループ化 926">
                <a:extLst>
                  <a:ext uri="{FF2B5EF4-FFF2-40B4-BE49-F238E27FC236}">
                    <a16:creationId xmlns:a16="http://schemas.microsoft.com/office/drawing/2014/main" id="{910A132A-7C01-47F1-BCFD-F52818F0EA76}"/>
                  </a:ext>
                </a:extLst>
              </p:cNvPr>
              <p:cNvGrpSpPr/>
              <p:nvPr/>
            </p:nvGrpSpPr>
            <p:grpSpPr>
              <a:xfrm rot="12437505">
                <a:off x="1540008" y="4851964"/>
                <a:ext cx="1118396" cy="669017"/>
                <a:chOff x="1794404" y="4096658"/>
                <a:chExt cx="1118396" cy="669017"/>
              </a:xfrm>
            </p:grpSpPr>
            <p:sp>
              <p:nvSpPr>
                <p:cNvPr id="933" name="楕円 663">
                  <a:extLst>
                    <a:ext uri="{FF2B5EF4-FFF2-40B4-BE49-F238E27FC236}">
                      <a16:creationId xmlns:a16="http://schemas.microsoft.com/office/drawing/2014/main" id="{7CF6E47C-D7BC-4F82-92FD-D6B84EC2C43F}"/>
                    </a:ext>
                  </a:extLst>
                </p:cNvPr>
                <p:cNvSpPr/>
                <p:nvPr/>
              </p:nvSpPr>
              <p:spPr>
                <a:xfrm rot="10800000">
                  <a:off x="1794404" y="4154714"/>
                  <a:ext cx="1118396" cy="610961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  <a:gd name="connsiteX0" fmla="*/ 0 w 1388854"/>
                    <a:gd name="connsiteY0" fmla="*/ 1047177 h 1810615"/>
                    <a:gd name="connsiteX1" fmla="*/ 678656 w 1388854"/>
                    <a:gd name="connsiteY1" fmla="*/ 0 h 1810615"/>
                    <a:gd name="connsiteX2" fmla="*/ 1388854 w 1388854"/>
                    <a:gd name="connsiteY2" fmla="*/ 1047177 h 1810615"/>
                    <a:gd name="connsiteX3" fmla="*/ 694427 w 1388854"/>
                    <a:gd name="connsiteY3" fmla="*/ 1810615 h 1810615"/>
                    <a:gd name="connsiteX4" fmla="*/ 0 w 1388854"/>
                    <a:gd name="connsiteY4" fmla="*/ 1047177 h 1810615"/>
                    <a:gd name="connsiteX0" fmla="*/ 0 w 1388854"/>
                    <a:gd name="connsiteY0" fmla="*/ 1047177 h 1679664"/>
                    <a:gd name="connsiteX1" fmla="*/ 678656 w 1388854"/>
                    <a:gd name="connsiteY1" fmla="*/ 0 h 1679664"/>
                    <a:gd name="connsiteX2" fmla="*/ 1388854 w 1388854"/>
                    <a:gd name="connsiteY2" fmla="*/ 1047177 h 1679664"/>
                    <a:gd name="connsiteX3" fmla="*/ 702313 w 1388854"/>
                    <a:gd name="connsiteY3" fmla="*/ 1679664 h 1679664"/>
                    <a:gd name="connsiteX4" fmla="*/ 0 w 1388854"/>
                    <a:gd name="connsiteY4" fmla="*/ 1047177 h 1679664"/>
                    <a:gd name="connsiteX0" fmla="*/ 0 w 1388854"/>
                    <a:gd name="connsiteY0" fmla="*/ 1047177 h 1679914"/>
                    <a:gd name="connsiteX1" fmla="*/ 678656 w 1388854"/>
                    <a:gd name="connsiteY1" fmla="*/ 0 h 1679914"/>
                    <a:gd name="connsiteX2" fmla="*/ 1388854 w 1388854"/>
                    <a:gd name="connsiteY2" fmla="*/ 1047177 h 1679914"/>
                    <a:gd name="connsiteX3" fmla="*/ 702313 w 1388854"/>
                    <a:gd name="connsiteY3" fmla="*/ 1679664 h 1679914"/>
                    <a:gd name="connsiteX4" fmla="*/ 0 w 1388854"/>
                    <a:gd name="connsiteY4" fmla="*/ 1047177 h 1679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679914">
                      <a:moveTo>
                        <a:pt x="0" y="1047177"/>
                      </a:moveTo>
                      <a:cubicBezTo>
                        <a:pt x="0" y="625542"/>
                        <a:pt x="161080" y="0"/>
                        <a:pt x="678656" y="0"/>
                      </a:cubicBezTo>
                      <a:cubicBezTo>
                        <a:pt x="1196232" y="0"/>
                        <a:pt x="1388854" y="625542"/>
                        <a:pt x="1388854" y="1047177"/>
                      </a:cubicBezTo>
                      <a:cubicBezTo>
                        <a:pt x="1388854" y="1468812"/>
                        <a:pt x="1152862" y="1688394"/>
                        <a:pt x="702313" y="1679664"/>
                      </a:cubicBezTo>
                      <a:cubicBezTo>
                        <a:pt x="251764" y="1670934"/>
                        <a:pt x="0" y="1468812"/>
                        <a:pt x="0" y="1047177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C000">
                        <a:lumMod val="20000"/>
                        <a:lumOff val="80000"/>
                      </a:srgbClr>
                    </a:gs>
                    <a:gs pos="4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4" name="楕円 663">
                  <a:extLst>
                    <a:ext uri="{FF2B5EF4-FFF2-40B4-BE49-F238E27FC236}">
                      <a16:creationId xmlns:a16="http://schemas.microsoft.com/office/drawing/2014/main" id="{2F7D25EE-FCD7-4D41-A0B4-AEF46A67EB13}"/>
                    </a:ext>
                  </a:extLst>
                </p:cNvPr>
                <p:cNvSpPr/>
                <p:nvPr/>
              </p:nvSpPr>
              <p:spPr>
                <a:xfrm>
                  <a:off x="2033854" y="4184651"/>
                  <a:ext cx="639496" cy="98424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889186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7948" y="1889186"/>
                        <a:pt x="694427" y="1889186"/>
                      </a:cubicBezTo>
                      <a:cubicBezTo>
                        <a:pt x="310906" y="1889186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5" name="フリーフォーム: 図形 934">
                  <a:extLst>
                    <a:ext uri="{FF2B5EF4-FFF2-40B4-BE49-F238E27FC236}">
                      <a16:creationId xmlns:a16="http://schemas.microsoft.com/office/drawing/2014/main" id="{46B172BB-9378-4FDC-94CC-72E1E9B1DF4A}"/>
                    </a:ext>
                  </a:extLst>
                </p:cNvPr>
                <p:cNvSpPr/>
                <p:nvPr/>
              </p:nvSpPr>
              <p:spPr>
                <a:xfrm>
                  <a:off x="2147598" y="4096658"/>
                  <a:ext cx="432010" cy="174624"/>
                </a:xfrm>
                <a:custGeom>
                  <a:avLst/>
                  <a:gdLst>
                    <a:gd name="connsiteX0" fmla="*/ 216005 w 432010"/>
                    <a:gd name="connsiteY0" fmla="*/ 0 h 174624"/>
                    <a:gd name="connsiteX1" fmla="*/ 432010 w 432010"/>
                    <a:gd name="connsiteY1" fmla="*/ 34925 h 174624"/>
                    <a:gd name="connsiteX2" fmla="*/ 424018 w 432010"/>
                    <a:gd name="connsiteY2" fmla="*/ 41326 h 174624"/>
                    <a:gd name="connsiteX3" fmla="*/ 394328 w 432010"/>
                    <a:gd name="connsiteY3" fmla="*/ 160087 h 174624"/>
                    <a:gd name="connsiteX4" fmla="*/ 309205 w 432010"/>
                    <a:gd name="connsiteY4" fmla="*/ 170431 h 174624"/>
                    <a:gd name="connsiteX5" fmla="*/ 202965 w 432010"/>
                    <a:gd name="connsiteY5" fmla="*/ 174624 h 174624"/>
                    <a:gd name="connsiteX6" fmla="*/ 96725 w 432010"/>
                    <a:gd name="connsiteY6" fmla="*/ 170431 h 174624"/>
                    <a:gd name="connsiteX7" fmla="*/ 36534 w 432010"/>
                    <a:gd name="connsiteY7" fmla="*/ 163117 h 174624"/>
                    <a:gd name="connsiteX8" fmla="*/ 5609 w 432010"/>
                    <a:gd name="connsiteY8" fmla="*/ 39417 h 174624"/>
                    <a:gd name="connsiteX9" fmla="*/ 0 w 432010"/>
                    <a:gd name="connsiteY9" fmla="*/ 34925 h 174624"/>
                    <a:gd name="connsiteX10" fmla="*/ 216005 w 432010"/>
                    <a:gd name="connsiteY10" fmla="*/ 0 h 174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32010" h="174624">
                      <a:moveTo>
                        <a:pt x="216005" y="0"/>
                      </a:moveTo>
                      <a:cubicBezTo>
                        <a:pt x="335301" y="0"/>
                        <a:pt x="432010" y="15636"/>
                        <a:pt x="432010" y="34925"/>
                      </a:cubicBezTo>
                      <a:lnTo>
                        <a:pt x="424018" y="41326"/>
                      </a:lnTo>
                      <a:lnTo>
                        <a:pt x="394328" y="160087"/>
                      </a:lnTo>
                      <a:lnTo>
                        <a:pt x="309205" y="170431"/>
                      </a:lnTo>
                      <a:cubicBezTo>
                        <a:pt x="274889" y="173180"/>
                        <a:pt x="239358" y="174624"/>
                        <a:pt x="202965" y="174624"/>
                      </a:cubicBezTo>
                      <a:cubicBezTo>
                        <a:pt x="166573" y="174624"/>
                        <a:pt x="131041" y="173180"/>
                        <a:pt x="96725" y="170431"/>
                      </a:cubicBezTo>
                      <a:lnTo>
                        <a:pt x="36534" y="163117"/>
                      </a:lnTo>
                      <a:lnTo>
                        <a:pt x="5609" y="39417"/>
                      </a:lnTo>
                      <a:lnTo>
                        <a:pt x="0" y="34925"/>
                      </a:lnTo>
                      <a:cubicBezTo>
                        <a:pt x="0" y="15636"/>
                        <a:pt x="96709" y="0"/>
                        <a:pt x="216005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28" name="グループ化 927">
                <a:extLst>
                  <a:ext uri="{FF2B5EF4-FFF2-40B4-BE49-F238E27FC236}">
                    <a16:creationId xmlns:a16="http://schemas.microsoft.com/office/drawing/2014/main" id="{5E97A33A-3708-4F31-9BDB-1572EF139300}"/>
                  </a:ext>
                </a:extLst>
              </p:cNvPr>
              <p:cNvGrpSpPr/>
              <p:nvPr/>
            </p:nvGrpSpPr>
            <p:grpSpPr>
              <a:xfrm>
                <a:off x="2621310" y="4892011"/>
                <a:ext cx="1118396" cy="888870"/>
                <a:chOff x="2754660" y="3323561"/>
                <a:chExt cx="1118396" cy="888870"/>
              </a:xfrm>
            </p:grpSpPr>
            <p:sp>
              <p:nvSpPr>
                <p:cNvPr id="929" name="楕円 663">
                  <a:extLst>
                    <a:ext uri="{FF2B5EF4-FFF2-40B4-BE49-F238E27FC236}">
                      <a16:creationId xmlns:a16="http://schemas.microsoft.com/office/drawing/2014/main" id="{0BEA5689-B561-4622-8DEF-420386A860F6}"/>
                    </a:ext>
                  </a:extLst>
                </p:cNvPr>
                <p:cNvSpPr/>
                <p:nvPr/>
              </p:nvSpPr>
              <p:spPr>
                <a:xfrm>
                  <a:off x="2754660" y="3323561"/>
                  <a:ext cx="1118396" cy="838200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889186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7948" y="1889186"/>
                        <a:pt x="694427" y="1889186"/>
                      </a:cubicBezTo>
                      <a:cubicBezTo>
                        <a:pt x="310906" y="1889186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4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0" name="楕円 663">
                  <a:extLst>
                    <a:ext uri="{FF2B5EF4-FFF2-40B4-BE49-F238E27FC236}">
                      <a16:creationId xmlns:a16="http://schemas.microsoft.com/office/drawing/2014/main" id="{38391DEC-C048-4011-B5DC-480D1CB23DE7}"/>
                    </a:ext>
                  </a:extLst>
                </p:cNvPr>
                <p:cNvSpPr/>
                <p:nvPr/>
              </p:nvSpPr>
              <p:spPr>
                <a:xfrm>
                  <a:off x="2932016" y="3779520"/>
                  <a:ext cx="763684" cy="327660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889186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7948" y="1889186"/>
                        <a:pt x="694427" y="1889186"/>
                      </a:cubicBezTo>
                      <a:cubicBezTo>
                        <a:pt x="310906" y="1889186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1" name="四角形: 上の 2 つの角を丸める 930">
                  <a:extLst>
                    <a:ext uri="{FF2B5EF4-FFF2-40B4-BE49-F238E27FC236}">
                      <a16:creationId xmlns:a16="http://schemas.microsoft.com/office/drawing/2014/main" id="{CDC9569A-F6E4-4A49-B3C8-4087D4ED4345}"/>
                    </a:ext>
                  </a:extLst>
                </p:cNvPr>
                <p:cNvSpPr/>
                <p:nvPr/>
              </p:nvSpPr>
              <p:spPr>
                <a:xfrm>
                  <a:off x="3131820" y="3825241"/>
                  <a:ext cx="365760" cy="2819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2" name="楕円 931">
                  <a:extLst>
                    <a:ext uri="{FF2B5EF4-FFF2-40B4-BE49-F238E27FC236}">
                      <a16:creationId xmlns:a16="http://schemas.microsoft.com/office/drawing/2014/main" id="{8A80EA49-D568-4786-88DA-03876FA5DF10}"/>
                    </a:ext>
                  </a:extLst>
                </p:cNvPr>
                <p:cNvSpPr/>
                <p:nvPr/>
              </p:nvSpPr>
              <p:spPr>
                <a:xfrm>
                  <a:off x="3131342" y="3988594"/>
                  <a:ext cx="369095" cy="223837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969" name="テキスト ボックス 968">
            <a:extLst>
              <a:ext uri="{FF2B5EF4-FFF2-40B4-BE49-F238E27FC236}">
                <a16:creationId xmlns:a16="http://schemas.microsoft.com/office/drawing/2014/main" id="{B21AFE1E-B88A-4AEE-9D80-EEB9E1D4806E}"/>
              </a:ext>
            </a:extLst>
          </p:cNvPr>
          <p:cNvSpPr txBox="1"/>
          <p:nvPr/>
        </p:nvSpPr>
        <p:spPr>
          <a:xfrm>
            <a:off x="8249253" y="1861435"/>
            <a:ext cx="1210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マスカット</a:t>
            </a:r>
          </a:p>
        </p:txBody>
      </p:sp>
      <p:sp>
        <p:nvSpPr>
          <p:cNvPr id="970" name="テキスト ボックス 969">
            <a:extLst>
              <a:ext uri="{FF2B5EF4-FFF2-40B4-BE49-F238E27FC236}">
                <a16:creationId xmlns:a16="http://schemas.microsoft.com/office/drawing/2014/main" id="{8C3A6102-A356-46D0-A61E-FC350B819E12}"/>
              </a:ext>
            </a:extLst>
          </p:cNvPr>
          <p:cNvSpPr txBox="1"/>
          <p:nvPr/>
        </p:nvSpPr>
        <p:spPr>
          <a:xfrm>
            <a:off x="6853625" y="2982869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マッシュルーム</a:t>
            </a:r>
          </a:p>
        </p:txBody>
      </p:sp>
      <p:sp>
        <p:nvSpPr>
          <p:cNvPr id="971" name="テキスト ボックス 970">
            <a:extLst>
              <a:ext uri="{FF2B5EF4-FFF2-40B4-BE49-F238E27FC236}">
                <a16:creationId xmlns:a16="http://schemas.microsoft.com/office/drawing/2014/main" id="{281946E2-27D5-467B-8C99-B09A26FC407F}"/>
              </a:ext>
            </a:extLst>
          </p:cNvPr>
          <p:cNvSpPr txBox="1"/>
          <p:nvPr/>
        </p:nvSpPr>
        <p:spPr>
          <a:xfrm>
            <a:off x="8643296" y="4294084"/>
            <a:ext cx="5950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冬瓜</a:t>
            </a: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6" name="テキスト ボックス 475">
            <a:extLst>
              <a:ext uri="{FF2B5EF4-FFF2-40B4-BE49-F238E27FC236}">
                <a16:creationId xmlns:a16="http://schemas.microsoft.com/office/drawing/2014/main" id="{B8E875F8-226D-4179-B12D-9FC6BE56DA0C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桃太郎</a:t>
            </a:r>
          </a:p>
        </p:txBody>
      </p:sp>
      <p:sp>
        <p:nvSpPr>
          <p:cNvPr id="477" name="テキスト ボックス 476">
            <a:extLst>
              <a:ext uri="{FF2B5EF4-FFF2-40B4-BE49-F238E27FC236}">
                <a16:creationId xmlns:a16="http://schemas.microsoft.com/office/drawing/2014/main" id="{04D9F5FF-D2A6-44F8-9E47-F410E42FA67A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白桃</a:t>
            </a:r>
          </a:p>
        </p:txBody>
      </p:sp>
      <p:sp>
        <p:nvSpPr>
          <p:cNvPr id="478" name="テキスト ボックス 477">
            <a:extLst>
              <a:ext uri="{FF2B5EF4-FFF2-40B4-BE49-F238E27FC236}">
                <a16:creationId xmlns:a16="http://schemas.microsoft.com/office/drawing/2014/main" id="{F78C7357-0017-4A56-A155-115797C45B9F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きびだんご</a:t>
            </a:r>
          </a:p>
        </p:txBody>
      </p:sp>
      <p:sp>
        <p:nvSpPr>
          <p:cNvPr id="479" name="テキスト ボックス 478">
            <a:extLst>
              <a:ext uri="{FF2B5EF4-FFF2-40B4-BE49-F238E27FC236}">
                <a16:creationId xmlns:a16="http://schemas.microsoft.com/office/drawing/2014/main" id="{E3398945-9D42-4B75-B9C4-0DE1BDED6FBC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マスカット</a:t>
            </a:r>
          </a:p>
        </p:txBody>
      </p:sp>
      <p:sp>
        <p:nvSpPr>
          <p:cNvPr id="480" name="テキスト ボックス 479">
            <a:extLst>
              <a:ext uri="{FF2B5EF4-FFF2-40B4-BE49-F238E27FC236}">
                <a16:creationId xmlns:a16="http://schemas.microsoft.com/office/drawing/2014/main" id="{51212492-592C-452E-B566-706E3DF0B13A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備前焼</a:t>
            </a:r>
          </a:p>
        </p:txBody>
      </p:sp>
      <p:sp>
        <p:nvSpPr>
          <p:cNvPr id="481" name="テキスト ボックス 480">
            <a:extLst>
              <a:ext uri="{FF2B5EF4-FFF2-40B4-BE49-F238E27FC236}">
                <a16:creationId xmlns:a16="http://schemas.microsoft.com/office/drawing/2014/main" id="{AA1D4575-E618-4E6D-99A3-2E129768DE2A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岡山県と言えば・・・</a:t>
            </a:r>
          </a:p>
        </p:txBody>
      </p:sp>
      <p:sp>
        <p:nvSpPr>
          <p:cNvPr id="482" name="テキスト ボックス 481">
            <a:extLst>
              <a:ext uri="{FF2B5EF4-FFF2-40B4-BE49-F238E27FC236}">
                <a16:creationId xmlns:a16="http://schemas.microsoft.com/office/drawing/2014/main" id="{FD8EE300-1991-4A40-B9AD-40CEDD670BCA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瀬戸大橋</a:t>
            </a:r>
            <a:endParaRPr lang="ja-JP" altLang="en-US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83" name="グループ化 482">
            <a:extLst>
              <a:ext uri="{FF2B5EF4-FFF2-40B4-BE49-F238E27FC236}">
                <a16:creationId xmlns:a16="http://schemas.microsoft.com/office/drawing/2014/main" id="{B7E9BDFE-C8F1-4843-87C1-5A594173A8C4}"/>
              </a:ext>
            </a:extLst>
          </p:cNvPr>
          <p:cNvGrpSpPr/>
          <p:nvPr/>
        </p:nvGrpSpPr>
        <p:grpSpPr>
          <a:xfrm>
            <a:off x="787110" y="4278360"/>
            <a:ext cx="2524376" cy="1567374"/>
            <a:chOff x="-707366" y="1440611"/>
            <a:chExt cx="5779698" cy="3588590"/>
          </a:xfrm>
        </p:grpSpPr>
        <p:sp>
          <p:nvSpPr>
            <p:cNvPr id="484" name="楕円 483">
              <a:extLst>
                <a:ext uri="{FF2B5EF4-FFF2-40B4-BE49-F238E27FC236}">
                  <a16:creationId xmlns:a16="http://schemas.microsoft.com/office/drawing/2014/main" id="{627FDCB0-7739-4A6F-AAE6-3863A4624716}"/>
                </a:ext>
              </a:extLst>
            </p:cNvPr>
            <p:cNvSpPr/>
            <p:nvPr/>
          </p:nvSpPr>
          <p:spPr>
            <a:xfrm>
              <a:off x="-707366" y="1440611"/>
              <a:ext cx="5779698" cy="3588589"/>
            </a:xfrm>
            <a:prstGeom prst="ellipse">
              <a:avLst/>
            </a:prstGeom>
            <a:gradFill flip="none" rotWithShape="1">
              <a:gsLst>
                <a:gs pos="0">
                  <a:srgbClr val="00B0F0"/>
                </a:gs>
                <a:gs pos="100000">
                  <a:srgbClr val="002060"/>
                </a:gs>
              </a:gsLst>
              <a:lin ang="27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5" name="フリーフォーム: 図形 484">
              <a:extLst>
                <a:ext uri="{FF2B5EF4-FFF2-40B4-BE49-F238E27FC236}">
                  <a16:creationId xmlns:a16="http://schemas.microsoft.com/office/drawing/2014/main" id="{D4764C51-7419-4F98-8605-3BCB127174A2}"/>
                </a:ext>
              </a:extLst>
            </p:cNvPr>
            <p:cNvSpPr/>
            <p:nvPr/>
          </p:nvSpPr>
          <p:spPr>
            <a:xfrm>
              <a:off x="-97073" y="1570529"/>
              <a:ext cx="5169405" cy="3458672"/>
            </a:xfrm>
            <a:custGeom>
              <a:avLst/>
              <a:gdLst>
                <a:gd name="connsiteX0" fmla="*/ 4247457 w 5169405"/>
                <a:gd name="connsiteY0" fmla="*/ 1135918 h 3462355"/>
                <a:gd name="connsiteX1" fmla="*/ 5057921 w 5169405"/>
                <a:gd name="connsiteY1" fmla="*/ 1226800 h 3462355"/>
                <a:gd name="connsiteX2" fmla="*/ 5081224 w 5169405"/>
                <a:gd name="connsiteY2" fmla="*/ 1235285 h 3462355"/>
                <a:gd name="connsiteX3" fmla="*/ 5110694 w 5169405"/>
                <a:gd name="connsiteY3" fmla="*/ 1306447 h 3462355"/>
                <a:gd name="connsiteX4" fmla="*/ 5169405 w 5169405"/>
                <a:gd name="connsiteY4" fmla="*/ 1668060 h 3462355"/>
                <a:gd name="connsiteX5" fmla="*/ 2279556 w 5169405"/>
                <a:gd name="connsiteY5" fmla="*/ 3462355 h 3462355"/>
                <a:gd name="connsiteX6" fmla="*/ 1984086 w 5169405"/>
                <a:gd name="connsiteY6" fmla="*/ 3453092 h 3462355"/>
                <a:gd name="connsiteX7" fmla="*/ 1935165 w 5169405"/>
                <a:gd name="connsiteY7" fmla="*/ 3448456 h 3462355"/>
                <a:gd name="connsiteX8" fmla="*/ 1986671 w 5169405"/>
                <a:gd name="connsiteY8" fmla="*/ 3407959 h 3462355"/>
                <a:gd name="connsiteX9" fmla="*/ 2046643 w 5169405"/>
                <a:gd name="connsiteY9" fmla="*/ 3246694 h 3462355"/>
                <a:gd name="connsiteX10" fmla="*/ 847571 w 5169405"/>
                <a:gd name="connsiteY10" fmla="*/ 2953396 h 3462355"/>
                <a:gd name="connsiteX11" fmla="*/ 1045978 w 5169405"/>
                <a:gd name="connsiteY11" fmla="*/ 2634218 h 3462355"/>
                <a:gd name="connsiteX12" fmla="*/ 813065 w 5169405"/>
                <a:gd name="connsiteY12" fmla="*/ 2349546 h 3462355"/>
                <a:gd name="connsiteX13" fmla="*/ 588778 w 5169405"/>
                <a:gd name="connsiteY13" fmla="*/ 1814709 h 3462355"/>
                <a:gd name="connsiteX14" fmla="*/ 1623948 w 5169405"/>
                <a:gd name="connsiteY14" fmla="*/ 1650807 h 3462355"/>
                <a:gd name="connsiteX15" fmla="*/ 1511805 w 5169405"/>
                <a:gd name="connsiteY15" fmla="*/ 1357509 h 3462355"/>
                <a:gd name="connsiteX16" fmla="*/ 2935163 w 5169405"/>
                <a:gd name="connsiteY16" fmla="*/ 1176354 h 3462355"/>
                <a:gd name="connsiteX17" fmla="*/ 4247457 w 5169405"/>
                <a:gd name="connsiteY17" fmla="*/ 1135918 h 3462355"/>
                <a:gd name="connsiteX18" fmla="*/ 2997562 w 5169405"/>
                <a:gd name="connsiteY18" fmla="*/ 863663 h 3462355"/>
                <a:gd name="connsiteX19" fmla="*/ 3030054 w 5169405"/>
                <a:gd name="connsiteY19" fmla="*/ 917562 h 3462355"/>
                <a:gd name="connsiteX20" fmla="*/ 2840273 w 5169405"/>
                <a:gd name="connsiteY20" fmla="*/ 1029705 h 3462355"/>
                <a:gd name="connsiteX21" fmla="*/ 2667744 w 5169405"/>
                <a:gd name="connsiteY21" fmla="*/ 1107343 h 3462355"/>
                <a:gd name="connsiteX22" fmla="*/ 2167412 w 5169405"/>
                <a:gd name="connsiteY22" fmla="*/ 986573 h 3462355"/>
                <a:gd name="connsiteX23" fmla="*/ 2952416 w 5169405"/>
                <a:gd name="connsiteY23" fmla="*/ 865803 h 3462355"/>
                <a:gd name="connsiteX24" fmla="*/ 2997562 w 5169405"/>
                <a:gd name="connsiteY24" fmla="*/ 863663 h 3462355"/>
                <a:gd name="connsiteX25" fmla="*/ 3573518 w 5169405"/>
                <a:gd name="connsiteY25" fmla="*/ 603037 h 3462355"/>
                <a:gd name="connsiteX26" fmla="*/ 3909948 w 5169405"/>
                <a:gd name="connsiteY26" fmla="*/ 652897 h 3462355"/>
                <a:gd name="connsiteX27" fmla="*/ 4384401 w 5169405"/>
                <a:gd name="connsiteY27" fmla="*/ 717005 h 3462355"/>
                <a:gd name="connsiteX28" fmla="*/ 3797805 w 5169405"/>
                <a:gd name="connsiteY28" fmla="*/ 724129 h 3462355"/>
                <a:gd name="connsiteX29" fmla="*/ 3728794 w 5169405"/>
                <a:gd name="connsiteY29" fmla="*/ 788236 h 3462355"/>
                <a:gd name="connsiteX30" fmla="*/ 3081812 w 5169405"/>
                <a:gd name="connsiteY30" fmla="*/ 745498 h 3462355"/>
                <a:gd name="connsiteX31" fmla="*/ 3133571 w 5169405"/>
                <a:gd name="connsiteY31" fmla="*/ 660021 h 3462355"/>
                <a:gd name="connsiteX32" fmla="*/ 3573518 w 5169405"/>
                <a:gd name="connsiteY32" fmla="*/ 603037 h 3462355"/>
                <a:gd name="connsiteX33" fmla="*/ 3884900 w 5169405"/>
                <a:gd name="connsiteY33" fmla="*/ 427631 h 3462355"/>
                <a:gd name="connsiteX34" fmla="*/ 4209375 w 5169405"/>
                <a:gd name="connsiteY34" fmla="*/ 469744 h 3462355"/>
                <a:gd name="connsiteX35" fmla="*/ 4429554 w 5169405"/>
                <a:gd name="connsiteY35" fmla="*/ 482702 h 3462355"/>
                <a:gd name="connsiteX36" fmla="*/ 4460743 w 5169405"/>
                <a:gd name="connsiteY36" fmla="*/ 493964 h 3462355"/>
                <a:gd name="connsiteX37" fmla="*/ 4464396 w 5169405"/>
                <a:gd name="connsiteY37" fmla="*/ 495906 h 3462355"/>
                <a:gd name="connsiteX38" fmla="*/ 4488296 w 5169405"/>
                <a:gd name="connsiteY38" fmla="*/ 512233 h 3462355"/>
                <a:gd name="connsiteX39" fmla="*/ 4489109 w 5169405"/>
                <a:gd name="connsiteY39" fmla="*/ 514227 h 3462355"/>
                <a:gd name="connsiteX40" fmla="*/ 4417966 w 5169405"/>
                <a:gd name="connsiteY40" fmla="*/ 528055 h 3462355"/>
                <a:gd name="connsiteX41" fmla="*/ 3629955 w 5169405"/>
                <a:gd name="connsiteY41" fmla="*/ 518336 h 3462355"/>
                <a:gd name="connsiteX42" fmla="*/ 3496688 w 5169405"/>
                <a:gd name="connsiteY42" fmla="*/ 450307 h 3462355"/>
                <a:gd name="connsiteX43" fmla="*/ 3884900 w 5169405"/>
                <a:gd name="connsiteY43" fmla="*/ 427631 h 3462355"/>
                <a:gd name="connsiteX44" fmla="*/ 237129 w 5169405"/>
                <a:gd name="connsiteY44" fmla="*/ 398735 h 3462355"/>
                <a:gd name="connsiteX45" fmla="*/ 252266 w 5169405"/>
                <a:gd name="connsiteY45" fmla="*/ 402845 h 3462355"/>
                <a:gd name="connsiteX46" fmla="*/ 347119 w 5169405"/>
                <a:gd name="connsiteY46" fmla="*/ 439754 h 3462355"/>
                <a:gd name="connsiteX47" fmla="*/ 455069 w 5169405"/>
                <a:gd name="connsiteY47" fmla="*/ 471504 h 3462355"/>
                <a:gd name="connsiteX48" fmla="*/ 670969 w 5169405"/>
                <a:gd name="connsiteY48" fmla="*/ 554054 h 3462355"/>
                <a:gd name="connsiteX49" fmla="*/ 277269 w 5169405"/>
                <a:gd name="connsiteY49" fmla="*/ 560404 h 3462355"/>
                <a:gd name="connsiteX50" fmla="*/ 22873 w 5169405"/>
                <a:gd name="connsiteY50" fmla="*/ 567548 h 3462355"/>
                <a:gd name="connsiteX51" fmla="*/ 0 w 5169405"/>
                <a:gd name="connsiteY51" fmla="*/ 567912 h 3462355"/>
                <a:gd name="connsiteX52" fmla="*/ 49608 w 5169405"/>
                <a:gd name="connsiteY52" fmla="*/ 526722 h 3462355"/>
                <a:gd name="connsiteX53" fmla="*/ 236124 w 5169405"/>
                <a:gd name="connsiteY53" fmla="*/ 399302 h 3462355"/>
                <a:gd name="connsiteX54" fmla="*/ 3645727 w 5169405"/>
                <a:gd name="connsiteY54" fmla="*/ 203762 h 3462355"/>
                <a:gd name="connsiteX55" fmla="*/ 3934869 w 5169405"/>
                <a:gd name="connsiteY55" fmla="*/ 249254 h 3462355"/>
                <a:gd name="connsiteX56" fmla="*/ 4017083 w 5169405"/>
                <a:gd name="connsiteY56" fmla="*/ 236747 h 3462355"/>
                <a:gd name="connsiteX57" fmla="*/ 4117769 w 5169405"/>
                <a:gd name="connsiteY57" fmla="*/ 283495 h 3462355"/>
                <a:gd name="connsiteX58" fmla="*/ 4278655 w 5169405"/>
                <a:gd name="connsiteY58" fmla="*/ 374284 h 3462355"/>
                <a:gd name="connsiteX59" fmla="*/ 4195405 w 5169405"/>
                <a:gd name="connsiteY59" fmla="*/ 372682 h 3462355"/>
                <a:gd name="connsiteX60" fmla="*/ 2861719 w 5169405"/>
                <a:gd name="connsiteY60" fmla="*/ 319104 h 3462355"/>
                <a:gd name="connsiteX61" fmla="*/ 3585619 w 5169405"/>
                <a:gd name="connsiteY61" fmla="*/ 204804 h 3462355"/>
                <a:gd name="connsiteX62" fmla="*/ 3645727 w 5169405"/>
                <a:gd name="connsiteY62" fmla="*/ 203762 h 3462355"/>
                <a:gd name="connsiteX63" fmla="*/ 731747 w 5169405"/>
                <a:gd name="connsiteY63" fmla="*/ 166580 h 3462355"/>
                <a:gd name="connsiteX64" fmla="*/ 963069 w 5169405"/>
                <a:gd name="connsiteY64" fmla="*/ 236554 h 3462355"/>
                <a:gd name="connsiteX65" fmla="*/ 1191669 w 5169405"/>
                <a:gd name="connsiteY65" fmla="*/ 179404 h 3462355"/>
                <a:gd name="connsiteX66" fmla="*/ 1540919 w 5169405"/>
                <a:gd name="connsiteY66" fmla="*/ 319104 h 3462355"/>
                <a:gd name="connsiteX67" fmla="*/ 372154 w 5169405"/>
                <a:gd name="connsiteY67" fmla="*/ 327352 h 3462355"/>
                <a:gd name="connsiteX68" fmla="*/ 364593 w 5169405"/>
                <a:gd name="connsiteY68" fmla="*/ 326806 h 3462355"/>
                <a:gd name="connsiteX69" fmla="*/ 441344 w 5169405"/>
                <a:gd name="connsiteY69" fmla="*/ 283495 h 3462355"/>
                <a:gd name="connsiteX70" fmla="*/ 663814 w 5169405"/>
                <a:gd name="connsiteY70" fmla="*/ 180202 h 3462355"/>
                <a:gd name="connsiteX71" fmla="*/ 699675 w 5169405"/>
                <a:gd name="connsiteY71" fmla="*/ 166675 h 3462355"/>
                <a:gd name="connsiteX72" fmla="*/ 1219689 w 5169405"/>
                <a:gd name="connsiteY72" fmla="*/ 0 h 3462355"/>
                <a:gd name="connsiteX73" fmla="*/ 1255169 w 5169405"/>
                <a:gd name="connsiteY73" fmla="*/ 1207 h 3462355"/>
                <a:gd name="connsiteX74" fmla="*/ 1553619 w 5169405"/>
                <a:gd name="connsiteY74" fmla="*/ 14304 h 3462355"/>
                <a:gd name="connsiteX75" fmla="*/ 1985419 w 5169405"/>
                <a:gd name="connsiteY75" fmla="*/ 52404 h 3462355"/>
                <a:gd name="connsiteX76" fmla="*/ 2563269 w 5169405"/>
                <a:gd name="connsiteY76" fmla="*/ 52404 h 3462355"/>
                <a:gd name="connsiteX77" fmla="*/ 3376069 w 5169405"/>
                <a:gd name="connsiteY77" fmla="*/ 109554 h 3462355"/>
                <a:gd name="connsiteX78" fmla="*/ 3794617 w 5169405"/>
                <a:gd name="connsiteY78" fmla="*/ 156838 h 3462355"/>
                <a:gd name="connsiteX79" fmla="*/ 3856643 w 5169405"/>
                <a:gd name="connsiteY79" fmla="*/ 165621 h 3462355"/>
                <a:gd name="connsiteX80" fmla="*/ 3895298 w 5169405"/>
                <a:gd name="connsiteY80" fmla="*/ 180202 h 3462355"/>
                <a:gd name="connsiteX81" fmla="*/ 3915200 w 5169405"/>
                <a:gd name="connsiteY81" fmla="*/ 189443 h 3462355"/>
                <a:gd name="connsiteX82" fmla="*/ 3914945 w 5169405"/>
                <a:gd name="connsiteY82" fmla="*/ 189468 h 3462355"/>
                <a:gd name="connsiteX83" fmla="*/ 3699919 w 5169405"/>
                <a:gd name="connsiteY83" fmla="*/ 192104 h 3462355"/>
                <a:gd name="connsiteX84" fmla="*/ 3236369 w 5169405"/>
                <a:gd name="connsiteY84" fmla="*/ 179404 h 3462355"/>
                <a:gd name="connsiteX85" fmla="*/ 2880769 w 5169405"/>
                <a:gd name="connsiteY85" fmla="*/ 198454 h 3462355"/>
                <a:gd name="connsiteX86" fmla="*/ 2423569 w 5169405"/>
                <a:gd name="connsiteY86" fmla="*/ 192104 h 3462355"/>
                <a:gd name="connsiteX87" fmla="*/ 1833019 w 5169405"/>
                <a:gd name="connsiteY87" fmla="*/ 179404 h 3462355"/>
                <a:gd name="connsiteX88" fmla="*/ 994819 w 5169405"/>
                <a:gd name="connsiteY88" fmla="*/ 84154 h 3462355"/>
                <a:gd name="connsiteX89" fmla="*/ 922853 w 5169405"/>
                <a:gd name="connsiteY89" fmla="*/ 84114 h 3462355"/>
                <a:gd name="connsiteX90" fmla="*/ 1154697 w 5169405"/>
                <a:gd name="connsiteY90" fmla="*/ 14770 h 3462355"/>
                <a:gd name="connsiteX0" fmla="*/ 4218882 w 5169405"/>
                <a:gd name="connsiteY0" fmla="*/ 1402902 h 3462355"/>
                <a:gd name="connsiteX1" fmla="*/ 5057921 w 5169405"/>
                <a:gd name="connsiteY1" fmla="*/ 1226800 h 3462355"/>
                <a:gd name="connsiteX2" fmla="*/ 5081224 w 5169405"/>
                <a:gd name="connsiteY2" fmla="*/ 1235285 h 3462355"/>
                <a:gd name="connsiteX3" fmla="*/ 5110694 w 5169405"/>
                <a:gd name="connsiteY3" fmla="*/ 1306447 h 3462355"/>
                <a:gd name="connsiteX4" fmla="*/ 5169405 w 5169405"/>
                <a:gd name="connsiteY4" fmla="*/ 1668060 h 3462355"/>
                <a:gd name="connsiteX5" fmla="*/ 2279556 w 5169405"/>
                <a:gd name="connsiteY5" fmla="*/ 3462355 h 3462355"/>
                <a:gd name="connsiteX6" fmla="*/ 1984086 w 5169405"/>
                <a:gd name="connsiteY6" fmla="*/ 3453092 h 3462355"/>
                <a:gd name="connsiteX7" fmla="*/ 1935165 w 5169405"/>
                <a:gd name="connsiteY7" fmla="*/ 3448456 h 3462355"/>
                <a:gd name="connsiteX8" fmla="*/ 1986671 w 5169405"/>
                <a:gd name="connsiteY8" fmla="*/ 3407959 h 3462355"/>
                <a:gd name="connsiteX9" fmla="*/ 2046643 w 5169405"/>
                <a:gd name="connsiteY9" fmla="*/ 3246694 h 3462355"/>
                <a:gd name="connsiteX10" fmla="*/ 847571 w 5169405"/>
                <a:gd name="connsiteY10" fmla="*/ 2953396 h 3462355"/>
                <a:gd name="connsiteX11" fmla="*/ 1045978 w 5169405"/>
                <a:gd name="connsiteY11" fmla="*/ 2634218 h 3462355"/>
                <a:gd name="connsiteX12" fmla="*/ 813065 w 5169405"/>
                <a:gd name="connsiteY12" fmla="*/ 2349546 h 3462355"/>
                <a:gd name="connsiteX13" fmla="*/ 588778 w 5169405"/>
                <a:gd name="connsiteY13" fmla="*/ 1814709 h 3462355"/>
                <a:gd name="connsiteX14" fmla="*/ 1623948 w 5169405"/>
                <a:gd name="connsiteY14" fmla="*/ 1650807 h 3462355"/>
                <a:gd name="connsiteX15" fmla="*/ 1511805 w 5169405"/>
                <a:gd name="connsiteY15" fmla="*/ 1357509 h 3462355"/>
                <a:gd name="connsiteX16" fmla="*/ 2935163 w 5169405"/>
                <a:gd name="connsiteY16" fmla="*/ 1176354 h 3462355"/>
                <a:gd name="connsiteX17" fmla="*/ 4218882 w 5169405"/>
                <a:gd name="connsiteY17" fmla="*/ 1402902 h 3462355"/>
                <a:gd name="connsiteX18" fmla="*/ 2997562 w 5169405"/>
                <a:gd name="connsiteY18" fmla="*/ 863663 h 3462355"/>
                <a:gd name="connsiteX19" fmla="*/ 3030054 w 5169405"/>
                <a:gd name="connsiteY19" fmla="*/ 917562 h 3462355"/>
                <a:gd name="connsiteX20" fmla="*/ 2840273 w 5169405"/>
                <a:gd name="connsiteY20" fmla="*/ 1029705 h 3462355"/>
                <a:gd name="connsiteX21" fmla="*/ 2667744 w 5169405"/>
                <a:gd name="connsiteY21" fmla="*/ 1107343 h 3462355"/>
                <a:gd name="connsiteX22" fmla="*/ 2167412 w 5169405"/>
                <a:gd name="connsiteY22" fmla="*/ 986573 h 3462355"/>
                <a:gd name="connsiteX23" fmla="*/ 2952416 w 5169405"/>
                <a:gd name="connsiteY23" fmla="*/ 865803 h 3462355"/>
                <a:gd name="connsiteX24" fmla="*/ 2997562 w 5169405"/>
                <a:gd name="connsiteY24" fmla="*/ 863663 h 3462355"/>
                <a:gd name="connsiteX25" fmla="*/ 3573518 w 5169405"/>
                <a:gd name="connsiteY25" fmla="*/ 603037 h 3462355"/>
                <a:gd name="connsiteX26" fmla="*/ 3909948 w 5169405"/>
                <a:gd name="connsiteY26" fmla="*/ 652897 h 3462355"/>
                <a:gd name="connsiteX27" fmla="*/ 4384401 w 5169405"/>
                <a:gd name="connsiteY27" fmla="*/ 717005 h 3462355"/>
                <a:gd name="connsiteX28" fmla="*/ 3797805 w 5169405"/>
                <a:gd name="connsiteY28" fmla="*/ 724129 h 3462355"/>
                <a:gd name="connsiteX29" fmla="*/ 3728794 w 5169405"/>
                <a:gd name="connsiteY29" fmla="*/ 788236 h 3462355"/>
                <a:gd name="connsiteX30" fmla="*/ 3081812 w 5169405"/>
                <a:gd name="connsiteY30" fmla="*/ 745498 h 3462355"/>
                <a:gd name="connsiteX31" fmla="*/ 3133571 w 5169405"/>
                <a:gd name="connsiteY31" fmla="*/ 660021 h 3462355"/>
                <a:gd name="connsiteX32" fmla="*/ 3573518 w 5169405"/>
                <a:gd name="connsiteY32" fmla="*/ 603037 h 3462355"/>
                <a:gd name="connsiteX33" fmla="*/ 3884900 w 5169405"/>
                <a:gd name="connsiteY33" fmla="*/ 427631 h 3462355"/>
                <a:gd name="connsiteX34" fmla="*/ 4209375 w 5169405"/>
                <a:gd name="connsiteY34" fmla="*/ 469744 h 3462355"/>
                <a:gd name="connsiteX35" fmla="*/ 4429554 w 5169405"/>
                <a:gd name="connsiteY35" fmla="*/ 482702 h 3462355"/>
                <a:gd name="connsiteX36" fmla="*/ 4460743 w 5169405"/>
                <a:gd name="connsiteY36" fmla="*/ 493964 h 3462355"/>
                <a:gd name="connsiteX37" fmla="*/ 4464396 w 5169405"/>
                <a:gd name="connsiteY37" fmla="*/ 495906 h 3462355"/>
                <a:gd name="connsiteX38" fmla="*/ 4488296 w 5169405"/>
                <a:gd name="connsiteY38" fmla="*/ 512233 h 3462355"/>
                <a:gd name="connsiteX39" fmla="*/ 4489109 w 5169405"/>
                <a:gd name="connsiteY39" fmla="*/ 514227 h 3462355"/>
                <a:gd name="connsiteX40" fmla="*/ 4417966 w 5169405"/>
                <a:gd name="connsiteY40" fmla="*/ 528055 h 3462355"/>
                <a:gd name="connsiteX41" fmla="*/ 3629955 w 5169405"/>
                <a:gd name="connsiteY41" fmla="*/ 518336 h 3462355"/>
                <a:gd name="connsiteX42" fmla="*/ 3496688 w 5169405"/>
                <a:gd name="connsiteY42" fmla="*/ 450307 h 3462355"/>
                <a:gd name="connsiteX43" fmla="*/ 3884900 w 5169405"/>
                <a:gd name="connsiteY43" fmla="*/ 427631 h 3462355"/>
                <a:gd name="connsiteX44" fmla="*/ 237129 w 5169405"/>
                <a:gd name="connsiteY44" fmla="*/ 398735 h 3462355"/>
                <a:gd name="connsiteX45" fmla="*/ 252266 w 5169405"/>
                <a:gd name="connsiteY45" fmla="*/ 402845 h 3462355"/>
                <a:gd name="connsiteX46" fmla="*/ 347119 w 5169405"/>
                <a:gd name="connsiteY46" fmla="*/ 439754 h 3462355"/>
                <a:gd name="connsiteX47" fmla="*/ 455069 w 5169405"/>
                <a:gd name="connsiteY47" fmla="*/ 471504 h 3462355"/>
                <a:gd name="connsiteX48" fmla="*/ 670969 w 5169405"/>
                <a:gd name="connsiteY48" fmla="*/ 554054 h 3462355"/>
                <a:gd name="connsiteX49" fmla="*/ 277269 w 5169405"/>
                <a:gd name="connsiteY49" fmla="*/ 560404 h 3462355"/>
                <a:gd name="connsiteX50" fmla="*/ 22873 w 5169405"/>
                <a:gd name="connsiteY50" fmla="*/ 567548 h 3462355"/>
                <a:gd name="connsiteX51" fmla="*/ 0 w 5169405"/>
                <a:gd name="connsiteY51" fmla="*/ 567912 h 3462355"/>
                <a:gd name="connsiteX52" fmla="*/ 49608 w 5169405"/>
                <a:gd name="connsiteY52" fmla="*/ 526722 h 3462355"/>
                <a:gd name="connsiteX53" fmla="*/ 236124 w 5169405"/>
                <a:gd name="connsiteY53" fmla="*/ 399302 h 3462355"/>
                <a:gd name="connsiteX54" fmla="*/ 237129 w 5169405"/>
                <a:gd name="connsiteY54" fmla="*/ 398735 h 3462355"/>
                <a:gd name="connsiteX55" fmla="*/ 3645727 w 5169405"/>
                <a:gd name="connsiteY55" fmla="*/ 203762 h 3462355"/>
                <a:gd name="connsiteX56" fmla="*/ 3934869 w 5169405"/>
                <a:gd name="connsiteY56" fmla="*/ 249254 h 3462355"/>
                <a:gd name="connsiteX57" fmla="*/ 4017083 w 5169405"/>
                <a:gd name="connsiteY57" fmla="*/ 236747 h 3462355"/>
                <a:gd name="connsiteX58" fmla="*/ 4117769 w 5169405"/>
                <a:gd name="connsiteY58" fmla="*/ 283495 h 3462355"/>
                <a:gd name="connsiteX59" fmla="*/ 4278655 w 5169405"/>
                <a:gd name="connsiteY59" fmla="*/ 374284 h 3462355"/>
                <a:gd name="connsiteX60" fmla="*/ 4195405 w 5169405"/>
                <a:gd name="connsiteY60" fmla="*/ 372682 h 3462355"/>
                <a:gd name="connsiteX61" fmla="*/ 2861719 w 5169405"/>
                <a:gd name="connsiteY61" fmla="*/ 319104 h 3462355"/>
                <a:gd name="connsiteX62" fmla="*/ 3585619 w 5169405"/>
                <a:gd name="connsiteY62" fmla="*/ 204804 h 3462355"/>
                <a:gd name="connsiteX63" fmla="*/ 3645727 w 5169405"/>
                <a:gd name="connsiteY63" fmla="*/ 203762 h 3462355"/>
                <a:gd name="connsiteX64" fmla="*/ 731747 w 5169405"/>
                <a:gd name="connsiteY64" fmla="*/ 166580 h 3462355"/>
                <a:gd name="connsiteX65" fmla="*/ 963069 w 5169405"/>
                <a:gd name="connsiteY65" fmla="*/ 236554 h 3462355"/>
                <a:gd name="connsiteX66" fmla="*/ 1191669 w 5169405"/>
                <a:gd name="connsiteY66" fmla="*/ 179404 h 3462355"/>
                <a:gd name="connsiteX67" fmla="*/ 1540919 w 5169405"/>
                <a:gd name="connsiteY67" fmla="*/ 319104 h 3462355"/>
                <a:gd name="connsiteX68" fmla="*/ 372154 w 5169405"/>
                <a:gd name="connsiteY68" fmla="*/ 327352 h 3462355"/>
                <a:gd name="connsiteX69" fmla="*/ 364593 w 5169405"/>
                <a:gd name="connsiteY69" fmla="*/ 326806 h 3462355"/>
                <a:gd name="connsiteX70" fmla="*/ 441344 w 5169405"/>
                <a:gd name="connsiteY70" fmla="*/ 283495 h 3462355"/>
                <a:gd name="connsiteX71" fmla="*/ 663814 w 5169405"/>
                <a:gd name="connsiteY71" fmla="*/ 180202 h 3462355"/>
                <a:gd name="connsiteX72" fmla="*/ 699675 w 5169405"/>
                <a:gd name="connsiteY72" fmla="*/ 166675 h 3462355"/>
                <a:gd name="connsiteX73" fmla="*/ 731747 w 5169405"/>
                <a:gd name="connsiteY73" fmla="*/ 166580 h 3462355"/>
                <a:gd name="connsiteX74" fmla="*/ 1219689 w 5169405"/>
                <a:gd name="connsiteY74" fmla="*/ 0 h 3462355"/>
                <a:gd name="connsiteX75" fmla="*/ 1255169 w 5169405"/>
                <a:gd name="connsiteY75" fmla="*/ 1207 h 3462355"/>
                <a:gd name="connsiteX76" fmla="*/ 1553619 w 5169405"/>
                <a:gd name="connsiteY76" fmla="*/ 14304 h 3462355"/>
                <a:gd name="connsiteX77" fmla="*/ 1985419 w 5169405"/>
                <a:gd name="connsiteY77" fmla="*/ 52404 h 3462355"/>
                <a:gd name="connsiteX78" fmla="*/ 2563269 w 5169405"/>
                <a:gd name="connsiteY78" fmla="*/ 52404 h 3462355"/>
                <a:gd name="connsiteX79" fmla="*/ 3376069 w 5169405"/>
                <a:gd name="connsiteY79" fmla="*/ 109554 h 3462355"/>
                <a:gd name="connsiteX80" fmla="*/ 3794617 w 5169405"/>
                <a:gd name="connsiteY80" fmla="*/ 156838 h 3462355"/>
                <a:gd name="connsiteX81" fmla="*/ 3856643 w 5169405"/>
                <a:gd name="connsiteY81" fmla="*/ 165621 h 3462355"/>
                <a:gd name="connsiteX82" fmla="*/ 3895298 w 5169405"/>
                <a:gd name="connsiteY82" fmla="*/ 180202 h 3462355"/>
                <a:gd name="connsiteX83" fmla="*/ 3915200 w 5169405"/>
                <a:gd name="connsiteY83" fmla="*/ 189443 h 3462355"/>
                <a:gd name="connsiteX84" fmla="*/ 3914945 w 5169405"/>
                <a:gd name="connsiteY84" fmla="*/ 189468 h 3462355"/>
                <a:gd name="connsiteX85" fmla="*/ 3699919 w 5169405"/>
                <a:gd name="connsiteY85" fmla="*/ 192104 h 3462355"/>
                <a:gd name="connsiteX86" fmla="*/ 3236369 w 5169405"/>
                <a:gd name="connsiteY86" fmla="*/ 179404 h 3462355"/>
                <a:gd name="connsiteX87" fmla="*/ 2880769 w 5169405"/>
                <a:gd name="connsiteY87" fmla="*/ 198454 h 3462355"/>
                <a:gd name="connsiteX88" fmla="*/ 2423569 w 5169405"/>
                <a:gd name="connsiteY88" fmla="*/ 192104 h 3462355"/>
                <a:gd name="connsiteX89" fmla="*/ 1833019 w 5169405"/>
                <a:gd name="connsiteY89" fmla="*/ 179404 h 3462355"/>
                <a:gd name="connsiteX90" fmla="*/ 994819 w 5169405"/>
                <a:gd name="connsiteY90" fmla="*/ 84154 h 3462355"/>
                <a:gd name="connsiteX91" fmla="*/ 922853 w 5169405"/>
                <a:gd name="connsiteY91" fmla="*/ 84114 h 3462355"/>
                <a:gd name="connsiteX92" fmla="*/ 1154697 w 5169405"/>
                <a:gd name="connsiteY92" fmla="*/ 14770 h 3462355"/>
                <a:gd name="connsiteX93" fmla="*/ 1219689 w 5169405"/>
                <a:gd name="connsiteY93" fmla="*/ 0 h 3462355"/>
                <a:gd name="connsiteX0" fmla="*/ 4218882 w 5169405"/>
                <a:gd name="connsiteY0" fmla="*/ 1402902 h 3462355"/>
                <a:gd name="connsiteX1" fmla="*/ 5057921 w 5169405"/>
                <a:gd name="connsiteY1" fmla="*/ 1226800 h 3462355"/>
                <a:gd name="connsiteX2" fmla="*/ 5081224 w 5169405"/>
                <a:gd name="connsiteY2" fmla="*/ 1235285 h 3462355"/>
                <a:gd name="connsiteX3" fmla="*/ 5110694 w 5169405"/>
                <a:gd name="connsiteY3" fmla="*/ 1306447 h 3462355"/>
                <a:gd name="connsiteX4" fmla="*/ 5169405 w 5169405"/>
                <a:gd name="connsiteY4" fmla="*/ 1668060 h 3462355"/>
                <a:gd name="connsiteX5" fmla="*/ 2279556 w 5169405"/>
                <a:gd name="connsiteY5" fmla="*/ 3462355 h 3462355"/>
                <a:gd name="connsiteX6" fmla="*/ 1984086 w 5169405"/>
                <a:gd name="connsiteY6" fmla="*/ 3453092 h 3462355"/>
                <a:gd name="connsiteX7" fmla="*/ 1935165 w 5169405"/>
                <a:gd name="connsiteY7" fmla="*/ 3448456 h 3462355"/>
                <a:gd name="connsiteX8" fmla="*/ 1986671 w 5169405"/>
                <a:gd name="connsiteY8" fmla="*/ 3407959 h 3462355"/>
                <a:gd name="connsiteX9" fmla="*/ 2046643 w 5169405"/>
                <a:gd name="connsiteY9" fmla="*/ 3246694 h 3462355"/>
                <a:gd name="connsiteX10" fmla="*/ 847571 w 5169405"/>
                <a:gd name="connsiteY10" fmla="*/ 2953396 h 3462355"/>
                <a:gd name="connsiteX11" fmla="*/ 1045978 w 5169405"/>
                <a:gd name="connsiteY11" fmla="*/ 2634218 h 3462355"/>
                <a:gd name="connsiteX12" fmla="*/ 813065 w 5169405"/>
                <a:gd name="connsiteY12" fmla="*/ 2349546 h 3462355"/>
                <a:gd name="connsiteX13" fmla="*/ 588778 w 5169405"/>
                <a:gd name="connsiteY13" fmla="*/ 1814709 h 3462355"/>
                <a:gd name="connsiteX14" fmla="*/ 1623948 w 5169405"/>
                <a:gd name="connsiteY14" fmla="*/ 1650807 h 3462355"/>
                <a:gd name="connsiteX15" fmla="*/ 1511805 w 5169405"/>
                <a:gd name="connsiteY15" fmla="*/ 1357509 h 3462355"/>
                <a:gd name="connsiteX16" fmla="*/ 2963738 w 5169405"/>
                <a:gd name="connsiteY16" fmla="*/ 1395663 h 3462355"/>
                <a:gd name="connsiteX17" fmla="*/ 4218882 w 5169405"/>
                <a:gd name="connsiteY17" fmla="*/ 1402902 h 3462355"/>
                <a:gd name="connsiteX18" fmla="*/ 2997562 w 5169405"/>
                <a:gd name="connsiteY18" fmla="*/ 863663 h 3462355"/>
                <a:gd name="connsiteX19" fmla="*/ 3030054 w 5169405"/>
                <a:gd name="connsiteY19" fmla="*/ 917562 h 3462355"/>
                <a:gd name="connsiteX20" fmla="*/ 2840273 w 5169405"/>
                <a:gd name="connsiteY20" fmla="*/ 1029705 h 3462355"/>
                <a:gd name="connsiteX21" fmla="*/ 2667744 w 5169405"/>
                <a:gd name="connsiteY21" fmla="*/ 1107343 h 3462355"/>
                <a:gd name="connsiteX22" fmla="*/ 2167412 w 5169405"/>
                <a:gd name="connsiteY22" fmla="*/ 986573 h 3462355"/>
                <a:gd name="connsiteX23" fmla="*/ 2952416 w 5169405"/>
                <a:gd name="connsiteY23" fmla="*/ 865803 h 3462355"/>
                <a:gd name="connsiteX24" fmla="*/ 2997562 w 5169405"/>
                <a:gd name="connsiteY24" fmla="*/ 863663 h 3462355"/>
                <a:gd name="connsiteX25" fmla="*/ 3573518 w 5169405"/>
                <a:gd name="connsiteY25" fmla="*/ 603037 h 3462355"/>
                <a:gd name="connsiteX26" fmla="*/ 3909948 w 5169405"/>
                <a:gd name="connsiteY26" fmla="*/ 652897 h 3462355"/>
                <a:gd name="connsiteX27" fmla="*/ 4384401 w 5169405"/>
                <a:gd name="connsiteY27" fmla="*/ 717005 h 3462355"/>
                <a:gd name="connsiteX28" fmla="*/ 3797805 w 5169405"/>
                <a:gd name="connsiteY28" fmla="*/ 724129 h 3462355"/>
                <a:gd name="connsiteX29" fmla="*/ 3728794 w 5169405"/>
                <a:gd name="connsiteY29" fmla="*/ 788236 h 3462355"/>
                <a:gd name="connsiteX30" fmla="*/ 3081812 w 5169405"/>
                <a:gd name="connsiteY30" fmla="*/ 745498 h 3462355"/>
                <a:gd name="connsiteX31" fmla="*/ 3133571 w 5169405"/>
                <a:gd name="connsiteY31" fmla="*/ 660021 h 3462355"/>
                <a:gd name="connsiteX32" fmla="*/ 3573518 w 5169405"/>
                <a:gd name="connsiteY32" fmla="*/ 603037 h 3462355"/>
                <a:gd name="connsiteX33" fmla="*/ 3884900 w 5169405"/>
                <a:gd name="connsiteY33" fmla="*/ 427631 h 3462355"/>
                <a:gd name="connsiteX34" fmla="*/ 4209375 w 5169405"/>
                <a:gd name="connsiteY34" fmla="*/ 469744 h 3462355"/>
                <a:gd name="connsiteX35" fmla="*/ 4429554 w 5169405"/>
                <a:gd name="connsiteY35" fmla="*/ 482702 h 3462355"/>
                <a:gd name="connsiteX36" fmla="*/ 4460743 w 5169405"/>
                <a:gd name="connsiteY36" fmla="*/ 493964 h 3462355"/>
                <a:gd name="connsiteX37" fmla="*/ 4464396 w 5169405"/>
                <a:gd name="connsiteY37" fmla="*/ 495906 h 3462355"/>
                <a:gd name="connsiteX38" fmla="*/ 4488296 w 5169405"/>
                <a:gd name="connsiteY38" fmla="*/ 512233 h 3462355"/>
                <a:gd name="connsiteX39" fmla="*/ 4489109 w 5169405"/>
                <a:gd name="connsiteY39" fmla="*/ 514227 h 3462355"/>
                <a:gd name="connsiteX40" fmla="*/ 4417966 w 5169405"/>
                <a:gd name="connsiteY40" fmla="*/ 528055 h 3462355"/>
                <a:gd name="connsiteX41" fmla="*/ 3629955 w 5169405"/>
                <a:gd name="connsiteY41" fmla="*/ 518336 h 3462355"/>
                <a:gd name="connsiteX42" fmla="*/ 3496688 w 5169405"/>
                <a:gd name="connsiteY42" fmla="*/ 450307 h 3462355"/>
                <a:gd name="connsiteX43" fmla="*/ 3884900 w 5169405"/>
                <a:gd name="connsiteY43" fmla="*/ 427631 h 3462355"/>
                <a:gd name="connsiteX44" fmla="*/ 237129 w 5169405"/>
                <a:gd name="connsiteY44" fmla="*/ 398735 h 3462355"/>
                <a:gd name="connsiteX45" fmla="*/ 252266 w 5169405"/>
                <a:gd name="connsiteY45" fmla="*/ 402845 h 3462355"/>
                <a:gd name="connsiteX46" fmla="*/ 347119 w 5169405"/>
                <a:gd name="connsiteY46" fmla="*/ 439754 h 3462355"/>
                <a:gd name="connsiteX47" fmla="*/ 455069 w 5169405"/>
                <a:gd name="connsiteY47" fmla="*/ 471504 h 3462355"/>
                <a:gd name="connsiteX48" fmla="*/ 670969 w 5169405"/>
                <a:gd name="connsiteY48" fmla="*/ 554054 h 3462355"/>
                <a:gd name="connsiteX49" fmla="*/ 277269 w 5169405"/>
                <a:gd name="connsiteY49" fmla="*/ 560404 h 3462355"/>
                <a:gd name="connsiteX50" fmla="*/ 22873 w 5169405"/>
                <a:gd name="connsiteY50" fmla="*/ 567548 h 3462355"/>
                <a:gd name="connsiteX51" fmla="*/ 0 w 5169405"/>
                <a:gd name="connsiteY51" fmla="*/ 567912 h 3462355"/>
                <a:gd name="connsiteX52" fmla="*/ 49608 w 5169405"/>
                <a:gd name="connsiteY52" fmla="*/ 526722 h 3462355"/>
                <a:gd name="connsiteX53" fmla="*/ 236124 w 5169405"/>
                <a:gd name="connsiteY53" fmla="*/ 399302 h 3462355"/>
                <a:gd name="connsiteX54" fmla="*/ 237129 w 5169405"/>
                <a:gd name="connsiteY54" fmla="*/ 398735 h 3462355"/>
                <a:gd name="connsiteX55" fmla="*/ 3645727 w 5169405"/>
                <a:gd name="connsiteY55" fmla="*/ 203762 h 3462355"/>
                <a:gd name="connsiteX56" fmla="*/ 3934869 w 5169405"/>
                <a:gd name="connsiteY56" fmla="*/ 249254 h 3462355"/>
                <a:gd name="connsiteX57" fmla="*/ 4017083 w 5169405"/>
                <a:gd name="connsiteY57" fmla="*/ 236747 h 3462355"/>
                <a:gd name="connsiteX58" fmla="*/ 4117769 w 5169405"/>
                <a:gd name="connsiteY58" fmla="*/ 283495 h 3462355"/>
                <a:gd name="connsiteX59" fmla="*/ 4278655 w 5169405"/>
                <a:gd name="connsiteY59" fmla="*/ 374284 h 3462355"/>
                <a:gd name="connsiteX60" fmla="*/ 4195405 w 5169405"/>
                <a:gd name="connsiteY60" fmla="*/ 372682 h 3462355"/>
                <a:gd name="connsiteX61" fmla="*/ 2861719 w 5169405"/>
                <a:gd name="connsiteY61" fmla="*/ 319104 h 3462355"/>
                <a:gd name="connsiteX62" fmla="*/ 3585619 w 5169405"/>
                <a:gd name="connsiteY62" fmla="*/ 204804 h 3462355"/>
                <a:gd name="connsiteX63" fmla="*/ 3645727 w 5169405"/>
                <a:gd name="connsiteY63" fmla="*/ 203762 h 3462355"/>
                <a:gd name="connsiteX64" fmla="*/ 731747 w 5169405"/>
                <a:gd name="connsiteY64" fmla="*/ 166580 h 3462355"/>
                <a:gd name="connsiteX65" fmla="*/ 963069 w 5169405"/>
                <a:gd name="connsiteY65" fmla="*/ 236554 h 3462355"/>
                <a:gd name="connsiteX66" fmla="*/ 1191669 w 5169405"/>
                <a:gd name="connsiteY66" fmla="*/ 179404 h 3462355"/>
                <a:gd name="connsiteX67" fmla="*/ 1540919 w 5169405"/>
                <a:gd name="connsiteY67" fmla="*/ 319104 h 3462355"/>
                <a:gd name="connsiteX68" fmla="*/ 372154 w 5169405"/>
                <a:gd name="connsiteY68" fmla="*/ 327352 h 3462355"/>
                <a:gd name="connsiteX69" fmla="*/ 364593 w 5169405"/>
                <a:gd name="connsiteY69" fmla="*/ 326806 h 3462355"/>
                <a:gd name="connsiteX70" fmla="*/ 441344 w 5169405"/>
                <a:gd name="connsiteY70" fmla="*/ 283495 h 3462355"/>
                <a:gd name="connsiteX71" fmla="*/ 663814 w 5169405"/>
                <a:gd name="connsiteY71" fmla="*/ 180202 h 3462355"/>
                <a:gd name="connsiteX72" fmla="*/ 699675 w 5169405"/>
                <a:gd name="connsiteY72" fmla="*/ 166675 h 3462355"/>
                <a:gd name="connsiteX73" fmla="*/ 731747 w 5169405"/>
                <a:gd name="connsiteY73" fmla="*/ 166580 h 3462355"/>
                <a:gd name="connsiteX74" fmla="*/ 1219689 w 5169405"/>
                <a:gd name="connsiteY74" fmla="*/ 0 h 3462355"/>
                <a:gd name="connsiteX75" fmla="*/ 1255169 w 5169405"/>
                <a:gd name="connsiteY75" fmla="*/ 1207 h 3462355"/>
                <a:gd name="connsiteX76" fmla="*/ 1553619 w 5169405"/>
                <a:gd name="connsiteY76" fmla="*/ 14304 h 3462355"/>
                <a:gd name="connsiteX77" fmla="*/ 1985419 w 5169405"/>
                <a:gd name="connsiteY77" fmla="*/ 52404 h 3462355"/>
                <a:gd name="connsiteX78" fmla="*/ 2563269 w 5169405"/>
                <a:gd name="connsiteY78" fmla="*/ 52404 h 3462355"/>
                <a:gd name="connsiteX79" fmla="*/ 3376069 w 5169405"/>
                <a:gd name="connsiteY79" fmla="*/ 109554 h 3462355"/>
                <a:gd name="connsiteX80" fmla="*/ 3794617 w 5169405"/>
                <a:gd name="connsiteY80" fmla="*/ 156838 h 3462355"/>
                <a:gd name="connsiteX81" fmla="*/ 3856643 w 5169405"/>
                <a:gd name="connsiteY81" fmla="*/ 165621 h 3462355"/>
                <a:gd name="connsiteX82" fmla="*/ 3895298 w 5169405"/>
                <a:gd name="connsiteY82" fmla="*/ 180202 h 3462355"/>
                <a:gd name="connsiteX83" fmla="*/ 3915200 w 5169405"/>
                <a:gd name="connsiteY83" fmla="*/ 189443 h 3462355"/>
                <a:gd name="connsiteX84" fmla="*/ 3914945 w 5169405"/>
                <a:gd name="connsiteY84" fmla="*/ 189468 h 3462355"/>
                <a:gd name="connsiteX85" fmla="*/ 3699919 w 5169405"/>
                <a:gd name="connsiteY85" fmla="*/ 192104 h 3462355"/>
                <a:gd name="connsiteX86" fmla="*/ 3236369 w 5169405"/>
                <a:gd name="connsiteY86" fmla="*/ 179404 h 3462355"/>
                <a:gd name="connsiteX87" fmla="*/ 2880769 w 5169405"/>
                <a:gd name="connsiteY87" fmla="*/ 198454 h 3462355"/>
                <a:gd name="connsiteX88" fmla="*/ 2423569 w 5169405"/>
                <a:gd name="connsiteY88" fmla="*/ 192104 h 3462355"/>
                <a:gd name="connsiteX89" fmla="*/ 1833019 w 5169405"/>
                <a:gd name="connsiteY89" fmla="*/ 179404 h 3462355"/>
                <a:gd name="connsiteX90" fmla="*/ 994819 w 5169405"/>
                <a:gd name="connsiteY90" fmla="*/ 84154 h 3462355"/>
                <a:gd name="connsiteX91" fmla="*/ 922853 w 5169405"/>
                <a:gd name="connsiteY91" fmla="*/ 84114 h 3462355"/>
                <a:gd name="connsiteX92" fmla="*/ 1154697 w 5169405"/>
                <a:gd name="connsiteY92" fmla="*/ 14770 h 3462355"/>
                <a:gd name="connsiteX93" fmla="*/ 1219689 w 5169405"/>
                <a:gd name="connsiteY93" fmla="*/ 0 h 34623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5169405" h="3462355">
                  <a:moveTo>
                    <a:pt x="4218882" y="1402902"/>
                  </a:moveTo>
                  <a:cubicBezTo>
                    <a:pt x="4518784" y="1405037"/>
                    <a:pt x="4835328" y="1160054"/>
                    <a:pt x="5057921" y="1226800"/>
                  </a:cubicBezTo>
                  <a:lnTo>
                    <a:pt x="5081224" y="1235285"/>
                  </a:lnTo>
                  <a:lnTo>
                    <a:pt x="5110694" y="1306447"/>
                  </a:lnTo>
                  <a:cubicBezTo>
                    <a:pt x="5149189" y="1423251"/>
                    <a:pt x="5169405" y="1544190"/>
                    <a:pt x="5169405" y="1668060"/>
                  </a:cubicBezTo>
                  <a:cubicBezTo>
                    <a:pt x="5169405" y="2659022"/>
                    <a:pt x="3875576" y="3462355"/>
                    <a:pt x="2279556" y="3462355"/>
                  </a:cubicBezTo>
                  <a:cubicBezTo>
                    <a:pt x="2179805" y="3462355"/>
                    <a:pt x="2081234" y="3459217"/>
                    <a:pt x="1984086" y="3453092"/>
                  </a:cubicBezTo>
                  <a:lnTo>
                    <a:pt x="1935165" y="3448456"/>
                  </a:lnTo>
                  <a:lnTo>
                    <a:pt x="1986671" y="3407959"/>
                  </a:lnTo>
                  <a:cubicBezTo>
                    <a:pt x="2061402" y="3348593"/>
                    <a:pt x="2121046" y="3290365"/>
                    <a:pt x="2046643" y="3246694"/>
                  </a:cubicBezTo>
                  <a:cubicBezTo>
                    <a:pt x="1848236" y="3130238"/>
                    <a:pt x="1014348" y="3055475"/>
                    <a:pt x="847571" y="2953396"/>
                  </a:cubicBezTo>
                  <a:cubicBezTo>
                    <a:pt x="680793" y="2851317"/>
                    <a:pt x="1051729" y="2734860"/>
                    <a:pt x="1045978" y="2634218"/>
                  </a:cubicBezTo>
                  <a:cubicBezTo>
                    <a:pt x="1040227" y="2533576"/>
                    <a:pt x="889265" y="2486131"/>
                    <a:pt x="813065" y="2349546"/>
                  </a:cubicBezTo>
                  <a:cubicBezTo>
                    <a:pt x="736865" y="2212961"/>
                    <a:pt x="453631" y="1931165"/>
                    <a:pt x="588778" y="1814709"/>
                  </a:cubicBezTo>
                  <a:cubicBezTo>
                    <a:pt x="723925" y="1698253"/>
                    <a:pt x="1470110" y="1727007"/>
                    <a:pt x="1623948" y="1650807"/>
                  </a:cubicBezTo>
                  <a:cubicBezTo>
                    <a:pt x="1777786" y="1574607"/>
                    <a:pt x="1288507" y="1400033"/>
                    <a:pt x="1511805" y="1357509"/>
                  </a:cubicBezTo>
                  <a:cubicBezTo>
                    <a:pt x="1735103" y="1314985"/>
                    <a:pt x="2512559" y="1388098"/>
                    <a:pt x="2963738" y="1395663"/>
                  </a:cubicBezTo>
                  <a:cubicBezTo>
                    <a:pt x="3414917" y="1403228"/>
                    <a:pt x="3739037" y="1399487"/>
                    <a:pt x="4218882" y="1402902"/>
                  </a:cubicBezTo>
                  <a:close/>
                  <a:moveTo>
                    <a:pt x="2997562" y="863663"/>
                  </a:moveTo>
                  <a:cubicBezTo>
                    <a:pt x="3083520" y="863467"/>
                    <a:pt x="3041377" y="894918"/>
                    <a:pt x="3030054" y="917562"/>
                  </a:cubicBezTo>
                  <a:cubicBezTo>
                    <a:pt x="3017114" y="943441"/>
                    <a:pt x="2900658" y="998075"/>
                    <a:pt x="2840273" y="1029705"/>
                  </a:cubicBezTo>
                  <a:cubicBezTo>
                    <a:pt x="2779888" y="1061335"/>
                    <a:pt x="2779887" y="1114532"/>
                    <a:pt x="2667744" y="1107343"/>
                  </a:cubicBezTo>
                  <a:cubicBezTo>
                    <a:pt x="2555601" y="1100154"/>
                    <a:pt x="2119967" y="1026830"/>
                    <a:pt x="2167412" y="986573"/>
                  </a:cubicBezTo>
                  <a:cubicBezTo>
                    <a:pt x="2214857" y="946316"/>
                    <a:pt x="2808642" y="877305"/>
                    <a:pt x="2952416" y="865803"/>
                  </a:cubicBezTo>
                  <a:cubicBezTo>
                    <a:pt x="2970388" y="864365"/>
                    <a:pt x="2985282" y="863691"/>
                    <a:pt x="2997562" y="863663"/>
                  </a:cubicBezTo>
                  <a:close/>
                  <a:moveTo>
                    <a:pt x="3573518" y="603037"/>
                  </a:moveTo>
                  <a:cubicBezTo>
                    <a:pt x="3702914" y="601849"/>
                    <a:pt x="3774801" y="633902"/>
                    <a:pt x="3909948" y="652897"/>
                  </a:cubicBezTo>
                  <a:cubicBezTo>
                    <a:pt x="3909948" y="652897"/>
                    <a:pt x="4403091" y="705134"/>
                    <a:pt x="4384401" y="717005"/>
                  </a:cubicBezTo>
                  <a:cubicBezTo>
                    <a:pt x="4365711" y="728877"/>
                    <a:pt x="3907073" y="712258"/>
                    <a:pt x="3797805" y="724129"/>
                  </a:cubicBezTo>
                  <a:cubicBezTo>
                    <a:pt x="3688537" y="736001"/>
                    <a:pt x="3848126" y="784675"/>
                    <a:pt x="3728794" y="788236"/>
                  </a:cubicBezTo>
                  <a:cubicBezTo>
                    <a:pt x="3609462" y="791798"/>
                    <a:pt x="3181016" y="766867"/>
                    <a:pt x="3081812" y="745498"/>
                  </a:cubicBezTo>
                  <a:cubicBezTo>
                    <a:pt x="2982608" y="724129"/>
                    <a:pt x="3057371" y="683765"/>
                    <a:pt x="3133571" y="660021"/>
                  </a:cubicBezTo>
                  <a:cubicBezTo>
                    <a:pt x="3209771" y="636277"/>
                    <a:pt x="3444122" y="604224"/>
                    <a:pt x="3573518" y="603037"/>
                  </a:cubicBezTo>
                  <a:close/>
                  <a:moveTo>
                    <a:pt x="3884900" y="427631"/>
                  </a:moveTo>
                  <a:cubicBezTo>
                    <a:pt x="4003681" y="430870"/>
                    <a:pt x="4118599" y="460565"/>
                    <a:pt x="4209375" y="469744"/>
                  </a:cubicBezTo>
                  <a:cubicBezTo>
                    <a:pt x="4300150" y="478923"/>
                    <a:pt x="4395754" y="470824"/>
                    <a:pt x="4429554" y="482702"/>
                  </a:cubicBezTo>
                  <a:cubicBezTo>
                    <a:pt x="4438004" y="485672"/>
                    <a:pt x="4449834" y="489620"/>
                    <a:pt x="4460743" y="493964"/>
                  </a:cubicBezTo>
                  <a:lnTo>
                    <a:pt x="4464396" y="495906"/>
                  </a:lnTo>
                  <a:lnTo>
                    <a:pt x="4488296" y="512233"/>
                  </a:lnTo>
                  <a:lnTo>
                    <a:pt x="4489109" y="514227"/>
                  </a:lnTo>
                  <a:cubicBezTo>
                    <a:pt x="4486817" y="520564"/>
                    <a:pt x="4467941" y="525828"/>
                    <a:pt x="4417966" y="528055"/>
                  </a:cubicBezTo>
                  <a:cubicBezTo>
                    <a:pt x="4284699" y="533994"/>
                    <a:pt x="3783501" y="531294"/>
                    <a:pt x="3629955" y="518336"/>
                  </a:cubicBezTo>
                  <a:cubicBezTo>
                    <a:pt x="3476409" y="505379"/>
                    <a:pt x="3454197" y="465424"/>
                    <a:pt x="3496688" y="450307"/>
                  </a:cubicBezTo>
                  <a:cubicBezTo>
                    <a:pt x="3539180" y="435190"/>
                    <a:pt x="3766119" y="424391"/>
                    <a:pt x="3884900" y="427631"/>
                  </a:cubicBezTo>
                  <a:close/>
                  <a:moveTo>
                    <a:pt x="237129" y="398735"/>
                  </a:moveTo>
                  <a:lnTo>
                    <a:pt x="252266" y="402845"/>
                  </a:lnTo>
                  <a:cubicBezTo>
                    <a:pt x="289969" y="416471"/>
                    <a:pt x="316957" y="431817"/>
                    <a:pt x="347119" y="439754"/>
                  </a:cubicBezTo>
                  <a:cubicBezTo>
                    <a:pt x="407444" y="455629"/>
                    <a:pt x="401094" y="452454"/>
                    <a:pt x="455069" y="471504"/>
                  </a:cubicBezTo>
                  <a:cubicBezTo>
                    <a:pt x="509044" y="490554"/>
                    <a:pt x="700602" y="539237"/>
                    <a:pt x="670969" y="554054"/>
                  </a:cubicBezTo>
                  <a:cubicBezTo>
                    <a:pt x="641336" y="568871"/>
                    <a:pt x="277269" y="560404"/>
                    <a:pt x="277269" y="560404"/>
                  </a:cubicBezTo>
                  <a:cubicBezTo>
                    <a:pt x="202657" y="561463"/>
                    <a:pt x="112169" y="565167"/>
                    <a:pt x="22873" y="567548"/>
                  </a:cubicBezTo>
                  <a:lnTo>
                    <a:pt x="0" y="567912"/>
                  </a:lnTo>
                  <a:lnTo>
                    <a:pt x="49608" y="526722"/>
                  </a:lnTo>
                  <a:cubicBezTo>
                    <a:pt x="108502" y="482413"/>
                    <a:pt x="170754" y="439890"/>
                    <a:pt x="236124" y="399302"/>
                  </a:cubicBezTo>
                  <a:lnTo>
                    <a:pt x="237129" y="398735"/>
                  </a:lnTo>
                  <a:close/>
                  <a:moveTo>
                    <a:pt x="3645727" y="203762"/>
                  </a:moveTo>
                  <a:cubicBezTo>
                    <a:pt x="3771075" y="208392"/>
                    <a:pt x="3801519" y="257589"/>
                    <a:pt x="3934869" y="249254"/>
                  </a:cubicBezTo>
                  <a:lnTo>
                    <a:pt x="4017083" y="236747"/>
                  </a:lnTo>
                  <a:lnTo>
                    <a:pt x="4117769" y="283495"/>
                  </a:lnTo>
                  <a:lnTo>
                    <a:pt x="4278655" y="374284"/>
                  </a:lnTo>
                  <a:lnTo>
                    <a:pt x="4195405" y="372682"/>
                  </a:lnTo>
                  <a:cubicBezTo>
                    <a:pt x="3646043" y="361024"/>
                    <a:pt x="3004594" y="336964"/>
                    <a:pt x="2861719" y="319104"/>
                  </a:cubicBezTo>
                  <a:cubicBezTo>
                    <a:pt x="2633119" y="290529"/>
                    <a:pt x="3406761" y="216446"/>
                    <a:pt x="3585619" y="204804"/>
                  </a:cubicBezTo>
                  <a:cubicBezTo>
                    <a:pt x="3607976" y="203349"/>
                    <a:pt x="3627820" y="203101"/>
                    <a:pt x="3645727" y="203762"/>
                  </a:cubicBezTo>
                  <a:close/>
                  <a:moveTo>
                    <a:pt x="731747" y="166580"/>
                  </a:moveTo>
                  <a:cubicBezTo>
                    <a:pt x="824858" y="174509"/>
                    <a:pt x="889912" y="234702"/>
                    <a:pt x="963069" y="236554"/>
                  </a:cubicBezTo>
                  <a:cubicBezTo>
                    <a:pt x="1046677" y="238671"/>
                    <a:pt x="1095361" y="165646"/>
                    <a:pt x="1191669" y="179404"/>
                  </a:cubicBezTo>
                  <a:cubicBezTo>
                    <a:pt x="1287977" y="193162"/>
                    <a:pt x="1692261" y="295821"/>
                    <a:pt x="1540919" y="319104"/>
                  </a:cubicBezTo>
                  <a:cubicBezTo>
                    <a:pt x="1408495" y="339477"/>
                    <a:pt x="653772" y="343644"/>
                    <a:pt x="372154" y="327352"/>
                  </a:cubicBezTo>
                  <a:lnTo>
                    <a:pt x="364593" y="326806"/>
                  </a:lnTo>
                  <a:lnTo>
                    <a:pt x="441344" y="283495"/>
                  </a:lnTo>
                  <a:cubicBezTo>
                    <a:pt x="512706" y="246928"/>
                    <a:pt x="586944" y="212447"/>
                    <a:pt x="663814" y="180202"/>
                  </a:cubicBezTo>
                  <a:lnTo>
                    <a:pt x="699675" y="166675"/>
                  </a:lnTo>
                  <a:lnTo>
                    <a:pt x="731747" y="166580"/>
                  </a:lnTo>
                  <a:close/>
                  <a:moveTo>
                    <a:pt x="1219689" y="0"/>
                  </a:moveTo>
                  <a:lnTo>
                    <a:pt x="1255169" y="1207"/>
                  </a:lnTo>
                  <a:lnTo>
                    <a:pt x="1553619" y="14304"/>
                  </a:lnTo>
                  <a:cubicBezTo>
                    <a:pt x="1706019" y="23829"/>
                    <a:pt x="1817144" y="46054"/>
                    <a:pt x="1985419" y="52404"/>
                  </a:cubicBezTo>
                  <a:cubicBezTo>
                    <a:pt x="2153694" y="58754"/>
                    <a:pt x="2331494" y="42879"/>
                    <a:pt x="2563269" y="52404"/>
                  </a:cubicBezTo>
                  <a:cubicBezTo>
                    <a:pt x="2795044" y="61929"/>
                    <a:pt x="3147469" y="88387"/>
                    <a:pt x="3376069" y="109554"/>
                  </a:cubicBezTo>
                  <a:cubicBezTo>
                    <a:pt x="3518944" y="122784"/>
                    <a:pt x="3680423" y="141387"/>
                    <a:pt x="3794617" y="156838"/>
                  </a:cubicBezTo>
                  <a:lnTo>
                    <a:pt x="3856643" y="165621"/>
                  </a:lnTo>
                  <a:lnTo>
                    <a:pt x="3895298" y="180202"/>
                  </a:lnTo>
                  <a:lnTo>
                    <a:pt x="3915200" y="189443"/>
                  </a:lnTo>
                  <a:lnTo>
                    <a:pt x="3914945" y="189468"/>
                  </a:lnTo>
                  <a:cubicBezTo>
                    <a:pt x="3867351" y="192517"/>
                    <a:pt x="3772680" y="192104"/>
                    <a:pt x="3699919" y="192104"/>
                  </a:cubicBezTo>
                  <a:cubicBezTo>
                    <a:pt x="3583502" y="192104"/>
                    <a:pt x="3372894" y="178346"/>
                    <a:pt x="3236369" y="179404"/>
                  </a:cubicBezTo>
                  <a:cubicBezTo>
                    <a:pt x="3099844" y="180462"/>
                    <a:pt x="3016236" y="196337"/>
                    <a:pt x="2880769" y="198454"/>
                  </a:cubicBezTo>
                  <a:lnTo>
                    <a:pt x="2423569" y="192104"/>
                  </a:lnTo>
                  <a:lnTo>
                    <a:pt x="1833019" y="179404"/>
                  </a:lnTo>
                  <a:cubicBezTo>
                    <a:pt x="1594894" y="161412"/>
                    <a:pt x="1368411" y="92621"/>
                    <a:pt x="994819" y="84154"/>
                  </a:cubicBezTo>
                  <a:lnTo>
                    <a:pt x="922853" y="84114"/>
                  </a:lnTo>
                  <a:lnTo>
                    <a:pt x="1154697" y="14770"/>
                  </a:lnTo>
                  <a:lnTo>
                    <a:pt x="1219689" y="0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69900">
                    <a:alpha val="50000"/>
                  </a:srgbClr>
                </a:gs>
                <a:gs pos="50000">
                  <a:srgbClr val="70AD47">
                    <a:lumMod val="50000"/>
                  </a:srgbClr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6" name="フリーフォーム: 図形 485">
              <a:extLst>
                <a:ext uri="{FF2B5EF4-FFF2-40B4-BE49-F238E27FC236}">
                  <a16:creationId xmlns:a16="http://schemas.microsoft.com/office/drawing/2014/main" id="{39ADD7D9-6007-48F1-B4E6-7F4906851A99}"/>
                </a:ext>
              </a:extLst>
            </p:cNvPr>
            <p:cNvSpPr/>
            <p:nvPr/>
          </p:nvSpPr>
          <p:spPr>
            <a:xfrm rot="18900000" flipH="1">
              <a:off x="662842" y="2376363"/>
              <a:ext cx="1009077" cy="1009077"/>
            </a:xfrm>
            <a:custGeom>
              <a:avLst/>
              <a:gdLst>
                <a:gd name="connsiteX0" fmla="*/ 348428 w 1009077"/>
                <a:gd name="connsiteY0" fmla="*/ 348427 h 1009077"/>
                <a:gd name="connsiteX1" fmla="*/ 639469 w 1009077"/>
                <a:gd name="connsiteY1" fmla="*/ 348427 h 1009077"/>
                <a:gd name="connsiteX2" fmla="*/ 639469 w 1009077"/>
                <a:gd name="connsiteY2" fmla="*/ 639468 h 1009077"/>
                <a:gd name="connsiteX3" fmla="*/ 348428 w 1009077"/>
                <a:gd name="connsiteY3" fmla="*/ 639468 h 1009077"/>
                <a:gd name="connsiteX4" fmla="*/ 0 w 1009077"/>
                <a:gd name="connsiteY4" fmla="*/ 302708 h 1009077"/>
                <a:gd name="connsiteX5" fmla="*/ 0 w 1009077"/>
                <a:gd name="connsiteY5" fmla="*/ 348427 h 1009077"/>
                <a:gd name="connsiteX6" fmla="*/ 302709 w 1009077"/>
                <a:gd name="connsiteY6" fmla="*/ 348427 h 1009077"/>
                <a:gd name="connsiteX7" fmla="*/ 302709 w 1009077"/>
                <a:gd name="connsiteY7" fmla="*/ 672317 h 1009077"/>
                <a:gd name="connsiteX8" fmla="*/ 336760 w 1009077"/>
                <a:gd name="connsiteY8" fmla="*/ 672317 h 1009077"/>
                <a:gd name="connsiteX9" fmla="*/ 336760 w 1009077"/>
                <a:gd name="connsiteY9" fmla="*/ 685187 h 1009077"/>
                <a:gd name="connsiteX10" fmla="*/ 639469 w 1009077"/>
                <a:gd name="connsiteY10" fmla="*/ 685187 h 1009077"/>
                <a:gd name="connsiteX11" fmla="*/ 639469 w 1009077"/>
                <a:gd name="connsiteY11" fmla="*/ 1009077 h 1009077"/>
                <a:gd name="connsiteX12" fmla="*/ 685188 w 1009077"/>
                <a:gd name="connsiteY12" fmla="*/ 1009077 h 1009077"/>
                <a:gd name="connsiteX13" fmla="*/ 685188 w 1009077"/>
                <a:gd name="connsiteY13" fmla="*/ 685187 h 1009077"/>
                <a:gd name="connsiteX14" fmla="*/ 1009077 w 1009077"/>
                <a:gd name="connsiteY14" fmla="*/ 685187 h 1009077"/>
                <a:gd name="connsiteX15" fmla="*/ 1009077 w 1009077"/>
                <a:gd name="connsiteY15" fmla="*/ 639468 h 1009077"/>
                <a:gd name="connsiteX16" fmla="*/ 685188 w 1009077"/>
                <a:gd name="connsiteY16" fmla="*/ 639468 h 1009077"/>
                <a:gd name="connsiteX17" fmla="*/ 685188 w 1009077"/>
                <a:gd name="connsiteY17" fmla="*/ 336760 h 1009077"/>
                <a:gd name="connsiteX18" fmla="*/ 672317 w 1009077"/>
                <a:gd name="connsiteY18" fmla="*/ 336760 h 1009077"/>
                <a:gd name="connsiteX19" fmla="*/ 672317 w 1009077"/>
                <a:gd name="connsiteY19" fmla="*/ 302708 h 1009077"/>
                <a:gd name="connsiteX20" fmla="*/ 348428 w 1009077"/>
                <a:gd name="connsiteY20" fmla="*/ 302708 h 1009077"/>
                <a:gd name="connsiteX21" fmla="*/ 348428 w 1009077"/>
                <a:gd name="connsiteY21" fmla="*/ 0 h 1009077"/>
                <a:gd name="connsiteX22" fmla="*/ 302709 w 1009077"/>
                <a:gd name="connsiteY22" fmla="*/ 0 h 1009077"/>
                <a:gd name="connsiteX23" fmla="*/ 302709 w 1009077"/>
                <a:gd name="connsiteY23" fmla="*/ 302708 h 1009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009077" h="1009077">
                  <a:moveTo>
                    <a:pt x="348428" y="348427"/>
                  </a:moveTo>
                  <a:lnTo>
                    <a:pt x="639469" y="348427"/>
                  </a:lnTo>
                  <a:lnTo>
                    <a:pt x="639469" y="639468"/>
                  </a:lnTo>
                  <a:lnTo>
                    <a:pt x="348428" y="639468"/>
                  </a:lnTo>
                  <a:close/>
                  <a:moveTo>
                    <a:pt x="0" y="302708"/>
                  </a:moveTo>
                  <a:lnTo>
                    <a:pt x="0" y="348427"/>
                  </a:lnTo>
                  <a:lnTo>
                    <a:pt x="302709" y="348427"/>
                  </a:lnTo>
                  <a:lnTo>
                    <a:pt x="302709" y="672317"/>
                  </a:lnTo>
                  <a:lnTo>
                    <a:pt x="336760" y="672317"/>
                  </a:lnTo>
                  <a:lnTo>
                    <a:pt x="336760" y="685187"/>
                  </a:lnTo>
                  <a:lnTo>
                    <a:pt x="639469" y="685187"/>
                  </a:lnTo>
                  <a:lnTo>
                    <a:pt x="639469" y="1009077"/>
                  </a:lnTo>
                  <a:lnTo>
                    <a:pt x="685188" y="1009077"/>
                  </a:lnTo>
                  <a:lnTo>
                    <a:pt x="685188" y="685187"/>
                  </a:lnTo>
                  <a:lnTo>
                    <a:pt x="1009077" y="685187"/>
                  </a:lnTo>
                  <a:lnTo>
                    <a:pt x="1009077" y="639468"/>
                  </a:lnTo>
                  <a:lnTo>
                    <a:pt x="685188" y="639468"/>
                  </a:lnTo>
                  <a:lnTo>
                    <a:pt x="685188" y="336760"/>
                  </a:lnTo>
                  <a:lnTo>
                    <a:pt x="672317" y="336760"/>
                  </a:lnTo>
                  <a:lnTo>
                    <a:pt x="672317" y="302708"/>
                  </a:lnTo>
                  <a:lnTo>
                    <a:pt x="348428" y="302708"/>
                  </a:lnTo>
                  <a:lnTo>
                    <a:pt x="348428" y="0"/>
                  </a:lnTo>
                  <a:lnTo>
                    <a:pt x="302709" y="0"/>
                  </a:lnTo>
                  <a:lnTo>
                    <a:pt x="302709" y="302708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7" name="正方形/長方形 486">
              <a:extLst>
                <a:ext uri="{FF2B5EF4-FFF2-40B4-BE49-F238E27FC236}">
                  <a16:creationId xmlns:a16="http://schemas.microsoft.com/office/drawing/2014/main" id="{D51F436F-108F-4635-BA77-2C2FA0322DCF}"/>
                </a:ext>
              </a:extLst>
            </p:cNvPr>
            <p:cNvSpPr/>
            <p:nvPr/>
          </p:nvSpPr>
          <p:spPr>
            <a:xfrm>
              <a:off x="869950" y="2249349"/>
              <a:ext cx="82550" cy="2346111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8" name="フリーフォーム: 図形 487">
              <a:extLst>
                <a:ext uri="{FF2B5EF4-FFF2-40B4-BE49-F238E27FC236}">
                  <a16:creationId xmlns:a16="http://schemas.microsoft.com/office/drawing/2014/main" id="{10416689-CD22-4109-99C8-798B206866E6}"/>
                </a:ext>
              </a:extLst>
            </p:cNvPr>
            <p:cNvSpPr/>
            <p:nvPr/>
          </p:nvSpPr>
          <p:spPr>
            <a:xfrm>
              <a:off x="-260908" y="1959665"/>
              <a:ext cx="4378692" cy="2696782"/>
            </a:xfrm>
            <a:custGeom>
              <a:avLst/>
              <a:gdLst>
                <a:gd name="connsiteX0" fmla="*/ 4378692 w 4378692"/>
                <a:gd name="connsiteY0" fmla="*/ 507 h 2696782"/>
                <a:gd name="connsiteX1" fmla="*/ 2828974 w 4378692"/>
                <a:gd name="connsiteY1" fmla="*/ 458659 h 2696782"/>
                <a:gd name="connsiteX2" fmla="*/ 3141394 w 4378692"/>
                <a:gd name="connsiteY2" fmla="*/ 824419 h 2696782"/>
                <a:gd name="connsiteX3" fmla="*/ 2653714 w 4378692"/>
                <a:gd name="connsiteY3" fmla="*/ 1578799 h 2696782"/>
                <a:gd name="connsiteX4" fmla="*/ 713883 w 4378692"/>
                <a:gd name="connsiteY4" fmla="*/ 2682569 h 2696782"/>
                <a:gd name="connsiteX5" fmla="*/ 684817 w 4378692"/>
                <a:gd name="connsiteY5" fmla="*/ 2696782 h 2696782"/>
                <a:gd name="connsiteX6" fmla="*/ 605179 w 4378692"/>
                <a:gd name="connsiteY6" fmla="*/ 2659807 h 2696782"/>
                <a:gd name="connsiteX7" fmla="*/ 47083 w 4378692"/>
                <a:gd name="connsiteY7" fmla="*/ 2278449 h 2696782"/>
                <a:gd name="connsiteX8" fmla="*/ 0 w 4378692"/>
                <a:gd name="connsiteY8" fmla="*/ 2230329 h 2696782"/>
                <a:gd name="connsiteX9" fmla="*/ 220151 w 4378692"/>
                <a:gd name="connsiteY9" fmla="*/ 2132745 h 2696782"/>
                <a:gd name="connsiteX10" fmla="*/ 2539414 w 4378692"/>
                <a:gd name="connsiteY10" fmla="*/ 1075879 h 2696782"/>
                <a:gd name="connsiteX11" fmla="*/ 2692767 w 4378692"/>
                <a:gd name="connsiteY11" fmla="*/ 384364 h 2696782"/>
                <a:gd name="connsiteX12" fmla="*/ 4378692 w 4378692"/>
                <a:gd name="connsiteY12" fmla="*/ 507 h 26967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378692" h="2696782">
                  <a:moveTo>
                    <a:pt x="4378692" y="507"/>
                  </a:moveTo>
                  <a:cubicBezTo>
                    <a:pt x="4158506" y="74801"/>
                    <a:pt x="3035190" y="321340"/>
                    <a:pt x="2828974" y="458659"/>
                  </a:cubicBezTo>
                  <a:cubicBezTo>
                    <a:pt x="2622758" y="595978"/>
                    <a:pt x="3061066" y="666304"/>
                    <a:pt x="3141394" y="824419"/>
                  </a:cubicBezTo>
                  <a:cubicBezTo>
                    <a:pt x="3221722" y="982534"/>
                    <a:pt x="3189654" y="1211769"/>
                    <a:pt x="2653714" y="1578799"/>
                  </a:cubicBezTo>
                  <a:cubicBezTo>
                    <a:pt x="2285255" y="1831132"/>
                    <a:pt x="1414968" y="2333179"/>
                    <a:pt x="713883" y="2682569"/>
                  </a:cubicBezTo>
                  <a:lnTo>
                    <a:pt x="684817" y="2696782"/>
                  </a:lnTo>
                  <a:lnTo>
                    <a:pt x="605179" y="2659807"/>
                  </a:lnTo>
                  <a:cubicBezTo>
                    <a:pt x="391092" y="2550107"/>
                    <a:pt x="202881" y="2421634"/>
                    <a:pt x="47083" y="2278449"/>
                  </a:cubicBezTo>
                  <a:lnTo>
                    <a:pt x="0" y="2230329"/>
                  </a:lnTo>
                  <a:lnTo>
                    <a:pt x="220151" y="2132745"/>
                  </a:lnTo>
                  <a:cubicBezTo>
                    <a:pt x="1092706" y="1749574"/>
                    <a:pt x="2181433" y="1302098"/>
                    <a:pt x="2539414" y="1075879"/>
                  </a:cubicBezTo>
                  <a:cubicBezTo>
                    <a:pt x="3112184" y="713929"/>
                    <a:pt x="2386221" y="563593"/>
                    <a:pt x="2692767" y="384364"/>
                  </a:cubicBezTo>
                  <a:cubicBezTo>
                    <a:pt x="2999313" y="205135"/>
                    <a:pt x="4355991" y="-11875"/>
                    <a:pt x="4378692" y="507"/>
                  </a:cubicBezTo>
                  <a:close/>
                </a:path>
              </a:pathLst>
            </a:custGeom>
            <a:gradFill>
              <a:gsLst>
                <a:gs pos="100000">
                  <a:sysClr val="windowText" lastClr="000000">
                    <a:lumMod val="65000"/>
                    <a:lumOff val="35000"/>
                  </a:sysClr>
                </a:gs>
                <a:gs pos="0">
                  <a:sysClr val="windowText" lastClr="000000">
                    <a:lumMod val="85000"/>
                    <a:lumOff val="15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9" name="フリーフォーム: 図形 488">
              <a:extLst>
                <a:ext uri="{FF2B5EF4-FFF2-40B4-BE49-F238E27FC236}">
                  <a16:creationId xmlns:a16="http://schemas.microsoft.com/office/drawing/2014/main" id="{7948CA8F-85E0-4558-BCFC-571E996A510C}"/>
                </a:ext>
              </a:extLst>
            </p:cNvPr>
            <p:cNvSpPr/>
            <p:nvPr/>
          </p:nvSpPr>
          <p:spPr>
            <a:xfrm>
              <a:off x="-282779" y="1912136"/>
              <a:ext cx="4495037" cy="2718332"/>
            </a:xfrm>
            <a:custGeom>
              <a:avLst/>
              <a:gdLst>
                <a:gd name="connsiteX0" fmla="*/ 4427495 w 4495037"/>
                <a:gd name="connsiteY0" fmla="*/ 0 h 2718332"/>
                <a:gd name="connsiteX1" fmla="*/ 4495037 w 4495037"/>
                <a:gd name="connsiteY1" fmla="*/ 38115 h 2718332"/>
                <a:gd name="connsiteX2" fmla="*/ 4404601 w 4495037"/>
                <a:gd name="connsiteY2" fmla="*/ 56607 h 2718332"/>
                <a:gd name="connsiteX3" fmla="*/ 2926321 w 4495037"/>
                <a:gd name="connsiteY3" fmla="*/ 429987 h 2718332"/>
                <a:gd name="connsiteX4" fmla="*/ 3177781 w 4495037"/>
                <a:gd name="connsiteY4" fmla="*/ 818607 h 2718332"/>
                <a:gd name="connsiteX5" fmla="*/ 2690101 w 4495037"/>
                <a:gd name="connsiteY5" fmla="*/ 1572987 h 2718332"/>
                <a:gd name="connsiteX6" fmla="*/ 750270 w 4495037"/>
                <a:gd name="connsiteY6" fmla="*/ 2676757 h 2718332"/>
                <a:gd name="connsiteX7" fmla="*/ 665249 w 4495037"/>
                <a:gd name="connsiteY7" fmla="*/ 2718332 h 2718332"/>
                <a:gd name="connsiteX8" fmla="*/ 641564 w 4495037"/>
                <a:gd name="connsiteY8" fmla="*/ 2707336 h 2718332"/>
                <a:gd name="connsiteX9" fmla="*/ 83468 w 4495037"/>
                <a:gd name="connsiteY9" fmla="*/ 2325978 h 2718332"/>
                <a:gd name="connsiteX10" fmla="*/ 0 w 4495037"/>
                <a:gd name="connsiteY10" fmla="*/ 2240671 h 2718332"/>
                <a:gd name="connsiteX11" fmla="*/ 2204 w 4495037"/>
                <a:gd name="connsiteY11" fmla="*/ 2239669 h 2718332"/>
                <a:gd name="connsiteX12" fmla="*/ 2575801 w 4495037"/>
                <a:gd name="connsiteY12" fmla="*/ 1070067 h 2718332"/>
                <a:gd name="connsiteX13" fmla="*/ 2686291 w 4495037"/>
                <a:gd name="connsiteY13" fmla="*/ 407127 h 2718332"/>
                <a:gd name="connsiteX14" fmla="*/ 4347269 w 4495037"/>
                <a:gd name="connsiteY14" fmla="*/ 14556 h 2718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495037" h="2718332">
                  <a:moveTo>
                    <a:pt x="4427495" y="0"/>
                  </a:moveTo>
                  <a:lnTo>
                    <a:pt x="4495037" y="38115"/>
                  </a:lnTo>
                  <a:lnTo>
                    <a:pt x="4404601" y="56607"/>
                  </a:lnTo>
                  <a:cubicBezTo>
                    <a:pt x="4031221" y="141697"/>
                    <a:pt x="3130791" y="302987"/>
                    <a:pt x="2926321" y="429987"/>
                  </a:cubicBezTo>
                  <a:cubicBezTo>
                    <a:pt x="2721851" y="556987"/>
                    <a:pt x="3102851" y="605247"/>
                    <a:pt x="3177781" y="818607"/>
                  </a:cubicBezTo>
                  <a:cubicBezTo>
                    <a:pt x="3252711" y="1031967"/>
                    <a:pt x="3226041" y="1205957"/>
                    <a:pt x="2690101" y="1572987"/>
                  </a:cubicBezTo>
                  <a:cubicBezTo>
                    <a:pt x="2321642" y="1825320"/>
                    <a:pt x="1451355" y="2327367"/>
                    <a:pt x="750270" y="2676757"/>
                  </a:cubicBezTo>
                  <a:lnTo>
                    <a:pt x="665249" y="2718332"/>
                  </a:lnTo>
                  <a:lnTo>
                    <a:pt x="641564" y="2707336"/>
                  </a:lnTo>
                  <a:cubicBezTo>
                    <a:pt x="427477" y="2597636"/>
                    <a:pt x="239266" y="2469163"/>
                    <a:pt x="83468" y="2325978"/>
                  </a:cubicBezTo>
                  <a:lnTo>
                    <a:pt x="0" y="2240671"/>
                  </a:lnTo>
                  <a:lnTo>
                    <a:pt x="2204" y="2239669"/>
                  </a:lnTo>
                  <a:cubicBezTo>
                    <a:pt x="904040" y="1835470"/>
                    <a:pt x="2182022" y="1318908"/>
                    <a:pt x="2575801" y="1070067"/>
                  </a:cubicBezTo>
                  <a:cubicBezTo>
                    <a:pt x="3148571" y="708117"/>
                    <a:pt x="2246871" y="609057"/>
                    <a:pt x="2686291" y="407127"/>
                  </a:cubicBezTo>
                  <a:cubicBezTo>
                    <a:pt x="2960929" y="280921"/>
                    <a:pt x="3717521" y="129910"/>
                    <a:pt x="4347269" y="14556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>
                    <a:lumMod val="65000"/>
                  </a:sysClr>
                </a:gs>
                <a:gs pos="0">
                  <a:sysClr val="windowText" lastClr="000000">
                    <a:lumMod val="65000"/>
                    <a:lumOff val="35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0" name="フリーフォーム: 図形 489">
              <a:extLst>
                <a:ext uri="{FF2B5EF4-FFF2-40B4-BE49-F238E27FC236}">
                  <a16:creationId xmlns:a16="http://schemas.microsoft.com/office/drawing/2014/main" id="{0111A6A3-D7FE-4C58-B6E4-A45FAF0F1422}"/>
                </a:ext>
              </a:extLst>
            </p:cNvPr>
            <p:cNvSpPr/>
            <p:nvPr/>
          </p:nvSpPr>
          <p:spPr>
            <a:xfrm flipV="1">
              <a:off x="2647951" y="1843156"/>
              <a:ext cx="901879" cy="595716"/>
            </a:xfrm>
            <a:custGeom>
              <a:avLst/>
              <a:gdLst>
                <a:gd name="connsiteX0" fmla="*/ 47576 w 901879"/>
                <a:gd name="connsiteY0" fmla="*/ 80437 h 595716"/>
                <a:gd name="connsiteX1" fmla="*/ 45862 w 901879"/>
                <a:gd name="connsiteY1" fmla="*/ 0 h 595716"/>
                <a:gd name="connsiteX2" fmla="*/ 1 w 901879"/>
                <a:gd name="connsiteY2" fmla="*/ 0 h 595716"/>
                <a:gd name="connsiteX3" fmla="*/ 2722 w 901879"/>
                <a:gd name="connsiteY3" fmla="*/ 62209 h 595716"/>
                <a:gd name="connsiteX4" fmla="*/ 22859 w 901879"/>
                <a:gd name="connsiteY4" fmla="*/ 71011 h 595716"/>
                <a:gd name="connsiteX5" fmla="*/ 332792 w 901879"/>
                <a:gd name="connsiteY5" fmla="*/ 173907 h 595716"/>
                <a:gd name="connsiteX6" fmla="*/ 330253 w 901879"/>
                <a:gd name="connsiteY6" fmla="*/ 54770 h 595716"/>
                <a:gd name="connsiteX7" fmla="*/ 289992 w 901879"/>
                <a:gd name="connsiteY7" fmla="*/ 54770 h 595716"/>
                <a:gd name="connsiteX8" fmla="*/ 294711 w 901879"/>
                <a:gd name="connsiteY8" fmla="*/ 162660 h 595716"/>
                <a:gd name="connsiteX9" fmla="*/ 583863 w 901879"/>
                <a:gd name="connsiteY9" fmla="*/ 244781 h 595716"/>
                <a:gd name="connsiteX10" fmla="*/ 582706 w 901879"/>
                <a:gd name="connsiteY10" fmla="*/ 190500 h 595716"/>
                <a:gd name="connsiteX11" fmla="*/ 551121 w 901879"/>
                <a:gd name="connsiteY11" fmla="*/ 190500 h 595716"/>
                <a:gd name="connsiteX12" fmla="*/ 553126 w 901879"/>
                <a:gd name="connsiteY12" fmla="*/ 236350 h 595716"/>
                <a:gd name="connsiteX13" fmla="*/ 164413 w 901879"/>
                <a:gd name="connsiteY13" fmla="*/ 254104 h 595716"/>
                <a:gd name="connsiteX14" fmla="*/ 170104 w 901879"/>
                <a:gd name="connsiteY14" fmla="*/ 123994 h 595716"/>
                <a:gd name="connsiteX15" fmla="*/ 175528 w 901879"/>
                <a:gd name="connsiteY15" fmla="*/ 0 h 595716"/>
                <a:gd name="connsiteX16" fmla="*/ 129669 w 901879"/>
                <a:gd name="connsiteY16" fmla="*/ 0 h 595716"/>
                <a:gd name="connsiteX17" fmla="*/ 127337 w 901879"/>
                <a:gd name="connsiteY17" fmla="*/ 109425 h 595716"/>
                <a:gd name="connsiteX18" fmla="*/ 124469 w 901879"/>
                <a:gd name="connsiteY18" fmla="*/ 243978 h 595716"/>
                <a:gd name="connsiteX19" fmla="*/ 668643 w 901879"/>
                <a:gd name="connsiteY19" fmla="*/ 267528 h 595716"/>
                <a:gd name="connsiteX20" fmla="*/ 672012 w 901879"/>
                <a:gd name="connsiteY20" fmla="*/ 190500 h 595716"/>
                <a:gd name="connsiteX21" fmla="*/ 640427 w 901879"/>
                <a:gd name="connsiteY21" fmla="*/ 190500 h 595716"/>
                <a:gd name="connsiteX22" fmla="*/ 638951 w 901879"/>
                <a:gd name="connsiteY22" fmla="*/ 259748 h 595716"/>
                <a:gd name="connsiteX23" fmla="*/ 827808 w 901879"/>
                <a:gd name="connsiteY23" fmla="*/ 309236 h 595716"/>
                <a:gd name="connsiteX24" fmla="*/ 826672 w 901879"/>
                <a:gd name="connsiteY24" fmla="*/ 251526 h 595716"/>
                <a:gd name="connsiteX25" fmla="*/ 800073 w 901879"/>
                <a:gd name="connsiteY25" fmla="*/ 251526 h 595716"/>
                <a:gd name="connsiteX26" fmla="*/ 802133 w 901879"/>
                <a:gd name="connsiteY26" fmla="*/ 302508 h 595716"/>
                <a:gd name="connsiteX27" fmla="*/ 432548 w 901879"/>
                <a:gd name="connsiteY27" fmla="*/ 318608 h 595716"/>
                <a:gd name="connsiteX28" fmla="*/ 437533 w 901879"/>
                <a:gd name="connsiteY28" fmla="*/ 204641 h 595716"/>
                <a:gd name="connsiteX29" fmla="*/ 444089 w 901879"/>
                <a:gd name="connsiteY29" fmla="*/ 54770 h 595716"/>
                <a:gd name="connsiteX30" fmla="*/ 403829 w 901879"/>
                <a:gd name="connsiteY30" fmla="*/ 54770 h 595716"/>
                <a:gd name="connsiteX31" fmla="*/ 400862 w 901879"/>
                <a:gd name="connsiteY31" fmla="*/ 194009 h 595716"/>
                <a:gd name="connsiteX32" fmla="*/ 398376 w 901879"/>
                <a:gd name="connsiteY32" fmla="*/ 310644 h 595716"/>
                <a:gd name="connsiteX33" fmla="*/ 895265 w 901879"/>
                <a:gd name="connsiteY33" fmla="*/ 415224 h 595716"/>
                <a:gd name="connsiteX34" fmla="*/ 898813 w 901879"/>
                <a:gd name="connsiteY34" fmla="*/ 327417 h 595716"/>
                <a:gd name="connsiteX35" fmla="*/ 901879 w 901879"/>
                <a:gd name="connsiteY35" fmla="*/ 251526 h 595716"/>
                <a:gd name="connsiteX36" fmla="*/ 875280 w 901879"/>
                <a:gd name="connsiteY36" fmla="*/ 251526 h 595716"/>
                <a:gd name="connsiteX37" fmla="*/ 873912 w 901879"/>
                <a:gd name="connsiteY37" fmla="*/ 321046 h 595716"/>
                <a:gd name="connsiteX38" fmla="*/ 872150 w 901879"/>
                <a:gd name="connsiteY38" fmla="*/ 410555 h 595716"/>
                <a:gd name="connsiteX39" fmla="*/ 289992 w 901879"/>
                <a:gd name="connsiteY39" fmla="*/ 536005 h 595716"/>
                <a:gd name="connsiteX40" fmla="*/ 330462 w 901879"/>
                <a:gd name="connsiteY40" fmla="*/ 536005 h 595716"/>
                <a:gd name="connsiteX41" fmla="*/ 334867 w 901879"/>
                <a:gd name="connsiteY41" fmla="*/ 374394 h 595716"/>
                <a:gd name="connsiteX42" fmla="*/ 399214 w 901879"/>
                <a:gd name="connsiteY42" fmla="*/ 374394 h 595716"/>
                <a:gd name="connsiteX43" fmla="*/ 403619 w 901879"/>
                <a:gd name="connsiteY43" fmla="*/ 536005 h 595716"/>
                <a:gd name="connsiteX44" fmla="*/ 444088 w 901879"/>
                <a:gd name="connsiteY44" fmla="*/ 536005 h 595716"/>
                <a:gd name="connsiteX45" fmla="*/ 433081 w 901879"/>
                <a:gd name="connsiteY45" fmla="*/ 339260 h 595716"/>
                <a:gd name="connsiteX46" fmla="*/ 431644 w 901879"/>
                <a:gd name="connsiteY46" fmla="*/ 339260 h 595716"/>
                <a:gd name="connsiteX47" fmla="*/ 432547 w 901879"/>
                <a:gd name="connsiteY47" fmla="*/ 318608 h 595716"/>
                <a:gd name="connsiteX48" fmla="*/ 398375 w 901879"/>
                <a:gd name="connsiteY48" fmla="*/ 310644 h 595716"/>
                <a:gd name="connsiteX49" fmla="*/ 397788 w 901879"/>
                <a:gd name="connsiteY49" fmla="*/ 338176 h 595716"/>
                <a:gd name="connsiteX50" fmla="*/ 336293 w 901879"/>
                <a:gd name="connsiteY50" fmla="*/ 338176 h 595716"/>
                <a:gd name="connsiteX51" fmla="*/ 335393 w 901879"/>
                <a:gd name="connsiteY51" fmla="*/ 295967 h 595716"/>
                <a:gd name="connsiteX52" fmla="*/ 300183 w 901879"/>
                <a:gd name="connsiteY52" fmla="*/ 287762 h 595716"/>
                <a:gd name="connsiteX53" fmla="*/ 302436 w 901879"/>
                <a:gd name="connsiteY53" fmla="*/ 339260 h 595716"/>
                <a:gd name="connsiteX54" fmla="*/ 300999 w 901879"/>
                <a:gd name="connsiteY54" fmla="*/ 339260 h 595716"/>
                <a:gd name="connsiteX55" fmla="*/ 0 w 901879"/>
                <a:gd name="connsiteY55" fmla="*/ 548162 h 595716"/>
                <a:gd name="connsiteX56" fmla="*/ 46099 w 901879"/>
                <a:gd name="connsiteY56" fmla="*/ 548162 h 595716"/>
                <a:gd name="connsiteX57" fmla="*/ 51116 w 901879"/>
                <a:gd name="connsiteY57" fmla="*/ 364075 h 595716"/>
                <a:gd name="connsiteX58" fmla="*/ 124412 w 901879"/>
                <a:gd name="connsiteY58" fmla="*/ 364075 h 595716"/>
                <a:gd name="connsiteX59" fmla="*/ 129430 w 901879"/>
                <a:gd name="connsiteY59" fmla="*/ 548162 h 595716"/>
                <a:gd name="connsiteX60" fmla="*/ 175527 w 901879"/>
                <a:gd name="connsiteY60" fmla="*/ 548162 h 595716"/>
                <a:gd name="connsiteX61" fmla="*/ 162990 w 901879"/>
                <a:gd name="connsiteY61" fmla="*/ 324056 h 595716"/>
                <a:gd name="connsiteX62" fmla="*/ 161353 w 901879"/>
                <a:gd name="connsiteY62" fmla="*/ 324056 h 595716"/>
                <a:gd name="connsiteX63" fmla="*/ 164412 w 901879"/>
                <a:gd name="connsiteY63" fmla="*/ 254105 h 595716"/>
                <a:gd name="connsiteX64" fmla="*/ 124468 w 901879"/>
                <a:gd name="connsiteY64" fmla="*/ 243979 h 595716"/>
                <a:gd name="connsiteX65" fmla="*/ 122788 w 901879"/>
                <a:gd name="connsiteY65" fmla="*/ 322821 h 595716"/>
                <a:gd name="connsiteX66" fmla="*/ 52740 w 901879"/>
                <a:gd name="connsiteY66" fmla="*/ 322821 h 595716"/>
                <a:gd name="connsiteX67" fmla="*/ 50629 w 901879"/>
                <a:gd name="connsiteY67" fmla="*/ 223773 h 595716"/>
                <a:gd name="connsiteX68" fmla="*/ 9277 w 901879"/>
                <a:gd name="connsiteY68" fmla="*/ 212090 h 595716"/>
                <a:gd name="connsiteX69" fmla="*/ 14175 w 901879"/>
                <a:gd name="connsiteY69" fmla="*/ 324056 h 595716"/>
                <a:gd name="connsiteX70" fmla="*/ 12538 w 901879"/>
                <a:gd name="connsiteY70" fmla="*/ 324056 h 595716"/>
                <a:gd name="connsiteX71" fmla="*/ 551121 w 901879"/>
                <a:gd name="connsiteY71" fmla="*/ 568033 h 595716"/>
                <a:gd name="connsiteX72" fmla="*/ 582870 w 901879"/>
                <a:gd name="connsiteY72" fmla="*/ 568033 h 595716"/>
                <a:gd name="connsiteX73" fmla="*/ 586326 w 901879"/>
                <a:gd name="connsiteY73" fmla="*/ 441247 h 595716"/>
                <a:gd name="connsiteX74" fmla="*/ 636807 w 901879"/>
                <a:gd name="connsiteY74" fmla="*/ 441247 h 595716"/>
                <a:gd name="connsiteX75" fmla="*/ 640262 w 901879"/>
                <a:gd name="connsiteY75" fmla="*/ 568033 h 595716"/>
                <a:gd name="connsiteX76" fmla="*/ 672011 w 901879"/>
                <a:gd name="connsiteY76" fmla="*/ 568033 h 595716"/>
                <a:gd name="connsiteX77" fmla="*/ 663376 w 901879"/>
                <a:gd name="connsiteY77" fmla="*/ 413685 h 595716"/>
                <a:gd name="connsiteX78" fmla="*/ 662249 w 901879"/>
                <a:gd name="connsiteY78" fmla="*/ 413685 h 595716"/>
                <a:gd name="connsiteX79" fmla="*/ 664223 w 901879"/>
                <a:gd name="connsiteY79" fmla="*/ 368554 h 595716"/>
                <a:gd name="connsiteX80" fmla="*/ 668642 w 901879"/>
                <a:gd name="connsiteY80" fmla="*/ 267528 h 595716"/>
                <a:gd name="connsiteX81" fmla="*/ 638950 w 901879"/>
                <a:gd name="connsiteY81" fmla="*/ 259748 h 595716"/>
                <a:gd name="connsiteX82" fmla="*/ 636750 w 901879"/>
                <a:gd name="connsiteY82" fmla="*/ 363004 h 595716"/>
                <a:gd name="connsiteX83" fmla="*/ 635688 w 901879"/>
                <a:gd name="connsiteY83" fmla="*/ 412835 h 595716"/>
                <a:gd name="connsiteX84" fmla="*/ 587445 w 901879"/>
                <a:gd name="connsiteY84" fmla="*/ 412835 h 595716"/>
                <a:gd name="connsiteX85" fmla="*/ 586152 w 901879"/>
                <a:gd name="connsiteY85" fmla="*/ 352174 h 595716"/>
                <a:gd name="connsiteX86" fmla="*/ 557923 w 901879"/>
                <a:gd name="connsiteY86" fmla="*/ 346021 h 595716"/>
                <a:gd name="connsiteX87" fmla="*/ 560883 w 901879"/>
                <a:gd name="connsiteY87" fmla="*/ 413685 h 595716"/>
                <a:gd name="connsiteX88" fmla="*/ 559756 w 901879"/>
                <a:gd name="connsiteY88" fmla="*/ 413685 h 595716"/>
                <a:gd name="connsiteX89" fmla="*/ 800072 w 901879"/>
                <a:gd name="connsiteY89" fmla="*/ 595716 h 595716"/>
                <a:gd name="connsiteX90" fmla="*/ 826809 w 901879"/>
                <a:gd name="connsiteY90" fmla="*/ 595716 h 595716"/>
                <a:gd name="connsiteX91" fmla="*/ 829719 w 901879"/>
                <a:gd name="connsiteY91" fmla="*/ 480128 h 595716"/>
                <a:gd name="connsiteX92" fmla="*/ 872231 w 901879"/>
                <a:gd name="connsiteY92" fmla="*/ 480128 h 595716"/>
                <a:gd name="connsiteX93" fmla="*/ 875141 w 901879"/>
                <a:gd name="connsiteY93" fmla="*/ 595716 h 595716"/>
                <a:gd name="connsiteX94" fmla="*/ 901878 w 901879"/>
                <a:gd name="connsiteY94" fmla="*/ 595716 h 595716"/>
                <a:gd name="connsiteX95" fmla="*/ 894606 w 901879"/>
                <a:gd name="connsiteY95" fmla="*/ 455000 h 595716"/>
                <a:gd name="connsiteX96" fmla="*/ 893657 w 901879"/>
                <a:gd name="connsiteY96" fmla="*/ 455000 h 595716"/>
                <a:gd name="connsiteX97" fmla="*/ 895264 w 901879"/>
                <a:gd name="connsiteY97" fmla="*/ 415224 h 595716"/>
                <a:gd name="connsiteX98" fmla="*/ 872149 w 901879"/>
                <a:gd name="connsiteY98" fmla="*/ 410555 h 595716"/>
                <a:gd name="connsiteX99" fmla="*/ 871289 w 901879"/>
                <a:gd name="connsiteY99" fmla="*/ 454225 h 595716"/>
                <a:gd name="connsiteX100" fmla="*/ 830661 w 901879"/>
                <a:gd name="connsiteY100" fmla="*/ 454225 h 595716"/>
                <a:gd name="connsiteX101" fmla="*/ 829632 w 901879"/>
                <a:gd name="connsiteY101" fmla="*/ 401967 h 595716"/>
                <a:gd name="connsiteX102" fmla="*/ 805957 w 901879"/>
                <a:gd name="connsiteY102" fmla="*/ 397184 h 595716"/>
                <a:gd name="connsiteX103" fmla="*/ 808293 w 901879"/>
                <a:gd name="connsiteY103" fmla="*/ 455000 h 595716"/>
                <a:gd name="connsiteX104" fmla="*/ 807344 w 901879"/>
                <a:gd name="connsiteY104" fmla="*/ 455000 h 595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901879" h="595716">
                  <a:moveTo>
                    <a:pt x="47576" y="80437"/>
                  </a:moveTo>
                  <a:lnTo>
                    <a:pt x="45862" y="0"/>
                  </a:lnTo>
                  <a:lnTo>
                    <a:pt x="1" y="0"/>
                  </a:lnTo>
                  <a:lnTo>
                    <a:pt x="2722" y="62209"/>
                  </a:lnTo>
                  <a:lnTo>
                    <a:pt x="22859" y="71011"/>
                  </a:lnTo>
                  <a:close/>
                  <a:moveTo>
                    <a:pt x="332792" y="173907"/>
                  </a:moveTo>
                  <a:lnTo>
                    <a:pt x="330253" y="54770"/>
                  </a:lnTo>
                  <a:lnTo>
                    <a:pt x="289992" y="54770"/>
                  </a:lnTo>
                  <a:lnTo>
                    <a:pt x="294711" y="162660"/>
                  </a:lnTo>
                  <a:close/>
                  <a:moveTo>
                    <a:pt x="583863" y="244781"/>
                  </a:moveTo>
                  <a:lnTo>
                    <a:pt x="582706" y="190500"/>
                  </a:lnTo>
                  <a:lnTo>
                    <a:pt x="551121" y="190500"/>
                  </a:lnTo>
                  <a:lnTo>
                    <a:pt x="553126" y="236350"/>
                  </a:lnTo>
                  <a:close/>
                  <a:moveTo>
                    <a:pt x="164413" y="254104"/>
                  </a:moveTo>
                  <a:lnTo>
                    <a:pt x="170104" y="123994"/>
                  </a:lnTo>
                  <a:lnTo>
                    <a:pt x="175528" y="0"/>
                  </a:lnTo>
                  <a:lnTo>
                    <a:pt x="129669" y="0"/>
                  </a:lnTo>
                  <a:lnTo>
                    <a:pt x="127337" y="109425"/>
                  </a:lnTo>
                  <a:lnTo>
                    <a:pt x="124469" y="243978"/>
                  </a:lnTo>
                  <a:close/>
                  <a:moveTo>
                    <a:pt x="668643" y="267528"/>
                  </a:moveTo>
                  <a:lnTo>
                    <a:pt x="672012" y="190500"/>
                  </a:lnTo>
                  <a:lnTo>
                    <a:pt x="640427" y="190500"/>
                  </a:lnTo>
                  <a:lnTo>
                    <a:pt x="638951" y="259748"/>
                  </a:lnTo>
                  <a:close/>
                  <a:moveTo>
                    <a:pt x="827808" y="309236"/>
                  </a:moveTo>
                  <a:lnTo>
                    <a:pt x="826672" y="251526"/>
                  </a:lnTo>
                  <a:lnTo>
                    <a:pt x="800073" y="251526"/>
                  </a:lnTo>
                  <a:lnTo>
                    <a:pt x="802133" y="302508"/>
                  </a:lnTo>
                  <a:close/>
                  <a:moveTo>
                    <a:pt x="432548" y="318608"/>
                  </a:moveTo>
                  <a:lnTo>
                    <a:pt x="437533" y="204641"/>
                  </a:lnTo>
                  <a:lnTo>
                    <a:pt x="444089" y="54770"/>
                  </a:lnTo>
                  <a:lnTo>
                    <a:pt x="403829" y="54770"/>
                  </a:lnTo>
                  <a:lnTo>
                    <a:pt x="400862" y="194009"/>
                  </a:lnTo>
                  <a:lnTo>
                    <a:pt x="398376" y="310644"/>
                  </a:lnTo>
                  <a:close/>
                  <a:moveTo>
                    <a:pt x="895265" y="415224"/>
                  </a:moveTo>
                  <a:lnTo>
                    <a:pt x="898813" y="327417"/>
                  </a:lnTo>
                  <a:lnTo>
                    <a:pt x="901879" y="251526"/>
                  </a:lnTo>
                  <a:lnTo>
                    <a:pt x="875280" y="251526"/>
                  </a:lnTo>
                  <a:lnTo>
                    <a:pt x="873912" y="321046"/>
                  </a:lnTo>
                  <a:lnTo>
                    <a:pt x="872150" y="410555"/>
                  </a:lnTo>
                  <a:close/>
                  <a:moveTo>
                    <a:pt x="289992" y="536005"/>
                  </a:moveTo>
                  <a:lnTo>
                    <a:pt x="330462" y="536005"/>
                  </a:lnTo>
                  <a:lnTo>
                    <a:pt x="334867" y="374394"/>
                  </a:lnTo>
                  <a:lnTo>
                    <a:pt x="399214" y="374394"/>
                  </a:lnTo>
                  <a:lnTo>
                    <a:pt x="403619" y="536005"/>
                  </a:lnTo>
                  <a:lnTo>
                    <a:pt x="444088" y="536005"/>
                  </a:lnTo>
                  <a:lnTo>
                    <a:pt x="433081" y="339260"/>
                  </a:lnTo>
                  <a:lnTo>
                    <a:pt x="431644" y="339260"/>
                  </a:lnTo>
                  <a:lnTo>
                    <a:pt x="432547" y="318608"/>
                  </a:lnTo>
                  <a:lnTo>
                    <a:pt x="398375" y="310644"/>
                  </a:lnTo>
                  <a:lnTo>
                    <a:pt x="397788" y="338176"/>
                  </a:lnTo>
                  <a:lnTo>
                    <a:pt x="336293" y="338176"/>
                  </a:lnTo>
                  <a:lnTo>
                    <a:pt x="335393" y="295967"/>
                  </a:lnTo>
                  <a:lnTo>
                    <a:pt x="300183" y="287762"/>
                  </a:lnTo>
                  <a:lnTo>
                    <a:pt x="302436" y="339260"/>
                  </a:lnTo>
                  <a:lnTo>
                    <a:pt x="300999" y="339260"/>
                  </a:lnTo>
                  <a:close/>
                  <a:moveTo>
                    <a:pt x="0" y="548162"/>
                  </a:moveTo>
                  <a:lnTo>
                    <a:pt x="46099" y="548162"/>
                  </a:lnTo>
                  <a:lnTo>
                    <a:pt x="51116" y="364075"/>
                  </a:lnTo>
                  <a:lnTo>
                    <a:pt x="124412" y="364075"/>
                  </a:lnTo>
                  <a:lnTo>
                    <a:pt x="129430" y="548162"/>
                  </a:lnTo>
                  <a:lnTo>
                    <a:pt x="175527" y="548162"/>
                  </a:lnTo>
                  <a:lnTo>
                    <a:pt x="162990" y="324056"/>
                  </a:lnTo>
                  <a:lnTo>
                    <a:pt x="161353" y="324056"/>
                  </a:lnTo>
                  <a:lnTo>
                    <a:pt x="164412" y="254105"/>
                  </a:lnTo>
                  <a:lnTo>
                    <a:pt x="124468" y="243979"/>
                  </a:lnTo>
                  <a:lnTo>
                    <a:pt x="122788" y="322821"/>
                  </a:lnTo>
                  <a:lnTo>
                    <a:pt x="52740" y="322821"/>
                  </a:lnTo>
                  <a:lnTo>
                    <a:pt x="50629" y="223773"/>
                  </a:lnTo>
                  <a:lnTo>
                    <a:pt x="9277" y="212090"/>
                  </a:lnTo>
                  <a:lnTo>
                    <a:pt x="14175" y="324056"/>
                  </a:lnTo>
                  <a:lnTo>
                    <a:pt x="12538" y="324056"/>
                  </a:lnTo>
                  <a:close/>
                  <a:moveTo>
                    <a:pt x="551121" y="568033"/>
                  </a:moveTo>
                  <a:lnTo>
                    <a:pt x="582870" y="568033"/>
                  </a:lnTo>
                  <a:lnTo>
                    <a:pt x="586326" y="441247"/>
                  </a:lnTo>
                  <a:lnTo>
                    <a:pt x="636807" y="441247"/>
                  </a:lnTo>
                  <a:lnTo>
                    <a:pt x="640262" y="568033"/>
                  </a:lnTo>
                  <a:lnTo>
                    <a:pt x="672011" y="568033"/>
                  </a:lnTo>
                  <a:lnTo>
                    <a:pt x="663376" y="413685"/>
                  </a:lnTo>
                  <a:lnTo>
                    <a:pt x="662249" y="413685"/>
                  </a:lnTo>
                  <a:lnTo>
                    <a:pt x="664223" y="368554"/>
                  </a:lnTo>
                  <a:lnTo>
                    <a:pt x="668642" y="267528"/>
                  </a:lnTo>
                  <a:lnTo>
                    <a:pt x="638950" y="259748"/>
                  </a:lnTo>
                  <a:lnTo>
                    <a:pt x="636750" y="363004"/>
                  </a:lnTo>
                  <a:lnTo>
                    <a:pt x="635688" y="412835"/>
                  </a:lnTo>
                  <a:lnTo>
                    <a:pt x="587445" y="412835"/>
                  </a:lnTo>
                  <a:lnTo>
                    <a:pt x="586152" y="352174"/>
                  </a:lnTo>
                  <a:lnTo>
                    <a:pt x="557923" y="346021"/>
                  </a:lnTo>
                  <a:lnTo>
                    <a:pt x="560883" y="413685"/>
                  </a:lnTo>
                  <a:lnTo>
                    <a:pt x="559756" y="413685"/>
                  </a:lnTo>
                  <a:close/>
                  <a:moveTo>
                    <a:pt x="800072" y="595716"/>
                  </a:moveTo>
                  <a:lnTo>
                    <a:pt x="826809" y="595716"/>
                  </a:lnTo>
                  <a:lnTo>
                    <a:pt x="829719" y="480128"/>
                  </a:lnTo>
                  <a:lnTo>
                    <a:pt x="872231" y="480128"/>
                  </a:lnTo>
                  <a:lnTo>
                    <a:pt x="875141" y="595716"/>
                  </a:lnTo>
                  <a:lnTo>
                    <a:pt x="901878" y="595716"/>
                  </a:lnTo>
                  <a:lnTo>
                    <a:pt x="894606" y="455000"/>
                  </a:lnTo>
                  <a:lnTo>
                    <a:pt x="893657" y="455000"/>
                  </a:lnTo>
                  <a:lnTo>
                    <a:pt x="895264" y="415224"/>
                  </a:lnTo>
                  <a:lnTo>
                    <a:pt x="872149" y="410555"/>
                  </a:lnTo>
                  <a:lnTo>
                    <a:pt x="871289" y="454225"/>
                  </a:lnTo>
                  <a:lnTo>
                    <a:pt x="830661" y="454225"/>
                  </a:lnTo>
                  <a:lnTo>
                    <a:pt x="829632" y="401967"/>
                  </a:lnTo>
                  <a:lnTo>
                    <a:pt x="805957" y="397184"/>
                  </a:lnTo>
                  <a:lnTo>
                    <a:pt x="808293" y="455000"/>
                  </a:lnTo>
                  <a:lnTo>
                    <a:pt x="807344" y="455000"/>
                  </a:ln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1" name="正方形/長方形 490">
              <a:extLst>
                <a:ext uri="{FF2B5EF4-FFF2-40B4-BE49-F238E27FC236}">
                  <a16:creationId xmlns:a16="http://schemas.microsoft.com/office/drawing/2014/main" id="{C25EBFCB-4E46-4147-A198-38FE8CC4D2C6}"/>
                </a:ext>
              </a:extLst>
            </p:cNvPr>
            <p:cNvSpPr/>
            <p:nvPr/>
          </p:nvSpPr>
          <p:spPr>
            <a:xfrm rot="16200000">
              <a:off x="1134956" y="2140327"/>
              <a:ext cx="90971" cy="458522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2" name="正方形/長方形 491">
              <a:extLst>
                <a:ext uri="{FF2B5EF4-FFF2-40B4-BE49-F238E27FC236}">
                  <a16:creationId xmlns:a16="http://schemas.microsoft.com/office/drawing/2014/main" id="{85C43B76-BE39-44EF-93C4-5E79F90F6BF6}"/>
                </a:ext>
              </a:extLst>
            </p:cNvPr>
            <p:cNvSpPr/>
            <p:nvPr/>
          </p:nvSpPr>
          <p:spPr>
            <a:xfrm>
              <a:off x="1365250" y="2249349"/>
              <a:ext cx="82550" cy="2407098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" lastClr="FFFFFF">
                  <a:lumMod val="65000"/>
                </a:sys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3" name="フリーフォーム: 図形 492">
              <a:extLst>
                <a:ext uri="{FF2B5EF4-FFF2-40B4-BE49-F238E27FC236}">
                  <a16:creationId xmlns:a16="http://schemas.microsoft.com/office/drawing/2014/main" id="{FB2BBAFF-4BEE-43E0-9265-788DBB545168}"/>
                </a:ext>
              </a:extLst>
            </p:cNvPr>
            <p:cNvSpPr/>
            <p:nvPr/>
          </p:nvSpPr>
          <p:spPr>
            <a:xfrm>
              <a:off x="-412750" y="2292350"/>
              <a:ext cx="1816100" cy="1695450"/>
            </a:xfrm>
            <a:custGeom>
              <a:avLst/>
              <a:gdLst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6100" h="1695450">
                  <a:moveTo>
                    <a:pt x="1816100" y="0"/>
                  </a:moveTo>
                  <a:cubicBezTo>
                    <a:pt x="1757891" y="147637"/>
                    <a:pt x="1356783" y="714375"/>
                    <a:pt x="927100" y="1047750"/>
                  </a:cubicBezTo>
                  <a:cubicBezTo>
                    <a:pt x="497417" y="1381125"/>
                    <a:pt x="312208" y="1512887"/>
                    <a:pt x="0" y="1695450"/>
                  </a:cubicBezTo>
                </a:path>
              </a:pathLst>
            </a:cu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4" name="フリーフォーム: 図形 493">
              <a:extLst>
                <a:ext uri="{FF2B5EF4-FFF2-40B4-BE49-F238E27FC236}">
                  <a16:creationId xmlns:a16="http://schemas.microsoft.com/office/drawing/2014/main" id="{B3B1BC99-7109-40DD-BE4E-C21AFDDA089F}"/>
                </a:ext>
              </a:extLst>
            </p:cNvPr>
            <p:cNvSpPr/>
            <p:nvPr/>
          </p:nvSpPr>
          <p:spPr>
            <a:xfrm>
              <a:off x="-601980" y="2292351"/>
              <a:ext cx="1497330" cy="1342390"/>
            </a:xfrm>
            <a:custGeom>
              <a:avLst/>
              <a:gdLst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6100" h="1695450">
                  <a:moveTo>
                    <a:pt x="1816100" y="0"/>
                  </a:moveTo>
                  <a:cubicBezTo>
                    <a:pt x="1757891" y="147637"/>
                    <a:pt x="1356783" y="714375"/>
                    <a:pt x="927100" y="1047750"/>
                  </a:cubicBezTo>
                  <a:cubicBezTo>
                    <a:pt x="497417" y="1381125"/>
                    <a:pt x="312208" y="1512887"/>
                    <a:pt x="0" y="1695450"/>
                  </a:cubicBezTo>
                </a:path>
              </a:pathLst>
            </a:custGeom>
            <a:noFill/>
            <a:ln w="254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F5463CB9-A775-4917-BCDA-8FF80CD74FDA}"/>
                </a:ext>
              </a:extLst>
            </p:cNvPr>
            <p:cNvSpPr/>
            <p:nvPr/>
          </p:nvSpPr>
          <p:spPr>
            <a:xfrm rot="4171886">
              <a:off x="1457076" y="2246547"/>
              <a:ext cx="1276448" cy="954025"/>
            </a:xfrm>
            <a:custGeom>
              <a:avLst/>
              <a:gdLst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  <a:gd name="connsiteX0" fmla="*/ 1816100 w 1816100"/>
                <a:gd name="connsiteY0" fmla="*/ 0 h 1695450"/>
                <a:gd name="connsiteX1" fmla="*/ 927100 w 1816100"/>
                <a:gd name="connsiteY1" fmla="*/ 1047750 h 1695450"/>
                <a:gd name="connsiteX2" fmla="*/ 0 w 1816100"/>
                <a:gd name="connsiteY2" fmla="*/ 1695450 h 1695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6100" h="1695450">
                  <a:moveTo>
                    <a:pt x="1816100" y="0"/>
                  </a:moveTo>
                  <a:cubicBezTo>
                    <a:pt x="1757891" y="147637"/>
                    <a:pt x="1356783" y="714375"/>
                    <a:pt x="927100" y="1047750"/>
                  </a:cubicBezTo>
                  <a:cubicBezTo>
                    <a:pt x="497417" y="1381125"/>
                    <a:pt x="312208" y="1512887"/>
                    <a:pt x="0" y="1695450"/>
                  </a:cubicBezTo>
                </a:path>
              </a:pathLst>
            </a:custGeom>
            <a:noFill/>
            <a:ln w="28575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cxnSp>
          <p:nvCxnSpPr>
            <p:cNvPr id="496" name="直線コネクタ 495">
              <a:extLst>
                <a:ext uri="{FF2B5EF4-FFF2-40B4-BE49-F238E27FC236}">
                  <a16:creationId xmlns:a16="http://schemas.microsoft.com/office/drawing/2014/main" id="{BD0FCC58-8127-49DF-A637-A87DB0D718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74035" y="2545681"/>
              <a:ext cx="0" cy="1442119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97" name="直線コネクタ 496">
              <a:extLst>
                <a:ext uri="{FF2B5EF4-FFF2-40B4-BE49-F238E27FC236}">
                  <a16:creationId xmlns:a16="http://schemas.microsoft.com/office/drawing/2014/main" id="{70E3FAC7-5418-445A-B78F-5E9FC33BA8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18815" y="2637122"/>
              <a:ext cx="0" cy="124145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98" name="直線コネクタ 497">
              <a:extLst>
                <a:ext uri="{FF2B5EF4-FFF2-40B4-BE49-F238E27FC236}">
                  <a16:creationId xmlns:a16="http://schemas.microsoft.com/office/drawing/2014/main" id="{E8B1350D-1289-413A-8CF8-9854CA90A95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848355" y="2766662"/>
              <a:ext cx="0" cy="104964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499" name="直線コネクタ 498">
              <a:extLst>
                <a:ext uri="{FF2B5EF4-FFF2-40B4-BE49-F238E27FC236}">
                  <a16:creationId xmlns:a16="http://schemas.microsoft.com/office/drawing/2014/main" id="{0E3D9416-8A83-4365-8303-352CC228708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977895" y="2850482"/>
              <a:ext cx="0" cy="91248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00" name="直線コネクタ 499">
              <a:extLst>
                <a:ext uri="{FF2B5EF4-FFF2-40B4-BE49-F238E27FC236}">
                  <a16:creationId xmlns:a16="http://schemas.microsoft.com/office/drawing/2014/main" id="{A47F2211-5D05-44D7-8A5A-B6FACF9D6B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092195" y="2948940"/>
              <a:ext cx="0" cy="71496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01" name="直線コネクタ 500">
              <a:extLst>
                <a:ext uri="{FF2B5EF4-FFF2-40B4-BE49-F238E27FC236}">
                  <a16:creationId xmlns:a16="http://schemas.microsoft.com/office/drawing/2014/main" id="{47C0C2A5-F6B4-48C3-AECD-B6E45AD44A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14115" y="3002280"/>
              <a:ext cx="0" cy="58542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02" name="直線コネクタ 501">
              <a:extLst>
                <a:ext uri="{FF2B5EF4-FFF2-40B4-BE49-F238E27FC236}">
                  <a16:creationId xmlns:a16="http://schemas.microsoft.com/office/drawing/2014/main" id="{E0F20A52-34F1-4FED-BAFD-5E5FA33E1C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36035" y="3077979"/>
              <a:ext cx="0" cy="41031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03" name="直線コネクタ 502">
              <a:extLst>
                <a:ext uri="{FF2B5EF4-FFF2-40B4-BE49-F238E27FC236}">
                  <a16:creationId xmlns:a16="http://schemas.microsoft.com/office/drawing/2014/main" id="{EB4EE5ED-C3B8-4A97-9290-A5DCDE75E1B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73195" y="3141103"/>
              <a:ext cx="0" cy="287897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04" name="直線コネクタ 503">
              <a:extLst>
                <a:ext uri="{FF2B5EF4-FFF2-40B4-BE49-F238E27FC236}">
                  <a16:creationId xmlns:a16="http://schemas.microsoft.com/office/drawing/2014/main" id="{B244E95A-1790-4F60-9825-0F9D93C1FD8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38755" y="2720942"/>
              <a:ext cx="0" cy="132527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05" name="直線コネクタ 504">
              <a:extLst>
                <a:ext uri="{FF2B5EF4-FFF2-40B4-BE49-F238E27FC236}">
                  <a16:creationId xmlns:a16="http://schemas.microsoft.com/office/drawing/2014/main" id="{0D06F9C3-1698-488F-94E7-E1AFD24F96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1595" y="2842862"/>
              <a:ext cx="0" cy="132527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06" name="直線コネクタ 505">
              <a:extLst>
                <a:ext uri="{FF2B5EF4-FFF2-40B4-BE49-F238E27FC236}">
                  <a16:creationId xmlns:a16="http://schemas.microsoft.com/office/drawing/2014/main" id="{09634B2D-337B-4289-AD2A-23E3FA3EA5A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72055" y="2987642"/>
              <a:ext cx="0" cy="124145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07" name="直線コネクタ 506">
              <a:extLst>
                <a:ext uri="{FF2B5EF4-FFF2-40B4-BE49-F238E27FC236}">
                  <a16:creationId xmlns:a16="http://schemas.microsoft.com/office/drawing/2014/main" id="{00CE1126-60C8-4334-9D42-F320087AFAA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7275" y="3141103"/>
              <a:ext cx="0" cy="1179437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08" name="直線コネクタ 507">
              <a:extLst>
                <a:ext uri="{FF2B5EF4-FFF2-40B4-BE49-F238E27FC236}">
                  <a16:creationId xmlns:a16="http://schemas.microsoft.com/office/drawing/2014/main" id="{ABE3019A-4E6A-476E-BD79-BF183CA07F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7735" y="3247783"/>
              <a:ext cx="0" cy="1179437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09" name="直線コネクタ 508">
              <a:extLst>
                <a:ext uri="{FF2B5EF4-FFF2-40B4-BE49-F238E27FC236}">
                  <a16:creationId xmlns:a16="http://schemas.microsoft.com/office/drawing/2014/main" id="{758E50BF-E6A7-4F3E-BD65-52EE1622555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43929" y="3587708"/>
              <a:ext cx="33766" cy="991914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10" name="直線コネクタ 509">
              <a:extLst>
                <a:ext uri="{FF2B5EF4-FFF2-40B4-BE49-F238E27FC236}">
                  <a16:creationId xmlns:a16="http://schemas.microsoft.com/office/drawing/2014/main" id="{847A087B-957F-41E8-9042-19622AE699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30095" y="3437222"/>
              <a:ext cx="0" cy="104964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11" name="直線コネクタ 510">
              <a:extLst>
                <a:ext uri="{FF2B5EF4-FFF2-40B4-BE49-F238E27FC236}">
                  <a16:creationId xmlns:a16="http://schemas.microsoft.com/office/drawing/2014/main" id="{72A2364D-A2B3-4153-904D-4F60CB846FA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9575" y="3665220"/>
              <a:ext cx="0" cy="58542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12" name="直線コネクタ 511">
              <a:extLst>
                <a:ext uri="{FF2B5EF4-FFF2-40B4-BE49-F238E27FC236}">
                  <a16:creationId xmlns:a16="http://schemas.microsoft.com/office/drawing/2014/main" id="{2FF14D77-9C9D-40A7-9BFB-E334915CF6F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795" y="3847599"/>
              <a:ext cx="0" cy="410318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13" name="直線コネクタ 512">
              <a:extLst>
                <a:ext uri="{FF2B5EF4-FFF2-40B4-BE49-F238E27FC236}">
                  <a16:creationId xmlns:a16="http://schemas.microsoft.com/office/drawing/2014/main" id="{3975A2A0-B356-4FB0-977B-3322E34191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148085" y="3910723"/>
              <a:ext cx="0" cy="287897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14" name="直線コネクタ 513">
              <a:extLst>
                <a:ext uri="{FF2B5EF4-FFF2-40B4-BE49-F238E27FC236}">
                  <a16:creationId xmlns:a16="http://schemas.microsoft.com/office/drawing/2014/main" id="{5377E7DB-F089-4B25-A1AA-FCB89B4973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1555" y="2622944"/>
              <a:ext cx="0" cy="37933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15" name="直線コネクタ 514">
              <a:extLst>
                <a:ext uri="{FF2B5EF4-FFF2-40B4-BE49-F238E27FC236}">
                  <a16:creationId xmlns:a16="http://schemas.microsoft.com/office/drawing/2014/main" id="{00792B66-052B-4CFD-8FDC-349C2DA4AD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7255" y="2744864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16" name="直線コネクタ 515">
              <a:extLst>
                <a:ext uri="{FF2B5EF4-FFF2-40B4-BE49-F238E27FC236}">
                  <a16:creationId xmlns:a16="http://schemas.microsoft.com/office/drawing/2014/main" id="{7A3D7C2A-22A3-4D6E-AA3D-17FEE30B6C3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5335" y="2904884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17" name="直線コネクタ 516">
              <a:extLst>
                <a:ext uri="{FF2B5EF4-FFF2-40B4-BE49-F238E27FC236}">
                  <a16:creationId xmlns:a16="http://schemas.microsoft.com/office/drawing/2014/main" id="{F411C7E8-CD28-49BC-BC2E-297A9F5A40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5795" y="2973464"/>
              <a:ext cx="0" cy="37933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18" name="直線コネクタ 517">
              <a:extLst>
                <a:ext uri="{FF2B5EF4-FFF2-40B4-BE49-F238E27FC236}">
                  <a16:creationId xmlns:a16="http://schemas.microsoft.com/office/drawing/2014/main" id="{B7C6AC37-194B-4434-AF44-B1DE9EF1BC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1495" y="3095384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19" name="直線コネクタ 518">
              <a:extLst>
                <a:ext uri="{FF2B5EF4-FFF2-40B4-BE49-F238E27FC236}">
                  <a16:creationId xmlns:a16="http://schemas.microsoft.com/office/drawing/2014/main" id="{BF26DA82-294B-4497-A53F-A9CD07A5A47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9575" y="3208852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20" name="直線コネクタ 519">
              <a:extLst>
                <a:ext uri="{FF2B5EF4-FFF2-40B4-BE49-F238E27FC236}">
                  <a16:creationId xmlns:a16="http://schemas.microsoft.com/office/drawing/2014/main" id="{E54B1D73-1128-457E-A1B2-70753C63971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795" y="3285884"/>
              <a:ext cx="0" cy="37933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21" name="直線コネクタ 520">
              <a:extLst>
                <a:ext uri="{FF2B5EF4-FFF2-40B4-BE49-F238E27FC236}">
                  <a16:creationId xmlns:a16="http://schemas.microsoft.com/office/drawing/2014/main" id="{3B3FB211-1C48-4156-8D0F-80D81A6AC8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79505" y="3407804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22" name="直線コネクタ 521">
              <a:extLst>
                <a:ext uri="{FF2B5EF4-FFF2-40B4-BE49-F238E27FC236}">
                  <a16:creationId xmlns:a16="http://schemas.microsoft.com/office/drawing/2014/main" id="{062E8F48-0CDB-451D-9071-9DD06F17BB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201425" y="3488297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  <p:cxnSp>
          <p:nvCxnSpPr>
            <p:cNvPr id="523" name="直線コネクタ 522">
              <a:extLst>
                <a:ext uri="{FF2B5EF4-FFF2-40B4-BE49-F238E27FC236}">
                  <a16:creationId xmlns:a16="http://schemas.microsoft.com/office/drawing/2014/main" id="{073A09D9-D760-48DC-861E-7A0550C29C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-353825" y="3587357"/>
              <a:ext cx="0" cy="287896"/>
            </a:xfrm>
            <a:prstGeom prst="line">
              <a:avLst/>
            </a:prstGeom>
            <a:noFill/>
            <a:ln w="1270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</a:ln>
            <a:effectLst/>
          </p:spPr>
        </p:cxnSp>
      </p:grpSp>
      <p:grpSp>
        <p:nvGrpSpPr>
          <p:cNvPr id="524" name="グループ化 523">
            <a:extLst>
              <a:ext uri="{FF2B5EF4-FFF2-40B4-BE49-F238E27FC236}">
                <a16:creationId xmlns:a16="http://schemas.microsoft.com/office/drawing/2014/main" id="{2A3116EF-2308-4966-BD26-97D656EFE5A6}"/>
              </a:ext>
            </a:extLst>
          </p:cNvPr>
          <p:cNvGrpSpPr/>
          <p:nvPr/>
        </p:nvGrpSpPr>
        <p:grpSpPr>
          <a:xfrm>
            <a:off x="3845443" y="4495098"/>
            <a:ext cx="2291752" cy="1344107"/>
            <a:chOff x="-1109767" y="3725744"/>
            <a:chExt cx="1910814" cy="1120688"/>
          </a:xfrm>
        </p:grpSpPr>
        <p:grpSp>
          <p:nvGrpSpPr>
            <p:cNvPr id="525" name="グループ化 524">
              <a:extLst>
                <a:ext uri="{FF2B5EF4-FFF2-40B4-BE49-F238E27FC236}">
                  <a16:creationId xmlns:a16="http://schemas.microsoft.com/office/drawing/2014/main" id="{C33BEFCB-2DA8-484C-A65B-1A6A7A0090B9}"/>
                </a:ext>
              </a:extLst>
            </p:cNvPr>
            <p:cNvGrpSpPr/>
            <p:nvPr/>
          </p:nvGrpSpPr>
          <p:grpSpPr>
            <a:xfrm>
              <a:off x="-1109767" y="3754676"/>
              <a:ext cx="1809205" cy="1091756"/>
              <a:chOff x="1271306" y="4911396"/>
              <a:chExt cx="2133600" cy="1605106"/>
            </a:xfrm>
          </p:grpSpPr>
          <p:sp>
            <p:nvSpPr>
              <p:cNvPr id="530" name="楕円 529">
                <a:extLst>
                  <a:ext uri="{FF2B5EF4-FFF2-40B4-BE49-F238E27FC236}">
                    <a16:creationId xmlns:a16="http://schemas.microsoft.com/office/drawing/2014/main" id="{E9B61A06-6F97-4708-BD3B-FA851849861C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ysClr val="window" lastClr="FFFFFF">
                      <a:lumMod val="65000"/>
                    </a:sysClr>
                  </a:gs>
                  <a:gs pos="86000">
                    <a:sysClr val="windowText" lastClr="000000">
                      <a:lumMod val="75000"/>
                      <a:lumOff val="2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26945ED6-2D77-4FD4-AEB4-84D422164876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26" name="フリーフォーム: 図形 525">
              <a:extLst>
                <a:ext uri="{FF2B5EF4-FFF2-40B4-BE49-F238E27FC236}">
                  <a16:creationId xmlns:a16="http://schemas.microsoft.com/office/drawing/2014/main" id="{98245F09-BC46-4702-978C-EC4054207A9D}"/>
                </a:ext>
              </a:extLst>
            </p:cNvPr>
            <p:cNvSpPr/>
            <p:nvPr/>
          </p:nvSpPr>
          <p:spPr>
            <a:xfrm rot="20823693">
              <a:off x="28375" y="4452377"/>
              <a:ext cx="772672" cy="142426"/>
            </a:xfrm>
            <a:custGeom>
              <a:avLst/>
              <a:gdLst>
                <a:gd name="connsiteX0" fmla="*/ 1178075 w 1341656"/>
                <a:gd name="connsiteY0" fmla="*/ 170 h 165588"/>
                <a:gd name="connsiteX1" fmla="*/ 1249474 w 1341656"/>
                <a:gd name="connsiteY1" fmla="*/ 13313 h 165588"/>
                <a:gd name="connsiteX2" fmla="*/ 1338698 w 1341656"/>
                <a:gd name="connsiteY2" fmla="*/ 82689 h 165588"/>
                <a:gd name="connsiteX3" fmla="*/ 1277755 w 1341656"/>
                <a:gd name="connsiteY3" fmla="*/ 104681 h 165588"/>
                <a:gd name="connsiteX4" fmla="*/ 197739 w 1341656"/>
                <a:gd name="connsiteY4" fmla="*/ 164972 h 165588"/>
                <a:gd name="connsiteX5" fmla="*/ 92182 w 1341656"/>
                <a:gd name="connsiteY5" fmla="*/ 152275 h 165588"/>
                <a:gd name="connsiteX6" fmla="*/ 53966 w 1341656"/>
                <a:gd name="connsiteY6" fmla="*/ 122560 h 165588"/>
                <a:gd name="connsiteX7" fmla="*/ 405145 w 1341656"/>
                <a:gd name="connsiteY7" fmla="*/ 109541 h 165588"/>
                <a:gd name="connsiteX8" fmla="*/ 433198 w 1341656"/>
                <a:gd name="connsiteY8" fmla="*/ 102819 h 165588"/>
                <a:gd name="connsiteX9" fmla="*/ 392127 w 1341656"/>
                <a:gd name="connsiteY9" fmla="*/ 81613 h 165588"/>
                <a:gd name="connsiteX10" fmla="*/ 359262 w 1341656"/>
                <a:gd name="connsiteY10" fmla="*/ 77595 h 165588"/>
                <a:gd name="connsiteX11" fmla="*/ 343539 w 1341656"/>
                <a:gd name="connsiteY11" fmla="*/ 77732 h 165588"/>
                <a:gd name="connsiteX12" fmla="*/ 12113 w 1341656"/>
                <a:gd name="connsiteY12" fmla="*/ 90018 h 165588"/>
                <a:gd name="connsiteX13" fmla="*/ 2958 w 1341656"/>
                <a:gd name="connsiteY13" fmla="*/ 82900 h 165588"/>
                <a:gd name="connsiteX14" fmla="*/ 63901 w 1341656"/>
                <a:gd name="connsiteY14" fmla="*/ 60908 h 165588"/>
                <a:gd name="connsiteX15" fmla="*/ 1143917 w 1341656"/>
                <a:gd name="connsiteY15" fmla="*/ 616 h 165588"/>
                <a:gd name="connsiteX16" fmla="*/ 1178075 w 1341656"/>
                <a:gd name="connsiteY16" fmla="*/ 170 h 165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1656" h="165588">
                  <a:moveTo>
                    <a:pt x="1178075" y="170"/>
                  </a:moveTo>
                  <a:cubicBezTo>
                    <a:pt x="1211341" y="1135"/>
                    <a:pt x="1240234" y="6129"/>
                    <a:pt x="1249474" y="13313"/>
                  </a:cubicBezTo>
                  <a:lnTo>
                    <a:pt x="1338698" y="82689"/>
                  </a:lnTo>
                  <a:cubicBezTo>
                    <a:pt x="1351018" y="92268"/>
                    <a:pt x="1323733" y="102114"/>
                    <a:pt x="1277755" y="104681"/>
                  </a:cubicBezTo>
                  <a:lnTo>
                    <a:pt x="197739" y="164972"/>
                  </a:lnTo>
                  <a:cubicBezTo>
                    <a:pt x="151761" y="167539"/>
                    <a:pt x="104502" y="161854"/>
                    <a:pt x="92182" y="152275"/>
                  </a:cubicBezTo>
                  <a:lnTo>
                    <a:pt x="53966" y="122560"/>
                  </a:lnTo>
                  <a:lnTo>
                    <a:pt x="405145" y="109541"/>
                  </a:lnTo>
                  <a:cubicBezTo>
                    <a:pt x="426309" y="108757"/>
                    <a:pt x="438869" y="105747"/>
                    <a:pt x="433198" y="102819"/>
                  </a:cubicBezTo>
                  <a:lnTo>
                    <a:pt x="392127" y="81613"/>
                  </a:lnTo>
                  <a:cubicBezTo>
                    <a:pt x="387874" y="79417"/>
                    <a:pt x="374574" y="77890"/>
                    <a:pt x="359262" y="77595"/>
                  </a:cubicBezTo>
                  <a:cubicBezTo>
                    <a:pt x="354157" y="77497"/>
                    <a:pt x="348829" y="77535"/>
                    <a:pt x="343539" y="77732"/>
                  </a:cubicBezTo>
                  <a:lnTo>
                    <a:pt x="12113" y="90018"/>
                  </a:lnTo>
                  <a:lnTo>
                    <a:pt x="2958" y="82900"/>
                  </a:lnTo>
                  <a:cubicBezTo>
                    <a:pt x="-9362" y="73321"/>
                    <a:pt x="17923" y="63474"/>
                    <a:pt x="63901" y="60908"/>
                  </a:cubicBezTo>
                  <a:lnTo>
                    <a:pt x="1143917" y="616"/>
                  </a:lnTo>
                  <a:cubicBezTo>
                    <a:pt x="1155411" y="-26"/>
                    <a:pt x="1166986" y="-152"/>
                    <a:pt x="1178075" y="170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7" name="楕円 526">
              <a:extLst>
                <a:ext uri="{FF2B5EF4-FFF2-40B4-BE49-F238E27FC236}">
                  <a16:creationId xmlns:a16="http://schemas.microsoft.com/office/drawing/2014/main" id="{9177D25A-BE15-4783-9AC6-724B4F09FA4F}"/>
                </a:ext>
              </a:extLst>
            </p:cNvPr>
            <p:cNvSpPr/>
            <p:nvPr/>
          </p:nvSpPr>
          <p:spPr>
            <a:xfrm>
              <a:off x="-471810" y="3725744"/>
              <a:ext cx="565563" cy="483862"/>
            </a:xfrm>
            <a:prstGeom prst="ellipse">
              <a:avLst/>
            </a:prstGeom>
            <a:gradFill>
              <a:gsLst>
                <a:gs pos="0">
                  <a:srgbClr val="FFC000">
                    <a:lumMod val="20000"/>
                    <a:lumOff val="80000"/>
                  </a:srgbClr>
                </a:gs>
                <a:gs pos="60000">
                  <a:srgbClr val="FFC000">
                    <a:lumMod val="60000"/>
                    <a:lumOff val="40000"/>
                  </a:srgbClr>
                </a:gs>
                <a:gs pos="100000">
                  <a:srgbClr val="FFC000">
                    <a:lumMod val="75000"/>
                  </a:srgbClr>
                </a:gs>
              </a:gsLst>
              <a:lin ang="54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8" name="楕円 527">
              <a:extLst>
                <a:ext uri="{FF2B5EF4-FFF2-40B4-BE49-F238E27FC236}">
                  <a16:creationId xmlns:a16="http://schemas.microsoft.com/office/drawing/2014/main" id="{A1B4E358-E249-468A-9807-1CAF69DB96D8}"/>
                </a:ext>
              </a:extLst>
            </p:cNvPr>
            <p:cNvSpPr/>
            <p:nvPr/>
          </p:nvSpPr>
          <p:spPr>
            <a:xfrm>
              <a:off x="-777847" y="4011600"/>
              <a:ext cx="565563" cy="483862"/>
            </a:xfrm>
            <a:prstGeom prst="ellipse">
              <a:avLst/>
            </a:prstGeom>
            <a:gradFill>
              <a:gsLst>
                <a:gs pos="0">
                  <a:srgbClr val="FFC000">
                    <a:lumMod val="20000"/>
                    <a:lumOff val="80000"/>
                  </a:srgbClr>
                </a:gs>
                <a:gs pos="60000">
                  <a:srgbClr val="FFC000">
                    <a:lumMod val="60000"/>
                    <a:lumOff val="40000"/>
                  </a:srgbClr>
                </a:gs>
                <a:gs pos="100000">
                  <a:srgbClr val="FFC000">
                    <a:lumMod val="75000"/>
                  </a:srgbClr>
                </a:gs>
              </a:gsLst>
              <a:lin ang="54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9" name="楕円 528">
              <a:extLst>
                <a:ext uri="{FF2B5EF4-FFF2-40B4-BE49-F238E27FC236}">
                  <a16:creationId xmlns:a16="http://schemas.microsoft.com/office/drawing/2014/main" id="{0ED48238-F3F4-4E2B-A2C8-D01226088CF4}"/>
                </a:ext>
              </a:extLst>
            </p:cNvPr>
            <p:cNvSpPr/>
            <p:nvPr/>
          </p:nvSpPr>
          <p:spPr>
            <a:xfrm>
              <a:off x="-245085" y="4064226"/>
              <a:ext cx="565563" cy="483862"/>
            </a:xfrm>
            <a:prstGeom prst="ellipse">
              <a:avLst/>
            </a:prstGeom>
            <a:gradFill>
              <a:gsLst>
                <a:gs pos="0">
                  <a:srgbClr val="FFC000">
                    <a:lumMod val="20000"/>
                    <a:lumOff val="80000"/>
                  </a:srgbClr>
                </a:gs>
                <a:gs pos="60000">
                  <a:srgbClr val="FFC000">
                    <a:lumMod val="60000"/>
                    <a:lumOff val="40000"/>
                  </a:srgbClr>
                </a:gs>
                <a:gs pos="100000">
                  <a:srgbClr val="FFC000">
                    <a:lumMod val="75000"/>
                  </a:srgbClr>
                </a:gs>
              </a:gsLst>
              <a:lin ang="54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32" name="グループ化 531">
            <a:extLst>
              <a:ext uri="{FF2B5EF4-FFF2-40B4-BE49-F238E27FC236}">
                <a16:creationId xmlns:a16="http://schemas.microsoft.com/office/drawing/2014/main" id="{55AF3E20-AD19-4658-9092-F1E235ACA0F6}"/>
              </a:ext>
            </a:extLst>
          </p:cNvPr>
          <p:cNvGrpSpPr/>
          <p:nvPr/>
        </p:nvGrpSpPr>
        <p:grpSpPr>
          <a:xfrm>
            <a:off x="6631636" y="1463978"/>
            <a:ext cx="2562286" cy="1632280"/>
            <a:chOff x="1520355" y="3380484"/>
            <a:chExt cx="2562286" cy="1632280"/>
          </a:xfrm>
        </p:grpSpPr>
        <p:grpSp>
          <p:nvGrpSpPr>
            <p:cNvPr id="533" name="グループ化 532">
              <a:extLst>
                <a:ext uri="{FF2B5EF4-FFF2-40B4-BE49-F238E27FC236}">
                  <a16:creationId xmlns:a16="http://schemas.microsoft.com/office/drawing/2014/main" id="{0ECABFA1-D199-4E8A-82D0-77CCC5BA0920}"/>
                </a:ext>
              </a:extLst>
            </p:cNvPr>
            <p:cNvGrpSpPr/>
            <p:nvPr/>
          </p:nvGrpSpPr>
          <p:grpSpPr>
            <a:xfrm>
              <a:off x="1520355" y="3422689"/>
              <a:ext cx="2562286" cy="1590075"/>
              <a:chOff x="1520355" y="3422689"/>
              <a:chExt cx="2562286" cy="1590075"/>
            </a:xfrm>
          </p:grpSpPr>
          <p:grpSp>
            <p:nvGrpSpPr>
              <p:cNvPr id="746" name="グループ化 745">
                <a:extLst>
                  <a:ext uri="{FF2B5EF4-FFF2-40B4-BE49-F238E27FC236}">
                    <a16:creationId xmlns:a16="http://schemas.microsoft.com/office/drawing/2014/main" id="{5F5A57EF-A5BD-4D81-AF4A-37FB40B0BAA4}"/>
                  </a:ext>
                </a:extLst>
              </p:cNvPr>
              <p:cNvGrpSpPr/>
              <p:nvPr/>
            </p:nvGrpSpPr>
            <p:grpSpPr>
              <a:xfrm>
                <a:off x="1520355" y="3476065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748" name="グループ化 747">
                  <a:extLst>
                    <a:ext uri="{FF2B5EF4-FFF2-40B4-BE49-F238E27FC236}">
                      <a16:creationId xmlns:a16="http://schemas.microsoft.com/office/drawing/2014/main" id="{0D3B1B30-65B5-4CA5-947D-6C5062FE39EB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751" name="フリーフォーム: 図形 750">
                    <a:extLst>
                      <a:ext uri="{FF2B5EF4-FFF2-40B4-BE49-F238E27FC236}">
                        <a16:creationId xmlns:a16="http://schemas.microsoft.com/office/drawing/2014/main" id="{906715BA-5CA3-4972-A83E-6497885B1F2E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52" name="楕円 751">
                    <a:extLst>
                      <a:ext uri="{FF2B5EF4-FFF2-40B4-BE49-F238E27FC236}">
                        <a16:creationId xmlns:a16="http://schemas.microsoft.com/office/drawing/2014/main" id="{18BB084C-9E8E-4298-828B-10880160AFA6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749" name="楕円 748">
                  <a:extLst>
                    <a:ext uri="{FF2B5EF4-FFF2-40B4-BE49-F238E27FC236}">
                      <a16:creationId xmlns:a16="http://schemas.microsoft.com/office/drawing/2014/main" id="{2B4D31A0-06AB-419F-9A25-2F5FD23FD7CA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0" name="フリーフォーム: 図形 749">
                  <a:extLst>
                    <a:ext uri="{FF2B5EF4-FFF2-40B4-BE49-F238E27FC236}">
                      <a16:creationId xmlns:a16="http://schemas.microsoft.com/office/drawing/2014/main" id="{CB164FA2-E5D1-4CE8-B67E-128022539B0C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D694BA7B-F58E-41C9-B169-F6D426DEFB14}"/>
                  </a:ext>
                </a:extLst>
              </p:cNvPr>
              <p:cNvSpPr/>
              <p:nvPr/>
            </p:nvSpPr>
            <p:spPr>
              <a:xfrm>
                <a:off x="1691091" y="3422689"/>
                <a:ext cx="2288921" cy="1580891"/>
              </a:xfrm>
              <a:custGeom>
                <a:avLst/>
                <a:gdLst>
                  <a:gd name="connsiteX0" fmla="*/ 1527158 w 2288921"/>
                  <a:gd name="connsiteY0" fmla="*/ 0 h 1561841"/>
                  <a:gd name="connsiteX1" fmla="*/ 1615300 w 2288921"/>
                  <a:gd name="connsiteY1" fmla="*/ 116367 h 1561841"/>
                  <a:gd name="connsiteX2" fmla="*/ 1618864 w 2288921"/>
                  <a:gd name="connsiteY2" fmla="*/ 116934 h 1561841"/>
                  <a:gd name="connsiteX3" fmla="*/ 1624054 w 2288921"/>
                  <a:gd name="connsiteY3" fmla="*/ 118379 h 1561841"/>
                  <a:gd name="connsiteX4" fmla="*/ 1722792 w 2288921"/>
                  <a:gd name="connsiteY4" fmla="*/ 248734 h 1561841"/>
                  <a:gd name="connsiteX5" fmla="*/ 2114061 w 2288921"/>
                  <a:gd name="connsiteY5" fmla="*/ 733147 h 1561841"/>
                  <a:gd name="connsiteX6" fmla="*/ 2288921 w 2288921"/>
                  <a:gd name="connsiteY6" fmla="*/ 949635 h 1561841"/>
                  <a:gd name="connsiteX7" fmla="*/ 2283754 w 2288921"/>
                  <a:gd name="connsiteY7" fmla="*/ 956876 h 1561841"/>
                  <a:gd name="connsiteX8" fmla="*/ 2239674 w 2288921"/>
                  <a:gd name="connsiteY8" fmla="*/ 1003812 h 1561841"/>
                  <a:gd name="connsiteX9" fmla="*/ 1449763 w 2288921"/>
                  <a:gd name="connsiteY9" fmla="*/ 1324845 h 1561841"/>
                  <a:gd name="connsiteX10" fmla="*/ 1384340 w 2288921"/>
                  <a:gd name="connsiteY10" fmla="*/ 1335261 h 1561841"/>
                  <a:gd name="connsiteX11" fmla="*/ 1325584 w 2288921"/>
                  <a:gd name="connsiteY11" fmla="*/ 1338299 h 1561841"/>
                  <a:gd name="connsiteX12" fmla="*/ 775551 w 2288921"/>
                  <a:gd name="connsiteY12" fmla="*/ 1561841 h 1561841"/>
                  <a:gd name="connsiteX13" fmla="*/ 533304 w 2288921"/>
                  <a:gd name="connsiteY13" fmla="*/ 1266482 h 1561841"/>
                  <a:gd name="connsiteX14" fmla="*/ 448429 w 2288921"/>
                  <a:gd name="connsiteY14" fmla="*/ 1242852 h 1561841"/>
                  <a:gd name="connsiteX15" fmla="*/ 0 w 2288921"/>
                  <a:gd name="connsiteY15" fmla="*/ 696105 h 1561841"/>
                  <a:gd name="connsiteX16" fmla="*/ 1146262 w 2288921"/>
                  <a:gd name="connsiteY16" fmla="*/ 180262 h 1561841"/>
                  <a:gd name="connsiteX17" fmla="*/ 1351670 w 2288921"/>
                  <a:gd name="connsiteY17" fmla="*/ 77904 h 1561841"/>
                  <a:gd name="connsiteX18" fmla="*/ 1369024 w 2288921"/>
                  <a:gd name="connsiteY18" fmla="*/ 78801 h 1561841"/>
                  <a:gd name="connsiteX0" fmla="*/ 1527158 w 2288921"/>
                  <a:gd name="connsiteY0" fmla="*/ 0 h 1561841"/>
                  <a:gd name="connsiteX1" fmla="*/ 1615300 w 2288921"/>
                  <a:gd name="connsiteY1" fmla="*/ 116367 h 1561841"/>
                  <a:gd name="connsiteX2" fmla="*/ 1618864 w 2288921"/>
                  <a:gd name="connsiteY2" fmla="*/ 116934 h 1561841"/>
                  <a:gd name="connsiteX3" fmla="*/ 1624054 w 2288921"/>
                  <a:gd name="connsiteY3" fmla="*/ 118379 h 1561841"/>
                  <a:gd name="connsiteX4" fmla="*/ 1722792 w 2288921"/>
                  <a:gd name="connsiteY4" fmla="*/ 248734 h 1561841"/>
                  <a:gd name="connsiteX5" fmla="*/ 2114061 w 2288921"/>
                  <a:gd name="connsiteY5" fmla="*/ 733147 h 1561841"/>
                  <a:gd name="connsiteX6" fmla="*/ 2288921 w 2288921"/>
                  <a:gd name="connsiteY6" fmla="*/ 949635 h 1561841"/>
                  <a:gd name="connsiteX7" fmla="*/ 2283754 w 2288921"/>
                  <a:gd name="connsiteY7" fmla="*/ 956876 h 1561841"/>
                  <a:gd name="connsiteX8" fmla="*/ 2239674 w 2288921"/>
                  <a:gd name="connsiteY8" fmla="*/ 1003812 h 1561841"/>
                  <a:gd name="connsiteX9" fmla="*/ 1449763 w 2288921"/>
                  <a:gd name="connsiteY9" fmla="*/ 1324845 h 1561841"/>
                  <a:gd name="connsiteX10" fmla="*/ 1384340 w 2288921"/>
                  <a:gd name="connsiteY10" fmla="*/ 1335261 h 1561841"/>
                  <a:gd name="connsiteX11" fmla="*/ 1325584 w 2288921"/>
                  <a:gd name="connsiteY11" fmla="*/ 1338299 h 1561841"/>
                  <a:gd name="connsiteX12" fmla="*/ 775551 w 2288921"/>
                  <a:gd name="connsiteY12" fmla="*/ 1561841 h 1561841"/>
                  <a:gd name="connsiteX13" fmla="*/ 533304 w 2288921"/>
                  <a:gd name="connsiteY13" fmla="*/ 1266482 h 1561841"/>
                  <a:gd name="connsiteX14" fmla="*/ 487753 w 2288921"/>
                  <a:gd name="connsiteY14" fmla="*/ 1218367 h 1561841"/>
                  <a:gd name="connsiteX15" fmla="*/ 448429 w 2288921"/>
                  <a:gd name="connsiteY15" fmla="*/ 1242852 h 1561841"/>
                  <a:gd name="connsiteX16" fmla="*/ 0 w 2288921"/>
                  <a:gd name="connsiteY16" fmla="*/ 696105 h 1561841"/>
                  <a:gd name="connsiteX17" fmla="*/ 1146262 w 2288921"/>
                  <a:gd name="connsiteY17" fmla="*/ 180262 h 1561841"/>
                  <a:gd name="connsiteX18" fmla="*/ 1351670 w 2288921"/>
                  <a:gd name="connsiteY18" fmla="*/ 77904 h 1561841"/>
                  <a:gd name="connsiteX19" fmla="*/ 1369024 w 2288921"/>
                  <a:gd name="connsiteY19" fmla="*/ 78801 h 1561841"/>
                  <a:gd name="connsiteX20" fmla="*/ 1527158 w 2288921"/>
                  <a:gd name="connsiteY20" fmla="*/ 0 h 1561841"/>
                  <a:gd name="connsiteX0" fmla="*/ 1527158 w 2288921"/>
                  <a:gd name="connsiteY0" fmla="*/ 0 h 1561841"/>
                  <a:gd name="connsiteX1" fmla="*/ 1615300 w 2288921"/>
                  <a:gd name="connsiteY1" fmla="*/ 116367 h 1561841"/>
                  <a:gd name="connsiteX2" fmla="*/ 1618864 w 2288921"/>
                  <a:gd name="connsiteY2" fmla="*/ 116934 h 1561841"/>
                  <a:gd name="connsiteX3" fmla="*/ 1624054 w 2288921"/>
                  <a:gd name="connsiteY3" fmla="*/ 118379 h 1561841"/>
                  <a:gd name="connsiteX4" fmla="*/ 1722792 w 2288921"/>
                  <a:gd name="connsiteY4" fmla="*/ 248734 h 1561841"/>
                  <a:gd name="connsiteX5" fmla="*/ 2114061 w 2288921"/>
                  <a:gd name="connsiteY5" fmla="*/ 733147 h 1561841"/>
                  <a:gd name="connsiteX6" fmla="*/ 2288921 w 2288921"/>
                  <a:gd name="connsiteY6" fmla="*/ 949635 h 1561841"/>
                  <a:gd name="connsiteX7" fmla="*/ 2283754 w 2288921"/>
                  <a:gd name="connsiteY7" fmla="*/ 956876 h 1561841"/>
                  <a:gd name="connsiteX8" fmla="*/ 2239674 w 2288921"/>
                  <a:gd name="connsiteY8" fmla="*/ 1003812 h 1561841"/>
                  <a:gd name="connsiteX9" fmla="*/ 1449763 w 2288921"/>
                  <a:gd name="connsiteY9" fmla="*/ 1324845 h 1561841"/>
                  <a:gd name="connsiteX10" fmla="*/ 1384340 w 2288921"/>
                  <a:gd name="connsiteY10" fmla="*/ 1335261 h 1561841"/>
                  <a:gd name="connsiteX11" fmla="*/ 1325584 w 2288921"/>
                  <a:gd name="connsiteY11" fmla="*/ 1338299 h 1561841"/>
                  <a:gd name="connsiteX12" fmla="*/ 775551 w 2288921"/>
                  <a:gd name="connsiteY12" fmla="*/ 1561841 h 1561841"/>
                  <a:gd name="connsiteX13" fmla="*/ 533304 w 2288921"/>
                  <a:gd name="connsiteY13" fmla="*/ 1266482 h 1561841"/>
                  <a:gd name="connsiteX14" fmla="*/ 487753 w 2288921"/>
                  <a:gd name="connsiteY14" fmla="*/ 1218367 h 1561841"/>
                  <a:gd name="connsiteX15" fmla="*/ 419854 w 2288921"/>
                  <a:gd name="connsiteY15" fmla="*/ 1199990 h 1561841"/>
                  <a:gd name="connsiteX16" fmla="*/ 0 w 2288921"/>
                  <a:gd name="connsiteY16" fmla="*/ 696105 h 1561841"/>
                  <a:gd name="connsiteX17" fmla="*/ 1146262 w 2288921"/>
                  <a:gd name="connsiteY17" fmla="*/ 180262 h 1561841"/>
                  <a:gd name="connsiteX18" fmla="*/ 1351670 w 2288921"/>
                  <a:gd name="connsiteY18" fmla="*/ 77904 h 1561841"/>
                  <a:gd name="connsiteX19" fmla="*/ 1369024 w 2288921"/>
                  <a:gd name="connsiteY19" fmla="*/ 78801 h 1561841"/>
                  <a:gd name="connsiteX20" fmla="*/ 1527158 w 2288921"/>
                  <a:gd name="connsiteY20" fmla="*/ 0 h 1561841"/>
                  <a:gd name="connsiteX0" fmla="*/ 1527158 w 2288921"/>
                  <a:gd name="connsiteY0" fmla="*/ 0 h 1561841"/>
                  <a:gd name="connsiteX1" fmla="*/ 1615300 w 2288921"/>
                  <a:gd name="connsiteY1" fmla="*/ 116367 h 1561841"/>
                  <a:gd name="connsiteX2" fmla="*/ 1618864 w 2288921"/>
                  <a:gd name="connsiteY2" fmla="*/ 116934 h 1561841"/>
                  <a:gd name="connsiteX3" fmla="*/ 1624054 w 2288921"/>
                  <a:gd name="connsiteY3" fmla="*/ 118379 h 1561841"/>
                  <a:gd name="connsiteX4" fmla="*/ 1722792 w 2288921"/>
                  <a:gd name="connsiteY4" fmla="*/ 248734 h 1561841"/>
                  <a:gd name="connsiteX5" fmla="*/ 2114061 w 2288921"/>
                  <a:gd name="connsiteY5" fmla="*/ 733147 h 1561841"/>
                  <a:gd name="connsiteX6" fmla="*/ 2288921 w 2288921"/>
                  <a:gd name="connsiteY6" fmla="*/ 949635 h 1561841"/>
                  <a:gd name="connsiteX7" fmla="*/ 2283754 w 2288921"/>
                  <a:gd name="connsiteY7" fmla="*/ 956876 h 1561841"/>
                  <a:gd name="connsiteX8" fmla="*/ 2239674 w 2288921"/>
                  <a:gd name="connsiteY8" fmla="*/ 1003812 h 1561841"/>
                  <a:gd name="connsiteX9" fmla="*/ 1449763 w 2288921"/>
                  <a:gd name="connsiteY9" fmla="*/ 1324845 h 1561841"/>
                  <a:gd name="connsiteX10" fmla="*/ 1389103 w 2288921"/>
                  <a:gd name="connsiteY10" fmla="*/ 1282873 h 1561841"/>
                  <a:gd name="connsiteX11" fmla="*/ 1325584 w 2288921"/>
                  <a:gd name="connsiteY11" fmla="*/ 1338299 h 1561841"/>
                  <a:gd name="connsiteX12" fmla="*/ 775551 w 2288921"/>
                  <a:gd name="connsiteY12" fmla="*/ 1561841 h 1561841"/>
                  <a:gd name="connsiteX13" fmla="*/ 533304 w 2288921"/>
                  <a:gd name="connsiteY13" fmla="*/ 1266482 h 1561841"/>
                  <a:gd name="connsiteX14" fmla="*/ 487753 w 2288921"/>
                  <a:gd name="connsiteY14" fmla="*/ 1218367 h 1561841"/>
                  <a:gd name="connsiteX15" fmla="*/ 419854 w 2288921"/>
                  <a:gd name="connsiteY15" fmla="*/ 1199990 h 1561841"/>
                  <a:gd name="connsiteX16" fmla="*/ 0 w 2288921"/>
                  <a:gd name="connsiteY16" fmla="*/ 696105 h 1561841"/>
                  <a:gd name="connsiteX17" fmla="*/ 1146262 w 2288921"/>
                  <a:gd name="connsiteY17" fmla="*/ 180262 h 1561841"/>
                  <a:gd name="connsiteX18" fmla="*/ 1351670 w 2288921"/>
                  <a:gd name="connsiteY18" fmla="*/ 77904 h 1561841"/>
                  <a:gd name="connsiteX19" fmla="*/ 1369024 w 2288921"/>
                  <a:gd name="connsiteY19" fmla="*/ 78801 h 1561841"/>
                  <a:gd name="connsiteX20" fmla="*/ 1527158 w 2288921"/>
                  <a:gd name="connsiteY20" fmla="*/ 0 h 1561841"/>
                  <a:gd name="connsiteX0" fmla="*/ 1527158 w 2288921"/>
                  <a:gd name="connsiteY0" fmla="*/ 0 h 1561841"/>
                  <a:gd name="connsiteX1" fmla="*/ 1615300 w 2288921"/>
                  <a:gd name="connsiteY1" fmla="*/ 116367 h 1561841"/>
                  <a:gd name="connsiteX2" fmla="*/ 1618864 w 2288921"/>
                  <a:gd name="connsiteY2" fmla="*/ 116934 h 1561841"/>
                  <a:gd name="connsiteX3" fmla="*/ 1624054 w 2288921"/>
                  <a:gd name="connsiteY3" fmla="*/ 118379 h 1561841"/>
                  <a:gd name="connsiteX4" fmla="*/ 1722792 w 2288921"/>
                  <a:gd name="connsiteY4" fmla="*/ 248734 h 1561841"/>
                  <a:gd name="connsiteX5" fmla="*/ 2114061 w 2288921"/>
                  <a:gd name="connsiteY5" fmla="*/ 733147 h 1561841"/>
                  <a:gd name="connsiteX6" fmla="*/ 2288921 w 2288921"/>
                  <a:gd name="connsiteY6" fmla="*/ 949635 h 1561841"/>
                  <a:gd name="connsiteX7" fmla="*/ 2283754 w 2288921"/>
                  <a:gd name="connsiteY7" fmla="*/ 956876 h 1561841"/>
                  <a:gd name="connsiteX8" fmla="*/ 2239674 w 2288921"/>
                  <a:gd name="connsiteY8" fmla="*/ 1003812 h 1561841"/>
                  <a:gd name="connsiteX9" fmla="*/ 1535488 w 2288921"/>
                  <a:gd name="connsiteY9" fmla="*/ 1281982 h 1561841"/>
                  <a:gd name="connsiteX10" fmla="*/ 1389103 w 2288921"/>
                  <a:gd name="connsiteY10" fmla="*/ 1282873 h 1561841"/>
                  <a:gd name="connsiteX11" fmla="*/ 1325584 w 2288921"/>
                  <a:gd name="connsiteY11" fmla="*/ 1338299 h 1561841"/>
                  <a:gd name="connsiteX12" fmla="*/ 775551 w 2288921"/>
                  <a:gd name="connsiteY12" fmla="*/ 1561841 h 1561841"/>
                  <a:gd name="connsiteX13" fmla="*/ 533304 w 2288921"/>
                  <a:gd name="connsiteY13" fmla="*/ 1266482 h 1561841"/>
                  <a:gd name="connsiteX14" fmla="*/ 487753 w 2288921"/>
                  <a:gd name="connsiteY14" fmla="*/ 1218367 h 1561841"/>
                  <a:gd name="connsiteX15" fmla="*/ 419854 w 2288921"/>
                  <a:gd name="connsiteY15" fmla="*/ 1199990 h 1561841"/>
                  <a:gd name="connsiteX16" fmla="*/ 0 w 2288921"/>
                  <a:gd name="connsiteY16" fmla="*/ 696105 h 1561841"/>
                  <a:gd name="connsiteX17" fmla="*/ 1146262 w 2288921"/>
                  <a:gd name="connsiteY17" fmla="*/ 180262 h 1561841"/>
                  <a:gd name="connsiteX18" fmla="*/ 1351670 w 2288921"/>
                  <a:gd name="connsiteY18" fmla="*/ 77904 h 1561841"/>
                  <a:gd name="connsiteX19" fmla="*/ 1369024 w 2288921"/>
                  <a:gd name="connsiteY19" fmla="*/ 78801 h 1561841"/>
                  <a:gd name="connsiteX20" fmla="*/ 1527158 w 2288921"/>
                  <a:gd name="connsiteY20" fmla="*/ 0 h 1561841"/>
                  <a:gd name="connsiteX0" fmla="*/ 1527158 w 2288921"/>
                  <a:gd name="connsiteY0" fmla="*/ 0 h 1580891"/>
                  <a:gd name="connsiteX1" fmla="*/ 1615300 w 2288921"/>
                  <a:gd name="connsiteY1" fmla="*/ 116367 h 1580891"/>
                  <a:gd name="connsiteX2" fmla="*/ 1618864 w 2288921"/>
                  <a:gd name="connsiteY2" fmla="*/ 116934 h 1580891"/>
                  <a:gd name="connsiteX3" fmla="*/ 1624054 w 2288921"/>
                  <a:gd name="connsiteY3" fmla="*/ 118379 h 1580891"/>
                  <a:gd name="connsiteX4" fmla="*/ 1722792 w 2288921"/>
                  <a:gd name="connsiteY4" fmla="*/ 248734 h 1580891"/>
                  <a:gd name="connsiteX5" fmla="*/ 2114061 w 2288921"/>
                  <a:gd name="connsiteY5" fmla="*/ 733147 h 1580891"/>
                  <a:gd name="connsiteX6" fmla="*/ 2288921 w 2288921"/>
                  <a:gd name="connsiteY6" fmla="*/ 949635 h 1580891"/>
                  <a:gd name="connsiteX7" fmla="*/ 2283754 w 2288921"/>
                  <a:gd name="connsiteY7" fmla="*/ 956876 h 1580891"/>
                  <a:gd name="connsiteX8" fmla="*/ 2239674 w 2288921"/>
                  <a:gd name="connsiteY8" fmla="*/ 1003812 h 1580891"/>
                  <a:gd name="connsiteX9" fmla="*/ 1535488 w 2288921"/>
                  <a:gd name="connsiteY9" fmla="*/ 1281982 h 1580891"/>
                  <a:gd name="connsiteX10" fmla="*/ 1389103 w 2288921"/>
                  <a:gd name="connsiteY10" fmla="*/ 1282873 h 1580891"/>
                  <a:gd name="connsiteX11" fmla="*/ 1325584 w 2288921"/>
                  <a:gd name="connsiteY11" fmla="*/ 1338299 h 1580891"/>
                  <a:gd name="connsiteX12" fmla="*/ 911282 w 2288921"/>
                  <a:gd name="connsiteY12" fmla="*/ 1580891 h 1580891"/>
                  <a:gd name="connsiteX13" fmla="*/ 533304 w 2288921"/>
                  <a:gd name="connsiteY13" fmla="*/ 1266482 h 1580891"/>
                  <a:gd name="connsiteX14" fmla="*/ 487753 w 2288921"/>
                  <a:gd name="connsiteY14" fmla="*/ 1218367 h 1580891"/>
                  <a:gd name="connsiteX15" fmla="*/ 419854 w 2288921"/>
                  <a:gd name="connsiteY15" fmla="*/ 1199990 h 1580891"/>
                  <a:gd name="connsiteX16" fmla="*/ 0 w 2288921"/>
                  <a:gd name="connsiteY16" fmla="*/ 696105 h 1580891"/>
                  <a:gd name="connsiteX17" fmla="*/ 1146262 w 2288921"/>
                  <a:gd name="connsiteY17" fmla="*/ 180262 h 1580891"/>
                  <a:gd name="connsiteX18" fmla="*/ 1351670 w 2288921"/>
                  <a:gd name="connsiteY18" fmla="*/ 77904 h 1580891"/>
                  <a:gd name="connsiteX19" fmla="*/ 1369024 w 2288921"/>
                  <a:gd name="connsiteY19" fmla="*/ 78801 h 1580891"/>
                  <a:gd name="connsiteX20" fmla="*/ 1527158 w 2288921"/>
                  <a:gd name="connsiteY20" fmla="*/ 0 h 1580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288921" h="1580891">
                    <a:moveTo>
                      <a:pt x="1527158" y="0"/>
                    </a:moveTo>
                    <a:lnTo>
                      <a:pt x="1615300" y="116367"/>
                    </a:lnTo>
                    <a:lnTo>
                      <a:pt x="1618864" y="116934"/>
                    </a:lnTo>
                    <a:lnTo>
                      <a:pt x="1624054" y="118379"/>
                    </a:lnTo>
                    <a:lnTo>
                      <a:pt x="1722792" y="248734"/>
                    </a:lnTo>
                    <a:cubicBezTo>
                      <a:pt x="1853215" y="415563"/>
                      <a:pt x="1983638" y="573462"/>
                      <a:pt x="2114061" y="733147"/>
                    </a:cubicBezTo>
                    <a:lnTo>
                      <a:pt x="2288921" y="949635"/>
                    </a:lnTo>
                    <a:lnTo>
                      <a:pt x="2283754" y="956876"/>
                    </a:lnTo>
                    <a:lnTo>
                      <a:pt x="2239674" y="1003812"/>
                    </a:lnTo>
                    <a:lnTo>
                      <a:pt x="1535488" y="1281982"/>
                    </a:lnTo>
                    <a:lnTo>
                      <a:pt x="1389103" y="1282873"/>
                    </a:lnTo>
                    <a:lnTo>
                      <a:pt x="1325584" y="1338299"/>
                    </a:lnTo>
                    <a:lnTo>
                      <a:pt x="911282" y="1580891"/>
                    </a:lnTo>
                    <a:lnTo>
                      <a:pt x="533304" y="1266482"/>
                    </a:lnTo>
                    <a:cubicBezTo>
                      <a:pt x="522883" y="1264731"/>
                      <a:pt x="498174" y="1220118"/>
                      <a:pt x="487753" y="1218367"/>
                    </a:cubicBezTo>
                    <a:lnTo>
                      <a:pt x="419854" y="1199990"/>
                    </a:lnTo>
                    <a:lnTo>
                      <a:pt x="0" y="696105"/>
                    </a:lnTo>
                    <a:cubicBezTo>
                      <a:pt x="390124" y="537552"/>
                      <a:pt x="766853" y="365604"/>
                      <a:pt x="1146262" y="180262"/>
                    </a:cubicBezTo>
                    <a:lnTo>
                      <a:pt x="1351670" y="77904"/>
                    </a:lnTo>
                    <a:lnTo>
                      <a:pt x="1369024" y="78801"/>
                    </a:lnTo>
                    <a:lnTo>
                      <a:pt x="1527158" y="0"/>
                    </a:ln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/>
                  </a:gs>
                </a:gsLst>
                <a:lin ang="5400000" scaled="1"/>
              </a:gradFill>
              <a:ln w="1270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34" name="グループ化 533">
              <a:extLst>
                <a:ext uri="{FF2B5EF4-FFF2-40B4-BE49-F238E27FC236}">
                  <a16:creationId xmlns:a16="http://schemas.microsoft.com/office/drawing/2014/main" id="{AEF0E966-535B-4BC6-AEA1-BFA2B86C9045}"/>
                </a:ext>
              </a:extLst>
            </p:cNvPr>
            <p:cNvGrpSpPr/>
            <p:nvPr/>
          </p:nvGrpSpPr>
          <p:grpSpPr>
            <a:xfrm rot="18000000">
              <a:off x="2696029" y="3037466"/>
              <a:ext cx="977858" cy="1663894"/>
              <a:chOff x="2517485" y="2384413"/>
              <a:chExt cx="1306252" cy="2222678"/>
            </a:xfrm>
          </p:grpSpPr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399DC6BA-6A99-457D-99C9-58A6B36CDA84}"/>
                  </a:ext>
                </a:extLst>
              </p:cNvPr>
              <p:cNvSpPr/>
              <p:nvPr/>
            </p:nvSpPr>
            <p:spPr>
              <a:xfrm rot="16735743">
                <a:off x="2730763" y="2372408"/>
                <a:ext cx="508957" cy="532967"/>
              </a:xfrm>
              <a:custGeom>
                <a:avLst/>
                <a:gdLst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266270 w 693275"/>
                  <a:gd name="connsiteY9" fmla="*/ 309431 h 725980"/>
                  <a:gd name="connsiteX10" fmla="*/ 611451 w 693275"/>
                  <a:gd name="connsiteY10" fmla="*/ 309431 h 725980"/>
                  <a:gd name="connsiteX11" fmla="*/ 591182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83785 w 693275"/>
                  <a:gd name="connsiteY1" fmla="*/ 363000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3275" h="725980">
                    <a:moveTo>
                      <a:pt x="693275" y="0"/>
                    </a:moveTo>
                    <a:lnTo>
                      <a:pt x="683785" y="363000"/>
                    </a:lnTo>
                    <a:lnTo>
                      <a:pt x="693274" y="725980"/>
                    </a:lnTo>
                    <a:lnTo>
                      <a:pt x="591181" y="725980"/>
                    </a:lnTo>
                    <a:lnTo>
                      <a:pt x="612473" y="400932"/>
                    </a:lnTo>
                    <a:lnTo>
                      <a:pt x="305245" y="386648"/>
                    </a:lnTo>
                    <a:lnTo>
                      <a:pt x="64701" y="655765"/>
                    </a:lnTo>
                    <a:lnTo>
                      <a:pt x="0" y="591064"/>
                    </a:lnTo>
                    <a:lnTo>
                      <a:pt x="266270" y="324794"/>
                    </a:lnTo>
                    <a:lnTo>
                      <a:pt x="611451" y="309431"/>
                    </a:lnTo>
                    <a:lnTo>
                      <a:pt x="591182" y="0"/>
                    </a:lnTo>
                    <a:lnTo>
                      <a:pt x="693275" y="0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42" name="グループ化 641">
                <a:extLst>
                  <a:ext uri="{FF2B5EF4-FFF2-40B4-BE49-F238E27FC236}">
                    <a16:creationId xmlns:a16="http://schemas.microsoft.com/office/drawing/2014/main" id="{CDCAAFDA-F92D-40E5-ABD0-15FE07DCCE49}"/>
                  </a:ext>
                </a:extLst>
              </p:cNvPr>
              <p:cNvGrpSpPr/>
              <p:nvPr/>
            </p:nvGrpSpPr>
            <p:grpSpPr>
              <a:xfrm>
                <a:off x="3224294" y="3510647"/>
                <a:ext cx="374600" cy="371520"/>
                <a:chOff x="3187700" y="2724150"/>
                <a:chExt cx="482600" cy="478632"/>
              </a:xfrm>
            </p:grpSpPr>
            <p:sp>
              <p:nvSpPr>
                <p:cNvPr id="743" name="楕円 742">
                  <a:extLst>
                    <a:ext uri="{FF2B5EF4-FFF2-40B4-BE49-F238E27FC236}">
                      <a16:creationId xmlns:a16="http://schemas.microsoft.com/office/drawing/2014/main" id="{2D05C4A3-9D1B-4653-A5AF-2DDFD201C18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4" name="フリーフォーム: 図形 743">
                  <a:extLst>
                    <a:ext uri="{FF2B5EF4-FFF2-40B4-BE49-F238E27FC236}">
                      <a16:creationId xmlns:a16="http://schemas.microsoft.com/office/drawing/2014/main" id="{09306D82-AAE3-438D-BCDD-84AD59FE893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5" name="フリーフォーム: 図形 744">
                  <a:extLst>
                    <a:ext uri="{FF2B5EF4-FFF2-40B4-BE49-F238E27FC236}">
                      <a16:creationId xmlns:a16="http://schemas.microsoft.com/office/drawing/2014/main" id="{A2DAFC9B-52A9-46B2-BE51-DF87645E1B3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43" name="グループ化 642">
                <a:extLst>
                  <a:ext uri="{FF2B5EF4-FFF2-40B4-BE49-F238E27FC236}">
                    <a16:creationId xmlns:a16="http://schemas.microsoft.com/office/drawing/2014/main" id="{9E731065-4AC5-40BD-98F7-D700B43C4F5B}"/>
                  </a:ext>
                </a:extLst>
              </p:cNvPr>
              <p:cNvGrpSpPr/>
              <p:nvPr/>
            </p:nvGrpSpPr>
            <p:grpSpPr>
              <a:xfrm>
                <a:off x="2524661" y="3209000"/>
                <a:ext cx="374600" cy="371520"/>
                <a:chOff x="3187700" y="2724150"/>
                <a:chExt cx="482600" cy="478632"/>
              </a:xfrm>
            </p:grpSpPr>
            <p:sp>
              <p:nvSpPr>
                <p:cNvPr id="740" name="楕円 739">
                  <a:extLst>
                    <a:ext uri="{FF2B5EF4-FFF2-40B4-BE49-F238E27FC236}">
                      <a16:creationId xmlns:a16="http://schemas.microsoft.com/office/drawing/2014/main" id="{330880D5-D873-477E-9F86-6024F17B7A4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1" name="フリーフォーム: 図形 740">
                  <a:extLst>
                    <a:ext uri="{FF2B5EF4-FFF2-40B4-BE49-F238E27FC236}">
                      <a16:creationId xmlns:a16="http://schemas.microsoft.com/office/drawing/2014/main" id="{2944AED4-3139-4D34-903B-CFABD3AC604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2" name="フリーフォーム: 図形 741">
                  <a:extLst>
                    <a:ext uri="{FF2B5EF4-FFF2-40B4-BE49-F238E27FC236}">
                      <a16:creationId xmlns:a16="http://schemas.microsoft.com/office/drawing/2014/main" id="{C77EF24A-754D-457C-8E65-4F72F4C5DF7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44" name="グループ化 643">
                <a:extLst>
                  <a:ext uri="{FF2B5EF4-FFF2-40B4-BE49-F238E27FC236}">
                    <a16:creationId xmlns:a16="http://schemas.microsoft.com/office/drawing/2014/main" id="{0C14F00C-3DD3-4D7A-9342-ABF7693BD11C}"/>
                  </a:ext>
                </a:extLst>
              </p:cNvPr>
              <p:cNvGrpSpPr/>
              <p:nvPr/>
            </p:nvGrpSpPr>
            <p:grpSpPr>
              <a:xfrm>
                <a:off x="3155840" y="2640429"/>
                <a:ext cx="374600" cy="371520"/>
                <a:chOff x="3187700" y="2724150"/>
                <a:chExt cx="482600" cy="478632"/>
              </a:xfrm>
            </p:grpSpPr>
            <p:sp>
              <p:nvSpPr>
                <p:cNvPr id="737" name="楕円 736">
                  <a:extLst>
                    <a:ext uri="{FF2B5EF4-FFF2-40B4-BE49-F238E27FC236}">
                      <a16:creationId xmlns:a16="http://schemas.microsoft.com/office/drawing/2014/main" id="{1C008615-62CE-485B-BECB-23C7E5FD3AB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025C6240-CE30-4371-941A-4D1C6FB1329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9" name="フリーフォーム: 図形 738">
                  <a:extLst>
                    <a:ext uri="{FF2B5EF4-FFF2-40B4-BE49-F238E27FC236}">
                      <a16:creationId xmlns:a16="http://schemas.microsoft.com/office/drawing/2014/main" id="{EBA70BF3-451A-41AC-B9B2-901A3D531D4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45" name="グループ化 644">
                <a:extLst>
                  <a:ext uri="{FF2B5EF4-FFF2-40B4-BE49-F238E27FC236}">
                    <a16:creationId xmlns:a16="http://schemas.microsoft.com/office/drawing/2014/main" id="{E2C73518-31A6-4E11-B566-9F323951D9FB}"/>
                  </a:ext>
                </a:extLst>
              </p:cNvPr>
              <p:cNvGrpSpPr/>
              <p:nvPr/>
            </p:nvGrpSpPr>
            <p:grpSpPr>
              <a:xfrm>
                <a:off x="2707266" y="2761199"/>
                <a:ext cx="374600" cy="371520"/>
                <a:chOff x="3187700" y="2724150"/>
                <a:chExt cx="482600" cy="478632"/>
              </a:xfrm>
            </p:grpSpPr>
            <p:sp>
              <p:nvSpPr>
                <p:cNvPr id="734" name="楕円 733">
                  <a:extLst>
                    <a:ext uri="{FF2B5EF4-FFF2-40B4-BE49-F238E27FC236}">
                      <a16:creationId xmlns:a16="http://schemas.microsoft.com/office/drawing/2014/main" id="{583643CA-65CC-4F05-85D0-09609D575DA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BB1E425A-4B1F-4D83-9774-53F9AF3F2B1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6" name="フリーフォーム: 図形 735">
                  <a:extLst>
                    <a:ext uri="{FF2B5EF4-FFF2-40B4-BE49-F238E27FC236}">
                      <a16:creationId xmlns:a16="http://schemas.microsoft.com/office/drawing/2014/main" id="{1CDD2D79-9C23-48FB-8D2A-C9C27C34C4F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46" name="グループ化 645">
                <a:extLst>
                  <a:ext uri="{FF2B5EF4-FFF2-40B4-BE49-F238E27FC236}">
                    <a16:creationId xmlns:a16="http://schemas.microsoft.com/office/drawing/2014/main" id="{BF5B3E6F-724E-435F-AAF2-63F85B91A2E4}"/>
                  </a:ext>
                </a:extLst>
              </p:cNvPr>
              <p:cNvGrpSpPr/>
              <p:nvPr/>
            </p:nvGrpSpPr>
            <p:grpSpPr>
              <a:xfrm>
                <a:off x="2999906" y="4209690"/>
                <a:ext cx="374600" cy="371520"/>
                <a:chOff x="3187700" y="2724150"/>
                <a:chExt cx="482600" cy="478632"/>
              </a:xfrm>
            </p:grpSpPr>
            <p:sp>
              <p:nvSpPr>
                <p:cNvPr id="731" name="楕円 730">
                  <a:extLst>
                    <a:ext uri="{FF2B5EF4-FFF2-40B4-BE49-F238E27FC236}">
                      <a16:creationId xmlns:a16="http://schemas.microsoft.com/office/drawing/2014/main" id="{33741FAA-366A-4BEC-8B41-17B7558180F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26DE6F3B-0496-4937-AFA9-90FF2243685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3" name="フリーフォーム: 図形 732">
                  <a:extLst>
                    <a:ext uri="{FF2B5EF4-FFF2-40B4-BE49-F238E27FC236}">
                      <a16:creationId xmlns:a16="http://schemas.microsoft.com/office/drawing/2014/main" id="{900E8F16-0F04-4980-A706-944CCE31E1E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47" name="グループ化 646">
                <a:extLst>
                  <a:ext uri="{FF2B5EF4-FFF2-40B4-BE49-F238E27FC236}">
                    <a16:creationId xmlns:a16="http://schemas.microsoft.com/office/drawing/2014/main" id="{A6D0D922-D5B8-4372-94D2-8A453694A91A}"/>
                  </a:ext>
                </a:extLst>
              </p:cNvPr>
              <p:cNvGrpSpPr/>
              <p:nvPr/>
            </p:nvGrpSpPr>
            <p:grpSpPr>
              <a:xfrm>
                <a:off x="2801498" y="3890513"/>
                <a:ext cx="374600" cy="371520"/>
                <a:chOff x="3187700" y="2724150"/>
                <a:chExt cx="482600" cy="478632"/>
              </a:xfrm>
            </p:grpSpPr>
            <p:sp>
              <p:nvSpPr>
                <p:cNvPr id="728" name="楕円 727">
                  <a:extLst>
                    <a:ext uri="{FF2B5EF4-FFF2-40B4-BE49-F238E27FC236}">
                      <a16:creationId xmlns:a16="http://schemas.microsoft.com/office/drawing/2014/main" id="{6004048E-95DD-4370-A28C-69836E5A287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ECD6D61A-C470-4A41-96ED-6C89DC0BF2F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EE54EE3E-3361-43ED-95C0-499B540FBCC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48" name="グループ化 647">
                <a:extLst>
                  <a:ext uri="{FF2B5EF4-FFF2-40B4-BE49-F238E27FC236}">
                    <a16:creationId xmlns:a16="http://schemas.microsoft.com/office/drawing/2014/main" id="{BAEFBFF4-409F-48B1-A0A0-FCC595DB5D76}"/>
                  </a:ext>
                </a:extLst>
              </p:cNvPr>
              <p:cNvGrpSpPr/>
              <p:nvPr/>
            </p:nvGrpSpPr>
            <p:grpSpPr>
              <a:xfrm>
                <a:off x="2740322" y="3605815"/>
                <a:ext cx="374600" cy="371520"/>
                <a:chOff x="3187700" y="2724150"/>
                <a:chExt cx="482600" cy="478632"/>
              </a:xfrm>
            </p:grpSpPr>
            <p:sp>
              <p:nvSpPr>
                <p:cNvPr id="725" name="楕円 724">
                  <a:extLst>
                    <a:ext uri="{FF2B5EF4-FFF2-40B4-BE49-F238E27FC236}">
                      <a16:creationId xmlns:a16="http://schemas.microsoft.com/office/drawing/2014/main" id="{9EB4A4FE-8A20-4C5D-9E58-1EA2A687E8A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70FBB89C-3E2A-4D5D-B9EA-3CB00D977E1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57A2A906-EE9C-4AE2-814F-D5D3EBB4324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49" name="グループ化 648">
                <a:extLst>
                  <a:ext uri="{FF2B5EF4-FFF2-40B4-BE49-F238E27FC236}">
                    <a16:creationId xmlns:a16="http://schemas.microsoft.com/office/drawing/2014/main" id="{D7ACBACC-EA9E-47E6-93CB-268301ED8500}"/>
                  </a:ext>
                </a:extLst>
              </p:cNvPr>
              <p:cNvGrpSpPr/>
              <p:nvPr/>
            </p:nvGrpSpPr>
            <p:grpSpPr>
              <a:xfrm>
                <a:off x="3362874" y="2777706"/>
                <a:ext cx="374600" cy="371520"/>
                <a:chOff x="3187700" y="2724150"/>
                <a:chExt cx="482600" cy="478632"/>
              </a:xfrm>
            </p:grpSpPr>
            <p:sp>
              <p:nvSpPr>
                <p:cNvPr id="722" name="楕円 721">
                  <a:extLst>
                    <a:ext uri="{FF2B5EF4-FFF2-40B4-BE49-F238E27FC236}">
                      <a16:creationId xmlns:a16="http://schemas.microsoft.com/office/drawing/2014/main" id="{585CDCAF-82C1-4297-B284-11CA7A3E154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95CF956B-BBA1-4F03-A80D-7362738B1F3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7DB7F19B-95D7-4434-978E-97FED9D854F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50" name="グループ化 649">
                <a:extLst>
                  <a:ext uri="{FF2B5EF4-FFF2-40B4-BE49-F238E27FC236}">
                    <a16:creationId xmlns:a16="http://schemas.microsoft.com/office/drawing/2014/main" id="{450FC920-A043-43D7-A555-9CDB7CEBD809}"/>
                  </a:ext>
                </a:extLst>
              </p:cNvPr>
              <p:cNvGrpSpPr/>
              <p:nvPr/>
            </p:nvGrpSpPr>
            <p:grpSpPr>
              <a:xfrm>
                <a:off x="2931553" y="2717321"/>
                <a:ext cx="374600" cy="371520"/>
                <a:chOff x="3187700" y="2724150"/>
                <a:chExt cx="482600" cy="478632"/>
              </a:xfrm>
            </p:grpSpPr>
            <p:sp>
              <p:nvSpPr>
                <p:cNvPr id="719" name="楕円 718">
                  <a:extLst>
                    <a:ext uri="{FF2B5EF4-FFF2-40B4-BE49-F238E27FC236}">
                      <a16:creationId xmlns:a16="http://schemas.microsoft.com/office/drawing/2014/main" id="{E4E998E9-F468-4942-8F70-C5F85607EA9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B49DA796-C51D-4641-97A3-1437770CB1F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0460691F-4E30-484E-9DB8-39147C5888E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51" name="グループ化 650">
                <a:extLst>
                  <a:ext uri="{FF2B5EF4-FFF2-40B4-BE49-F238E27FC236}">
                    <a16:creationId xmlns:a16="http://schemas.microsoft.com/office/drawing/2014/main" id="{7A308581-6FF0-4D7D-9514-2DC0B9406CC1}"/>
                  </a:ext>
                </a:extLst>
              </p:cNvPr>
              <p:cNvGrpSpPr/>
              <p:nvPr/>
            </p:nvGrpSpPr>
            <p:grpSpPr>
              <a:xfrm>
                <a:off x="2517485" y="2924355"/>
                <a:ext cx="374600" cy="371520"/>
                <a:chOff x="3187700" y="2724150"/>
                <a:chExt cx="482600" cy="478632"/>
              </a:xfrm>
            </p:grpSpPr>
            <p:sp>
              <p:nvSpPr>
                <p:cNvPr id="716" name="楕円 715">
                  <a:extLst>
                    <a:ext uri="{FF2B5EF4-FFF2-40B4-BE49-F238E27FC236}">
                      <a16:creationId xmlns:a16="http://schemas.microsoft.com/office/drawing/2014/main" id="{802B0FD7-A1B3-4065-B817-40D34C57BA2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7" name="フリーフォーム: 図形 716">
                  <a:extLst>
                    <a:ext uri="{FF2B5EF4-FFF2-40B4-BE49-F238E27FC236}">
                      <a16:creationId xmlns:a16="http://schemas.microsoft.com/office/drawing/2014/main" id="{4DD0B06B-2F2B-42A0-89C6-F70D3C8225E3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8" name="フリーフォーム: 図形 717">
                  <a:extLst>
                    <a:ext uri="{FF2B5EF4-FFF2-40B4-BE49-F238E27FC236}">
                      <a16:creationId xmlns:a16="http://schemas.microsoft.com/office/drawing/2014/main" id="{67E59762-FD72-43FE-AD30-7B8F5F2144A5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52" name="グループ化 651">
                <a:extLst>
                  <a:ext uri="{FF2B5EF4-FFF2-40B4-BE49-F238E27FC236}">
                    <a16:creationId xmlns:a16="http://schemas.microsoft.com/office/drawing/2014/main" id="{A934981F-65DB-4F37-9AA1-22E2BD1F714B}"/>
                  </a:ext>
                </a:extLst>
              </p:cNvPr>
              <p:cNvGrpSpPr/>
              <p:nvPr/>
            </p:nvGrpSpPr>
            <p:grpSpPr>
              <a:xfrm>
                <a:off x="3173092" y="2958861"/>
                <a:ext cx="374600" cy="371520"/>
                <a:chOff x="3187700" y="2724150"/>
                <a:chExt cx="482600" cy="478632"/>
              </a:xfrm>
            </p:grpSpPr>
            <p:sp>
              <p:nvSpPr>
                <p:cNvPr id="713" name="楕円 712">
                  <a:extLst>
                    <a:ext uri="{FF2B5EF4-FFF2-40B4-BE49-F238E27FC236}">
                      <a16:creationId xmlns:a16="http://schemas.microsoft.com/office/drawing/2014/main" id="{0FEC3DBA-EC97-4D35-B632-533B6280073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84631957-B34D-464E-8707-7AD571D0591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5" name="フリーフォーム: 図形 714">
                  <a:extLst>
                    <a:ext uri="{FF2B5EF4-FFF2-40B4-BE49-F238E27FC236}">
                      <a16:creationId xmlns:a16="http://schemas.microsoft.com/office/drawing/2014/main" id="{35863FA0-88F1-40F8-8186-AB04A06729E0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53" name="グループ化 652">
                <a:extLst>
                  <a:ext uri="{FF2B5EF4-FFF2-40B4-BE49-F238E27FC236}">
                    <a16:creationId xmlns:a16="http://schemas.microsoft.com/office/drawing/2014/main" id="{0408F3DF-6FA2-463F-A3D7-7803FC9ADC79}"/>
                  </a:ext>
                </a:extLst>
              </p:cNvPr>
              <p:cNvGrpSpPr/>
              <p:nvPr/>
            </p:nvGrpSpPr>
            <p:grpSpPr>
              <a:xfrm>
                <a:off x="2707266" y="3096884"/>
                <a:ext cx="374600" cy="371520"/>
                <a:chOff x="3187700" y="2724150"/>
                <a:chExt cx="482600" cy="478632"/>
              </a:xfrm>
            </p:grpSpPr>
            <p:sp>
              <p:nvSpPr>
                <p:cNvPr id="710" name="楕円 709">
                  <a:extLst>
                    <a:ext uri="{FF2B5EF4-FFF2-40B4-BE49-F238E27FC236}">
                      <a16:creationId xmlns:a16="http://schemas.microsoft.com/office/drawing/2014/main" id="{52D94025-D7DC-4934-8D2E-F14F272F6F5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1" name="フリーフォーム: 図形 710">
                  <a:extLst>
                    <a:ext uri="{FF2B5EF4-FFF2-40B4-BE49-F238E27FC236}">
                      <a16:creationId xmlns:a16="http://schemas.microsoft.com/office/drawing/2014/main" id="{56D08E6A-2BAE-43C8-BFD8-53E4FFE0CF8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2" name="フリーフォーム: 図形 711">
                  <a:extLst>
                    <a:ext uri="{FF2B5EF4-FFF2-40B4-BE49-F238E27FC236}">
                      <a16:creationId xmlns:a16="http://schemas.microsoft.com/office/drawing/2014/main" id="{6A250E79-1111-4FE4-A8FD-51731D65EA4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54" name="グループ化 653">
                <a:extLst>
                  <a:ext uri="{FF2B5EF4-FFF2-40B4-BE49-F238E27FC236}">
                    <a16:creationId xmlns:a16="http://schemas.microsoft.com/office/drawing/2014/main" id="{20B77E7A-6AF9-429E-92C5-4AA26F07C8D0}"/>
                  </a:ext>
                </a:extLst>
              </p:cNvPr>
              <p:cNvGrpSpPr/>
              <p:nvPr/>
            </p:nvGrpSpPr>
            <p:grpSpPr>
              <a:xfrm>
                <a:off x="3397379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707" name="楕円 706">
                  <a:extLst>
                    <a:ext uri="{FF2B5EF4-FFF2-40B4-BE49-F238E27FC236}">
                      <a16:creationId xmlns:a16="http://schemas.microsoft.com/office/drawing/2014/main" id="{A549A7B9-F7ED-40B4-9E9D-FD1C76141BF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8" name="フリーフォーム: 図形 707">
                  <a:extLst>
                    <a:ext uri="{FF2B5EF4-FFF2-40B4-BE49-F238E27FC236}">
                      <a16:creationId xmlns:a16="http://schemas.microsoft.com/office/drawing/2014/main" id="{8C9EDEDA-51BE-4156-BDD7-C4965DD3977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9" name="フリーフォーム: 図形 708">
                  <a:extLst>
                    <a:ext uri="{FF2B5EF4-FFF2-40B4-BE49-F238E27FC236}">
                      <a16:creationId xmlns:a16="http://schemas.microsoft.com/office/drawing/2014/main" id="{B58BF321-2C4D-4A76-B234-24C416CF740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55" name="グループ化 654">
                <a:extLst>
                  <a:ext uri="{FF2B5EF4-FFF2-40B4-BE49-F238E27FC236}">
                    <a16:creationId xmlns:a16="http://schemas.microsoft.com/office/drawing/2014/main" id="{E2F86AA6-B5A5-46E3-B857-048A7E0DF8FC}"/>
                  </a:ext>
                </a:extLst>
              </p:cNvPr>
              <p:cNvGrpSpPr/>
              <p:nvPr/>
            </p:nvGrpSpPr>
            <p:grpSpPr>
              <a:xfrm>
                <a:off x="2698640" y="3364303"/>
                <a:ext cx="374600" cy="371520"/>
                <a:chOff x="3187700" y="2724150"/>
                <a:chExt cx="482600" cy="478632"/>
              </a:xfrm>
            </p:grpSpPr>
            <p:sp>
              <p:nvSpPr>
                <p:cNvPr id="704" name="楕円 703">
                  <a:extLst>
                    <a:ext uri="{FF2B5EF4-FFF2-40B4-BE49-F238E27FC236}">
                      <a16:creationId xmlns:a16="http://schemas.microsoft.com/office/drawing/2014/main" id="{ED2F51C9-86CB-4CC9-A9FC-B9233F1ABB2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5" name="フリーフォーム: 図形 704">
                  <a:extLst>
                    <a:ext uri="{FF2B5EF4-FFF2-40B4-BE49-F238E27FC236}">
                      <a16:creationId xmlns:a16="http://schemas.microsoft.com/office/drawing/2014/main" id="{A125B234-F0D3-4585-90C9-9AA7ED84DD4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6" name="フリーフォーム: 図形 705">
                  <a:extLst>
                    <a:ext uri="{FF2B5EF4-FFF2-40B4-BE49-F238E27FC236}">
                      <a16:creationId xmlns:a16="http://schemas.microsoft.com/office/drawing/2014/main" id="{1A6DC341-E0EC-48D0-BC3C-BDB51ED2EF0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56" name="グループ化 655">
                <a:extLst>
                  <a:ext uri="{FF2B5EF4-FFF2-40B4-BE49-F238E27FC236}">
                    <a16:creationId xmlns:a16="http://schemas.microsoft.com/office/drawing/2014/main" id="{5668232C-86A9-4230-8E11-0B8C335B4D46}"/>
                  </a:ext>
                </a:extLst>
              </p:cNvPr>
              <p:cNvGrpSpPr/>
              <p:nvPr/>
            </p:nvGrpSpPr>
            <p:grpSpPr>
              <a:xfrm>
                <a:off x="2914300" y="3554084"/>
                <a:ext cx="374600" cy="371520"/>
                <a:chOff x="3187700" y="2724150"/>
                <a:chExt cx="482600" cy="478632"/>
              </a:xfrm>
            </p:grpSpPr>
            <p:sp>
              <p:nvSpPr>
                <p:cNvPr id="701" name="楕円 700">
                  <a:extLst>
                    <a:ext uri="{FF2B5EF4-FFF2-40B4-BE49-F238E27FC236}">
                      <a16:creationId xmlns:a16="http://schemas.microsoft.com/office/drawing/2014/main" id="{93C9D20E-7923-4F03-92EB-888A8B32C33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2" name="フリーフォーム: 図形 701">
                  <a:extLst>
                    <a:ext uri="{FF2B5EF4-FFF2-40B4-BE49-F238E27FC236}">
                      <a16:creationId xmlns:a16="http://schemas.microsoft.com/office/drawing/2014/main" id="{0BAD1D52-AA56-431F-8BAC-3B416256304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3" name="フリーフォーム: 図形 702">
                  <a:extLst>
                    <a:ext uri="{FF2B5EF4-FFF2-40B4-BE49-F238E27FC236}">
                      <a16:creationId xmlns:a16="http://schemas.microsoft.com/office/drawing/2014/main" id="{C02CDBA0-42F1-4DAE-90C2-EA365C9148B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57" name="グループ化 656">
                <a:extLst>
                  <a:ext uri="{FF2B5EF4-FFF2-40B4-BE49-F238E27FC236}">
                    <a16:creationId xmlns:a16="http://schemas.microsoft.com/office/drawing/2014/main" id="{720217FC-A695-4D0A-83CC-1562A84BB448}"/>
                  </a:ext>
                </a:extLst>
              </p:cNvPr>
              <p:cNvGrpSpPr/>
              <p:nvPr/>
            </p:nvGrpSpPr>
            <p:grpSpPr>
              <a:xfrm>
                <a:off x="3362874" y="3493699"/>
                <a:ext cx="374600" cy="371520"/>
                <a:chOff x="3187700" y="2724150"/>
                <a:chExt cx="482600" cy="478632"/>
              </a:xfrm>
            </p:grpSpPr>
            <p:sp>
              <p:nvSpPr>
                <p:cNvPr id="698" name="楕円 697">
                  <a:extLst>
                    <a:ext uri="{FF2B5EF4-FFF2-40B4-BE49-F238E27FC236}">
                      <a16:creationId xmlns:a16="http://schemas.microsoft.com/office/drawing/2014/main" id="{80ECE4D9-91CD-444B-B232-3AF4DBDA55B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9" name="フリーフォーム: 図形 698">
                  <a:extLst>
                    <a:ext uri="{FF2B5EF4-FFF2-40B4-BE49-F238E27FC236}">
                      <a16:creationId xmlns:a16="http://schemas.microsoft.com/office/drawing/2014/main" id="{66023DAC-1454-42A4-83FD-CE20D6FF8B7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0" name="フリーフォーム: 図形 699">
                  <a:extLst>
                    <a:ext uri="{FF2B5EF4-FFF2-40B4-BE49-F238E27FC236}">
                      <a16:creationId xmlns:a16="http://schemas.microsoft.com/office/drawing/2014/main" id="{2DF1029B-9E56-4E15-8323-CB264EFA2D1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58" name="グループ化 657">
                <a:extLst>
                  <a:ext uri="{FF2B5EF4-FFF2-40B4-BE49-F238E27FC236}">
                    <a16:creationId xmlns:a16="http://schemas.microsoft.com/office/drawing/2014/main" id="{4A53176C-F456-44AC-91DD-7BCF6CD3C301}"/>
                  </a:ext>
                </a:extLst>
              </p:cNvPr>
              <p:cNvGrpSpPr/>
              <p:nvPr/>
            </p:nvGrpSpPr>
            <p:grpSpPr>
              <a:xfrm>
                <a:off x="3311115" y="3743865"/>
                <a:ext cx="374600" cy="371520"/>
                <a:chOff x="3187700" y="2724150"/>
                <a:chExt cx="482600" cy="478632"/>
              </a:xfrm>
            </p:grpSpPr>
            <p:sp>
              <p:nvSpPr>
                <p:cNvPr id="695" name="楕円 694">
                  <a:extLst>
                    <a:ext uri="{FF2B5EF4-FFF2-40B4-BE49-F238E27FC236}">
                      <a16:creationId xmlns:a16="http://schemas.microsoft.com/office/drawing/2014/main" id="{7FFF6A90-A7C7-41D0-B6D9-69B0779D981E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6" name="フリーフォーム: 図形 695">
                  <a:extLst>
                    <a:ext uri="{FF2B5EF4-FFF2-40B4-BE49-F238E27FC236}">
                      <a16:creationId xmlns:a16="http://schemas.microsoft.com/office/drawing/2014/main" id="{47E3B9A9-E393-4954-8936-209292FEFDD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7" name="フリーフォーム: 図形 696">
                  <a:extLst>
                    <a:ext uri="{FF2B5EF4-FFF2-40B4-BE49-F238E27FC236}">
                      <a16:creationId xmlns:a16="http://schemas.microsoft.com/office/drawing/2014/main" id="{03779C8D-58B1-418C-9247-991AAE0FABB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59" name="グループ化 658">
                <a:extLst>
                  <a:ext uri="{FF2B5EF4-FFF2-40B4-BE49-F238E27FC236}">
                    <a16:creationId xmlns:a16="http://schemas.microsoft.com/office/drawing/2014/main" id="{26DE7C64-CA7D-4E0C-8BAE-54B99F42C809}"/>
                  </a:ext>
                </a:extLst>
              </p:cNvPr>
              <p:cNvGrpSpPr/>
              <p:nvPr/>
            </p:nvGrpSpPr>
            <p:grpSpPr>
              <a:xfrm>
                <a:off x="2922926" y="3812876"/>
                <a:ext cx="374600" cy="371520"/>
                <a:chOff x="3187700" y="2724150"/>
                <a:chExt cx="482600" cy="478632"/>
              </a:xfrm>
            </p:grpSpPr>
            <p:sp>
              <p:nvSpPr>
                <p:cNvPr id="692" name="楕円 691">
                  <a:extLst>
                    <a:ext uri="{FF2B5EF4-FFF2-40B4-BE49-F238E27FC236}">
                      <a16:creationId xmlns:a16="http://schemas.microsoft.com/office/drawing/2014/main" id="{ACAEEB04-2B0F-4AEA-92DD-2B6DACA558E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3" name="フリーフォーム: 図形 692">
                  <a:extLst>
                    <a:ext uri="{FF2B5EF4-FFF2-40B4-BE49-F238E27FC236}">
                      <a16:creationId xmlns:a16="http://schemas.microsoft.com/office/drawing/2014/main" id="{3E0EA823-8BA2-4A51-BF5E-88A44B23299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4" name="フリーフォーム: 図形 693">
                  <a:extLst>
                    <a:ext uri="{FF2B5EF4-FFF2-40B4-BE49-F238E27FC236}">
                      <a16:creationId xmlns:a16="http://schemas.microsoft.com/office/drawing/2014/main" id="{49FCA796-C9EB-4D20-9966-B430B301A94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60" name="グループ化 659">
                <a:extLst>
                  <a:ext uri="{FF2B5EF4-FFF2-40B4-BE49-F238E27FC236}">
                    <a16:creationId xmlns:a16="http://schemas.microsoft.com/office/drawing/2014/main" id="{6D80560B-CB43-40DE-B0FE-0BABB1C81F58}"/>
                  </a:ext>
                </a:extLst>
              </p:cNvPr>
              <p:cNvGrpSpPr/>
              <p:nvPr/>
            </p:nvGrpSpPr>
            <p:grpSpPr>
              <a:xfrm>
                <a:off x="2948805" y="4063042"/>
                <a:ext cx="374600" cy="371520"/>
                <a:chOff x="3187700" y="2724150"/>
                <a:chExt cx="482600" cy="478632"/>
              </a:xfrm>
            </p:grpSpPr>
            <p:sp>
              <p:nvSpPr>
                <p:cNvPr id="689" name="楕円 688">
                  <a:extLst>
                    <a:ext uri="{FF2B5EF4-FFF2-40B4-BE49-F238E27FC236}">
                      <a16:creationId xmlns:a16="http://schemas.microsoft.com/office/drawing/2014/main" id="{58317E6E-5F04-4BCC-AC07-3B1BC6487F7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0" name="フリーフォーム: 図形 689">
                  <a:extLst>
                    <a:ext uri="{FF2B5EF4-FFF2-40B4-BE49-F238E27FC236}">
                      <a16:creationId xmlns:a16="http://schemas.microsoft.com/office/drawing/2014/main" id="{F4737D57-F575-4E66-9D3D-D21298DA14C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1" name="フリーフォーム: 図形 690">
                  <a:extLst>
                    <a:ext uri="{FF2B5EF4-FFF2-40B4-BE49-F238E27FC236}">
                      <a16:creationId xmlns:a16="http://schemas.microsoft.com/office/drawing/2014/main" id="{4E440432-C17C-45DE-A8AB-CBADA1654260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61" name="グループ化 660">
                <a:extLst>
                  <a:ext uri="{FF2B5EF4-FFF2-40B4-BE49-F238E27FC236}">
                    <a16:creationId xmlns:a16="http://schemas.microsoft.com/office/drawing/2014/main" id="{F7304C26-10A9-4502-BB9B-BBB0AD160E3C}"/>
                  </a:ext>
                </a:extLst>
              </p:cNvPr>
              <p:cNvGrpSpPr/>
              <p:nvPr/>
            </p:nvGrpSpPr>
            <p:grpSpPr>
              <a:xfrm>
                <a:off x="3449137" y="4019910"/>
                <a:ext cx="374600" cy="371520"/>
                <a:chOff x="3187700" y="2724150"/>
                <a:chExt cx="482600" cy="478632"/>
              </a:xfrm>
            </p:grpSpPr>
            <p:sp>
              <p:nvSpPr>
                <p:cNvPr id="686" name="楕円 685">
                  <a:extLst>
                    <a:ext uri="{FF2B5EF4-FFF2-40B4-BE49-F238E27FC236}">
                      <a16:creationId xmlns:a16="http://schemas.microsoft.com/office/drawing/2014/main" id="{70FC0002-D52A-4A6F-A50A-21195E0E01B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7" name="フリーフォーム: 図形 686">
                  <a:extLst>
                    <a:ext uri="{FF2B5EF4-FFF2-40B4-BE49-F238E27FC236}">
                      <a16:creationId xmlns:a16="http://schemas.microsoft.com/office/drawing/2014/main" id="{6DAB4600-914B-4FBA-B6BF-ED583856D06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8" name="フリーフォーム: 図形 687">
                  <a:extLst>
                    <a:ext uri="{FF2B5EF4-FFF2-40B4-BE49-F238E27FC236}">
                      <a16:creationId xmlns:a16="http://schemas.microsoft.com/office/drawing/2014/main" id="{41DEF059-E49E-4C9D-99EF-5E11ACBF866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62" name="グループ化 661">
                <a:extLst>
                  <a:ext uri="{FF2B5EF4-FFF2-40B4-BE49-F238E27FC236}">
                    <a16:creationId xmlns:a16="http://schemas.microsoft.com/office/drawing/2014/main" id="{21E225E5-7D25-4DEA-B60A-CE8A59A5D7AC}"/>
                  </a:ext>
                </a:extLst>
              </p:cNvPr>
              <p:cNvGrpSpPr/>
              <p:nvPr/>
            </p:nvGrpSpPr>
            <p:grpSpPr>
              <a:xfrm>
                <a:off x="3216223" y="4235571"/>
                <a:ext cx="374600" cy="371520"/>
                <a:chOff x="3187700" y="2724150"/>
                <a:chExt cx="482600" cy="478632"/>
              </a:xfrm>
            </p:grpSpPr>
            <p:sp>
              <p:nvSpPr>
                <p:cNvPr id="683" name="楕円 682">
                  <a:extLst>
                    <a:ext uri="{FF2B5EF4-FFF2-40B4-BE49-F238E27FC236}">
                      <a16:creationId xmlns:a16="http://schemas.microsoft.com/office/drawing/2014/main" id="{8040CF80-E5D4-4037-B461-3B7E178AB2B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4" name="フリーフォーム: 図形 683">
                  <a:extLst>
                    <a:ext uri="{FF2B5EF4-FFF2-40B4-BE49-F238E27FC236}">
                      <a16:creationId xmlns:a16="http://schemas.microsoft.com/office/drawing/2014/main" id="{29856564-A677-4F9D-A89D-A61CFD83FB3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5" name="フリーフォーム: 図形 684">
                  <a:extLst>
                    <a:ext uri="{FF2B5EF4-FFF2-40B4-BE49-F238E27FC236}">
                      <a16:creationId xmlns:a16="http://schemas.microsoft.com/office/drawing/2014/main" id="{63A44A6B-DA2D-4EF4-9B0E-F00961F5839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63" name="グループ化 662">
                <a:extLst>
                  <a:ext uri="{FF2B5EF4-FFF2-40B4-BE49-F238E27FC236}">
                    <a16:creationId xmlns:a16="http://schemas.microsoft.com/office/drawing/2014/main" id="{FB0B63D1-B0EC-442D-8153-AB46F0044650}"/>
                  </a:ext>
                </a:extLst>
              </p:cNvPr>
              <p:cNvGrpSpPr/>
              <p:nvPr/>
            </p:nvGrpSpPr>
            <p:grpSpPr>
              <a:xfrm>
                <a:off x="2922927" y="2967488"/>
                <a:ext cx="374600" cy="371520"/>
                <a:chOff x="3187700" y="2724150"/>
                <a:chExt cx="482600" cy="478632"/>
              </a:xfrm>
            </p:grpSpPr>
            <p:sp>
              <p:nvSpPr>
                <p:cNvPr id="680" name="楕円 679">
                  <a:extLst>
                    <a:ext uri="{FF2B5EF4-FFF2-40B4-BE49-F238E27FC236}">
                      <a16:creationId xmlns:a16="http://schemas.microsoft.com/office/drawing/2014/main" id="{EE5CC1D5-122B-4A0B-898A-847B14B8E2E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1" name="フリーフォーム: 図形 680">
                  <a:extLst>
                    <a:ext uri="{FF2B5EF4-FFF2-40B4-BE49-F238E27FC236}">
                      <a16:creationId xmlns:a16="http://schemas.microsoft.com/office/drawing/2014/main" id="{5FB389E7-2906-47CA-AA4B-48FC00CC8DF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2" name="フリーフォーム: 図形 681">
                  <a:extLst>
                    <a:ext uri="{FF2B5EF4-FFF2-40B4-BE49-F238E27FC236}">
                      <a16:creationId xmlns:a16="http://schemas.microsoft.com/office/drawing/2014/main" id="{3EBD61C6-E128-4A16-A2B5-3BF6EB17885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64" name="グループ化 663">
                <a:extLst>
                  <a:ext uri="{FF2B5EF4-FFF2-40B4-BE49-F238E27FC236}">
                    <a16:creationId xmlns:a16="http://schemas.microsoft.com/office/drawing/2014/main" id="{3DF100D9-1338-4E4B-BFAA-D1B0884F2F06}"/>
                  </a:ext>
                </a:extLst>
              </p:cNvPr>
              <p:cNvGrpSpPr/>
              <p:nvPr/>
            </p:nvGrpSpPr>
            <p:grpSpPr>
              <a:xfrm>
                <a:off x="3164467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677" name="楕円 676">
                  <a:extLst>
                    <a:ext uri="{FF2B5EF4-FFF2-40B4-BE49-F238E27FC236}">
                      <a16:creationId xmlns:a16="http://schemas.microsoft.com/office/drawing/2014/main" id="{792F3515-31DC-4E47-817D-E3E394210A3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155A9115-7A43-4619-AD63-212667C4801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9" name="フリーフォーム: 図形 678">
                  <a:extLst>
                    <a:ext uri="{FF2B5EF4-FFF2-40B4-BE49-F238E27FC236}">
                      <a16:creationId xmlns:a16="http://schemas.microsoft.com/office/drawing/2014/main" id="{B311253B-569C-49AD-8FD0-026AA1799D7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65" name="グループ化 664">
                <a:extLst>
                  <a:ext uri="{FF2B5EF4-FFF2-40B4-BE49-F238E27FC236}">
                    <a16:creationId xmlns:a16="http://schemas.microsoft.com/office/drawing/2014/main" id="{BF21CC44-8491-4805-925B-72BB08783928}"/>
                  </a:ext>
                </a:extLst>
              </p:cNvPr>
              <p:cNvGrpSpPr/>
              <p:nvPr/>
            </p:nvGrpSpPr>
            <p:grpSpPr>
              <a:xfrm>
                <a:off x="3164467" y="3510953"/>
                <a:ext cx="374600" cy="371520"/>
                <a:chOff x="3187700" y="2724150"/>
                <a:chExt cx="482600" cy="478632"/>
              </a:xfrm>
            </p:grpSpPr>
            <p:sp>
              <p:nvSpPr>
                <p:cNvPr id="674" name="楕円 673">
                  <a:extLst>
                    <a:ext uri="{FF2B5EF4-FFF2-40B4-BE49-F238E27FC236}">
                      <a16:creationId xmlns:a16="http://schemas.microsoft.com/office/drawing/2014/main" id="{3B9E169B-D455-4612-B894-E7DAA7834E6B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5" name="フリーフォーム: 図形 674">
                  <a:extLst>
                    <a:ext uri="{FF2B5EF4-FFF2-40B4-BE49-F238E27FC236}">
                      <a16:creationId xmlns:a16="http://schemas.microsoft.com/office/drawing/2014/main" id="{A570ABA1-D1B7-4001-AC43-84DCFC78DAF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222977EB-37BE-4C15-B823-DFF2AF33375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66" name="グループ化 665">
                <a:extLst>
                  <a:ext uri="{FF2B5EF4-FFF2-40B4-BE49-F238E27FC236}">
                    <a16:creationId xmlns:a16="http://schemas.microsoft.com/office/drawing/2014/main" id="{82683F7E-FE5C-4B61-9BB9-5F053452A1FC}"/>
                  </a:ext>
                </a:extLst>
              </p:cNvPr>
              <p:cNvGrpSpPr/>
              <p:nvPr/>
            </p:nvGrpSpPr>
            <p:grpSpPr>
              <a:xfrm>
                <a:off x="3190347" y="3916395"/>
                <a:ext cx="374600" cy="371520"/>
                <a:chOff x="3187700" y="2724150"/>
                <a:chExt cx="482600" cy="478632"/>
              </a:xfrm>
            </p:grpSpPr>
            <p:sp>
              <p:nvSpPr>
                <p:cNvPr id="671" name="楕円 670">
                  <a:extLst>
                    <a:ext uri="{FF2B5EF4-FFF2-40B4-BE49-F238E27FC236}">
                      <a16:creationId xmlns:a16="http://schemas.microsoft.com/office/drawing/2014/main" id="{4A110DF5-8499-4D5B-8731-FD6923D13F5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2E1C2DAB-CE96-4600-9FE4-F2E58902319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3" name="フリーフォーム: 図形 672">
                  <a:extLst>
                    <a:ext uri="{FF2B5EF4-FFF2-40B4-BE49-F238E27FC236}">
                      <a16:creationId xmlns:a16="http://schemas.microsoft.com/office/drawing/2014/main" id="{4DCDF683-B82B-4AB7-ACE4-712E12490AF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67" name="グループ化 666">
                <a:extLst>
                  <a:ext uri="{FF2B5EF4-FFF2-40B4-BE49-F238E27FC236}">
                    <a16:creationId xmlns:a16="http://schemas.microsoft.com/office/drawing/2014/main" id="{7FD8EBDE-27F0-45D5-BA46-44846C0B044A}"/>
                  </a:ext>
                </a:extLst>
              </p:cNvPr>
              <p:cNvGrpSpPr/>
              <p:nvPr/>
            </p:nvGrpSpPr>
            <p:grpSpPr>
              <a:xfrm>
                <a:off x="2845290" y="3260787"/>
                <a:ext cx="374600" cy="371520"/>
                <a:chOff x="3187700" y="2724150"/>
                <a:chExt cx="482600" cy="478632"/>
              </a:xfrm>
            </p:grpSpPr>
            <p:sp>
              <p:nvSpPr>
                <p:cNvPr id="668" name="楕円 667">
                  <a:extLst>
                    <a:ext uri="{FF2B5EF4-FFF2-40B4-BE49-F238E27FC236}">
                      <a16:creationId xmlns:a16="http://schemas.microsoft.com/office/drawing/2014/main" id="{1DA19404-999C-43B7-A0DD-4D41204AD56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69" name="フリーフォーム: 図形 668">
                  <a:extLst>
                    <a:ext uri="{FF2B5EF4-FFF2-40B4-BE49-F238E27FC236}">
                      <a16:creationId xmlns:a16="http://schemas.microsoft.com/office/drawing/2014/main" id="{32F15EAB-BBFC-45D0-8046-A90770CAF80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75372907-340C-43E7-8045-EF5362BD213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35" name="グループ化 534">
              <a:extLst>
                <a:ext uri="{FF2B5EF4-FFF2-40B4-BE49-F238E27FC236}">
                  <a16:creationId xmlns:a16="http://schemas.microsoft.com/office/drawing/2014/main" id="{4B7AA35D-2D29-4BBF-8197-8350956DB934}"/>
                </a:ext>
              </a:extLst>
            </p:cNvPr>
            <p:cNvGrpSpPr/>
            <p:nvPr/>
          </p:nvGrpSpPr>
          <p:grpSpPr>
            <a:xfrm rot="18000000">
              <a:off x="1943554" y="3332741"/>
              <a:ext cx="977858" cy="1663894"/>
              <a:chOff x="2517485" y="2384413"/>
              <a:chExt cx="1306252" cy="2222678"/>
            </a:xfrm>
          </p:grpSpPr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691F4840-8483-4E04-BEB0-0B17AEDBD4EC}"/>
                  </a:ext>
                </a:extLst>
              </p:cNvPr>
              <p:cNvSpPr/>
              <p:nvPr/>
            </p:nvSpPr>
            <p:spPr>
              <a:xfrm rot="16735743">
                <a:off x="2730763" y="2372408"/>
                <a:ext cx="508957" cy="532967"/>
              </a:xfrm>
              <a:custGeom>
                <a:avLst/>
                <a:gdLst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266270 w 693275"/>
                  <a:gd name="connsiteY9" fmla="*/ 309431 h 725980"/>
                  <a:gd name="connsiteX10" fmla="*/ 611451 w 693275"/>
                  <a:gd name="connsiteY10" fmla="*/ 309431 h 725980"/>
                  <a:gd name="connsiteX11" fmla="*/ 591182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19533 w 693275"/>
                  <a:gd name="connsiteY5" fmla="*/ 400932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69497 w 693275"/>
                  <a:gd name="connsiteY1" fmla="*/ 362997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  <a:gd name="connsiteX0" fmla="*/ 693275 w 693275"/>
                  <a:gd name="connsiteY0" fmla="*/ 0 h 725980"/>
                  <a:gd name="connsiteX1" fmla="*/ 683785 w 693275"/>
                  <a:gd name="connsiteY1" fmla="*/ 363000 h 725980"/>
                  <a:gd name="connsiteX2" fmla="*/ 693274 w 693275"/>
                  <a:gd name="connsiteY2" fmla="*/ 725980 h 725980"/>
                  <a:gd name="connsiteX3" fmla="*/ 591181 w 693275"/>
                  <a:gd name="connsiteY3" fmla="*/ 725980 h 725980"/>
                  <a:gd name="connsiteX4" fmla="*/ 612473 w 693275"/>
                  <a:gd name="connsiteY4" fmla="*/ 400932 h 725980"/>
                  <a:gd name="connsiteX5" fmla="*/ 305245 w 693275"/>
                  <a:gd name="connsiteY5" fmla="*/ 386648 h 725980"/>
                  <a:gd name="connsiteX6" fmla="*/ 64701 w 693275"/>
                  <a:gd name="connsiteY6" fmla="*/ 655765 h 725980"/>
                  <a:gd name="connsiteX7" fmla="*/ 0 w 693275"/>
                  <a:gd name="connsiteY7" fmla="*/ 591064 h 725980"/>
                  <a:gd name="connsiteX8" fmla="*/ 266270 w 693275"/>
                  <a:gd name="connsiteY8" fmla="*/ 324794 h 725980"/>
                  <a:gd name="connsiteX9" fmla="*/ 611451 w 693275"/>
                  <a:gd name="connsiteY9" fmla="*/ 309431 h 725980"/>
                  <a:gd name="connsiteX10" fmla="*/ 591182 w 693275"/>
                  <a:gd name="connsiteY10" fmla="*/ 0 h 725980"/>
                  <a:gd name="connsiteX11" fmla="*/ 693275 w 693275"/>
                  <a:gd name="connsiteY11" fmla="*/ 0 h 725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3275" h="725980">
                    <a:moveTo>
                      <a:pt x="693275" y="0"/>
                    </a:moveTo>
                    <a:lnTo>
                      <a:pt x="683785" y="363000"/>
                    </a:lnTo>
                    <a:lnTo>
                      <a:pt x="693274" y="725980"/>
                    </a:lnTo>
                    <a:lnTo>
                      <a:pt x="591181" y="725980"/>
                    </a:lnTo>
                    <a:lnTo>
                      <a:pt x="612473" y="400932"/>
                    </a:lnTo>
                    <a:lnTo>
                      <a:pt x="305245" y="386648"/>
                    </a:lnTo>
                    <a:lnTo>
                      <a:pt x="64701" y="655765"/>
                    </a:lnTo>
                    <a:lnTo>
                      <a:pt x="0" y="591064"/>
                    </a:lnTo>
                    <a:lnTo>
                      <a:pt x="266270" y="324794"/>
                    </a:lnTo>
                    <a:lnTo>
                      <a:pt x="611451" y="309431"/>
                    </a:lnTo>
                    <a:lnTo>
                      <a:pt x="591182" y="0"/>
                    </a:lnTo>
                    <a:lnTo>
                      <a:pt x="693275" y="0"/>
                    </a:ln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37" name="グループ化 536">
                <a:extLst>
                  <a:ext uri="{FF2B5EF4-FFF2-40B4-BE49-F238E27FC236}">
                    <a16:creationId xmlns:a16="http://schemas.microsoft.com/office/drawing/2014/main" id="{9BFD7C8A-6475-44CA-AC30-B81E32CB1660}"/>
                  </a:ext>
                </a:extLst>
              </p:cNvPr>
              <p:cNvGrpSpPr/>
              <p:nvPr/>
            </p:nvGrpSpPr>
            <p:grpSpPr>
              <a:xfrm>
                <a:off x="3224294" y="3510647"/>
                <a:ext cx="374600" cy="371520"/>
                <a:chOff x="3187700" y="2724150"/>
                <a:chExt cx="482600" cy="478632"/>
              </a:xfrm>
            </p:grpSpPr>
            <p:sp>
              <p:nvSpPr>
                <p:cNvPr id="638" name="楕円 637">
                  <a:extLst>
                    <a:ext uri="{FF2B5EF4-FFF2-40B4-BE49-F238E27FC236}">
                      <a16:creationId xmlns:a16="http://schemas.microsoft.com/office/drawing/2014/main" id="{38209E93-4047-4AA6-AAEF-6CF5EFED308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9" name="フリーフォーム: 図形 638">
                  <a:extLst>
                    <a:ext uri="{FF2B5EF4-FFF2-40B4-BE49-F238E27FC236}">
                      <a16:creationId xmlns:a16="http://schemas.microsoft.com/office/drawing/2014/main" id="{08B0E616-8AF3-4E91-B925-1719DDEEE98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40" name="フリーフォーム: 図形 639">
                  <a:extLst>
                    <a:ext uri="{FF2B5EF4-FFF2-40B4-BE49-F238E27FC236}">
                      <a16:creationId xmlns:a16="http://schemas.microsoft.com/office/drawing/2014/main" id="{F1225608-CAF9-4A4A-A111-33269289FB0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38" name="グループ化 537">
                <a:extLst>
                  <a:ext uri="{FF2B5EF4-FFF2-40B4-BE49-F238E27FC236}">
                    <a16:creationId xmlns:a16="http://schemas.microsoft.com/office/drawing/2014/main" id="{2D6E507A-C631-4C7B-B821-C9AEF48D378B}"/>
                  </a:ext>
                </a:extLst>
              </p:cNvPr>
              <p:cNvGrpSpPr/>
              <p:nvPr/>
            </p:nvGrpSpPr>
            <p:grpSpPr>
              <a:xfrm>
                <a:off x="2524661" y="3209000"/>
                <a:ext cx="374600" cy="371520"/>
                <a:chOff x="3187700" y="2724150"/>
                <a:chExt cx="482600" cy="478632"/>
              </a:xfrm>
            </p:grpSpPr>
            <p:sp>
              <p:nvSpPr>
                <p:cNvPr id="635" name="楕円 634">
                  <a:extLst>
                    <a:ext uri="{FF2B5EF4-FFF2-40B4-BE49-F238E27FC236}">
                      <a16:creationId xmlns:a16="http://schemas.microsoft.com/office/drawing/2014/main" id="{191CD59F-7695-44AF-B9FB-C41B7325391D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3AF18630-87D7-488F-9102-D224FB682F9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AC24A82B-C227-4A45-9251-50298473AE2D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39" name="グループ化 538">
                <a:extLst>
                  <a:ext uri="{FF2B5EF4-FFF2-40B4-BE49-F238E27FC236}">
                    <a16:creationId xmlns:a16="http://schemas.microsoft.com/office/drawing/2014/main" id="{22C4320B-E110-4342-AFEF-935F0CF8DDC2}"/>
                  </a:ext>
                </a:extLst>
              </p:cNvPr>
              <p:cNvGrpSpPr/>
              <p:nvPr/>
            </p:nvGrpSpPr>
            <p:grpSpPr>
              <a:xfrm>
                <a:off x="3155840" y="2640429"/>
                <a:ext cx="374600" cy="371520"/>
                <a:chOff x="3187700" y="2724150"/>
                <a:chExt cx="482600" cy="478632"/>
              </a:xfrm>
            </p:grpSpPr>
            <p:sp>
              <p:nvSpPr>
                <p:cNvPr id="632" name="楕円 631">
                  <a:extLst>
                    <a:ext uri="{FF2B5EF4-FFF2-40B4-BE49-F238E27FC236}">
                      <a16:creationId xmlns:a16="http://schemas.microsoft.com/office/drawing/2014/main" id="{13683B0D-4E31-4A5B-A22C-099DE5EC9741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8FCFEEF3-CD7B-4301-A635-25E15FED824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8BF7EE32-A86A-452A-8ACA-FC04E3660D1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0" name="グループ化 539">
                <a:extLst>
                  <a:ext uri="{FF2B5EF4-FFF2-40B4-BE49-F238E27FC236}">
                    <a16:creationId xmlns:a16="http://schemas.microsoft.com/office/drawing/2014/main" id="{25590952-8810-4791-A356-F7D0D08010F7}"/>
                  </a:ext>
                </a:extLst>
              </p:cNvPr>
              <p:cNvGrpSpPr/>
              <p:nvPr/>
            </p:nvGrpSpPr>
            <p:grpSpPr>
              <a:xfrm>
                <a:off x="2707266" y="2761199"/>
                <a:ext cx="374600" cy="371520"/>
                <a:chOff x="3187700" y="2724150"/>
                <a:chExt cx="482600" cy="478632"/>
              </a:xfrm>
            </p:grpSpPr>
            <p:sp>
              <p:nvSpPr>
                <p:cNvPr id="629" name="楕円 628">
                  <a:extLst>
                    <a:ext uri="{FF2B5EF4-FFF2-40B4-BE49-F238E27FC236}">
                      <a16:creationId xmlns:a16="http://schemas.microsoft.com/office/drawing/2014/main" id="{48562F40-247E-4377-B27F-C2CF935FE9A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8269E9AB-D913-4011-BD87-60E4E5183CC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11043B6D-33D7-4162-AEBC-07D1926A6232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1" name="グループ化 540">
                <a:extLst>
                  <a:ext uri="{FF2B5EF4-FFF2-40B4-BE49-F238E27FC236}">
                    <a16:creationId xmlns:a16="http://schemas.microsoft.com/office/drawing/2014/main" id="{B364316F-4FD5-4137-81A9-C3E13C186AF7}"/>
                  </a:ext>
                </a:extLst>
              </p:cNvPr>
              <p:cNvGrpSpPr/>
              <p:nvPr/>
            </p:nvGrpSpPr>
            <p:grpSpPr>
              <a:xfrm>
                <a:off x="2999906" y="4209690"/>
                <a:ext cx="374600" cy="371520"/>
                <a:chOff x="3187700" y="2724150"/>
                <a:chExt cx="482600" cy="478632"/>
              </a:xfrm>
            </p:grpSpPr>
            <p:sp>
              <p:nvSpPr>
                <p:cNvPr id="626" name="楕円 625">
                  <a:extLst>
                    <a:ext uri="{FF2B5EF4-FFF2-40B4-BE49-F238E27FC236}">
                      <a16:creationId xmlns:a16="http://schemas.microsoft.com/office/drawing/2014/main" id="{7F8AEF95-4C88-494B-B34F-A5FF7DDC7F9A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7" name="フリーフォーム: 図形 626">
                  <a:extLst>
                    <a:ext uri="{FF2B5EF4-FFF2-40B4-BE49-F238E27FC236}">
                      <a16:creationId xmlns:a16="http://schemas.microsoft.com/office/drawing/2014/main" id="{588A6503-ABFC-482F-9C4C-7ACDEB004A5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8" name="フリーフォーム: 図形 627">
                  <a:extLst>
                    <a:ext uri="{FF2B5EF4-FFF2-40B4-BE49-F238E27FC236}">
                      <a16:creationId xmlns:a16="http://schemas.microsoft.com/office/drawing/2014/main" id="{462198A3-8F9A-4142-9E5E-7F68C350F6F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2" name="グループ化 541">
                <a:extLst>
                  <a:ext uri="{FF2B5EF4-FFF2-40B4-BE49-F238E27FC236}">
                    <a16:creationId xmlns:a16="http://schemas.microsoft.com/office/drawing/2014/main" id="{9A37EB11-D0C0-486A-8BC2-57AB0C7C7BAD}"/>
                  </a:ext>
                </a:extLst>
              </p:cNvPr>
              <p:cNvGrpSpPr/>
              <p:nvPr/>
            </p:nvGrpSpPr>
            <p:grpSpPr>
              <a:xfrm>
                <a:off x="2801498" y="3890513"/>
                <a:ext cx="374600" cy="371520"/>
                <a:chOff x="3187700" y="2724150"/>
                <a:chExt cx="482600" cy="478632"/>
              </a:xfrm>
            </p:grpSpPr>
            <p:sp>
              <p:nvSpPr>
                <p:cNvPr id="623" name="楕円 622">
                  <a:extLst>
                    <a:ext uri="{FF2B5EF4-FFF2-40B4-BE49-F238E27FC236}">
                      <a16:creationId xmlns:a16="http://schemas.microsoft.com/office/drawing/2014/main" id="{2C372B93-81D8-4208-BE99-36253B0D1AC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4" name="フリーフォーム: 図形 623">
                  <a:extLst>
                    <a:ext uri="{FF2B5EF4-FFF2-40B4-BE49-F238E27FC236}">
                      <a16:creationId xmlns:a16="http://schemas.microsoft.com/office/drawing/2014/main" id="{55875437-7890-4186-8763-98707ED3E22C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5" name="フリーフォーム: 図形 624">
                  <a:extLst>
                    <a:ext uri="{FF2B5EF4-FFF2-40B4-BE49-F238E27FC236}">
                      <a16:creationId xmlns:a16="http://schemas.microsoft.com/office/drawing/2014/main" id="{BBA09856-B562-42DC-9E5E-80C8B56F683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3" name="グループ化 542">
                <a:extLst>
                  <a:ext uri="{FF2B5EF4-FFF2-40B4-BE49-F238E27FC236}">
                    <a16:creationId xmlns:a16="http://schemas.microsoft.com/office/drawing/2014/main" id="{068DACEC-BD56-4543-A0C7-88E4457AA6C3}"/>
                  </a:ext>
                </a:extLst>
              </p:cNvPr>
              <p:cNvGrpSpPr/>
              <p:nvPr/>
            </p:nvGrpSpPr>
            <p:grpSpPr>
              <a:xfrm>
                <a:off x="2740322" y="3605815"/>
                <a:ext cx="374600" cy="371520"/>
                <a:chOff x="3187700" y="2724150"/>
                <a:chExt cx="482600" cy="478632"/>
              </a:xfrm>
            </p:grpSpPr>
            <p:sp>
              <p:nvSpPr>
                <p:cNvPr id="620" name="楕円 619">
                  <a:extLst>
                    <a:ext uri="{FF2B5EF4-FFF2-40B4-BE49-F238E27FC236}">
                      <a16:creationId xmlns:a16="http://schemas.microsoft.com/office/drawing/2014/main" id="{C12F8DDE-F53E-4248-BB9E-D9C219F0AA4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8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1" name="フリーフォーム: 図形 620">
                  <a:extLst>
                    <a:ext uri="{FF2B5EF4-FFF2-40B4-BE49-F238E27FC236}">
                      <a16:creationId xmlns:a16="http://schemas.microsoft.com/office/drawing/2014/main" id="{F1A1C8F1-A00D-44E0-B6D1-B6A8364CC7C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2" name="フリーフォーム: 図形 621">
                  <a:extLst>
                    <a:ext uri="{FF2B5EF4-FFF2-40B4-BE49-F238E27FC236}">
                      <a16:creationId xmlns:a16="http://schemas.microsoft.com/office/drawing/2014/main" id="{8DCBBC90-4BC6-4F66-A07F-91E251328054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4" name="グループ化 543">
                <a:extLst>
                  <a:ext uri="{FF2B5EF4-FFF2-40B4-BE49-F238E27FC236}">
                    <a16:creationId xmlns:a16="http://schemas.microsoft.com/office/drawing/2014/main" id="{15ED7FD2-C1D5-410A-A7E1-6E44003E6757}"/>
                  </a:ext>
                </a:extLst>
              </p:cNvPr>
              <p:cNvGrpSpPr/>
              <p:nvPr/>
            </p:nvGrpSpPr>
            <p:grpSpPr>
              <a:xfrm>
                <a:off x="3362874" y="2777706"/>
                <a:ext cx="374600" cy="371520"/>
                <a:chOff x="3187700" y="2724150"/>
                <a:chExt cx="482600" cy="478632"/>
              </a:xfrm>
            </p:grpSpPr>
            <p:sp>
              <p:nvSpPr>
                <p:cNvPr id="617" name="楕円 616">
                  <a:extLst>
                    <a:ext uri="{FF2B5EF4-FFF2-40B4-BE49-F238E27FC236}">
                      <a16:creationId xmlns:a16="http://schemas.microsoft.com/office/drawing/2014/main" id="{5F2F1EEB-911E-4E43-9BA7-A019E251BD36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8" name="フリーフォーム: 図形 617">
                  <a:extLst>
                    <a:ext uri="{FF2B5EF4-FFF2-40B4-BE49-F238E27FC236}">
                      <a16:creationId xmlns:a16="http://schemas.microsoft.com/office/drawing/2014/main" id="{26A9411F-F4EF-452E-9F2D-C0C4B4505EC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9" name="フリーフォーム: 図形 618">
                  <a:extLst>
                    <a:ext uri="{FF2B5EF4-FFF2-40B4-BE49-F238E27FC236}">
                      <a16:creationId xmlns:a16="http://schemas.microsoft.com/office/drawing/2014/main" id="{845302A5-8AA0-48EC-9769-657AFAD5DC0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5" name="グループ化 544">
                <a:extLst>
                  <a:ext uri="{FF2B5EF4-FFF2-40B4-BE49-F238E27FC236}">
                    <a16:creationId xmlns:a16="http://schemas.microsoft.com/office/drawing/2014/main" id="{8FDBE865-1ED6-4EF0-9F50-7C2C93F459D7}"/>
                  </a:ext>
                </a:extLst>
              </p:cNvPr>
              <p:cNvGrpSpPr/>
              <p:nvPr/>
            </p:nvGrpSpPr>
            <p:grpSpPr>
              <a:xfrm>
                <a:off x="2931553" y="2717321"/>
                <a:ext cx="374600" cy="371520"/>
                <a:chOff x="3187700" y="2724150"/>
                <a:chExt cx="482600" cy="478632"/>
              </a:xfrm>
            </p:grpSpPr>
            <p:sp>
              <p:nvSpPr>
                <p:cNvPr id="614" name="楕円 613">
                  <a:extLst>
                    <a:ext uri="{FF2B5EF4-FFF2-40B4-BE49-F238E27FC236}">
                      <a16:creationId xmlns:a16="http://schemas.microsoft.com/office/drawing/2014/main" id="{05461B57-DA21-4CC6-88BE-6B71A190033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5" name="フリーフォーム: 図形 614">
                  <a:extLst>
                    <a:ext uri="{FF2B5EF4-FFF2-40B4-BE49-F238E27FC236}">
                      <a16:creationId xmlns:a16="http://schemas.microsoft.com/office/drawing/2014/main" id="{68418057-D091-4270-A314-6BE558DA8782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6" name="フリーフォーム: 図形 615">
                  <a:extLst>
                    <a:ext uri="{FF2B5EF4-FFF2-40B4-BE49-F238E27FC236}">
                      <a16:creationId xmlns:a16="http://schemas.microsoft.com/office/drawing/2014/main" id="{7E1B4352-05F7-46CA-A6AC-38CE6AD2212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6" name="グループ化 545">
                <a:extLst>
                  <a:ext uri="{FF2B5EF4-FFF2-40B4-BE49-F238E27FC236}">
                    <a16:creationId xmlns:a16="http://schemas.microsoft.com/office/drawing/2014/main" id="{6938F1E6-BEEF-4579-8623-DC9AE4E965F4}"/>
                  </a:ext>
                </a:extLst>
              </p:cNvPr>
              <p:cNvGrpSpPr/>
              <p:nvPr/>
            </p:nvGrpSpPr>
            <p:grpSpPr>
              <a:xfrm>
                <a:off x="2517485" y="2924355"/>
                <a:ext cx="374600" cy="371520"/>
                <a:chOff x="3187700" y="2724150"/>
                <a:chExt cx="482600" cy="478632"/>
              </a:xfrm>
            </p:grpSpPr>
            <p:sp>
              <p:nvSpPr>
                <p:cNvPr id="611" name="楕円 610">
                  <a:extLst>
                    <a:ext uri="{FF2B5EF4-FFF2-40B4-BE49-F238E27FC236}">
                      <a16:creationId xmlns:a16="http://schemas.microsoft.com/office/drawing/2014/main" id="{B60602F8-297D-41A0-BDC4-FA596E4C0EA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2" name="フリーフォーム: 図形 611">
                  <a:extLst>
                    <a:ext uri="{FF2B5EF4-FFF2-40B4-BE49-F238E27FC236}">
                      <a16:creationId xmlns:a16="http://schemas.microsoft.com/office/drawing/2014/main" id="{FF2B75A1-65C7-4961-A778-8DFEBC596CD8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3" name="フリーフォーム: 図形 612">
                  <a:extLst>
                    <a:ext uri="{FF2B5EF4-FFF2-40B4-BE49-F238E27FC236}">
                      <a16:creationId xmlns:a16="http://schemas.microsoft.com/office/drawing/2014/main" id="{9D8666AB-489F-4AB5-AF6C-7FFC5C7B730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7" name="グループ化 546">
                <a:extLst>
                  <a:ext uri="{FF2B5EF4-FFF2-40B4-BE49-F238E27FC236}">
                    <a16:creationId xmlns:a16="http://schemas.microsoft.com/office/drawing/2014/main" id="{B8CF54A7-34D0-401C-986C-324B03F9F129}"/>
                  </a:ext>
                </a:extLst>
              </p:cNvPr>
              <p:cNvGrpSpPr/>
              <p:nvPr/>
            </p:nvGrpSpPr>
            <p:grpSpPr>
              <a:xfrm>
                <a:off x="3173092" y="2958861"/>
                <a:ext cx="374600" cy="371520"/>
                <a:chOff x="3187700" y="2724150"/>
                <a:chExt cx="482600" cy="478632"/>
              </a:xfrm>
            </p:grpSpPr>
            <p:sp>
              <p:nvSpPr>
                <p:cNvPr id="608" name="楕円 607">
                  <a:extLst>
                    <a:ext uri="{FF2B5EF4-FFF2-40B4-BE49-F238E27FC236}">
                      <a16:creationId xmlns:a16="http://schemas.microsoft.com/office/drawing/2014/main" id="{0DED08BC-4577-43F5-B3B9-E07E8BF3C10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9" name="フリーフォーム: 図形 608">
                  <a:extLst>
                    <a:ext uri="{FF2B5EF4-FFF2-40B4-BE49-F238E27FC236}">
                      <a16:creationId xmlns:a16="http://schemas.microsoft.com/office/drawing/2014/main" id="{0F14F9C8-F3A1-4E9D-8F58-CDE16C28898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0" name="フリーフォーム: 図形 609">
                  <a:extLst>
                    <a:ext uri="{FF2B5EF4-FFF2-40B4-BE49-F238E27FC236}">
                      <a16:creationId xmlns:a16="http://schemas.microsoft.com/office/drawing/2014/main" id="{25A21CD4-093D-4FA5-ADEC-F31E12B90F1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B834BD3F-E560-4727-826C-181EF3A7C127}"/>
                  </a:ext>
                </a:extLst>
              </p:cNvPr>
              <p:cNvGrpSpPr/>
              <p:nvPr/>
            </p:nvGrpSpPr>
            <p:grpSpPr>
              <a:xfrm>
                <a:off x="2707266" y="3096884"/>
                <a:ext cx="374600" cy="371520"/>
                <a:chOff x="3187700" y="2724150"/>
                <a:chExt cx="482600" cy="478632"/>
              </a:xfrm>
            </p:grpSpPr>
            <p:sp>
              <p:nvSpPr>
                <p:cNvPr id="605" name="楕円 604">
                  <a:extLst>
                    <a:ext uri="{FF2B5EF4-FFF2-40B4-BE49-F238E27FC236}">
                      <a16:creationId xmlns:a16="http://schemas.microsoft.com/office/drawing/2014/main" id="{6B27A364-D750-4FFA-8D62-468CB40AE15F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6" name="フリーフォーム: 図形 605">
                  <a:extLst>
                    <a:ext uri="{FF2B5EF4-FFF2-40B4-BE49-F238E27FC236}">
                      <a16:creationId xmlns:a16="http://schemas.microsoft.com/office/drawing/2014/main" id="{C55255CF-FA59-4964-87E8-1051E1B0A95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7" name="フリーフォーム: 図形 606">
                  <a:extLst>
                    <a:ext uri="{FF2B5EF4-FFF2-40B4-BE49-F238E27FC236}">
                      <a16:creationId xmlns:a16="http://schemas.microsoft.com/office/drawing/2014/main" id="{0E15A5D0-3FA4-490B-8E10-C112043D348F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49" name="グループ化 548">
                <a:extLst>
                  <a:ext uri="{FF2B5EF4-FFF2-40B4-BE49-F238E27FC236}">
                    <a16:creationId xmlns:a16="http://schemas.microsoft.com/office/drawing/2014/main" id="{1F527E96-7515-4565-B437-7F68EE8FBA2E}"/>
                  </a:ext>
                </a:extLst>
              </p:cNvPr>
              <p:cNvGrpSpPr/>
              <p:nvPr/>
            </p:nvGrpSpPr>
            <p:grpSpPr>
              <a:xfrm>
                <a:off x="3397379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602" name="楕円 601">
                  <a:extLst>
                    <a:ext uri="{FF2B5EF4-FFF2-40B4-BE49-F238E27FC236}">
                      <a16:creationId xmlns:a16="http://schemas.microsoft.com/office/drawing/2014/main" id="{019BC01B-A2A6-41EC-84B7-519F914FF5B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3" name="フリーフォーム: 図形 602">
                  <a:extLst>
                    <a:ext uri="{FF2B5EF4-FFF2-40B4-BE49-F238E27FC236}">
                      <a16:creationId xmlns:a16="http://schemas.microsoft.com/office/drawing/2014/main" id="{A6E50F1B-447B-4416-84E9-4AE6C192E5C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4" name="フリーフォーム: 図形 603">
                  <a:extLst>
                    <a:ext uri="{FF2B5EF4-FFF2-40B4-BE49-F238E27FC236}">
                      <a16:creationId xmlns:a16="http://schemas.microsoft.com/office/drawing/2014/main" id="{FD4808EA-E6E3-4CE6-A747-D031115450E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0" name="グループ化 549">
                <a:extLst>
                  <a:ext uri="{FF2B5EF4-FFF2-40B4-BE49-F238E27FC236}">
                    <a16:creationId xmlns:a16="http://schemas.microsoft.com/office/drawing/2014/main" id="{427D31BB-58A6-4D2C-8110-B33B8F2F82EC}"/>
                  </a:ext>
                </a:extLst>
              </p:cNvPr>
              <p:cNvGrpSpPr/>
              <p:nvPr/>
            </p:nvGrpSpPr>
            <p:grpSpPr>
              <a:xfrm>
                <a:off x="2698640" y="3364303"/>
                <a:ext cx="374600" cy="371520"/>
                <a:chOff x="3187700" y="2724150"/>
                <a:chExt cx="482600" cy="478632"/>
              </a:xfrm>
            </p:grpSpPr>
            <p:sp>
              <p:nvSpPr>
                <p:cNvPr id="599" name="楕円 598">
                  <a:extLst>
                    <a:ext uri="{FF2B5EF4-FFF2-40B4-BE49-F238E27FC236}">
                      <a16:creationId xmlns:a16="http://schemas.microsoft.com/office/drawing/2014/main" id="{7508A2FC-0891-46C5-883F-57396447AC3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13A5C2E4-49D7-4D8F-8F02-71DA04D1B40F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1" name="フリーフォーム: 図形 600">
                  <a:extLst>
                    <a:ext uri="{FF2B5EF4-FFF2-40B4-BE49-F238E27FC236}">
                      <a16:creationId xmlns:a16="http://schemas.microsoft.com/office/drawing/2014/main" id="{1ECD2C57-67D6-4EAF-A58D-F4421C379077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1" name="グループ化 550">
                <a:extLst>
                  <a:ext uri="{FF2B5EF4-FFF2-40B4-BE49-F238E27FC236}">
                    <a16:creationId xmlns:a16="http://schemas.microsoft.com/office/drawing/2014/main" id="{711AF1A4-A411-47B1-83D1-B8610BDADD4E}"/>
                  </a:ext>
                </a:extLst>
              </p:cNvPr>
              <p:cNvGrpSpPr/>
              <p:nvPr/>
            </p:nvGrpSpPr>
            <p:grpSpPr>
              <a:xfrm>
                <a:off x="2914300" y="3554084"/>
                <a:ext cx="374600" cy="371520"/>
                <a:chOff x="3187700" y="2724150"/>
                <a:chExt cx="482600" cy="478632"/>
              </a:xfrm>
            </p:grpSpPr>
            <p:sp>
              <p:nvSpPr>
                <p:cNvPr id="596" name="楕円 595">
                  <a:extLst>
                    <a:ext uri="{FF2B5EF4-FFF2-40B4-BE49-F238E27FC236}">
                      <a16:creationId xmlns:a16="http://schemas.microsoft.com/office/drawing/2014/main" id="{BD53F3D8-8045-4821-B141-B3F5A7A02383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B9B4DF98-DB0F-4C13-9B5A-8010A04FD36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8" name="フリーフォーム: 図形 597">
                  <a:extLst>
                    <a:ext uri="{FF2B5EF4-FFF2-40B4-BE49-F238E27FC236}">
                      <a16:creationId xmlns:a16="http://schemas.microsoft.com/office/drawing/2014/main" id="{E5FA9583-C777-45F2-A5F8-42E4E74794C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2" name="グループ化 551">
                <a:extLst>
                  <a:ext uri="{FF2B5EF4-FFF2-40B4-BE49-F238E27FC236}">
                    <a16:creationId xmlns:a16="http://schemas.microsoft.com/office/drawing/2014/main" id="{216FC2A6-13ED-4C26-B61B-C42C3782E4FD}"/>
                  </a:ext>
                </a:extLst>
              </p:cNvPr>
              <p:cNvGrpSpPr/>
              <p:nvPr/>
            </p:nvGrpSpPr>
            <p:grpSpPr>
              <a:xfrm>
                <a:off x="3362874" y="3493699"/>
                <a:ext cx="374600" cy="371520"/>
                <a:chOff x="3187700" y="2724150"/>
                <a:chExt cx="482600" cy="478632"/>
              </a:xfrm>
            </p:grpSpPr>
            <p:sp>
              <p:nvSpPr>
                <p:cNvPr id="593" name="楕円 592">
                  <a:extLst>
                    <a:ext uri="{FF2B5EF4-FFF2-40B4-BE49-F238E27FC236}">
                      <a16:creationId xmlns:a16="http://schemas.microsoft.com/office/drawing/2014/main" id="{BA4E23E4-E26E-4426-BD9E-5D6F19673B4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BE371520-BE03-416A-85B1-FAE69F96BEA0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20CAC823-D329-47D4-9C85-9FD70FEE53C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3" name="グループ化 552">
                <a:extLst>
                  <a:ext uri="{FF2B5EF4-FFF2-40B4-BE49-F238E27FC236}">
                    <a16:creationId xmlns:a16="http://schemas.microsoft.com/office/drawing/2014/main" id="{99B4D49D-21F9-4199-9C39-52F55F14FF96}"/>
                  </a:ext>
                </a:extLst>
              </p:cNvPr>
              <p:cNvGrpSpPr/>
              <p:nvPr/>
            </p:nvGrpSpPr>
            <p:grpSpPr>
              <a:xfrm>
                <a:off x="3311115" y="3743865"/>
                <a:ext cx="374600" cy="371520"/>
                <a:chOff x="3187700" y="2724150"/>
                <a:chExt cx="482600" cy="478632"/>
              </a:xfrm>
            </p:grpSpPr>
            <p:sp>
              <p:nvSpPr>
                <p:cNvPr id="590" name="楕円 589">
                  <a:extLst>
                    <a:ext uri="{FF2B5EF4-FFF2-40B4-BE49-F238E27FC236}">
                      <a16:creationId xmlns:a16="http://schemas.microsoft.com/office/drawing/2014/main" id="{962298CB-7762-4162-A112-64155FAA14C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1" name="フリーフォーム: 図形 590">
                  <a:extLst>
                    <a:ext uri="{FF2B5EF4-FFF2-40B4-BE49-F238E27FC236}">
                      <a16:creationId xmlns:a16="http://schemas.microsoft.com/office/drawing/2014/main" id="{E1386FE6-12FA-45A5-82F4-C930EF27C094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92" name="フリーフォーム: 図形 591">
                  <a:extLst>
                    <a:ext uri="{FF2B5EF4-FFF2-40B4-BE49-F238E27FC236}">
                      <a16:creationId xmlns:a16="http://schemas.microsoft.com/office/drawing/2014/main" id="{765D025E-8B34-4FB8-A025-0B6B70A0078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4" name="グループ化 553">
                <a:extLst>
                  <a:ext uri="{FF2B5EF4-FFF2-40B4-BE49-F238E27FC236}">
                    <a16:creationId xmlns:a16="http://schemas.microsoft.com/office/drawing/2014/main" id="{E3947863-A73F-42DC-8B4C-2398D521AB94}"/>
                  </a:ext>
                </a:extLst>
              </p:cNvPr>
              <p:cNvGrpSpPr/>
              <p:nvPr/>
            </p:nvGrpSpPr>
            <p:grpSpPr>
              <a:xfrm>
                <a:off x="2922926" y="3812876"/>
                <a:ext cx="374600" cy="371520"/>
                <a:chOff x="3187700" y="2724150"/>
                <a:chExt cx="482600" cy="478632"/>
              </a:xfrm>
            </p:grpSpPr>
            <p:sp>
              <p:nvSpPr>
                <p:cNvPr id="587" name="楕円 586">
                  <a:extLst>
                    <a:ext uri="{FF2B5EF4-FFF2-40B4-BE49-F238E27FC236}">
                      <a16:creationId xmlns:a16="http://schemas.microsoft.com/office/drawing/2014/main" id="{8C5FD883-CDCD-46B3-B7F8-EE6E98759EE0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C1212BE1-687E-462A-B32A-C95B2FCC9F69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0D60050F-5328-4539-8D8D-67CFE00DF7EC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5" name="グループ化 554">
                <a:extLst>
                  <a:ext uri="{FF2B5EF4-FFF2-40B4-BE49-F238E27FC236}">
                    <a16:creationId xmlns:a16="http://schemas.microsoft.com/office/drawing/2014/main" id="{26669C64-4C12-492B-A33C-BABBAA46B6F5}"/>
                  </a:ext>
                </a:extLst>
              </p:cNvPr>
              <p:cNvGrpSpPr/>
              <p:nvPr/>
            </p:nvGrpSpPr>
            <p:grpSpPr>
              <a:xfrm>
                <a:off x="2948805" y="4063042"/>
                <a:ext cx="374600" cy="371520"/>
                <a:chOff x="3187700" y="2724150"/>
                <a:chExt cx="482600" cy="478632"/>
              </a:xfrm>
            </p:grpSpPr>
            <p:sp>
              <p:nvSpPr>
                <p:cNvPr id="584" name="楕円 583">
                  <a:extLst>
                    <a:ext uri="{FF2B5EF4-FFF2-40B4-BE49-F238E27FC236}">
                      <a16:creationId xmlns:a16="http://schemas.microsoft.com/office/drawing/2014/main" id="{A3913CD9-9617-4806-8053-969CDD5FDC24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5" name="フリーフォーム: 図形 584">
                  <a:extLst>
                    <a:ext uri="{FF2B5EF4-FFF2-40B4-BE49-F238E27FC236}">
                      <a16:creationId xmlns:a16="http://schemas.microsoft.com/office/drawing/2014/main" id="{76BAAEC2-DB51-4F68-8539-01372457983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6" name="フリーフォーム: 図形 585">
                  <a:extLst>
                    <a:ext uri="{FF2B5EF4-FFF2-40B4-BE49-F238E27FC236}">
                      <a16:creationId xmlns:a16="http://schemas.microsoft.com/office/drawing/2014/main" id="{49C3027A-E1AD-4D31-8202-ED583E70D06A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6" name="グループ化 555">
                <a:extLst>
                  <a:ext uri="{FF2B5EF4-FFF2-40B4-BE49-F238E27FC236}">
                    <a16:creationId xmlns:a16="http://schemas.microsoft.com/office/drawing/2014/main" id="{5418476C-625D-487D-A9DE-208DB04E5605}"/>
                  </a:ext>
                </a:extLst>
              </p:cNvPr>
              <p:cNvGrpSpPr/>
              <p:nvPr/>
            </p:nvGrpSpPr>
            <p:grpSpPr>
              <a:xfrm>
                <a:off x="3449137" y="4019910"/>
                <a:ext cx="374600" cy="371520"/>
                <a:chOff x="3187700" y="2724150"/>
                <a:chExt cx="482600" cy="478632"/>
              </a:xfrm>
            </p:grpSpPr>
            <p:sp>
              <p:nvSpPr>
                <p:cNvPr id="581" name="楕円 580">
                  <a:extLst>
                    <a:ext uri="{FF2B5EF4-FFF2-40B4-BE49-F238E27FC236}">
                      <a16:creationId xmlns:a16="http://schemas.microsoft.com/office/drawing/2014/main" id="{1EB8E5AF-F8C1-482D-BD5D-B30BB5D34C1C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2" name="フリーフォーム: 図形 581">
                  <a:extLst>
                    <a:ext uri="{FF2B5EF4-FFF2-40B4-BE49-F238E27FC236}">
                      <a16:creationId xmlns:a16="http://schemas.microsoft.com/office/drawing/2014/main" id="{EB53E606-9648-40EC-BF29-3FFCB8A448B1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3" name="フリーフォーム: 図形 582">
                  <a:extLst>
                    <a:ext uri="{FF2B5EF4-FFF2-40B4-BE49-F238E27FC236}">
                      <a16:creationId xmlns:a16="http://schemas.microsoft.com/office/drawing/2014/main" id="{7E7F94D8-6B01-4A3E-9F0E-C0ADFB01F028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7" name="グループ化 556">
                <a:extLst>
                  <a:ext uri="{FF2B5EF4-FFF2-40B4-BE49-F238E27FC236}">
                    <a16:creationId xmlns:a16="http://schemas.microsoft.com/office/drawing/2014/main" id="{8404053B-110F-4B59-9C22-EA2D5EAB2782}"/>
                  </a:ext>
                </a:extLst>
              </p:cNvPr>
              <p:cNvGrpSpPr/>
              <p:nvPr/>
            </p:nvGrpSpPr>
            <p:grpSpPr>
              <a:xfrm>
                <a:off x="3216223" y="4235571"/>
                <a:ext cx="374600" cy="371520"/>
                <a:chOff x="3187700" y="2724150"/>
                <a:chExt cx="482600" cy="478632"/>
              </a:xfrm>
            </p:grpSpPr>
            <p:sp>
              <p:nvSpPr>
                <p:cNvPr id="578" name="楕円 577">
                  <a:extLst>
                    <a:ext uri="{FF2B5EF4-FFF2-40B4-BE49-F238E27FC236}">
                      <a16:creationId xmlns:a16="http://schemas.microsoft.com/office/drawing/2014/main" id="{5B49A59E-4533-4F15-A133-723843EE4AA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9" name="フリーフォーム: 図形 578">
                  <a:extLst>
                    <a:ext uri="{FF2B5EF4-FFF2-40B4-BE49-F238E27FC236}">
                      <a16:creationId xmlns:a16="http://schemas.microsoft.com/office/drawing/2014/main" id="{F568F15B-E46A-4355-ACF5-7BD52CA55B4D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0" name="フリーフォーム: 図形 579">
                  <a:extLst>
                    <a:ext uri="{FF2B5EF4-FFF2-40B4-BE49-F238E27FC236}">
                      <a16:creationId xmlns:a16="http://schemas.microsoft.com/office/drawing/2014/main" id="{2D6119FF-DF57-4659-B1C7-FFF91C461786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8" name="グループ化 557">
                <a:extLst>
                  <a:ext uri="{FF2B5EF4-FFF2-40B4-BE49-F238E27FC236}">
                    <a16:creationId xmlns:a16="http://schemas.microsoft.com/office/drawing/2014/main" id="{2A904E0A-F948-4EC7-89C2-D93601491D61}"/>
                  </a:ext>
                </a:extLst>
              </p:cNvPr>
              <p:cNvGrpSpPr/>
              <p:nvPr/>
            </p:nvGrpSpPr>
            <p:grpSpPr>
              <a:xfrm>
                <a:off x="2922927" y="2967488"/>
                <a:ext cx="374600" cy="371520"/>
                <a:chOff x="3187700" y="2724150"/>
                <a:chExt cx="482600" cy="478632"/>
              </a:xfrm>
            </p:grpSpPr>
            <p:sp>
              <p:nvSpPr>
                <p:cNvPr id="575" name="楕円 574">
                  <a:extLst>
                    <a:ext uri="{FF2B5EF4-FFF2-40B4-BE49-F238E27FC236}">
                      <a16:creationId xmlns:a16="http://schemas.microsoft.com/office/drawing/2014/main" id="{7BDBC11A-89F6-4E67-AED4-66F5CFE90FD8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6" name="フリーフォーム: 図形 575">
                  <a:extLst>
                    <a:ext uri="{FF2B5EF4-FFF2-40B4-BE49-F238E27FC236}">
                      <a16:creationId xmlns:a16="http://schemas.microsoft.com/office/drawing/2014/main" id="{4C760B4B-05AC-4241-9C7A-6A84F0014CD6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7" name="フリーフォーム: 図形 576">
                  <a:extLst>
                    <a:ext uri="{FF2B5EF4-FFF2-40B4-BE49-F238E27FC236}">
                      <a16:creationId xmlns:a16="http://schemas.microsoft.com/office/drawing/2014/main" id="{7AC41F8D-2D34-4AF9-AA95-8AE37F597581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59" name="グループ化 558">
                <a:extLst>
                  <a:ext uri="{FF2B5EF4-FFF2-40B4-BE49-F238E27FC236}">
                    <a16:creationId xmlns:a16="http://schemas.microsoft.com/office/drawing/2014/main" id="{FD5493BF-7E98-44A0-B0F4-2CF1118E898A}"/>
                  </a:ext>
                </a:extLst>
              </p:cNvPr>
              <p:cNvGrpSpPr/>
              <p:nvPr/>
            </p:nvGrpSpPr>
            <p:grpSpPr>
              <a:xfrm>
                <a:off x="3164467" y="3191775"/>
                <a:ext cx="374600" cy="371520"/>
                <a:chOff x="3187700" y="2724150"/>
                <a:chExt cx="482600" cy="478632"/>
              </a:xfrm>
            </p:grpSpPr>
            <p:sp>
              <p:nvSpPr>
                <p:cNvPr id="572" name="楕円 571">
                  <a:extLst>
                    <a:ext uri="{FF2B5EF4-FFF2-40B4-BE49-F238E27FC236}">
                      <a16:creationId xmlns:a16="http://schemas.microsoft.com/office/drawing/2014/main" id="{901208DA-C7D2-4F6D-A75C-C3D0AC430FE9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3" name="フリーフォーム: 図形 572">
                  <a:extLst>
                    <a:ext uri="{FF2B5EF4-FFF2-40B4-BE49-F238E27FC236}">
                      <a16:creationId xmlns:a16="http://schemas.microsoft.com/office/drawing/2014/main" id="{AFF8C17E-5481-43D0-B102-20CCDB4C86BB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4" name="フリーフォーム: 図形 573">
                  <a:extLst>
                    <a:ext uri="{FF2B5EF4-FFF2-40B4-BE49-F238E27FC236}">
                      <a16:creationId xmlns:a16="http://schemas.microsoft.com/office/drawing/2014/main" id="{1E117305-FD4A-44A1-B215-552D68DA3BAE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0" name="グループ化 559">
                <a:extLst>
                  <a:ext uri="{FF2B5EF4-FFF2-40B4-BE49-F238E27FC236}">
                    <a16:creationId xmlns:a16="http://schemas.microsoft.com/office/drawing/2014/main" id="{E034A430-834E-4A66-A687-46AA2CF5F2F2}"/>
                  </a:ext>
                </a:extLst>
              </p:cNvPr>
              <p:cNvGrpSpPr/>
              <p:nvPr/>
            </p:nvGrpSpPr>
            <p:grpSpPr>
              <a:xfrm>
                <a:off x="3164467" y="3510953"/>
                <a:ext cx="374600" cy="371520"/>
                <a:chOff x="3187700" y="2724150"/>
                <a:chExt cx="482600" cy="478632"/>
              </a:xfrm>
            </p:grpSpPr>
            <p:sp>
              <p:nvSpPr>
                <p:cNvPr id="569" name="楕円 568">
                  <a:extLst>
                    <a:ext uri="{FF2B5EF4-FFF2-40B4-BE49-F238E27FC236}">
                      <a16:creationId xmlns:a16="http://schemas.microsoft.com/office/drawing/2014/main" id="{9E7F022F-C48B-48B8-80F2-295DBF3C6522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0" name="フリーフォーム: 図形 569">
                  <a:extLst>
                    <a:ext uri="{FF2B5EF4-FFF2-40B4-BE49-F238E27FC236}">
                      <a16:creationId xmlns:a16="http://schemas.microsoft.com/office/drawing/2014/main" id="{79FDF154-91E1-4B3B-9C86-829D79A1F72E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1" name="フリーフォーム: 図形 570">
                  <a:extLst>
                    <a:ext uri="{FF2B5EF4-FFF2-40B4-BE49-F238E27FC236}">
                      <a16:creationId xmlns:a16="http://schemas.microsoft.com/office/drawing/2014/main" id="{A979F41F-3B21-4108-A440-2E0839EEA5F9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1" name="グループ化 560">
                <a:extLst>
                  <a:ext uri="{FF2B5EF4-FFF2-40B4-BE49-F238E27FC236}">
                    <a16:creationId xmlns:a16="http://schemas.microsoft.com/office/drawing/2014/main" id="{2D926884-A44D-498B-9D0F-C61E5EFE818C}"/>
                  </a:ext>
                </a:extLst>
              </p:cNvPr>
              <p:cNvGrpSpPr/>
              <p:nvPr/>
            </p:nvGrpSpPr>
            <p:grpSpPr>
              <a:xfrm>
                <a:off x="3190347" y="3916395"/>
                <a:ext cx="374600" cy="371520"/>
                <a:chOff x="3187700" y="2724150"/>
                <a:chExt cx="482600" cy="478632"/>
              </a:xfrm>
            </p:grpSpPr>
            <p:sp>
              <p:nvSpPr>
                <p:cNvPr id="566" name="楕円 565">
                  <a:extLst>
                    <a:ext uri="{FF2B5EF4-FFF2-40B4-BE49-F238E27FC236}">
                      <a16:creationId xmlns:a16="http://schemas.microsoft.com/office/drawing/2014/main" id="{F4EF0E8B-BD8F-4342-9EC7-3F80742285A7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7" name="フリーフォーム: 図形 566">
                  <a:extLst>
                    <a:ext uri="{FF2B5EF4-FFF2-40B4-BE49-F238E27FC236}">
                      <a16:creationId xmlns:a16="http://schemas.microsoft.com/office/drawing/2014/main" id="{348548FE-D938-45F2-A8B4-B7D2CC81A6AA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8" name="フリーフォーム: 図形 567">
                  <a:extLst>
                    <a:ext uri="{FF2B5EF4-FFF2-40B4-BE49-F238E27FC236}">
                      <a16:creationId xmlns:a16="http://schemas.microsoft.com/office/drawing/2014/main" id="{B9BDCB45-F896-43AB-BA84-4A630FB260CB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2" name="グループ化 561">
                <a:extLst>
                  <a:ext uri="{FF2B5EF4-FFF2-40B4-BE49-F238E27FC236}">
                    <a16:creationId xmlns:a16="http://schemas.microsoft.com/office/drawing/2014/main" id="{609541A0-7A5A-4F7D-A97C-C91231C0F73F}"/>
                  </a:ext>
                </a:extLst>
              </p:cNvPr>
              <p:cNvGrpSpPr/>
              <p:nvPr/>
            </p:nvGrpSpPr>
            <p:grpSpPr>
              <a:xfrm>
                <a:off x="2845290" y="3260787"/>
                <a:ext cx="374600" cy="371520"/>
                <a:chOff x="3187700" y="2724150"/>
                <a:chExt cx="482600" cy="478632"/>
              </a:xfrm>
            </p:grpSpPr>
            <p:sp>
              <p:nvSpPr>
                <p:cNvPr id="563" name="楕円 562">
                  <a:extLst>
                    <a:ext uri="{FF2B5EF4-FFF2-40B4-BE49-F238E27FC236}">
                      <a16:creationId xmlns:a16="http://schemas.microsoft.com/office/drawing/2014/main" id="{1501A16A-6089-47FA-B4BA-86FC1A9FDF75}"/>
                    </a:ext>
                  </a:extLst>
                </p:cNvPr>
                <p:cNvSpPr/>
                <p:nvPr/>
              </p:nvSpPr>
              <p:spPr>
                <a:xfrm>
                  <a:off x="3187700" y="2724150"/>
                  <a:ext cx="482600" cy="476250"/>
                </a:xfrm>
                <a:prstGeom prst="ellipse">
                  <a:avLst/>
                </a:prstGeom>
                <a:solidFill>
                  <a:srgbClr val="00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4" name="フリーフォーム: 図形 563">
                  <a:extLst>
                    <a:ext uri="{FF2B5EF4-FFF2-40B4-BE49-F238E27FC236}">
                      <a16:creationId xmlns:a16="http://schemas.microsoft.com/office/drawing/2014/main" id="{1D6851DA-427F-421E-8608-04F001FF3555}"/>
                    </a:ext>
                  </a:extLst>
                </p:cNvPr>
                <p:cNvSpPr/>
                <p:nvPr/>
              </p:nvSpPr>
              <p:spPr>
                <a:xfrm>
                  <a:off x="3480523" y="2767011"/>
                  <a:ext cx="159182" cy="185254"/>
                </a:xfrm>
                <a:custGeom>
                  <a:avLst/>
                  <a:gdLst>
                    <a:gd name="connsiteX0" fmla="*/ 84696 w 159182"/>
                    <a:gd name="connsiteY0" fmla="*/ 49023 h 185254"/>
                    <a:gd name="connsiteX1" fmla="*/ 138726 w 159182"/>
                    <a:gd name="connsiteY1" fmla="*/ 100364 h 185254"/>
                    <a:gd name="connsiteX2" fmla="*/ 144435 w 159182"/>
                    <a:gd name="connsiteY2" fmla="*/ 185057 h 185254"/>
                    <a:gd name="connsiteX3" fmla="*/ 90613 w 159182"/>
                    <a:gd name="connsiteY3" fmla="*/ 118715 h 185254"/>
                    <a:gd name="connsiteX4" fmla="*/ 68234 w 159182"/>
                    <a:gd name="connsiteY4" fmla="*/ 53073 h 185254"/>
                    <a:gd name="connsiteX5" fmla="*/ 84696 w 159182"/>
                    <a:gd name="connsiteY5" fmla="*/ 49023 h 185254"/>
                    <a:gd name="connsiteX6" fmla="*/ 25435 w 159182"/>
                    <a:gd name="connsiteY6" fmla="*/ 0 h 185254"/>
                    <a:gd name="connsiteX7" fmla="*/ 50870 w 159182"/>
                    <a:gd name="connsiteY7" fmla="*/ 25004 h 185254"/>
                    <a:gd name="connsiteX8" fmla="*/ 25435 w 159182"/>
                    <a:gd name="connsiteY8" fmla="*/ 50008 h 185254"/>
                    <a:gd name="connsiteX9" fmla="*/ 0 w 159182"/>
                    <a:gd name="connsiteY9" fmla="*/ 25004 h 185254"/>
                    <a:gd name="connsiteX10" fmla="*/ 25435 w 159182"/>
                    <a:gd name="connsiteY10" fmla="*/ 0 h 185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59182" h="185254">
                      <a:moveTo>
                        <a:pt x="84696" y="49023"/>
                      </a:moveTo>
                      <a:cubicBezTo>
                        <a:pt x="102391" y="51677"/>
                        <a:pt x="122944" y="73029"/>
                        <a:pt x="138726" y="100364"/>
                      </a:cubicBezTo>
                      <a:cubicBezTo>
                        <a:pt x="159768" y="136810"/>
                        <a:pt x="169123" y="181998"/>
                        <a:pt x="144435" y="185057"/>
                      </a:cubicBezTo>
                      <a:cubicBezTo>
                        <a:pt x="119748" y="188115"/>
                        <a:pt x="111655" y="155162"/>
                        <a:pt x="90613" y="118715"/>
                      </a:cubicBezTo>
                      <a:cubicBezTo>
                        <a:pt x="69570" y="82268"/>
                        <a:pt x="48309" y="68037"/>
                        <a:pt x="68234" y="53073"/>
                      </a:cubicBezTo>
                      <a:cubicBezTo>
                        <a:pt x="73216" y="49332"/>
                        <a:pt x="78797" y="48139"/>
                        <a:pt x="84696" y="49023"/>
                      </a:cubicBezTo>
                      <a:close/>
                      <a:moveTo>
                        <a:pt x="25435" y="0"/>
                      </a:moveTo>
                      <a:cubicBezTo>
                        <a:pt x="39482" y="0"/>
                        <a:pt x="50870" y="11195"/>
                        <a:pt x="50870" y="25004"/>
                      </a:cubicBezTo>
                      <a:cubicBezTo>
                        <a:pt x="50870" y="38813"/>
                        <a:pt x="39482" y="50008"/>
                        <a:pt x="25435" y="50008"/>
                      </a:cubicBezTo>
                      <a:cubicBezTo>
                        <a:pt x="11388" y="50008"/>
                        <a:pt x="0" y="38813"/>
                        <a:pt x="0" y="25004"/>
                      </a:cubicBezTo>
                      <a:cubicBezTo>
                        <a:pt x="0" y="11195"/>
                        <a:pt x="11388" y="0"/>
                        <a:pt x="25435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5" name="フリーフォーム: 図形 564">
                  <a:extLst>
                    <a:ext uri="{FF2B5EF4-FFF2-40B4-BE49-F238E27FC236}">
                      <a16:creationId xmlns:a16="http://schemas.microsoft.com/office/drawing/2014/main" id="{FEC949AC-9966-4523-93CF-9B7CC8166303}"/>
                    </a:ext>
                  </a:extLst>
                </p:cNvPr>
                <p:cNvSpPr/>
                <p:nvPr/>
              </p:nvSpPr>
              <p:spPr>
                <a:xfrm>
                  <a:off x="3215259" y="3077305"/>
                  <a:ext cx="422720" cy="125477"/>
                </a:xfrm>
                <a:custGeom>
                  <a:avLst/>
                  <a:gdLst>
                    <a:gd name="connsiteX0" fmla="*/ 422720 w 422720"/>
                    <a:gd name="connsiteY0" fmla="*/ 0 h 125477"/>
                    <a:gd name="connsiteX1" fmla="*/ 411450 w 422720"/>
                    <a:gd name="connsiteY1" fmla="*/ 20490 h 125477"/>
                    <a:gd name="connsiteX2" fmla="*/ 211360 w 422720"/>
                    <a:gd name="connsiteY2" fmla="*/ 125477 h 125477"/>
                    <a:gd name="connsiteX3" fmla="*/ 11270 w 422720"/>
                    <a:gd name="connsiteY3" fmla="*/ 20490 h 125477"/>
                    <a:gd name="connsiteX4" fmla="*/ 0 w 422720"/>
                    <a:gd name="connsiteY4" fmla="*/ 0 h 125477"/>
                    <a:gd name="connsiteX5" fmla="*/ 16040 w 422720"/>
                    <a:gd name="connsiteY5" fmla="*/ 17389 h 125477"/>
                    <a:gd name="connsiteX6" fmla="*/ 211360 w 422720"/>
                    <a:gd name="connsiteY6" fmla="*/ 89759 h 125477"/>
                    <a:gd name="connsiteX7" fmla="*/ 406681 w 422720"/>
                    <a:gd name="connsiteY7" fmla="*/ 17389 h 125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22720" h="125477">
                      <a:moveTo>
                        <a:pt x="422720" y="0"/>
                      </a:moveTo>
                      <a:lnTo>
                        <a:pt x="411450" y="20490"/>
                      </a:lnTo>
                      <a:cubicBezTo>
                        <a:pt x="368087" y="83832"/>
                        <a:pt x="294651" y="125477"/>
                        <a:pt x="211360" y="125477"/>
                      </a:cubicBezTo>
                      <a:cubicBezTo>
                        <a:pt x="128069" y="125477"/>
                        <a:pt x="54634" y="83832"/>
                        <a:pt x="11270" y="20490"/>
                      </a:cubicBezTo>
                      <a:lnTo>
                        <a:pt x="0" y="0"/>
                      </a:lnTo>
                      <a:lnTo>
                        <a:pt x="16040" y="17389"/>
                      </a:lnTo>
                      <a:cubicBezTo>
                        <a:pt x="66026" y="62103"/>
                        <a:pt x="135083" y="89759"/>
                        <a:pt x="211360" y="89759"/>
                      </a:cubicBezTo>
                      <a:cubicBezTo>
                        <a:pt x="287638" y="89759"/>
                        <a:pt x="356694" y="62103"/>
                        <a:pt x="406681" y="17389"/>
                      </a:cubicBezTo>
                      <a:close/>
                    </a:path>
                  </a:pathLst>
                </a:custGeom>
                <a:solidFill>
                  <a:sysClr val="windowText" lastClr="000000">
                    <a:alpha val="3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753" name="グループ化 752">
            <a:extLst>
              <a:ext uri="{FF2B5EF4-FFF2-40B4-BE49-F238E27FC236}">
                <a16:creationId xmlns:a16="http://schemas.microsoft.com/office/drawing/2014/main" id="{CB3BDAED-4D8A-4E54-A681-12DDECE69633}"/>
              </a:ext>
            </a:extLst>
          </p:cNvPr>
          <p:cNvGrpSpPr/>
          <p:nvPr/>
        </p:nvGrpSpPr>
        <p:grpSpPr>
          <a:xfrm>
            <a:off x="3668648" y="1378309"/>
            <a:ext cx="2562286" cy="1827422"/>
            <a:chOff x="-2585902" y="6182349"/>
            <a:chExt cx="2562286" cy="1827422"/>
          </a:xfrm>
        </p:grpSpPr>
        <p:grpSp>
          <p:nvGrpSpPr>
            <p:cNvPr id="754" name="グループ化 753">
              <a:extLst>
                <a:ext uri="{FF2B5EF4-FFF2-40B4-BE49-F238E27FC236}">
                  <a16:creationId xmlns:a16="http://schemas.microsoft.com/office/drawing/2014/main" id="{4F0B0380-6E44-49EC-951F-85DF526DB621}"/>
                </a:ext>
              </a:extLst>
            </p:cNvPr>
            <p:cNvGrpSpPr/>
            <p:nvPr/>
          </p:nvGrpSpPr>
          <p:grpSpPr>
            <a:xfrm>
              <a:off x="-2585902" y="6473072"/>
              <a:ext cx="2562286" cy="1536699"/>
              <a:chOff x="746064" y="1894185"/>
              <a:chExt cx="2562286" cy="1536699"/>
            </a:xfrm>
          </p:grpSpPr>
          <p:grpSp>
            <p:nvGrpSpPr>
              <p:cNvPr id="783" name="グループ化 782">
                <a:extLst>
                  <a:ext uri="{FF2B5EF4-FFF2-40B4-BE49-F238E27FC236}">
                    <a16:creationId xmlns:a16="http://schemas.microsoft.com/office/drawing/2014/main" id="{79A83E50-73B2-4C8A-9CEA-837A473E47DF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786" name="フリーフォーム: 図形 785">
                  <a:extLst>
                    <a:ext uri="{FF2B5EF4-FFF2-40B4-BE49-F238E27FC236}">
                      <a16:creationId xmlns:a16="http://schemas.microsoft.com/office/drawing/2014/main" id="{D7616F8F-1565-4F0A-B45F-07C2FDBF09F7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87" name="楕円 786">
                  <a:extLst>
                    <a:ext uri="{FF2B5EF4-FFF2-40B4-BE49-F238E27FC236}">
                      <a16:creationId xmlns:a16="http://schemas.microsoft.com/office/drawing/2014/main" id="{6F224B94-069A-498E-BB9F-DCEEC4353BB6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84" name="楕円 783">
                <a:extLst>
                  <a:ext uri="{FF2B5EF4-FFF2-40B4-BE49-F238E27FC236}">
                    <a16:creationId xmlns:a16="http://schemas.microsoft.com/office/drawing/2014/main" id="{4B1437E5-4175-4FA9-B66B-2D8C3EE69625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14160A50-6E37-414D-81E8-C8357E60D423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55" name="グループ化 754">
              <a:extLst>
                <a:ext uri="{FF2B5EF4-FFF2-40B4-BE49-F238E27FC236}">
                  <a16:creationId xmlns:a16="http://schemas.microsoft.com/office/drawing/2014/main" id="{80432ACD-7D19-4695-B187-C740502B567F}"/>
                </a:ext>
              </a:extLst>
            </p:cNvPr>
            <p:cNvGrpSpPr/>
            <p:nvPr/>
          </p:nvGrpSpPr>
          <p:grpSpPr>
            <a:xfrm>
              <a:off x="-1110851" y="7352199"/>
              <a:ext cx="797192" cy="214415"/>
              <a:chOff x="2322778" y="3860800"/>
              <a:chExt cx="2242872" cy="603249"/>
            </a:xfrm>
          </p:grpSpPr>
          <p:sp>
            <p:nvSpPr>
              <p:cNvPr id="781" name="楕円 24">
                <a:extLst>
                  <a:ext uri="{FF2B5EF4-FFF2-40B4-BE49-F238E27FC236}">
                    <a16:creationId xmlns:a16="http://schemas.microsoft.com/office/drawing/2014/main" id="{F0295FDD-30AE-4EBA-A429-AF03AA2E7996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9821204D-44C4-4298-BBC8-96DDBFA3AAAE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56" name="グループ化 755">
              <a:extLst>
                <a:ext uri="{FF2B5EF4-FFF2-40B4-BE49-F238E27FC236}">
                  <a16:creationId xmlns:a16="http://schemas.microsoft.com/office/drawing/2014/main" id="{2421C688-DF1C-45D5-A41B-D9B00A60B7DA}"/>
                </a:ext>
              </a:extLst>
            </p:cNvPr>
            <p:cNvGrpSpPr/>
            <p:nvPr/>
          </p:nvGrpSpPr>
          <p:grpSpPr>
            <a:xfrm flipH="1">
              <a:off x="-2186442" y="7320618"/>
              <a:ext cx="797192" cy="214415"/>
              <a:chOff x="2322778" y="3860800"/>
              <a:chExt cx="2242872" cy="603249"/>
            </a:xfrm>
          </p:grpSpPr>
          <p:sp>
            <p:nvSpPr>
              <p:cNvPr id="779" name="楕円 24">
                <a:extLst>
                  <a:ext uri="{FF2B5EF4-FFF2-40B4-BE49-F238E27FC236}">
                    <a16:creationId xmlns:a16="http://schemas.microsoft.com/office/drawing/2014/main" id="{EB70B0F1-98FF-4FC6-B998-795A54C88C34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704BA4EC-9823-4189-8CB8-5815583A1F5E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57" name="グループ化 756">
              <a:extLst>
                <a:ext uri="{FF2B5EF4-FFF2-40B4-BE49-F238E27FC236}">
                  <a16:creationId xmlns:a16="http://schemas.microsoft.com/office/drawing/2014/main" id="{5E2F62C5-1E13-4F62-ACDB-E56EE9AF1F98}"/>
                </a:ext>
              </a:extLst>
            </p:cNvPr>
            <p:cNvGrpSpPr/>
            <p:nvPr/>
          </p:nvGrpSpPr>
          <p:grpSpPr>
            <a:xfrm rot="1657321" flipH="1">
              <a:off x="-2369729" y="6849941"/>
              <a:ext cx="797192" cy="214415"/>
              <a:chOff x="2322778" y="3860800"/>
              <a:chExt cx="2242872" cy="603249"/>
            </a:xfrm>
          </p:grpSpPr>
          <p:sp>
            <p:nvSpPr>
              <p:cNvPr id="777" name="楕円 24">
                <a:extLst>
                  <a:ext uri="{FF2B5EF4-FFF2-40B4-BE49-F238E27FC236}">
                    <a16:creationId xmlns:a16="http://schemas.microsoft.com/office/drawing/2014/main" id="{E31BEAF1-5F67-44E2-9ECC-631DE0995D4D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574DCEF6-EA34-48CD-928F-10E4939382FB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58" name="グループ化 757">
              <a:extLst>
                <a:ext uri="{FF2B5EF4-FFF2-40B4-BE49-F238E27FC236}">
                  <a16:creationId xmlns:a16="http://schemas.microsoft.com/office/drawing/2014/main" id="{B4F165B5-157D-435F-99E5-3DC2CBDC8CF0}"/>
                </a:ext>
              </a:extLst>
            </p:cNvPr>
            <p:cNvGrpSpPr/>
            <p:nvPr/>
          </p:nvGrpSpPr>
          <p:grpSpPr>
            <a:xfrm rot="19942679">
              <a:off x="-990508" y="6849941"/>
              <a:ext cx="797192" cy="214415"/>
              <a:chOff x="2322778" y="3860800"/>
              <a:chExt cx="2242872" cy="603249"/>
            </a:xfrm>
          </p:grpSpPr>
          <p:sp>
            <p:nvSpPr>
              <p:cNvPr id="775" name="楕円 24">
                <a:extLst>
                  <a:ext uri="{FF2B5EF4-FFF2-40B4-BE49-F238E27FC236}">
                    <a16:creationId xmlns:a16="http://schemas.microsoft.com/office/drawing/2014/main" id="{EED4F26E-693F-4727-B6EF-506C90473079}"/>
                  </a:ext>
                </a:extLst>
              </p:cNvPr>
              <p:cNvSpPr/>
              <p:nvPr/>
            </p:nvSpPr>
            <p:spPr>
              <a:xfrm>
                <a:off x="2322778" y="3860800"/>
                <a:ext cx="2242872" cy="603249"/>
              </a:xfrm>
              <a:custGeom>
                <a:avLst/>
                <a:gdLst>
                  <a:gd name="connsiteX0" fmla="*/ 0 w 1311126"/>
                  <a:gd name="connsiteY0" fmla="*/ 346075 h 692150"/>
                  <a:gd name="connsiteX1" fmla="*/ 655563 w 1311126"/>
                  <a:gd name="connsiteY1" fmla="*/ 0 h 692150"/>
                  <a:gd name="connsiteX2" fmla="*/ 1311126 w 1311126"/>
                  <a:gd name="connsiteY2" fmla="*/ 346075 h 692150"/>
                  <a:gd name="connsiteX3" fmla="*/ 655563 w 1311126"/>
                  <a:gd name="connsiteY3" fmla="*/ 692150 h 692150"/>
                  <a:gd name="connsiteX4" fmla="*/ 0 w 1311126"/>
                  <a:gd name="connsiteY4" fmla="*/ 346075 h 692150"/>
                  <a:gd name="connsiteX0" fmla="*/ 0 w 1507976"/>
                  <a:gd name="connsiteY0" fmla="*/ 346128 h 692249"/>
                  <a:gd name="connsiteX1" fmla="*/ 655563 w 1507976"/>
                  <a:gd name="connsiteY1" fmla="*/ 53 h 692249"/>
                  <a:gd name="connsiteX2" fmla="*/ 1507976 w 1507976"/>
                  <a:gd name="connsiteY2" fmla="*/ 327078 h 692249"/>
                  <a:gd name="connsiteX3" fmla="*/ 655563 w 1507976"/>
                  <a:gd name="connsiteY3" fmla="*/ 692203 h 692249"/>
                  <a:gd name="connsiteX4" fmla="*/ 0 w 1507976"/>
                  <a:gd name="connsiteY4" fmla="*/ 346128 h 692249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44"/>
                  <a:gd name="connsiteX1" fmla="*/ 655563 w 1507976"/>
                  <a:gd name="connsiteY1" fmla="*/ 48 h 692244"/>
                  <a:gd name="connsiteX2" fmla="*/ 1507976 w 1507976"/>
                  <a:gd name="connsiteY2" fmla="*/ 327073 h 692244"/>
                  <a:gd name="connsiteX3" fmla="*/ 655563 w 1507976"/>
                  <a:gd name="connsiteY3" fmla="*/ 692198 h 692244"/>
                  <a:gd name="connsiteX4" fmla="*/ 0 w 1507976"/>
                  <a:gd name="connsiteY4" fmla="*/ 346123 h 692244"/>
                  <a:gd name="connsiteX0" fmla="*/ 0 w 1507976"/>
                  <a:gd name="connsiteY0" fmla="*/ 346123 h 692270"/>
                  <a:gd name="connsiteX1" fmla="*/ 655563 w 1507976"/>
                  <a:gd name="connsiteY1" fmla="*/ 48 h 692270"/>
                  <a:gd name="connsiteX2" fmla="*/ 1507976 w 1507976"/>
                  <a:gd name="connsiteY2" fmla="*/ 327073 h 692270"/>
                  <a:gd name="connsiteX3" fmla="*/ 655563 w 1507976"/>
                  <a:gd name="connsiteY3" fmla="*/ 692198 h 692270"/>
                  <a:gd name="connsiteX4" fmla="*/ 0 w 1507976"/>
                  <a:gd name="connsiteY4" fmla="*/ 346123 h 692270"/>
                  <a:gd name="connsiteX0" fmla="*/ 0 w 1507976"/>
                  <a:gd name="connsiteY0" fmla="*/ 348686 h 694833"/>
                  <a:gd name="connsiteX1" fmla="*/ 655563 w 1507976"/>
                  <a:gd name="connsiteY1" fmla="*/ 2611 h 694833"/>
                  <a:gd name="connsiteX2" fmla="*/ 1507976 w 1507976"/>
                  <a:gd name="connsiteY2" fmla="*/ 329636 h 694833"/>
                  <a:gd name="connsiteX3" fmla="*/ 655563 w 1507976"/>
                  <a:gd name="connsiteY3" fmla="*/ 694761 h 694833"/>
                  <a:gd name="connsiteX4" fmla="*/ 0 w 1507976"/>
                  <a:gd name="connsiteY4" fmla="*/ 348686 h 694833"/>
                  <a:gd name="connsiteX0" fmla="*/ 0 w 1507976"/>
                  <a:gd name="connsiteY0" fmla="*/ 348686 h 698739"/>
                  <a:gd name="connsiteX1" fmla="*/ 655563 w 1507976"/>
                  <a:gd name="connsiteY1" fmla="*/ 2611 h 698739"/>
                  <a:gd name="connsiteX2" fmla="*/ 1507976 w 1507976"/>
                  <a:gd name="connsiteY2" fmla="*/ 329636 h 698739"/>
                  <a:gd name="connsiteX3" fmla="*/ 655563 w 1507976"/>
                  <a:gd name="connsiteY3" fmla="*/ 694761 h 698739"/>
                  <a:gd name="connsiteX4" fmla="*/ 0 w 1507976"/>
                  <a:gd name="connsiteY4" fmla="*/ 348686 h 698739"/>
                  <a:gd name="connsiteX0" fmla="*/ 0 w 1527818"/>
                  <a:gd name="connsiteY0" fmla="*/ 347920 h 695521"/>
                  <a:gd name="connsiteX1" fmla="*/ 655563 w 1527818"/>
                  <a:gd name="connsiteY1" fmla="*/ 1845 h 695521"/>
                  <a:gd name="connsiteX2" fmla="*/ 1527818 w 1527818"/>
                  <a:gd name="connsiteY2" fmla="*/ 250140 h 695521"/>
                  <a:gd name="connsiteX3" fmla="*/ 655563 w 1527818"/>
                  <a:gd name="connsiteY3" fmla="*/ 693995 h 695521"/>
                  <a:gd name="connsiteX4" fmla="*/ 0 w 1527818"/>
                  <a:gd name="connsiteY4" fmla="*/ 347920 h 695521"/>
                  <a:gd name="connsiteX0" fmla="*/ 0 w 1527818"/>
                  <a:gd name="connsiteY0" fmla="*/ 347919 h 695520"/>
                  <a:gd name="connsiteX1" fmla="*/ 655563 w 1527818"/>
                  <a:gd name="connsiteY1" fmla="*/ 1844 h 695520"/>
                  <a:gd name="connsiteX2" fmla="*/ 1527818 w 1527818"/>
                  <a:gd name="connsiteY2" fmla="*/ 250139 h 695520"/>
                  <a:gd name="connsiteX3" fmla="*/ 655563 w 1527818"/>
                  <a:gd name="connsiteY3" fmla="*/ 693994 h 695520"/>
                  <a:gd name="connsiteX4" fmla="*/ 0 w 1527818"/>
                  <a:gd name="connsiteY4" fmla="*/ 347919 h 695520"/>
                  <a:gd name="connsiteX0" fmla="*/ 0 w 1527818"/>
                  <a:gd name="connsiteY0" fmla="*/ 347084 h 694685"/>
                  <a:gd name="connsiteX1" fmla="*/ 655563 w 1527818"/>
                  <a:gd name="connsiteY1" fmla="*/ 1009 h 694685"/>
                  <a:gd name="connsiteX2" fmla="*/ 1527818 w 1527818"/>
                  <a:gd name="connsiteY2" fmla="*/ 249304 h 694685"/>
                  <a:gd name="connsiteX3" fmla="*/ 655563 w 1527818"/>
                  <a:gd name="connsiteY3" fmla="*/ 693159 h 694685"/>
                  <a:gd name="connsiteX4" fmla="*/ 0 w 1527818"/>
                  <a:gd name="connsiteY4" fmla="*/ 347084 h 694685"/>
                  <a:gd name="connsiteX0" fmla="*/ 380 w 1528198"/>
                  <a:gd name="connsiteY0" fmla="*/ 368456 h 715309"/>
                  <a:gd name="connsiteX1" fmla="*/ 576575 w 1528198"/>
                  <a:gd name="connsiteY1" fmla="*/ 909 h 715309"/>
                  <a:gd name="connsiteX2" fmla="*/ 1528198 w 1528198"/>
                  <a:gd name="connsiteY2" fmla="*/ 270676 h 715309"/>
                  <a:gd name="connsiteX3" fmla="*/ 655943 w 1528198"/>
                  <a:gd name="connsiteY3" fmla="*/ 714531 h 715309"/>
                  <a:gd name="connsiteX4" fmla="*/ 380 w 1528198"/>
                  <a:gd name="connsiteY4" fmla="*/ 368456 h 715309"/>
                  <a:gd name="connsiteX0" fmla="*/ 450 w 1528268"/>
                  <a:gd name="connsiteY0" fmla="*/ 369330 h 716184"/>
                  <a:gd name="connsiteX1" fmla="*/ 576645 w 1528268"/>
                  <a:gd name="connsiteY1" fmla="*/ 1783 h 716184"/>
                  <a:gd name="connsiteX2" fmla="*/ 1528268 w 1528268"/>
                  <a:gd name="connsiteY2" fmla="*/ 271550 h 716184"/>
                  <a:gd name="connsiteX3" fmla="*/ 656013 w 1528268"/>
                  <a:gd name="connsiteY3" fmla="*/ 715405 h 716184"/>
                  <a:gd name="connsiteX4" fmla="*/ 450 w 1528268"/>
                  <a:gd name="connsiteY4" fmla="*/ 369330 h 7161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28268" h="716184">
                    <a:moveTo>
                      <a:pt x="450" y="369330"/>
                    </a:moveTo>
                    <a:cubicBezTo>
                      <a:pt x="-12778" y="250393"/>
                      <a:pt x="267444" y="25237"/>
                      <a:pt x="576645" y="1783"/>
                    </a:cubicBezTo>
                    <a:cubicBezTo>
                      <a:pt x="885846" y="-21671"/>
                      <a:pt x="1244312" y="192513"/>
                      <a:pt x="1528268" y="271550"/>
                    </a:cubicBezTo>
                    <a:cubicBezTo>
                      <a:pt x="1314953" y="604213"/>
                      <a:pt x="910649" y="699108"/>
                      <a:pt x="656013" y="715405"/>
                    </a:cubicBezTo>
                    <a:cubicBezTo>
                      <a:pt x="401377" y="731702"/>
                      <a:pt x="13678" y="488267"/>
                      <a:pt x="450" y="369330"/>
                    </a:cubicBezTo>
                    <a:close/>
                  </a:path>
                </a:pathLst>
              </a:custGeom>
              <a:gradFill flip="none" rotWithShape="1">
                <a:gsLst>
                  <a:gs pos="60000">
                    <a:srgbClr val="00CC00"/>
                  </a:gs>
                  <a:gs pos="0">
                    <a:srgbClr val="006600"/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5B50559A-FE09-4463-A1CF-24166FC722A4}"/>
                  </a:ext>
                </a:extLst>
              </p:cNvPr>
              <p:cNvSpPr/>
              <p:nvPr/>
            </p:nvSpPr>
            <p:spPr>
              <a:xfrm>
                <a:off x="2401309" y="4137024"/>
                <a:ext cx="1991742" cy="50799"/>
              </a:xfrm>
              <a:custGeom>
                <a:avLst/>
                <a:gdLst>
                  <a:gd name="connsiteX0" fmla="*/ 2327094 w 2327094"/>
                  <a:gd name="connsiteY0" fmla="*/ 0 h 147328"/>
                  <a:gd name="connsiteX1" fmla="*/ 2231985 w 2327094"/>
                  <a:gd name="connsiteY1" fmla="*/ 22131 h 147328"/>
                  <a:gd name="connsiteX2" fmla="*/ 969891 w 2327094"/>
                  <a:gd name="connsiteY2" fmla="*/ 146727 h 147328"/>
                  <a:gd name="connsiteX3" fmla="*/ 43127 w 2327094"/>
                  <a:gd name="connsiteY3" fmla="*/ 52369 h 147328"/>
                  <a:gd name="connsiteX4" fmla="*/ 0 w 2327094"/>
                  <a:gd name="connsiteY4" fmla="*/ 41705 h 147328"/>
                  <a:gd name="connsiteX5" fmla="*/ 48199 w 2327094"/>
                  <a:gd name="connsiteY5" fmla="*/ 48351 h 147328"/>
                  <a:gd name="connsiteX6" fmla="*/ 913286 w 2327094"/>
                  <a:gd name="connsiteY6" fmla="*/ 101843 h 147328"/>
                  <a:gd name="connsiteX7" fmla="*/ 2150294 w 2327094"/>
                  <a:gd name="connsiteY7" fmla="*/ 23999 h 147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7094" h="147328">
                    <a:moveTo>
                      <a:pt x="2327094" y="0"/>
                    </a:moveTo>
                    <a:lnTo>
                      <a:pt x="2231985" y="22131"/>
                    </a:lnTo>
                    <a:cubicBezTo>
                      <a:pt x="1804599" y="107330"/>
                      <a:pt x="1322481" y="138870"/>
                      <a:pt x="969891" y="146727"/>
                    </a:cubicBezTo>
                    <a:cubicBezTo>
                      <a:pt x="687818" y="153013"/>
                      <a:pt x="332045" y="109210"/>
                      <a:pt x="43127" y="52369"/>
                    </a:cubicBezTo>
                    <a:lnTo>
                      <a:pt x="0" y="41705"/>
                    </a:lnTo>
                    <a:lnTo>
                      <a:pt x="48199" y="48351"/>
                    </a:lnTo>
                    <a:cubicBezTo>
                      <a:pt x="338941" y="83528"/>
                      <a:pt x="651740" y="106449"/>
                      <a:pt x="913286" y="101843"/>
                    </a:cubicBezTo>
                    <a:cubicBezTo>
                      <a:pt x="1262013" y="95702"/>
                      <a:pt x="1713228" y="74752"/>
                      <a:pt x="2150294" y="23999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59" name="グループ化 758">
              <a:extLst>
                <a:ext uri="{FF2B5EF4-FFF2-40B4-BE49-F238E27FC236}">
                  <a16:creationId xmlns:a16="http://schemas.microsoft.com/office/drawing/2014/main" id="{F0D240E1-28A8-4BE0-BD8A-ED0426E4E7E8}"/>
                </a:ext>
              </a:extLst>
            </p:cNvPr>
            <p:cNvGrpSpPr/>
            <p:nvPr/>
          </p:nvGrpSpPr>
          <p:grpSpPr>
            <a:xfrm>
              <a:off x="-1628784" y="6182349"/>
              <a:ext cx="866566" cy="822976"/>
              <a:chOff x="1125131" y="1827345"/>
              <a:chExt cx="2622414" cy="2490502"/>
            </a:xfrm>
          </p:grpSpPr>
          <p:sp>
            <p:nvSpPr>
              <p:cNvPr id="772" name="楕円 23">
                <a:extLst>
                  <a:ext uri="{FF2B5EF4-FFF2-40B4-BE49-F238E27FC236}">
                    <a16:creationId xmlns:a16="http://schemas.microsoft.com/office/drawing/2014/main" id="{18D89410-471A-4B27-B3DF-CAF592EED828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09D24A6A-15C3-4C44-BF6B-84073120E6D5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4" name="楕円 23">
                <a:extLst>
                  <a:ext uri="{FF2B5EF4-FFF2-40B4-BE49-F238E27FC236}">
                    <a16:creationId xmlns:a16="http://schemas.microsoft.com/office/drawing/2014/main" id="{162656C3-D1C5-4FC6-991D-1D815A9BF1E7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60" name="グループ化 759">
              <a:extLst>
                <a:ext uri="{FF2B5EF4-FFF2-40B4-BE49-F238E27FC236}">
                  <a16:creationId xmlns:a16="http://schemas.microsoft.com/office/drawing/2014/main" id="{18344B20-9F1F-4256-9539-0038BE44616E}"/>
                </a:ext>
              </a:extLst>
            </p:cNvPr>
            <p:cNvGrpSpPr/>
            <p:nvPr/>
          </p:nvGrpSpPr>
          <p:grpSpPr>
            <a:xfrm>
              <a:off x="-2246004" y="6578589"/>
              <a:ext cx="866566" cy="822976"/>
              <a:chOff x="1125131" y="1827345"/>
              <a:chExt cx="2622414" cy="2490502"/>
            </a:xfrm>
          </p:grpSpPr>
          <p:sp>
            <p:nvSpPr>
              <p:cNvPr id="769" name="楕円 23">
                <a:extLst>
                  <a:ext uri="{FF2B5EF4-FFF2-40B4-BE49-F238E27FC236}">
                    <a16:creationId xmlns:a16="http://schemas.microsoft.com/office/drawing/2014/main" id="{4916AD0A-27AF-427E-9960-800DAFE9586F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2476D2AC-47B2-499E-8282-B6C605E8D0FD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1" name="楕円 23">
                <a:extLst>
                  <a:ext uri="{FF2B5EF4-FFF2-40B4-BE49-F238E27FC236}">
                    <a16:creationId xmlns:a16="http://schemas.microsoft.com/office/drawing/2014/main" id="{5D914A08-F957-43A7-AAAE-E0D7AB9CEE1A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61" name="グループ化 760">
              <a:extLst>
                <a:ext uri="{FF2B5EF4-FFF2-40B4-BE49-F238E27FC236}">
                  <a16:creationId xmlns:a16="http://schemas.microsoft.com/office/drawing/2014/main" id="{5E2AAE48-B94A-488C-8C07-42769D840464}"/>
                </a:ext>
              </a:extLst>
            </p:cNvPr>
            <p:cNvGrpSpPr/>
            <p:nvPr/>
          </p:nvGrpSpPr>
          <p:grpSpPr>
            <a:xfrm>
              <a:off x="-1346844" y="6593829"/>
              <a:ext cx="866566" cy="822976"/>
              <a:chOff x="1125131" y="1827345"/>
              <a:chExt cx="2622414" cy="2490502"/>
            </a:xfrm>
          </p:grpSpPr>
          <p:sp>
            <p:nvSpPr>
              <p:cNvPr id="766" name="楕円 23">
                <a:extLst>
                  <a:ext uri="{FF2B5EF4-FFF2-40B4-BE49-F238E27FC236}">
                    <a16:creationId xmlns:a16="http://schemas.microsoft.com/office/drawing/2014/main" id="{0C3EFC2F-107C-4E95-A73D-16E0D797DDFC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80000">
                    <a:srgbClr val="FF0066"/>
                  </a:gs>
                  <a:gs pos="59000">
                    <a:srgbClr val="FF6699"/>
                  </a:gs>
                  <a:gs pos="23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22760B00-24CF-4728-A137-76E2BFF425E2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8" name="楕円 23">
                <a:extLst>
                  <a:ext uri="{FF2B5EF4-FFF2-40B4-BE49-F238E27FC236}">
                    <a16:creationId xmlns:a16="http://schemas.microsoft.com/office/drawing/2014/main" id="{F5F91142-3080-49AF-A381-E575BD0CA741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62" name="グループ化 761">
              <a:extLst>
                <a:ext uri="{FF2B5EF4-FFF2-40B4-BE49-F238E27FC236}">
                  <a16:creationId xmlns:a16="http://schemas.microsoft.com/office/drawing/2014/main" id="{1028ECD1-2F62-410F-9688-CD7F9D28FDF2}"/>
                </a:ext>
              </a:extLst>
            </p:cNvPr>
            <p:cNvGrpSpPr/>
            <p:nvPr/>
          </p:nvGrpSpPr>
          <p:grpSpPr>
            <a:xfrm>
              <a:off x="-1804044" y="6875769"/>
              <a:ext cx="866566" cy="822976"/>
              <a:chOff x="1125131" y="1827345"/>
              <a:chExt cx="2622414" cy="2490502"/>
            </a:xfrm>
          </p:grpSpPr>
          <p:sp>
            <p:nvSpPr>
              <p:cNvPr id="763" name="楕円 23">
                <a:extLst>
                  <a:ext uri="{FF2B5EF4-FFF2-40B4-BE49-F238E27FC236}">
                    <a16:creationId xmlns:a16="http://schemas.microsoft.com/office/drawing/2014/main" id="{AF121AEC-03EF-40A3-96D7-D8F3915C8A0A}"/>
                  </a:ext>
                </a:extLst>
              </p:cNvPr>
              <p:cNvSpPr/>
              <p:nvPr/>
            </p:nvSpPr>
            <p:spPr>
              <a:xfrm rot="900000">
                <a:off x="1125131" y="1841475"/>
                <a:ext cx="2021959" cy="2354510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E98756FA-0914-4154-8D73-7E685400AAC6}"/>
                  </a:ext>
                </a:extLst>
              </p:cNvPr>
              <p:cNvSpPr/>
              <p:nvPr/>
            </p:nvSpPr>
            <p:spPr>
              <a:xfrm rot="20700000">
                <a:off x="1601590" y="1934968"/>
                <a:ext cx="1296728" cy="2382879"/>
              </a:xfrm>
              <a:custGeom>
                <a:avLst/>
                <a:gdLst>
                  <a:gd name="connsiteX0" fmla="*/ 1280651 w 1296728"/>
                  <a:gd name="connsiteY0" fmla="*/ 32247 h 2382879"/>
                  <a:gd name="connsiteX1" fmla="*/ 1296728 w 1296728"/>
                  <a:gd name="connsiteY1" fmla="*/ 38366 h 2382879"/>
                  <a:gd name="connsiteX2" fmla="*/ 1236695 w 1296728"/>
                  <a:gd name="connsiteY2" fmla="*/ 24682 h 2382879"/>
                  <a:gd name="connsiteX3" fmla="*/ 1128167 w 1296728"/>
                  <a:gd name="connsiteY3" fmla="*/ 16435 h 2382879"/>
                  <a:gd name="connsiteX4" fmla="*/ 61336 w 1296728"/>
                  <a:gd name="connsiteY4" fmla="*/ 1416891 h 2382879"/>
                  <a:gd name="connsiteX5" fmla="*/ 705871 w 1296728"/>
                  <a:gd name="connsiteY5" fmla="*/ 2369693 h 2382879"/>
                  <a:gd name="connsiteX6" fmla="*/ 752392 w 1296728"/>
                  <a:gd name="connsiteY6" fmla="*/ 2382879 h 2382879"/>
                  <a:gd name="connsiteX7" fmla="*/ 741797 w 1296728"/>
                  <a:gd name="connsiteY7" fmla="*/ 2380826 h 2382879"/>
                  <a:gd name="connsiteX8" fmla="*/ 0 w 1296728"/>
                  <a:gd name="connsiteY8" fmla="*/ 1400456 h 2382879"/>
                  <a:gd name="connsiteX9" fmla="*/ 1066831 w 1296728"/>
                  <a:gd name="connsiteY9" fmla="*/ 0 h 2382879"/>
                  <a:gd name="connsiteX10" fmla="*/ 1280651 w 1296728"/>
                  <a:gd name="connsiteY10" fmla="*/ 32247 h 2382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6728" h="2382879">
                    <a:moveTo>
                      <a:pt x="1280651" y="32247"/>
                    </a:moveTo>
                    <a:lnTo>
                      <a:pt x="1296728" y="38366"/>
                    </a:lnTo>
                    <a:lnTo>
                      <a:pt x="1236695" y="24682"/>
                    </a:lnTo>
                    <a:cubicBezTo>
                      <a:pt x="1201030" y="19246"/>
                      <a:pt x="1164824" y="16435"/>
                      <a:pt x="1128167" y="16435"/>
                    </a:cubicBezTo>
                    <a:cubicBezTo>
                      <a:pt x="541645" y="16435"/>
                      <a:pt x="61336" y="735965"/>
                      <a:pt x="61336" y="1416891"/>
                    </a:cubicBezTo>
                    <a:cubicBezTo>
                      <a:pt x="61337" y="1927586"/>
                      <a:pt x="326067" y="2243603"/>
                      <a:pt x="705871" y="2369693"/>
                    </a:cubicBezTo>
                    <a:lnTo>
                      <a:pt x="752392" y="2382879"/>
                    </a:lnTo>
                    <a:lnTo>
                      <a:pt x="741797" y="2380826"/>
                    </a:lnTo>
                    <a:cubicBezTo>
                      <a:pt x="310691" y="2278486"/>
                      <a:pt x="0" y="1953709"/>
                      <a:pt x="0" y="1400456"/>
                    </a:cubicBezTo>
                    <a:cubicBezTo>
                      <a:pt x="0" y="719530"/>
                      <a:pt x="480309" y="0"/>
                      <a:pt x="1066831" y="0"/>
                    </a:cubicBezTo>
                    <a:cubicBezTo>
                      <a:pt x="1140146" y="0"/>
                      <a:pt x="1211650" y="11243"/>
                      <a:pt x="1280651" y="32247"/>
                    </a:cubicBezTo>
                    <a:close/>
                  </a:path>
                </a:pathLst>
              </a:custGeom>
              <a:solidFill>
                <a:sysClr val="windowText" lastClr="000000">
                  <a:alpha val="4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5" name="楕円 23">
                <a:extLst>
                  <a:ext uri="{FF2B5EF4-FFF2-40B4-BE49-F238E27FC236}">
                    <a16:creationId xmlns:a16="http://schemas.microsoft.com/office/drawing/2014/main" id="{894A289A-0ECB-4713-B01F-16DAA3871FBD}"/>
                  </a:ext>
                </a:extLst>
              </p:cNvPr>
              <p:cNvSpPr/>
              <p:nvPr/>
            </p:nvSpPr>
            <p:spPr>
              <a:xfrm rot="20700000">
                <a:off x="1623560" y="1827345"/>
                <a:ext cx="2123985" cy="2416215"/>
              </a:xfrm>
              <a:custGeom>
                <a:avLst/>
                <a:gdLst>
                  <a:gd name="connsiteX0" fmla="*/ 0 w 2787650"/>
                  <a:gd name="connsiteY0" fmla="*/ 1261779 h 2523557"/>
                  <a:gd name="connsiteX1" fmla="*/ 1393825 w 2787650"/>
                  <a:gd name="connsiteY1" fmla="*/ 0 h 2523557"/>
                  <a:gd name="connsiteX2" fmla="*/ 2787650 w 2787650"/>
                  <a:gd name="connsiteY2" fmla="*/ 1261779 h 2523557"/>
                  <a:gd name="connsiteX3" fmla="*/ 1393825 w 2787650"/>
                  <a:gd name="connsiteY3" fmla="*/ 2523558 h 2523557"/>
                  <a:gd name="connsiteX4" fmla="*/ 0 w 2787650"/>
                  <a:gd name="connsiteY4" fmla="*/ 1261779 h 2523557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523558"/>
                  <a:gd name="connsiteX1" fmla="*/ 1393825 w 2787650"/>
                  <a:gd name="connsiteY1" fmla="*/ 0 h 2523558"/>
                  <a:gd name="connsiteX2" fmla="*/ 2787650 w 2787650"/>
                  <a:gd name="connsiteY2" fmla="*/ 1261779 h 2523558"/>
                  <a:gd name="connsiteX3" fmla="*/ 1393825 w 2787650"/>
                  <a:gd name="connsiteY3" fmla="*/ 2523558 h 2523558"/>
                  <a:gd name="connsiteX4" fmla="*/ 0 w 2787650"/>
                  <a:gd name="connsiteY4" fmla="*/ 1261779 h 2523558"/>
                  <a:gd name="connsiteX0" fmla="*/ 0 w 2787650"/>
                  <a:gd name="connsiteY0" fmla="*/ 1261779 h 2301308"/>
                  <a:gd name="connsiteX1" fmla="*/ 1393825 w 2787650"/>
                  <a:gd name="connsiteY1" fmla="*/ 0 h 2301308"/>
                  <a:gd name="connsiteX2" fmla="*/ 2787650 w 2787650"/>
                  <a:gd name="connsiteY2" fmla="*/ 1261779 h 2301308"/>
                  <a:gd name="connsiteX3" fmla="*/ 1387475 w 2787650"/>
                  <a:gd name="connsiteY3" fmla="*/ 2301308 h 2301308"/>
                  <a:gd name="connsiteX4" fmla="*/ 0 w 2787650"/>
                  <a:gd name="connsiteY4" fmla="*/ 1261779 h 2301308"/>
                  <a:gd name="connsiteX0" fmla="*/ 0 w 2787650"/>
                  <a:gd name="connsiteY0" fmla="*/ 1433229 h 2472758"/>
                  <a:gd name="connsiteX1" fmla="*/ 1400175 w 2787650"/>
                  <a:gd name="connsiteY1" fmla="*/ 0 h 2472758"/>
                  <a:gd name="connsiteX2" fmla="*/ 2787650 w 2787650"/>
                  <a:gd name="connsiteY2" fmla="*/ 1433229 h 2472758"/>
                  <a:gd name="connsiteX3" fmla="*/ 1387475 w 2787650"/>
                  <a:gd name="connsiteY3" fmla="*/ 2472758 h 2472758"/>
                  <a:gd name="connsiteX4" fmla="*/ 0 w 2787650"/>
                  <a:gd name="connsiteY4" fmla="*/ 1433229 h 2472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87650" h="2472758">
                    <a:moveTo>
                      <a:pt x="0" y="1433229"/>
                    </a:moveTo>
                    <a:cubicBezTo>
                      <a:pt x="0" y="736368"/>
                      <a:pt x="630387" y="0"/>
                      <a:pt x="1400175" y="0"/>
                    </a:cubicBezTo>
                    <a:cubicBezTo>
                      <a:pt x="2169963" y="0"/>
                      <a:pt x="2787650" y="736368"/>
                      <a:pt x="2787650" y="1433229"/>
                    </a:cubicBezTo>
                    <a:cubicBezTo>
                      <a:pt x="2787650" y="2130090"/>
                      <a:pt x="2157263" y="2472758"/>
                      <a:pt x="1387475" y="2472758"/>
                    </a:cubicBezTo>
                    <a:cubicBezTo>
                      <a:pt x="617687" y="2472758"/>
                      <a:pt x="0" y="2130090"/>
                      <a:pt x="0" y="143322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0066"/>
                  </a:gs>
                  <a:gs pos="90000">
                    <a:srgbClr val="FF6699"/>
                  </a:gs>
                  <a:gs pos="30000">
                    <a:srgbClr val="FFFF66"/>
                  </a:gs>
                </a:gsLst>
                <a:path path="circle">
                  <a:fillToRect t="100000" r="100000"/>
                </a:path>
                <a:tileRect l="-100000" b="-100000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788" name="グループ化 787">
            <a:extLst>
              <a:ext uri="{FF2B5EF4-FFF2-40B4-BE49-F238E27FC236}">
                <a16:creationId xmlns:a16="http://schemas.microsoft.com/office/drawing/2014/main" id="{093061BB-FD0C-4654-A049-9EC24AB113AA}"/>
              </a:ext>
            </a:extLst>
          </p:cNvPr>
          <p:cNvGrpSpPr/>
          <p:nvPr/>
        </p:nvGrpSpPr>
        <p:grpSpPr>
          <a:xfrm>
            <a:off x="757521" y="1281178"/>
            <a:ext cx="2545459" cy="1922377"/>
            <a:chOff x="1541213" y="2230254"/>
            <a:chExt cx="3801257" cy="2870779"/>
          </a:xfrm>
        </p:grpSpPr>
        <p:grpSp>
          <p:nvGrpSpPr>
            <p:cNvPr id="789" name="グループ化 788">
              <a:extLst>
                <a:ext uri="{FF2B5EF4-FFF2-40B4-BE49-F238E27FC236}">
                  <a16:creationId xmlns:a16="http://schemas.microsoft.com/office/drawing/2014/main" id="{BFC3F5CF-7D93-436C-92CD-60862EE761E3}"/>
                </a:ext>
              </a:extLst>
            </p:cNvPr>
            <p:cNvGrpSpPr/>
            <p:nvPr/>
          </p:nvGrpSpPr>
          <p:grpSpPr>
            <a:xfrm>
              <a:off x="1906862" y="3618324"/>
              <a:ext cx="1575700" cy="1284260"/>
              <a:chOff x="912965" y="3277037"/>
              <a:chExt cx="2429430" cy="1980085"/>
            </a:xfrm>
          </p:grpSpPr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5871FE64-22F5-4FCA-89F1-9B30CF7D0B9F}"/>
                  </a:ext>
                </a:extLst>
              </p:cNvPr>
              <p:cNvSpPr/>
              <p:nvPr/>
            </p:nvSpPr>
            <p:spPr>
              <a:xfrm>
                <a:off x="2661134" y="3566140"/>
                <a:ext cx="681261" cy="825499"/>
              </a:xfrm>
              <a:custGeom>
                <a:avLst/>
                <a:gdLst>
                  <a:gd name="connsiteX0" fmla="*/ 320101 w 812155"/>
                  <a:gd name="connsiteY0" fmla="*/ 0 h 984106"/>
                  <a:gd name="connsiteX1" fmla="*/ 812155 w 812155"/>
                  <a:gd name="connsiteY1" fmla="*/ 492053 h 984106"/>
                  <a:gd name="connsiteX2" fmla="*/ 320101 w 812155"/>
                  <a:gd name="connsiteY2" fmla="*/ 984106 h 984106"/>
                  <a:gd name="connsiteX3" fmla="*/ 44989 w 812155"/>
                  <a:gd name="connsiteY3" fmla="*/ 900071 h 984106"/>
                  <a:gd name="connsiteX4" fmla="*/ 0 w 812155"/>
                  <a:gd name="connsiteY4" fmla="*/ 862952 h 984106"/>
                  <a:gd name="connsiteX5" fmla="*/ 23848 w 812155"/>
                  <a:gd name="connsiteY5" fmla="*/ 865356 h 984106"/>
                  <a:gd name="connsiteX6" fmla="*/ 405276 w 812155"/>
                  <a:gd name="connsiteY6" fmla="*/ 483928 h 984106"/>
                  <a:gd name="connsiteX7" fmla="*/ 23848 w 812155"/>
                  <a:gd name="connsiteY7" fmla="*/ 102500 h 984106"/>
                  <a:gd name="connsiteX8" fmla="*/ 22437 w 812155"/>
                  <a:gd name="connsiteY8" fmla="*/ 102642 h 984106"/>
                  <a:gd name="connsiteX9" fmla="*/ 44989 w 812155"/>
                  <a:gd name="connsiteY9" fmla="*/ 84035 h 984106"/>
                  <a:gd name="connsiteX10" fmla="*/ 320101 w 812155"/>
                  <a:gd name="connsiteY10" fmla="*/ 0 h 984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812155" h="984106">
                    <a:moveTo>
                      <a:pt x="320101" y="0"/>
                    </a:moveTo>
                    <a:cubicBezTo>
                      <a:pt x="591855" y="0"/>
                      <a:pt x="812155" y="220300"/>
                      <a:pt x="812155" y="492053"/>
                    </a:cubicBezTo>
                    <a:cubicBezTo>
                      <a:pt x="812155" y="763806"/>
                      <a:pt x="591855" y="984106"/>
                      <a:pt x="320101" y="984106"/>
                    </a:cubicBezTo>
                    <a:cubicBezTo>
                      <a:pt x="218193" y="984106"/>
                      <a:pt x="123521" y="953127"/>
                      <a:pt x="44989" y="900071"/>
                    </a:cubicBezTo>
                    <a:lnTo>
                      <a:pt x="0" y="862952"/>
                    </a:lnTo>
                    <a:lnTo>
                      <a:pt x="23848" y="865356"/>
                    </a:lnTo>
                    <a:cubicBezTo>
                      <a:pt x="234505" y="865356"/>
                      <a:pt x="405276" y="694585"/>
                      <a:pt x="405276" y="483928"/>
                    </a:cubicBezTo>
                    <a:cubicBezTo>
                      <a:pt x="405276" y="273271"/>
                      <a:pt x="234505" y="102500"/>
                      <a:pt x="23848" y="102500"/>
                    </a:cubicBezTo>
                    <a:lnTo>
                      <a:pt x="22437" y="102642"/>
                    </a:lnTo>
                    <a:lnTo>
                      <a:pt x="44989" y="84035"/>
                    </a:lnTo>
                    <a:cubicBezTo>
                      <a:pt x="123521" y="30980"/>
                      <a:pt x="218193" y="0"/>
                      <a:pt x="32010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</a:srgbClr>
                  </a:gs>
                  <a:gs pos="54000">
                    <a:srgbClr val="FFC000"/>
                  </a:gs>
                  <a:gs pos="0">
                    <a:srgbClr val="FFC000">
                      <a:lumMod val="20000"/>
                      <a:lumOff val="8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372F7548-73BE-4E54-8B66-19DDDF06EB00}"/>
                  </a:ext>
                </a:extLst>
              </p:cNvPr>
              <p:cNvSpPr/>
              <p:nvPr/>
            </p:nvSpPr>
            <p:spPr>
              <a:xfrm>
                <a:off x="1213431" y="3926796"/>
                <a:ext cx="1722463" cy="637638"/>
              </a:xfrm>
              <a:custGeom>
                <a:avLst/>
                <a:gdLst>
                  <a:gd name="connsiteX0" fmla="*/ 236902 w 1722463"/>
                  <a:gd name="connsiteY0" fmla="*/ 0 h 637638"/>
                  <a:gd name="connsiteX1" fmla="*/ 1485561 w 1722463"/>
                  <a:gd name="connsiteY1" fmla="*/ 0 h 637638"/>
                  <a:gd name="connsiteX2" fmla="*/ 1722463 w 1722463"/>
                  <a:gd name="connsiteY2" fmla="*/ 236902 h 637638"/>
                  <a:gd name="connsiteX3" fmla="*/ 1722463 w 1722463"/>
                  <a:gd name="connsiteY3" fmla="*/ 412750 h 637638"/>
                  <a:gd name="connsiteX4" fmla="*/ 1690027 w 1722463"/>
                  <a:gd name="connsiteY4" fmla="*/ 573411 h 637638"/>
                  <a:gd name="connsiteX5" fmla="*/ 1655166 w 1722463"/>
                  <a:gd name="connsiteY5" fmla="*/ 637638 h 637638"/>
                  <a:gd name="connsiteX6" fmla="*/ 1653076 w 1722463"/>
                  <a:gd name="connsiteY6" fmla="*/ 634537 h 637638"/>
                  <a:gd name="connsiteX7" fmla="*/ 1485561 w 1722463"/>
                  <a:gd name="connsiteY7" fmla="*/ 565150 h 637638"/>
                  <a:gd name="connsiteX8" fmla="*/ 236902 w 1722463"/>
                  <a:gd name="connsiteY8" fmla="*/ 565150 h 637638"/>
                  <a:gd name="connsiteX9" fmla="*/ 69387 w 1722463"/>
                  <a:gd name="connsiteY9" fmla="*/ 634537 h 637638"/>
                  <a:gd name="connsiteX10" fmla="*/ 67297 w 1722463"/>
                  <a:gd name="connsiteY10" fmla="*/ 637637 h 637638"/>
                  <a:gd name="connsiteX11" fmla="*/ 32436 w 1722463"/>
                  <a:gd name="connsiteY11" fmla="*/ 573410 h 637638"/>
                  <a:gd name="connsiteX12" fmla="*/ 0 w 1722463"/>
                  <a:gd name="connsiteY12" fmla="*/ 412749 h 637638"/>
                  <a:gd name="connsiteX13" fmla="*/ 0 w 1722463"/>
                  <a:gd name="connsiteY13" fmla="*/ 236902 h 637638"/>
                  <a:gd name="connsiteX14" fmla="*/ 236902 w 1722463"/>
                  <a:gd name="connsiteY14" fmla="*/ 0 h 637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722463" h="637638">
                    <a:moveTo>
                      <a:pt x="236902" y="0"/>
                    </a:moveTo>
                    <a:lnTo>
                      <a:pt x="1485561" y="0"/>
                    </a:lnTo>
                    <a:cubicBezTo>
                      <a:pt x="1616398" y="0"/>
                      <a:pt x="1722463" y="106065"/>
                      <a:pt x="1722463" y="236902"/>
                    </a:cubicBezTo>
                    <a:lnTo>
                      <a:pt x="1722463" y="412750"/>
                    </a:lnTo>
                    <a:cubicBezTo>
                      <a:pt x="1722463" y="469739"/>
                      <a:pt x="1710914" y="524031"/>
                      <a:pt x="1690027" y="573411"/>
                    </a:cubicBezTo>
                    <a:lnTo>
                      <a:pt x="1655166" y="637638"/>
                    </a:lnTo>
                    <a:lnTo>
                      <a:pt x="1653076" y="634537"/>
                    </a:lnTo>
                    <a:cubicBezTo>
                      <a:pt x="1610205" y="591667"/>
                      <a:pt x="1550980" y="565150"/>
                      <a:pt x="1485561" y="565150"/>
                    </a:cubicBezTo>
                    <a:lnTo>
                      <a:pt x="236902" y="565150"/>
                    </a:lnTo>
                    <a:cubicBezTo>
                      <a:pt x="171484" y="565150"/>
                      <a:pt x="112258" y="591667"/>
                      <a:pt x="69387" y="634537"/>
                    </a:cubicBezTo>
                    <a:lnTo>
                      <a:pt x="67297" y="637637"/>
                    </a:lnTo>
                    <a:lnTo>
                      <a:pt x="32436" y="573410"/>
                    </a:lnTo>
                    <a:cubicBezTo>
                      <a:pt x="11550" y="524030"/>
                      <a:pt x="0" y="469738"/>
                      <a:pt x="0" y="412749"/>
                    </a:cubicBezTo>
                    <a:lnTo>
                      <a:pt x="0" y="236902"/>
                    </a:lnTo>
                    <a:cubicBezTo>
                      <a:pt x="0" y="106065"/>
                      <a:pt x="106065" y="0"/>
                      <a:pt x="236902" y="0"/>
                    </a:cubicBezTo>
                    <a:close/>
                  </a:path>
                </a:pathLst>
              </a:custGeom>
              <a:solidFill>
                <a:srgbClr val="4472C4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03" name="グループ化 902">
                <a:extLst>
                  <a:ext uri="{FF2B5EF4-FFF2-40B4-BE49-F238E27FC236}">
                    <a16:creationId xmlns:a16="http://schemas.microsoft.com/office/drawing/2014/main" id="{B7EDAE52-904F-4EB5-A61F-05527418508E}"/>
                  </a:ext>
                </a:extLst>
              </p:cNvPr>
              <p:cNvGrpSpPr/>
              <p:nvPr/>
            </p:nvGrpSpPr>
            <p:grpSpPr>
              <a:xfrm flipH="1">
                <a:off x="1495854" y="3277037"/>
                <a:ext cx="444317" cy="928462"/>
                <a:chOff x="2270781" y="3277037"/>
                <a:chExt cx="444317" cy="928462"/>
              </a:xfrm>
            </p:grpSpPr>
            <p:sp>
              <p:nvSpPr>
                <p:cNvPr id="920" name="フリーフォーム: 図形 919">
                  <a:extLst>
                    <a:ext uri="{FF2B5EF4-FFF2-40B4-BE49-F238E27FC236}">
                      <a16:creationId xmlns:a16="http://schemas.microsoft.com/office/drawing/2014/main" id="{7AE3BBAF-7A0D-4EE7-B83F-F54ACD9FE094}"/>
                    </a:ext>
                  </a:extLst>
                </p:cNvPr>
                <p:cNvSpPr/>
                <p:nvPr/>
              </p:nvSpPr>
              <p:spPr>
                <a:xfrm rot="20700000">
                  <a:off x="2270781" y="3277037"/>
                  <a:ext cx="444317" cy="928462"/>
                </a:xfrm>
                <a:custGeom>
                  <a:avLst/>
                  <a:gdLst>
                    <a:gd name="connsiteX0" fmla="*/ 434693 w 869385"/>
                    <a:gd name="connsiteY0" fmla="*/ 0 h 869384"/>
                    <a:gd name="connsiteX1" fmla="*/ 514982 w 869385"/>
                    <a:gd name="connsiteY1" fmla="*/ 33257 h 869384"/>
                    <a:gd name="connsiteX2" fmla="*/ 836128 w 869385"/>
                    <a:gd name="connsiteY2" fmla="*/ 354403 h 869384"/>
                    <a:gd name="connsiteX3" fmla="*/ 836128 w 869385"/>
                    <a:gd name="connsiteY3" fmla="*/ 514982 h 869384"/>
                    <a:gd name="connsiteX4" fmla="*/ 514982 w 869385"/>
                    <a:gd name="connsiteY4" fmla="*/ 836128 h 869384"/>
                    <a:gd name="connsiteX5" fmla="*/ 354404 w 869385"/>
                    <a:gd name="connsiteY5" fmla="*/ 836128 h 869384"/>
                    <a:gd name="connsiteX6" fmla="*/ 33257 w 869385"/>
                    <a:gd name="connsiteY6" fmla="*/ 514982 h 869384"/>
                    <a:gd name="connsiteX7" fmla="*/ 33257 w 869385"/>
                    <a:gd name="connsiteY7" fmla="*/ 354403 h 869384"/>
                    <a:gd name="connsiteX8" fmla="*/ 354404 w 869385"/>
                    <a:gd name="connsiteY8" fmla="*/ 33257 h 869384"/>
                    <a:gd name="connsiteX9" fmla="*/ 434693 w 869385"/>
                    <a:gd name="connsiteY9" fmla="*/ 0 h 869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9385" h="869384">
                      <a:moveTo>
                        <a:pt x="434693" y="0"/>
                      </a:moveTo>
                      <a:cubicBezTo>
                        <a:pt x="463752" y="0"/>
                        <a:pt x="492811" y="11086"/>
                        <a:pt x="514982" y="33257"/>
                      </a:cubicBezTo>
                      <a:lnTo>
                        <a:pt x="836128" y="354403"/>
                      </a:lnTo>
                      <a:cubicBezTo>
                        <a:pt x="880471" y="398746"/>
                        <a:pt x="880471" y="470639"/>
                        <a:pt x="836128" y="514982"/>
                      </a:cubicBezTo>
                      <a:lnTo>
                        <a:pt x="514982" y="836128"/>
                      </a:lnTo>
                      <a:cubicBezTo>
                        <a:pt x="470639" y="880470"/>
                        <a:pt x="398746" y="880470"/>
                        <a:pt x="354404" y="836128"/>
                      </a:cubicBezTo>
                      <a:lnTo>
                        <a:pt x="33257" y="514982"/>
                      </a:lnTo>
                      <a:cubicBezTo>
                        <a:pt x="-11086" y="470639"/>
                        <a:pt x="-11086" y="398746"/>
                        <a:pt x="33257" y="354403"/>
                      </a:cubicBezTo>
                      <a:lnTo>
                        <a:pt x="354404" y="33257"/>
                      </a:lnTo>
                      <a:cubicBezTo>
                        <a:pt x="376575" y="11086"/>
                        <a:pt x="405634" y="0"/>
                        <a:pt x="434693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100000">
                      <a:srgbClr val="ED7D31">
                        <a:lumMod val="75000"/>
                      </a:srgbClr>
                    </a:gs>
                    <a:gs pos="54000">
                      <a:srgbClr val="FFC000"/>
                    </a:gs>
                    <a:gs pos="0">
                      <a:srgbClr val="FFC000">
                        <a:lumMod val="20000"/>
                        <a:lumOff val="80000"/>
                      </a:srgbClr>
                    </a:gs>
                  </a:gsLst>
                  <a:lin ang="16200000" scaled="1"/>
                  <a:tileRect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1" name="フリーフォーム: 図形 920">
                  <a:extLst>
                    <a:ext uri="{FF2B5EF4-FFF2-40B4-BE49-F238E27FC236}">
                      <a16:creationId xmlns:a16="http://schemas.microsoft.com/office/drawing/2014/main" id="{B5DAA3F6-29A2-47BF-B1EA-562054948393}"/>
                    </a:ext>
                  </a:extLst>
                </p:cNvPr>
                <p:cNvSpPr/>
                <p:nvPr/>
              </p:nvSpPr>
              <p:spPr>
                <a:xfrm rot="20700000">
                  <a:off x="2335437" y="3412143"/>
                  <a:ext cx="315008" cy="658250"/>
                </a:xfrm>
                <a:custGeom>
                  <a:avLst/>
                  <a:gdLst>
                    <a:gd name="connsiteX0" fmla="*/ 434693 w 869385"/>
                    <a:gd name="connsiteY0" fmla="*/ 0 h 869384"/>
                    <a:gd name="connsiteX1" fmla="*/ 514982 w 869385"/>
                    <a:gd name="connsiteY1" fmla="*/ 33257 h 869384"/>
                    <a:gd name="connsiteX2" fmla="*/ 836128 w 869385"/>
                    <a:gd name="connsiteY2" fmla="*/ 354403 h 869384"/>
                    <a:gd name="connsiteX3" fmla="*/ 836128 w 869385"/>
                    <a:gd name="connsiteY3" fmla="*/ 514982 h 869384"/>
                    <a:gd name="connsiteX4" fmla="*/ 514982 w 869385"/>
                    <a:gd name="connsiteY4" fmla="*/ 836128 h 869384"/>
                    <a:gd name="connsiteX5" fmla="*/ 354404 w 869385"/>
                    <a:gd name="connsiteY5" fmla="*/ 836128 h 869384"/>
                    <a:gd name="connsiteX6" fmla="*/ 33257 w 869385"/>
                    <a:gd name="connsiteY6" fmla="*/ 514982 h 869384"/>
                    <a:gd name="connsiteX7" fmla="*/ 33257 w 869385"/>
                    <a:gd name="connsiteY7" fmla="*/ 354403 h 869384"/>
                    <a:gd name="connsiteX8" fmla="*/ 354404 w 869385"/>
                    <a:gd name="connsiteY8" fmla="*/ 33257 h 869384"/>
                    <a:gd name="connsiteX9" fmla="*/ 434693 w 869385"/>
                    <a:gd name="connsiteY9" fmla="*/ 0 h 869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69385" h="869384">
                      <a:moveTo>
                        <a:pt x="434693" y="0"/>
                      </a:moveTo>
                      <a:cubicBezTo>
                        <a:pt x="463752" y="0"/>
                        <a:pt x="492811" y="11086"/>
                        <a:pt x="514982" y="33257"/>
                      </a:cubicBezTo>
                      <a:lnTo>
                        <a:pt x="836128" y="354403"/>
                      </a:lnTo>
                      <a:cubicBezTo>
                        <a:pt x="880471" y="398746"/>
                        <a:pt x="880471" y="470639"/>
                        <a:pt x="836128" y="514982"/>
                      </a:cubicBezTo>
                      <a:lnTo>
                        <a:pt x="514982" y="836128"/>
                      </a:lnTo>
                      <a:cubicBezTo>
                        <a:pt x="470639" y="880470"/>
                        <a:pt x="398746" y="880470"/>
                        <a:pt x="354404" y="836128"/>
                      </a:cubicBezTo>
                      <a:lnTo>
                        <a:pt x="33257" y="514982"/>
                      </a:lnTo>
                      <a:cubicBezTo>
                        <a:pt x="-11086" y="470639"/>
                        <a:pt x="-11086" y="398746"/>
                        <a:pt x="33257" y="354403"/>
                      </a:cubicBezTo>
                      <a:lnTo>
                        <a:pt x="354404" y="33257"/>
                      </a:lnTo>
                      <a:cubicBezTo>
                        <a:pt x="376575" y="11086"/>
                        <a:pt x="405634" y="0"/>
                        <a:pt x="434693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C3BFE464-1363-40C9-8CBD-B8303A9D6BCB}"/>
                  </a:ext>
                </a:extLst>
              </p:cNvPr>
              <p:cNvSpPr/>
              <p:nvPr/>
            </p:nvSpPr>
            <p:spPr>
              <a:xfrm rot="20700000">
                <a:off x="965394" y="3277037"/>
                <a:ext cx="444317" cy="928462"/>
              </a:xfrm>
              <a:custGeom>
                <a:avLst/>
                <a:gdLst>
                  <a:gd name="connsiteX0" fmla="*/ 434693 w 869385"/>
                  <a:gd name="connsiteY0" fmla="*/ 0 h 869384"/>
                  <a:gd name="connsiteX1" fmla="*/ 514982 w 869385"/>
                  <a:gd name="connsiteY1" fmla="*/ 33257 h 869384"/>
                  <a:gd name="connsiteX2" fmla="*/ 836128 w 869385"/>
                  <a:gd name="connsiteY2" fmla="*/ 354403 h 869384"/>
                  <a:gd name="connsiteX3" fmla="*/ 836128 w 869385"/>
                  <a:gd name="connsiteY3" fmla="*/ 514982 h 869384"/>
                  <a:gd name="connsiteX4" fmla="*/ 514982 w 869385"/>
                  <a:gd name="connsiteY4" fmla="*/ 836128 h 869384"/>
                  <a:gd name="connsiteX5" fmla="*/ 354404 w 869385"/>
                  <a:gd name="connsiteY5" fmla="*/ 836128 h 869384"/>
                  <a:gd name="connsiteX6" fmla="*/ 33257 w 869385"/>
                  <a:gd name="connsiteY6" fmla="*/ 514982 h 869384"/>
                  <a:gd name="connsiteX7" fmla="*/ 33257 w 869385"/>
                  <a:gd name="connsiteY7" fmla="*/ 354403 h 869384"/>
                  <a:gd name="connsiteX8" fmla="*/ 354404 w 869385"/>
                  <a:gd name="connsiteY8" fmla="*/ 33257 h 869384"/>
                  <a:gd name="connsiteX9" fmla="*/ 434693 w 869385"/>
                  <a:gd name="connsiteY9" fmla="*/ 0 h 86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9385" h="869384">
                    <a:moveTo>
                      <a:pt x="434693" y="0"/>
                    </a:moveTo>
                    <a:cubicBezTo>
                      <a:pt x="463752" y="0"/>
                      <a:pt x="492811" y="11086"/>
                      <a:pt x="514982" y="33257"/>
                    </a:cubicBezTo>
                    <a:lnTo>
                      <a:pt x="836128" y="354403"/>
                    </a:lnTo>
                    <a:cubicBezTo>
                      <a:pt x="880471" y="398746"/>
                      <a:pt x="880471" y="470639"/>
                      <a:pt x="836128" y="514982"/>
                    </a:cubicBezTo>
                    <a:lnTo>
                      <a:pt x="514982" y="836128"/>
                    </a:lnTo>
                    <a:cubicBezTo>
                      <a:pt x="470639" y="880470"/>
                      <a:pt x="398746" y="880470"/>
                      <a:pt x="354404" y="836128"/>
                    </a:cubicBezTo>
                    <a:lnTo>
                      <a:pt x="33257" y="514982"/>
                    </a:lnTo>
                    <a:cubicBezTo>
                      <a:pt x="-11086" y="470639"/>
                      <a:pt x="-11086" y="398746"/>
                      <a:pt x="33257" y="354403"/>
                    </a:cubicBezTo>
                    <a:lnTo>
                      <a:pt x="354404" y="33257"/>
                    </a:lnTo>
                    <a:cubicBezTo>
                      <a:pt x="376575" y="11086"/>
                      <a:pt x="405634" y="0"/>
                      <a:pt x="434693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</a:srgbClr>
                  </a:gs>
                  <a:gs pos="54000">
                    <a:srgbClr val="FFC000"/>
                  </a:gs>
                  <a:gs pos="0">
                    <a:srgbClr val="FFC000">
                      <a:lumMod val="20000"/>
                      <a:lumOff val="8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2ED5EB17-63D2-4EA9-97F7-906CFD980067}"/>
                  </a:ext>
                </a:extLst>
              </p:cNvPr>
              <p:cNvSpPr/>
              <p:nvPr/>
            </p:nvSpPr>
            <p:spPr>
              <a:xfrm rot="20700000">
                <a:off x="1030050" y="3412143"/>
                <a:ext cx="315008" cy="658250"/>
              </a:xfrm>
              <a:custGeom>
                <a:avLst/>
                <a:gdLst>
                  <a:gd name="connsiteX0" fmla="*/ 434693 w 869385"/>
                  <a:gd name="connsiteY0" fmla="*/ 0 h 869384"/>
                  <a:gd name="connsiteX1" fmla="*/ 514982 w 869385"/>
                  <a:gd name="connsiteY1" fmla="*/ 33257 h 869384"/>
                  <a:gd name="connsiteX2" fmla="*/ 836128 w 869385"/>
                  <a:gd name="connsiteY2" fmla="*/ 354403 h 869384"/>
                  <a:gd name="connsiteX3" fmla="*/ 836128 w 869385"/>
                  <a:gd name="connsiteY3" fmla="*/ 514982 h 869384"/>
                  <a:gd name="connsiteX4" fmla="*/ 514982 w 869385"/>
                  <a:gd name="connsiteY4" fmla="*/ 836128 h 869384"/>
                  <a:gd name="connsiteX5" fmla="*/ 354404 w 869385"/>
                  <a:gd name="connsiteY5" fmla="*/ 836128 h 869384"/>
                  <a:gd name="connsiteX6" fmla="*/ 33257 w 869385"/>
                  <a:gd name="connsiteY6" fmla="*/ 514982 h 869384"/>
                  <a:gd name="connsiteX7" fmla="*/ 33257 w 869385"/>
                  <a:gd name="connsiteY7" fmla="*/ 354403 h 869384"/>
                  <a:gd name="connsiteX8" fmla="*/ 354404 w 869385"/>
                  <a:gd name="connsiteY8" fmla="*/ 33257 h 869384"/>
                  <a:gd name="connsiteX9" fmla="*/ 434693 w 869385"/>
                  <a:gd name="connsiteY9" fmla="*/ 0 h 8693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869385" h="869384">
                    <a:moveTo>
                      <a:pt x="434693" y="0"/>
                    </a:moveTo>
                    <a:cubicBezTo>
                      <a:pt x="463752" y="0"/>
                      <a:pt x="492811" y="11086"/>
                      <a:pt x="514982" y="33257"/>
                    </a:cubicBezTo>
                    <a:lnTo>
                      <a:pt x="836128" y="354403"/>
                    </a:lnTo>
                    <a:cubicBezTo>
                      <a:pt x="880471" y="398746"/>
                      <a:pt x="880471" y="470639"/>
                      <a:pt x="836128" y="514982"/>
                    </a:cubicBezTo>
                    <a:lnTo>
                      <a:pt x="514982" y="836128"/>
                    </a:lnTo>
                    <a:cubicBezTo>
                      <a:pt x="470639" y="880470"/>
                      <a:pt x="398746" y="880470"/>
                      <a:pt x="354404" y="836128"/>
                    </a:cubicBezTo>
                    <a:lnTo>
                      <a:pt x="33257" y="514982"/>
                    </a:lnTo>
                    <a:cubicBezTo>
                      <a:pt x="-11086" y="470639"/>
                      <a:pt x="-11086" y="398746"/>
                      <a:pt x="33257" y="354403"/>
                    </a:cubicBezTo>
                    <a:lnTo>
                      <a:pt x="354404" y="33257"/>
                    </a:lnTo>
                    <a:cubicBezTo>
                      <a:pt x="376575" y="11086"/>
                      <a:pt x="405634" y="0"/>
                      <a:pt x="434693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72BA1756-8D40-48EF-8FE1-C2615CD367BF}"/>
                  </a:ext>
                </a:extLst>
              </p:cNvPr>
              <p:cNvSpPr/>
              <p:nvPr/>
            </p:nvSpPr>
            <p:spPr>
              <a:xfrm rot="10800000">
                <a:off x="2168855" y="4510455"/>
                <a:ext cx="241541" cy="746667"/>
              </a:xfrm>
              <a:custGeom>
                <a:avLst/>
                <a:gdLst>
                  <a:gd name="connsiteX0" fmla="*/ 241541 w 241541"/>
                  <a:gd name="connsiteY0" fmla="*/ 746667 h 746667"/>
                  <a:gd name="connsiteX1" fmla="*/ 0 w 241541"/>
                  <a:gd name="connsiteY1" fmla="*/ 746667 h 746667"/>
                  <a:gd name="connsiteX2" fmla="*/ 57368 w 241541"/>
                  <a:gd name="connsiteY2" fmla="*/ 109704 h 746667"/>
                  <a:gd name="connsiteX3" fmla="*/ 34176 w 241541"/>
                  <a:gd name="connsiteY3" fmla="*/ 97929 h 746667"/>
                  <a:gd name="connsiteX4" fmla="*/ 16667 w 241541"/>
                  <a:gd name="connsiteY4" fmla="*/ 69349 h 746667"/>
                  <a:gd name="connsiteX5" fmla="*/ 51988 w 241541"/>
                  <a:gd name="connsiteY5" fmla="*/ 1487 h 746667"/>
                  <a:gd name="connsiteX6" fmla="*/ 92688 w 241541"/>
                  <a:gd name="connsiteY6" fmla="*/ 8535 h 746667"/>
                  <a:gd name="connsiteX7" fmla="*/ 94246 w 241541"/>
                  <a:gd name="connsiteY7" fmla="*/ 9979 h 746667"/>
                  <a:gd name="connsiteX8" fmla="*/ 100200 w 241541"/>
                  <a:gd name="connsiteY8" fmla="*/ 5651 h 746667"/>
                  <a:gd name="connsiteX9" fmla="*/ 120770 w 241541"/>
                  <a:gd name="connsiteY9" fmla="*/ 1174 h 746667"/>
                  <a:gd name="connsiteX10" fmla="*/ 141339 w 241541"/>
                  <a:gd name="connsiteY10" fmla="*/ 5650 h 746667"/>
                  <a:gd name="connsiteX11" fmla="*/ 148279 w 241541"/>
                  <a:gd name="connsiteY11" fmla="*/ 10695 h 746667"/>
                  <a:gd name="connsiteX12" fmla="*/ 148853 w 241541"/>
                  <a:gd name="connsiteY12" fmla="*/ 10163 h 746667"/>
                  <a:gd name="connsiteX13" fmla="*/ 189552 w 241541"/>
                  <a:gd name="connsiteY13" fmla="*/ 3114 h 746667"/>
                  <a:gd name="connsiteX14" fmla="*/ 224873 w 241541"/>
                  <a:gd name="connsiteY14" fmla="*/ 70976 h 746667"/>
                  <a:gd name="connsiteX15" fmla="*/ 207365 w 241541"/>
                  <a:gd name="connsiteY15" fmla="*/ 99556 h 746667"/>
                  <a:gd name="connsiteX16" fmla="*/ 192752 w 241541"/>
                  <a:gd name="connsiteY16" fmla="*/ 106976 h 746667"/>
                  <a:gd name="connsiteX17" fmla="*/ 184759 w 241541"/>
                  <a:gd name="connsiteY17" fmla="*/ 116203 h 7466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41541" h="746667">
                    <a:moveTo>
                      <a:pt x="241541" y="746667"/>
                    </a:moveTo>
                    <a:lnTo>
                      <a:pt x="0" y="746667"/>
                    </a:lnTo>
                    <a:lnTo>
                      <a:pt x="57368" y="109704"/>
                    </a:lnTo>
                    <a:lnTo>
                      <a:pt x="34176" y="97929"/>
                    </a:lnTo>
                    <a:cubicBezTo>
                      <a:pt x="26162" y="90528"/>
                      <a:pt x="19924" y="80748"/>
                      <a:pt x="16667" y="69349"/>
                    </a:cubicBezTo>
                    <a:cubicBezTo>
                      <a:pt x="7983" y="38954"/>
                      <a:pt x="23797" y="8572"/>
                      <a:pt x="51988" y="1487"/>
                    </a:cubicBezTo>
                    <a:cubicBezTo>
                      <a:pt x="66084" y="-2055"/>
                      <a:pt x="80605" y="897"/>
                      <a:pt x="92688" y="8535"/>
                    </a:cubicBezTo>
                    <a:lnTo>
                      <a:pt x="94246" y="9979"/>
                    </a:lnTo>
                    <a:lnTo>
                      <a:pt x="100200" y="5651"/>
                    </a:lnTo>
                    <a:cubicBezTo>
                      <a:pt x="106522" y="2767"/>
                      <a:pt x="113473" y="1174"/>
                      <a:pt x="120770" y="1174"/>
                    </a:cubicBezTo>
                    <a:cubicBezTo>
                      <a:pt x="128066" y="1173"/>
                      <a:pt x="135017" y="2767"/>
                      <a:pt x="141339" y="5650"/>
                    </a:cubicBezTo>
                    <a:lnTo>
                      <a:pt x="148279" y="10695"/>
                    </a:lnTo>
                    <a:lnTo>
                      <a:pt x="148853" y="10163"/>
                    </a:lnTo>
                    <a:cubicBezTo>
                      <a:pt x="160937" y="2525"/>
                      <a:pt x="175457" y="-428"/>
                      <a:pt x="189552" y="3114"/>
                    </a:cubicBezTo>
                    <a:cubicBezTo>
                      <a:pt x="217744" y="10199"/>
                      <a:pt x="233558" y="40582"/>
                      <a:pt x="224873" y="70976"/>
                    </a:cubicBezTo>
                    <a:cubicBezTo>
                      <a:pt x="221617" y="82375"/>
                      <a:pt x="215378" y="92156"/>
                      <a:pt x="207365" y="99556"/>
                    </a:cubicBezTo>
                    <a:lnTo>
                      <a:pt x="192752" y="106976"/>
                    </a:lnTo>
                    <a:lnTo>
                      <a:pt x="184759" y="11620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ED7D31">
                      <a:lumMod val="75000"/>
                    </a:srgbClr>
                  </a:gs>
                  <a:gs pos="54000">
                    <a:srgbClr val="FFC000"/>
                  </a:gs>
                  <a:gs pos="100000">
                    <a:srgbClr val="FFC000">
                      <a:lumMod val="20000"/>
                      <a:lumOff val="8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E2C8D015-2663-4C6F-A5AC-CE0ACBCFD6A8}"/>
                  </a:ext>
                </a:extLst>
              </p:cNvPr>
              <p:cNvSpPr/>
              <p:nvPr/>
            </p:nvSpPr>
            <p:spPr>
              <a:xfrm>
                <a:off x="1213431" y="3926796"/>
                <a:ext cx="1722463" cy="1330325"/>
              </a:xfrm>
              <a:custGeom>
                <a:avLst/>
                <a:gdLst>
                  <a:gd name="connsiteX0" fmla="*/ 236902 w 1722463"/>
                  <a:gd name="connsiteY0" fmla="*/ 0 h 1330325"/>
                  <a:gd name="connsiteX1" fmla="*/ 1485561 w 1722463"/>
                  <a:gd name="connsiteY1" fmla="*/ 0 h 1330325"/>
                  <a:gd name="connsiteX2" fmla="*/ 1722463 w 1722463"/>
                  <a:gd name="connsiteY2" fmla="*/ 236902 h 1330325"/>
                  <a:gd name="connsiteX3" fmla="*/ 1722463 w 1722463"/>
                  <a:gd name="connsiteY3" fmla="*/ 412750 h 1330325"/>
                  <a:gd name="connsiteX4" fmla="*/ 1601572 w 1722463"/>
                  <a:gd name="connsiteY4" fmla="*/ 704608 h 1330325"/>
                  <a:gd name="connsiteX5" fmla="*/ 1554049 w 1722463"/>
                  <a:gd name="connsiteY5" fmla="*/ 743818 h 1330325"/>
                  <a:gd name="connsiteX6" fmla="*/ 1511107 w 1722463"/>
                  <a:gd name="connsiteY6" fmla="*/ 1220621 h 1330325"/>
                  <a:gd name="connsiteX7" fmla="*/ 1534298 w 1722463"/>
                  <a:gd name="connsiteY7" fmla="*/ 1232396 h 1330325"/>
                  <a:gd name="connsiteX8" fmla="*/ 1551807 w 1722463"/>
                  <a:gd name="connsiteY8" fmla="*/ 1260976 h 1330325"/>
                  <a:gd name="connsiteX9" fmla="*/ 1516486 w 1722463"/>
                  <a:gd name="connsiteY9" fmla="*/ 1328838 h 1330325"/>
                  <a:gd name="connsiteX10" fmla="*/ 1475787 w 1722463"/>
                  <a:gd name="connsiteY10" fmla="*/ 1321790 h 1330325"/>
                  <a:gd name="connsiteX11" fmla="*/ 1474228 w 1722463"/>
                  <a:gd name="connsiteY11" fmla="*/ 1320346 h 1330325"/>
                  <a:gd name="connsiteX12" fmla="*/ 1468274 w 1722463"/>
                  <a:gd name="connsiteY12" fmla="*/ 1324674 h 1330325"/>
                  <a:gd name="connsiteX13" fmla="*/ 1447704 w 1722463"/>
                  <a:gd name="connsiteY13" fmla="*/ 1329151 h 1330325"/>
                  <a:gd name="connsiteX14" fmla="*/ 1427135 w 1722463"/>
                  <a:gd name="connsiteY14" fmla="*/ 1324675 h 1330325"/>
                  <a:gd name="connsiteX15" fmla="*/ 1420195 w 1722463"/>
                  <a:gd name="connsiteY15" fmla="*/ 1319630 h 1330325"/>
                  <a:gd name="connsiteX16" fmla="*/ 1419621 w 1722463"/>
                  <a:gd name="connsiteY16" fmla="*/ 1320162 h 1330325"/>
                  <a:gd name="connsiteX17" fmla="*/ 1378922 w 1722463"/>
                  <a:gd name="connsiteY17" fmla="*/ 1327211 h 1330325"/>
                  <a:gd name="connsiteX18" fmla="*/ 1343601 w 1722463"/>
                  <a:gd name="connsiteY18" fmla="*/ 1259349 h 1330325"/>
                  <a:gd name="connsiteX19" fmla="*/ 1361109 w 1722463"/>
                  <a:gd name="connsiteY19" fmla="*/ 1230769 h 1330325"/>
                  <a:gd name="connsiteX20" fmla="*/ 1375723 w 1722463"/>
                  <a:gd name="connsiteY20" fmla="*/ 1223350 h 1330325"/>
                  <a:gd name="connsiteX21" fmla="*/ 1383715 w 1722463"/>
                  <a:gd name="connsiteY21" fmla="*/ 1214122 h 1330325"/>
                  <a:gd name="connsiteX22" fmla="*/ 1348364 w 1722463"/>
                  <a:gd name="connsiteY22" fmla="*/ 821603 h 1330325"/>
                  <a:gd name="connsiteX23" fmla="*/ 1309713 w 1722463"/>
                  <a:gd name="connsiteY23" fmla="*/ 825500 h 1330325"/>
                  <a:gd name="connsiteX24" fmla="*/ 672425 w 1722463"/>
                  <a:gd name="connsiteY24" fmla="*/ 825499 h 1330325"/>
                  <a:gd name="connsiteX25" fmla="*/ 636844 w 1722463"/>
                  <a:gd name="connsiteY25" fmla="*/ 1220560 h 1330325"/>
                  <a:gd name="connsiteX26" fmla="*/ 660155 w 1722463"/>
                  <a:gd name="connsiteY26" fmla="*/ 1232396 h 1330325"/>
                  <a:gd name="connsiteX27" fmla="*/ 677664 w 1722463"/>
                  <a:gd name="connsiteY27" fmla="*/ 1260976 h 1330325"/>
                  <a:gd name="connsiteX28" fmla="*/ 642343 w 1722463"/>
                  <a:gd name="connsiteY28" fmla="*/ 1328838 h 1330325"/>
                  <a:gd name="connsiteX29" fmla="*/ 601643 w 1722463"/>
                  <a:gd name="connsiteY29" fmla="*/ 1321790 h 1330325"/>
                  <a:gd name="connsiteX30" fmla="*/ 600085 w 1722463"/>
                  <a:gd name="connsiteY30" fmla="*/ 1320346 h 1330325"/>
                  <a:gd name="connsiteX31" fmla="*/ 594131 w 1722463"/>
                  <a:gd name="connsiteY31" fmla="*/ 1324674 h 1330325"/>
                  <a:gd name="connsiteX32" fmla="*/ 573561 w 1722463"/>
                  <a:gd name="connsiteY32" fmla="*/ 1329151 h 1330325"/>
                  <a:gd name="connsiteX33" fmla="*/ 552992 w 1722463"/>
                  <a:gd name="connsiteY33" fmla="*/ 1324675 h 1330325"/>
                  <a:gd name="connsiteX34" fmla="*/ 546052 w 1722463"/>
                  <a:gd name="connsiteY34" fmla="*/ 1319630 h 1330325"/>
                  <a:gd name="connsiteX35" fmla="*/ 545478 w 1722463"/>
                  <a:gd name="connsiteY35" fmla="*/ 1320162 h 1330325"/>
                  <a:gd name="connsiteX36" fmla="*/ 504779 w 1722463"/>
                  <a:gd name="connsiteY36" fmla="*/ 1327211 h 1330325"/>
                  <a:gd name="connsiteX37" fmla="*/ 469458 w 1722463"/>
                  <a:gd name="connsiteY37" fmla="*/ 1259349 h 1330325"/>
                  <a:gd name="connsiteX38" fmla="*/ 486966 w 1722463"/>
                  <a:gd name="connsiteY38" fmla="*/ 1230769 h 1330325"/>
                  <a:gd name="connsiteX39" fmla="*/ 501579 w 1722463"/>
                  <a:gd name="connsiteY39" fmla="*/ 1223350 h 1330325"/>
                  <a:gd name="connsiteX40" fmla="*/ 509459 w 1722463"/>
                  <a:gd name="connsiteY40" fmla="*/ 1214253 h 1330325"/>
                  <a:gd name="connsiteX41" fmla="*/ 474446 w 1722463"/>
                  <a:gd name="connsiteY41" fmla="*/ 825499 h 1330325"/>
                  <a:gd name="connsiteX42" fmla="*/ 412750 w 1722463"/>
                  <a:gd name="connsiteY42" fmla="*/ 825499 h 1330325"/>
                  <a:gd name="connsiteX43" fmla="*/ 329566 w 1722463"/>
                  <a:gd name="connsiteY43" fmla="*/ 817113 h 1330325"/>
                  <a:gd name="connsiteX44" fmla="*/ 261629 w 1722463"/>
                  <a:gd name="connsiteY44" fmla="*/ 796024 h 1330325"/>
                  <a:gd name="connsiteX45" fmla="*/ 223388 w 1722463"/>
                  <a:gd name="connsiteY45" fmla="*/ 1220621 h 1330325"/>
                  <a:gd name="connsiteX46" fmla="*/ 246581 w 1722463"/>
                  <a:gd name="connsiteY46" fmla="*/ 1232396 h 1330325"/>
                  <a:gd name="connsiteX47" fmla="*/ 264090 w 1722463"/>
                  <a:gd name="connsiteY47" fmla="*/ 1260976 h 1330325"/>
                  <a:gd name="connsiteX48" fmla="*/ 228769 w 1722463"/>
                  <a:gd name="connsiteY48" fmla="*/ 1328838 h 1330325"/>
                  <a:gd name="connsiteX49" fmla="*/ 188069 w 1722463"/>
                  <a:gd name="connsiteY49" fmla="*/ 1321790 h 1330325"/>
                  <a:gd name="connsiteX50" fmla="*/ 186511 w 1722463"/>
                  <a:gd name="connsiteY50" fmla="*/ 1320346 h 1330325"/>
                  <a:gd name="connsiteX51" fmla="*/ 180557 w 1722463"/>
                  <a:gd name="connsiteY51" fmla="*/ 1324674 h 1330325"/>
                  <a:gd name="connsiteX52" fmla="*/ 159987 w 1722463"/>
                  <a:gd name="connsiteY52" fmla="*/ 1329151 h 1330325"/>
                  <a:gd name="connsiteX53" fmla="*/ 139418 w 1722463"/>
                  <a:gd name="connsiteY53" fmla="*/ 1324675 h 1330325"/>
                  <a:gd name="connsiteX54" fmla="*/ 132478 w 1722463"/>
                  <a:gd name="connsiteY54" fmla="*/ 1319630 h 1330325"/>
                  <a:gd name="connsiteX55" fmla="*/ 131904 w 1722463"/>
                  <a:gd name="connsiteY55" fmla="*/ 1320162 h 1330325"/>
                  <a:gd name="connsiteX56" fmla="*/ 91205 w 1722463"/>
                  <a:gd name="connsiteY56" fmla="*/ 1327211 h 1330325"/>
                  <a:gd name="connsiteX57" fmla="*/ 55884 w 1722463"/>
                  <a:gd name="connsiteY57" fmla="*/ 1259349 h 1330325"/>
                  <a:gd name="connsiteX58" fmla="*/ 73392 w 1722463"/>
                  <a:gd name="connsiteY58" fmla="*/ 1230769 h 1330325"/>
                  <a:gd name="connsiteX59" fmla="*/ 88005 w 1722463"/>
                  <a:gd name="connsiteY59" fmla="*/ 1223350 h 1330325"/>
                  <a:gd name="connsiteX60" fmla="*/ 95997 w 1722463"/>
                  <a:gd name="connsiteY60" fmla="*/ 1214123 h 1330325"/>
                  <a:gd name="connsiteX61" fmla="*/ 39457 w 1722463"/>
                  <a:gd name="connsiteY61" fmla="*/ 586346 h 1330325"/>
                  <a:gd name="connsiteX62" fmla="*/ 32436 w 1722463"/>
                  <a:gd name="connsiteY62" fmla="*/ 573410 h 1330325"/>
                  <a:gd name="connsiteX63" fmla="*/ 0 w 1722463"/>
                  <a:gd name="connsiteY63" fmla="*/ 412749 h 1330325"/>
                  <a:gd name="connsiteX64" fmla="*/ 0 w 1722463"/>
                  <a:gd name="connsiteY64" fmla="*/ 236902 h 1330325"/>
                  <a:gd name="connsiteX65" fmla="*/ 236902 w 1722463"/>
                  <a:gd name="connsiteY65" fmla="*/ 0 h 1330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722463" h="1330325">
                    <a:moveTo>
                      <a:pt x="236902" y="0"/>
                    </a:moveTo>
                    <a:lnTo>
                      <a:pt x="1485561" y="0"/>
                    </a:lnTo>
                    <a:cubicBezTo>
                      <a:pt x="1616398" y="0"/>
                      <a:pt x="1722463" y="106065"/>
                      <a:pt x="1722463" y="236902"/>
                    </a:cubicBezTo>
                    <a:lnTo>
                      <a:pt x="1722463" y="412750"/>
                    </a:lnTo>
                    <a:cubicBezTo>
                      <a:pt x="1722463" y="526728"/>
                      <a:pt x="1676265" y="629915"/>
                      <a:pt x="1601572" y="704608"/>
                    </a:cubicBezTo>
                    <a:lnTo>
                      <a:pt x="1554049" y="743818"/>
                    </a:lnTo>
                    <a:lnTo>
                      <a:pt x="1511107" y="1220621"/>
                    </a:lnTo>
                    <a:lnTo>
                      <a:pt x="1534298" y="1232396"/>
                    </a:lnTo>
                    <a:cubicBezTo>
                      <a:pt x="1542312" y="1239797"/>
                      <a:pt x="1548551" y="1249578"/>
                      <a:pt x="1551807" y="1260976"/>
                    </a:cubicBezTo>
                    <a:cubicBezTo>
                      <a:pt x="1560491" y="1291371"/>
                      <a:pt x="1544677" y="1321753"/>
                      <a:pt x="1516486" y="1328838"/>
                    </a:cubicBezTo>
                    <a:cubicBezTo>
                      <a:pt x="1502391" y="1332380"/>
                      <a:pt x="1487869" y="1329428"/>
                      <a:pt x="1475787" y="1321790"/>
                    </a:cubicBezTo>
                    <a:lnTo>
                      <a:pt x="1474228" y="1320346"/>
                    </a:lnTo>
                    <a:lnTo>
                      <a:pt x="1468274" y="1324674"/>
                    </a:lnTo>
                    <a:cubicBezTo>
                      <a:pt x="1461952" y="1327558"/>
                      <a:pt x="1455001" y="1329151"/>
                      <a:pt x="1447704" y="1329151"/>
                    </a:cubicBezTo>
                    <a:cubicBezTo>
                      <a:pt x="1440408" y="1329152"/>
                      <a:pt x="1433457" y="1327558"/>
                      <a:pt x="1427135" y="1324675"/>
                    </a:cubicBezTo>
                    <a:lnTo>
                      <a:pt x="1420195" y="1319630"/>
                    </a:lnTo>
                    <a:lnTo>
                      <a:pt x="1419621" y="1320162"/>
                    </a:lnTo>
                    <a:cubicBezTo>
                      <a:pt x="1407538" y="1327800"/>
                      <a:pt x="1393018" y="1330753"/>
                      <a:pt x="1378922" y="1327211"/>
                    </a:cubicBezTo>
                    <a:cubicBezTo>
                      <a:pt x="1350730" y="1320126"/>
                      <a:pt x="1334916" y="1289743"/>
                      <a:pt x="1343601" y="1259349"/>
                    </a:cubicBezTo>
                    <a:cubicBezTo>
                      <a:pt x="1346857" y="1247951"/>
                      <a:pt x="1353096" y="1238170"/>
                      <a:pt x="1361109" y="1230769"/>
                    </a:cubicBezTo>
                    <a:lnTo>
                      <a:pt x="1375723" y="1223350"/>
                    </a:lnTo>
                    <a:lnTo>
                      <a:pt x="1383715" y="1214122"/>
                    </a:lnTo>
                    <a:lnTo>
                      <a:pt x="1348364" y="821603"/>
                    </a:lnTo>
                    <a:lnTo>
                      <a:pt x="1309713" y="825500"/>
                    </a:lnTo>
                    <a:lnTo>
                      <a:pt x="672425" y="825499"/>
                    </a:lnTo>
                    <a:lnTo>
                      <a:pt x="636844" y="1220560"/>
                    </a:lnTo>
                    <a:lnTo>
                      <a:pt x="660155" y="1232396"/>
                    </a:lnTo>
                    <a:cubicBezTo>
                      <a:pt x="668169" y="1239797"/>
                      <a:pt x="674407" y="1249578"/>
                      <a:pt x="677664" y="1260976"/>
                    </a:cubicBezTo>
                    <a:cubicBezTo>
                      <a:pt x="686348" y="1291371"/>
                      <a:pt x="670534" y="1321753"/>
                      <a:pt x="642343" y="1328838"/>
                    </a:cubicBezTo>
                    <a:cubicBezTo>
                      <a:pt x="628247" y="1332380"/>
                      <a:pt x="613726" y="1329428"/>
                      <a:pt x="601643" y="1321790"/>
                    </a:cubicBezTo>
                    <a:lnTo>
                      <a:pt x="600085" y="1320346"/>
                    </a:lnTo>
                    <a:lnTo>
                      <a:pt x="594131" y="1324674"/>
                    </a:lnTo>
                    <a:cubicBezTo>
                      <a:pt x="587809" y="1327558"/>
                      <a:pt x="580858" y="1329151"/>
                      <a:pt x="573561" y="1329151"/>
                    </a:cubicBezTo>
                    <a:cubicBezTo>
                      <a:pt x="566265" y="1329152"/>
                      <a:pt x="559314" y="1327558"/>
                      <a:pt x="552992" y="1324675"/>
                    </a:cubicBezTo>
                    <a:lnTo>
                      <a:pt x="546052" y="1319630"/>
                    </a:lnTo>
                    <a:lnTo>
                      <a:pt x="545478" y="1320162"/>
                    </a:lnTo>
                    <a:cubicBezTo>
                      <a:pt x="533394" y="1327800"/>
                      <a:pt x="518874" y="1330753"/>
                      <a:pt x="504779" y="1327211"/>
                    </a:cubicBezTo>
                    <a:cubicBezTo>
                      <a:pt x="476587" y="1320126"/>
                      <a:pt x="460773" y="1289743"/>
                      <a:pt x="469458" y="1259349"/>
                    </a:cubicBezTo>
                    <a:cubicBezTo>
                      <a:pt x="472714" y="1247951"/>
                      <a:pt x="478953" y="1238170"/>
                      <a:pt x="486966" y="1230769"/>
                    </a:cubicBezTo>
                    <a:lnTo>
                      <a:pt x="501579" y="1223350"/>
                    </a:lnTo>
                    <a:lnTo>
                      <a:pt x="509459" y="1214253"/>
                    </a:lnTo>
                    <a:lnTo>
                      <a:pt x="474446" y="825499"/>
                    </a:lnTo>
                    <a:lnTo>
                      <a:pt x="412750" y="825499"/>
                    </a:lnTo>
                    <a:cubicBezTo>
                      <a:pt x="384255" y="825499"/>
                      <a:pt x="356435" y="822611"/>
                      <a:pt x="329566" y="817113"/>
                    </a:cubicBezTo>
                    <a:lnTo>
                      <a:pt x="261629" y="796024"/>
                    </a:lnTo>
                    <a:lnTo>
                      <a:pt x="223388" y="1220621"/>
                    </a:lnTo>
                    <a:lnTo>
                      <a:pt x="246581" y="1232396"/>
                    </a:lnTo>
                    <a:cubicBezTo>
                      <a:pt x="254595" y="1239797"/>
                      <a:pt x="260833" y="1249578"/>
                      <a:pt x="264090" y="1260976"/>
                    </a:cubicBezTo>
                    <a:cubicBezTo>
                      <a:pt x="272774" y="1291371"/>
                      <a:pt x="256960" y="1321753"/>
                      <a:pt x="228769" y="1328838"/>
                    </a:cubicBezTo>
                    <a:cubicBezTo>
                      <a:pt x="214673" y="1332380"/>
                      <a:pt x="200152" y="1329428"/>
                      <a:pt x="188069" y="1321790"/>
                    </a:cubicBezTo>
                    <a:lnTo>
                      <a:pt x="186511" y="1320346"/>
                    </a:lnTo>
                    <a:lnTo>
                      <a:pt x="180557" y="1324674"/>
                    </a:lnTo>
                    <a:cubicBezTo>
                      <a:pt x="174235" y="1327558"/>
                      <a:pt x="167284" y="1329151"/>
                      <a:pt x="159987" y="1329151"/>
                    </a:cubicBezTo>
                    <a:cubicBezTo>
                      <a:pt x="152691" y="1329152"/>
                      <a:pt x="145740" y="1327558"/>
                      <a:pt x="139418" y="1324675"/>
                    </a:cubicBezTo>
                    <a:lnTo>
                      <a:pt x="132478" y="1319630"/>
                    </a:lnTo>
                    <a:lnTo>
                      <a:pt x="131904" y="1320162"/>
                    </a:lnTo>
                    <a:cubicBezTo>
                      <a:pt x="119820" y="1327800"/>
                      <a:pt x="105300" y="1330753"/>
                      <a:pt x="91205" y="1327211"/>
                    </a:cubicBezTo>
                    <a:cubicBezTo>
                      <a:pt x="63013" y="1320126"/>
                      <a:pt x="47199" y="1289743"/>
                      <a:pt x="55884" y="1259349"/>
                    </a:cubicBezTo>
                    <a:cubicBezTo>
                      <a:pt x="59140" y="1247951"/>
                      <a:pt x="65379" y="1238170"/>
                      <a:pt x="73392" y="1230769"/>
                    </a:cubicBezTo>
                    <a:lnTo>
                      <a:pt x="88005" y="1223350"/>
                    </a:lnTo>
                    <a:lnTo>
                      <a:pt x="95997" y="1214123"/>
                    </a:lnTo>
                    <a:lnTo>
                      <a:pt x="39457" y="586346"/>
                    </a:lnTo>
                    <a:lnTo>
                      <a:pt x="32436" y="573410"/>
                    </a:lnTo>
                    <a:cubicBezTo>
                      <a:pt x="11550" y="524029"/>
                      <a:pt x="0" y="469738"/>
                      <a:pt x="0" y="412749"/>
                    </a:cubicBezTo>
                    <a:lnTo>
                      <a:pt x="0" y="236902"/>
                    </a:lnTo>
                    <a:cubicBezTo>
                      <a:pt x="0" y="106065"/>
                      <a:pt x="106065" y="0"/>
                      <a:pt x="236902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</a:srgbClr>
                  </a:gs>
                  <a:gs pos="54000">
                    <a:srgbClr val="FFC000"/>
                  </a:gs>
                  <a:gs pos="0">
                    <a:srgbClr val="FFC000">
                      <a:lumMod val="20000"/>
                      <a:lumOff val="8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8" name="四角形: 上の 2 つの角を丸める 907">
                <a:extLst>
                  <a:ext uri="{FF2B5EF4-FFF2-40B4-BE49-F238E27FC236}">
                    <a16:creationId xmlns:a16="http://schemas.microsoft.com/office/drawing/2014/main" id="{B6A715A8-6A3A-4CEF-BE7D-6500D6CB366D}"/>
                  </a:ext>
                </a:extLst>
              </p:cNvPr>
              <p:cNvSpPr/>
              <p:nvPr/>
            </p:nvSpPr>
            <p:spPr>
              <a:xfrm>
                <a:off x="912965" y="3516556"/>
                <a:ext cx="1064474" cy="996094"/>
              </a:xfrm>
              <a:prstGeom prst="round2SameRect">
                <a:avLst>
                  <a:gd name="adj1" fmla="val 30489"/>
                  <a:gd name="adj2" fmla="val 50000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9" name="四角形: 上の 2 つの角を丸める 908">
                <a:extLst>
                  <a:ext uri="{FF2B5EF4-FFF2-40B4-BE49-F238E27FC236}">
                    <a16:creationId xmlns:a16="http://schemas.microsoft.com/office/drawing/2014/main" id="{FEAC203D-95A7-42ED-BFC9-D82FB782CA84}"/>
                  </a:ext>
                </a:extLst>
              </p:cNvPr>
              <p:cNvSpPr/>
              <p:nvPr/>
            </p:nvSpPr>
            <p:spPr>
              <a:xfrm>
                <a:off x="1118956" y="4081493"/>
                <a:ext cx="652492" cy="453507"/>
              </a:xfrm>
              <a:prstGeom prst="round2SameRect">
                <a:avLst>
                  <a:gd name="adj1" fmla="val 50000"/>
                  <a:gd name="adj2" fmla="val 39683"/>
                </a:avLst>
              </a:pr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0" name="四角形: 上の 2 つの角を丸める 909">
                <a:extLst>
                  <a:ext uri="{FF2B5EF4-FFF2-40B4-BE49-F238E27FC236}">
                    <a16:creationId xmlns:a16="http://schemas.microsoft.com/office/drawing/2014/main" id="{028317C5-E986-400B-9614-1EF80A4D9069}"/>
                  </a:ext>
                </a:extLst>
              </p:cNvPr>
              <p:cNvSpPr/>
              <p:nvPr/>
            </p:nvSpPr>
            <p:spPr>
              <a:xfrm>
                <a:off x="1323743" y="4029971"/>
                <a:ext cx="242918" cy="158264"/>
              </a:xfrm>
              <a:prstGeom prst="round2SameRect">
                <a:avLst>
                  <a:gd name="adj1" fmla="val 42250"/>
                  <a:gd name="adj2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1" name="楕円 910">
                <a:extLst>
                  <a:ext uri="{FF2B5EF4-FFF2-40B4-BE49-F238E27FC236}">
                    <a16:creationId xmlns:a16="http://schemas.microsoft.com/office/drawing/2014/main" id="{C67662A1-AC71-4B27-8B44-D68F495BC5A2}"/>
                  </a:ext>
                </a:extLst>
              </p:cNvPr>
              <p:cNvSpPr/>
              <p:nvPr/>
            </p:nvSpPr>
            <p:spPr>
              <a:xfrm>
                <a:off x="1388037" y="4050390"/>
                <a:ext cx="114330" cy="31104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2" name="月 911">
                <a:extLst>
                  <a:ext uri="{FF2B5EF4-FFF2-40B4-BE49-F238E27FC236}">
                    <a16:creationId xmlns:a16="http://schemas.microsoft.com/office/drawing/2014/main" id="{4CE87536-5EED-448D-8A44-ED20D6F4509D}"/>
                  </a:ext>
                </a:extLst>
              </p:cNvPr>
              <p:cNvSpPr/>
              <p:nvPr/>
            </p:nvSpPr>
            <p:spPr>
              <a:xfrm rot="5400000">
                <a:off x="1423432" y="4073272"/>
                <a:ext cx="45719" cy="593162"/>
              </a:xfrm>
              <a:prstGeom prst="moon">
                <a:avLst>
                  <a:gd name="adj" fmla="val 68188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E1200446-928F-4FD1-ABB4-9B31A35BD60D}"/>
                  </a:ext>
                </a:extLst>
              </p:cNvPr>
              <p:cNvSpPr/>
              <p:nvPr/>
            </p:nvSpPr>
            <p:spPr>
              <a:xfrm>
                <a:off x="912965" y="3516556"/>
                <a:ext cx="1064474" cy="510522"/>
              </a:xfrm>
              <a:custGeom>
                <a:avLst/>
                <a:gdLst>
                  <a:gd name="connsiteX0" fmla="*/ 303699 w 1064474"/>
                  <a:gd name="connsiteY0" fmla="*/ 0 h 510522"/>
                  <a:gd name="connsiteX1" fmla="*/ 760775 w 1064474"/>
                  <a:gd name="connsiteY1" fmla="*/ 0 h 510522"/>
                  <a:gd name="connsiteX2" fmla="*/ 1064474 w 1064474"/>
                  <a:gd name="connsiteY2" fmla="*/ 303699 h 510522"/>
                  <a:gd name="connsiteX3" fmla="*/ 1064474 w 1064474"/>
                  <a:gd name="connsiteY3" fmla="*/ 498047 h 510522"/>
                  <a:gd name="connsiteX4" fmla="*/ 1063216 w 1064474"/>
                  <a:gd name="connsiteY4" fmla="*/ 510522 h 510522"/>
                  <a:gd name="connsiteX5" fmla="*/ 1040922 w 1064474"/>
                  <a:gd name="connsiteY5" fmla="*/ 438702 h 510522"/>
                  <a:gd name="connsiteX6" fmla="*/ 574136 w 1064474"/>
                  <a:gd name="connsiteY6" fmla="*/ 129295 h 510522"/>
                  <a:gd name="connsiteX7" fmla="*/ 490338 w 1064474"/>
                  <a:gd name="connsiteY7" fmla="*/ 129295 h 510522"/>
                  <a:gd name="connsiteX8" fmla="*/ 23552 w 1064474"/>
                  <a:gd name="connsiteY8" fmla="*/ 438702 h 510522"/>
                  <a:gd name="connsiteX9" fmla="*/ 1258 w 1064474"/>
                  <a:gd name="connsiteY9" fmla="*/ 510522 h 510522"/>
                  <a:gd name="connsiteX10" fmla="*/ 0 w 1064474"/>
                  <a:gd name="connsiteY10" fmla="*/ 498047 h 510522"/>
                  <a:gd name="connsiteX11" fmla="*/ 0 w 1064474"/>
                  <a:gd name="connsiteY11" fmla="*/ 303699 h 510522"/>
                  <a:gd name="connsiteX12" fmla="*/ 303699 w 1064474"/>
                  <a:gd name="connsiteY12" fmla="*/ 0 h 5105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4474" h="510522">
                    <a:moveTo>
                      <a:pt x="303699" y="0"/>
                    </a:moveTo>
                    <a:lnTo>
                      <a:pt x="760775" y="0"/>
                    </a:lnTo>
                    <a:cubicBezTo>
                      <a:pt x="928503" y="0"/>
                      <a:pt x="1064474" y="135971"/>
                      <a:pt x="1064474" y="303699"/>
                    </a:cubicBezTo>
                    <a:lnTo>
                      <a:pt x="1064474" y="498047"/>
                    </a:lnTo>
                    <a:lnTo>
                      <a:pt x="1063216" y="510522"/>
                    </a:lnTo>
                    <a:lnTo>
                      <a:pt x="1040922" y="438702"/>
                    </a:lnTo>
                    <a:cubicBezTo>
                      <a:pt x="964017" y="256876"/>
                      <a:pt x="783976" y="129295"/>
                      <a:pt x="574136" y="129295"/>
                    </a:cubicBezTo>
                    <a:lnTo>
                      <a:pt x="490338" y="129295"/>
                    </a:lnTo>
                    <a:cubicBezTo>
                      <a:pt x="280499" y="129295"/>
                      <a:pt x="100457" y="256876"/>
                      <a:pt x="23552" y="438702"/>
                    </a:cubicBezTo>
                    <a:lnTo>
                      <a:pt x="1258" y="510522"/>
                    </a:lnTo>
                    <a:lnTo>
                      <a:pt x="0" y="498047"/>
                    </a:lnTo>
                    <a:lnTo>
                      <a:pt x="0" y="303699"/>
                    </a:lnTo>
                    <a:cubicBezTo>
                      <a:pt x="0" y="135971"/>
                      <a:pt x="135971" y="0"/>
                      <a:pt x="30369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</a:srgbClr>
                  </a:gs>
                  <a:gs pos="54000">
                    <a:srgbClr val="FFC000"/>
                  </a:gs>
                  <a:gs pos="0">
                    <a:srgbClr val="FFC000">
                      <a:lumMod val="20000"/>
                      <a:lumOff val="8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4" name="四角形: 角を丸くする 913">
                <a:extLst>
                  <a:ext uri="{FF2B5EF4-FFF2-40B4-BE49-F238E27FC236}">
                    <a16:creationId xmlns:a16="http://schemas.microsoft.com/office/drawing/2014/main" id="{E55F0EE0-A3AA-4AB3-8FAA-7C8365B3D1DD}"/>
                  </a:ext>
                </a:extLst>
              </p:cNvPr>
              <p:cNvSpPr/>
              <p:nvPr/>
            </p:nvSpPr>
            <p:spPr>
              <a:xfrm rot="900000">
                <a:off x="1060108" y="3647502"/>
                <a:ext cx="263635" cy="8121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5" name="四角形: 角を丸くする 914">
                <a:extLst>
                  <a:ext uri="{FF2B5EF4-FFF2-40B4-BE49-F238E27FC236}">
                    <a16:creationId xmlns:a16="http://schemas.microsoft.com/office/drawing/2014/main" id="{9A9A398E-FABA-42D9-91F2-0C6E9CFE7BC5}"/>
                  </a:ext>
                </a:extLst>
              </p:cNvPr>
              <p:cNvSpPr/>
              <p:nvPr/>
            </p:nvSpPr>
            <p:spPr>
              <a:xfrm rot="20700000" flipH="1">
                <a:off x="1556829" y="3647502"/>
                <a:ext cx="263635" cy="81212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6" name="楕円 915">
                <a:extLst>
                  <a:ext uri="{FF2B5EF4-FFF2-40B4-BE49-F238E27FC236}">
                    <a16:creationId xmlns:a16="http://schemas.microsoft.com/office/drawing/2014/main" id="{4BDD4D73-EEB6-484E-8503-1521DCC2287B}"/>
                  </a:ext>
                </a:extLst>
              </p:cNvPr>
              <p:cNvSpPr/>
              <p:nvPr/>
            </p:nvSpPr>
            <p:spPr>
              <a:xfrm>
                <a:off x="1094014" y="3829050"/>
                <a:ext cx="180224" cy="18022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7" name="楕円 916">
                <a:extLst>
                  <a:ext uri="{FF2B5EF4-FFF2-40B4-BE49-F238E27FC236}">
                    <a16:creationId xmlns:a16="http://schemas.microsoft.com/office/drawing/2014/main" id="{9DF0CCA9-F35D-48B9-A1EB-00D6F2C0FAFA}"/>
                  </a:ext>
                </a:extLst>
              </p:cNvPr>
              <p:cNvSpPr/>
              <p:nvPr/>
            </p:nvSpPr>
            <p:spPr>
              <a:xfrm flipV="1">
                <a:off x="1149710" y="3856016"/>
                <a:ext cx="70780" cy="7078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8" name="楕円 917">
                <a:extLst>
                  <a:ext uri="{FF2B5EF4-FFF2-40B4-BE49-F238E27FC236}">
                    <a16:creationId xmlns:a16="http://schemas.microsoft.com/office/drawing/2014/main" id="{339DBBA7-A632-4606-9B35-77B8DFB24212}"/>
                  </a:ext>
                </a:extLst>
              </p:cNvPr>
              <p:cNvSpPr/>
              <p:nvPr/>
            </p:nvSpPr>
            <p:spPr>
              <a:xfrm>
                <a:off x="1608364" y="3829050"/>
                <a:ext cx="180224" cy="180224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9" name="楕円 918">
                <a:extLst>
                  <a:ext uri="{FF2B5EF4-FFF2-40B4-BE49-F238E27FC236}">
                    <a16:creationId xmlns:a16="http://schemas.microsoft.com/office/drawing/2014/main" id="{BDC22318-419C-4235-8350-80CAE5C28A9A}"/>
                  </a:ext>
                </a:extLst>
              </p:cNvPr>
              <p:cNvSpPr/>
              <p:nvPr/>
            </p:nvSpPr>
            <p:spPr>
              <a:xfrm flipV="1">
                <a:off x="1664060" y="3856016"/>
                <a:ext cx="70780" cy="7078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90" name="グループ化 789">
              <a:extLst>
                <a:ext uri="{FF2B5EF4-FFF2-40B4-BE49-F238E27FC236}">
                  <a16:creationId xmlns:a16="http://schemas.microsoft.com/office/drawing/2014/main" id="{BA2B8575-3D30-488F-AE69-52AA5B6B07DA}"/>
                </a:ext>
              </a:extLst>
            </p:cNvPr>
            <p:cNvGrpSpPr/>
            <p:nvPr/>
          </p:nvGrpSpPr>
          <p:grpSpPr>
            <a:xfrm>
              <a:off x="4058458" y="3279851"/>
              <a:ext cx="1284012" cy="1597167"/>
              <a:chOff x="4465233" y="1164557"/>
              <a:chExt cx="1031215" cy="1282716"/>
            </a:xfrm>
          </p:grpSpPr>
          <p:grpSp>
            <p:nvGrpSpPr>
              <p:cNvPr id="878" name="グループ化 877">
                <a:extLst>
                  <a:ext uri="{FF2B5EF4-FFF2-40B4-BE49-F238E27FC236}">
                    <a16:creationId xmlns:a16="http://schemas.microsoft.com/office/drawing/2014/main" id="{CED3BE92-11D0-4B09-B2B2-8D0739CDA82E}"/>
                  </a:ext>
                </a:extLst>
              </p:cNvPr>
              <p:cNvGrpSpPr/>
              <p:nvPr/>
            </p:nvGrpSpPr>
            <p:grpSpPr>
              <a:xfrm>
                <a:off x="4465233" y="1772147"/>
                <a:ext cx="993960" cy="675126"/>
                <a:chOff x="2196994" y="4331068"/>
                <a:chExt cx="1296071" cy="880331"/>
              </a:xfrm>
            </p:grpSpPr>
            <p:sp>
              <p:nvSpPr>
                <p:cNvPr id="894" name="フリーフォーム 261">
                  <a:extLst>
                    <a:ext uri="{FF2B5EF4-FFF2-40B4-BE49-F238E27FC236}">
                      <a16:creationId xmlns:a16="http://schemas.microsoft.com/office/drawing/2014/main" id="{F4EFCEF2-4742-4029-B983-D85BE2C63DCB}"/>
                    </a:ext>
                  </a:extLst>
                </p:cNvPr>
                <p:cNvSpPr/>
                <p:nvPr/>
              </p:nvSpPr>
              <p:spPr>
                <a:xfrm rot="21113880" flipH="1">
                  <a:off x="2494541" y="4543666"/>
                  <a:ext cx="167704" cy="135488"/>
                </a:xfrm>
                <a:custGeom>
                  <a:avLst/>
                  <a:gdLst>
                    <a:gd name="connsiteX0" fmla="*/ 3031 w 167609"/>
                    <a:gd name="connsiteY0" fmla="*/ 133583 h 135325"/>
                    <a:gd name="connsiteX1" fmla="*/ 26843 w 167609"/>
                    <a:gd name="connsiteY1" fmla="*/ 31189 h 135325"/>
                    <a:gd name="connsiteX2" fmla="*/ 117331 w 167609"/>
                    <a:gd name="connsiteY2" fmla="*/ 233 h 135325"/>
                    <a:gd name="connsiteX3" fmla="*/ 167337 w 167609"/>
                    <a:gd name="connsiteY3" fmla="*/ 43096 h 135325"/>
                    <a:gd name="connsiteX4" fmla="*/ 136381 w 167609"/>
                    <a:gd name="connsiteY4" fmla="*/ 45477 h 135325"/>
                    <a:gd name="connsiteX5" fmla="*/ 114949 w 167609"/>
                    <a:gd name="connsiteY5" fmla="*/ 33571 h 135325"/>
                    <a:gd name="connsiteX6" fmla="*/ 98281 w 167609"/>
                    <a:gd name="connsiteY6" fmla="*/ 57383 h 135325"/>
                    <a:gd name="connsiteX7" fmla="*/ 143524 w 167609"/>
                    <a:gd name="connsiteY7" fmla="*/ 69289 h 135325"/>
                    <a:gd name="connsiteX8" fmla="*/ 138762 w 167609"/>
                    <a:gd name="connsiteY8" fmla="*/ 102627 h 135325"/>
                    <a:gd name="connsiteX9" fmla="*/ 83993 w 167609"/>
                    <a:gd name="connsiteY9" fmla="*/ 97864 h 135325"/>
                    <a:gd name="connsiteX10" fmla="*/ 3031 w 167609"/>
                    <a:gd name="connsiteY10" fmla="*/ 133583 h 135325"/>
                    <a:gd name="connsiteX0" fmla="*/ 3031 w 168134"/>
                    <a:gd name="connsiteY0" fmla="*/ 133583 h 135325"/>
                    <a:gd name="connsiteX1" fmla="*/ 26843 w 168134"/>
                    <a:gd name="connsiteY1" fmla="*/ 31189 h 135325"/>
                    <a:gd name="connsiteX2" fmla="*/ 117331 w 168134"/>
                    <a:gd name="connsiteY2" fmla="*/ 233 h 135325"/>
                    <a:gd name="connsiteX3" fmla="*/ 167337 w 168134"/>
                    <a:gd name="connsiteY3" fmla="*/ 43096 h 135325"/>
                    <a:gd name="connsiteX4" fmla="*/ 136381 w 168134"/>
                    <a:gd name="connsiteY4" fmla="*/ 45477 h 135325"/>
                    <a:gd name="connsiteX5" fmla="*/ 114949 w 168134"/>
                    <a:gd name="connsiteY5" fmla="*/ 33571 h 135325"/>
                    <a:gd name="connsiteX6" fmla="*/ 98281 w 168134"/>
                    <a:gd name="connsiteY6" fmla="*/ 57383 h 135325"/>
                    <a:gd name="connsiteX7" fmla="*/ 143524 w 168134"/>
                    <a:gd name="connsiteY7" fmla="*/ 69289 h 135325"/>
                    <a:gd name="connsiteX8" fmla="*/ 138762 w 168134"/>
                    <a:gd name="connsiteY8" fmla="*/ 102627 h 135325"/>
                    <a:gd name="connsiteX9" fmla="*/ 83993 w 168134"/>
                    <a:gd name="connsiteY9" fmla="*/ 97864 h 135325"/>
                    <a:gd name="connsiteX10" fmla="*/ 3031 w 168134"/>
                    <a:gd name="connsiteY10" fmla="*/ 133583 h 135325"/>
                    <a:gd name="connsiteX0" fmla="*/ 3031 w 167704"/>
                    <a:gd name="connsiteY0" fmla="*/ 133583 h 135325"/>
                    <a:gd name="connsiteX1" fmla="*/ 26843 w 167704"/>
                    <a:gd name="connsiteY1" fmla="*/ 31189 h 135325"/>
                    <a:gd name="connsiteX2" fmla="*/ 117331 w 167704"/>
                    <a:gd name="connsiteY2" fmla="*/ 233 h 135325"/>
                    <a:gd name="connsiteX3" fmla="*/ 167337 w 167704"/>
                    <a:gd name="connsiteY3" fmla="*/ 43096 h 135325"/>
                    <a:gd name="connsiteX4" fmla="*/ 138762 w 167704"/>
                    <a:gd name="connsiteY4" fmla="*/ 43096 h 135325"/>
                    <a:gd name="connsiteX5" fmla="*/ 114949 w 167704"/>
                    <a:gd name="connsiteY5" fmla="*/ 33571 h 135325"/>
                    <a:gd name="connsiteX6" fmla="*/ 98281 w 167704"/>
                    <a:gd name="connsiteY6" fmla="*/ 57383 h 135325"/>
                    <a:gd name="connsiteX7" fmla="*/ 143524 w 167704"/>
                    <a:gd name="connsiteY7" fmla="*/ 69289 h 135325"/>
                    <a:gd name="connsiteX8" fmla="*/ 138762 w 167704"/>
                    <a:gd name="connsiteY8" fmla="*/ 102627 h 135325"/>
                    <a:gd name="connsiteX9" fmla="*/ 83993 w 167704"/>
                    <a:gd name="connsiteY9" fmla="*/ 97864 h 135325"/>
                    <a:gd name="connsiteX10" fmla="*/ 3031 w 167704"/>
                    <a:gd name="connsiteY10" fmla="*/ 133583 h 135325"/>
                    <a:gd name="connsiteX0" fmla="*/ 3031 w 167704"/>
                    <a:gd name="connsiteY0" fmla="*/ 133583 h 135458"/>
                    <a:gd name="connsiteX1" fmla="*/ 26843 w 167704"/>
                    <a:gd name="connsiteY1" fmla="*/ 31189 h 135458"/>
                    <a:gd name="connsiteX2" fmla="*/ 117331 w 167704"/>
                    <a:gd name="connsiteY2" fmla="*/ 233 h 135458"/>
                    <a:gd name="connsiteX3" fmla="*/ 167337 w 167704"/>
                    <a:gd name="connsiteY3" fmla="*/ 43096 h 135458"/>
                    <a:gd name="connsiteX4" fmla="*/ 138762 w 167704"/>
                    <a:gd name="connsiteY4" fmla="*/ 43096 h 135458"/>
                    <a:gd name="connsiteX5" fmla="*/ 114949 w 167704"/>
                    <a:gd name="connsiteY5" fmla="*/ 33571 h 135458"/>
                    <a:gd name="connsiteX6" fmla="*/ 98281 w 167704"/>
                    <a:gd name="connsiteY6" fmla="*/ 57383 h 135458"/>
                    <a:gd name="connsiteX7" fmla="*/ 143524 w 167704"/>
                    <a:gd name="connsiteY7" fmla="*/ 69289 h 135458"/>
                    <a:gd name="connsiteX8" fmla="*/ 138762 w 167704"/>
                    <a:gd name="connsiteY8" fmla="*/ 102627 h 135458"/>
                    <a:gd name="connsiteX9" fmla="*/ 83993 w 167704"/>
                    <a:gd name="connsiteY9" fmla="*/ 97864 h 135458"/>
                    <a:gd name="connsiteX10" fmla="*/ 3031 w 167704"/>
                    <a:gd name="connsiteY10" fmla="*/ 133583 h 135458"/>
                    <a:gd name="connsiteX0" fmla="*/ 3031 w 167704"/>
                    <a:gd name="connsiteY0" fmla="*/ 133583 h 135458"/>
                    <a:gd name="connsiteX1" fmla="*/ 26843 w 167704"/>
                    <a:gd name="connsiteY1" fmla="*/ 31189 h 135458"/>
                    <a:gd name="connsiteX2" fmla="*/ 117331 w 167704"/>
                    <a:gd name="connsiteY2" fmla="*/ 233 h 135458"/>
                    <a:gd name="connsiteX3" fmla="*/ 167337 w 167704"/>
                    <a:gd name="connsiteY3" fmla="*/ 43096 h 135458"/>
                    <a:gd name="connsiteX4" fmla="*/ 138762 w 167704"/>
                    <a:gd name="connsiteY4" fmla="*/ 43096 h 135458"/>
                    <a:gd name="connsiteX5" fmla="*/ 114949 w 167704"/>
                    <a:gd name="connsiteY5" fmla="*/ 33571 h 135458"/>
                    <a:gd name="connsiteX6" fmla="*/ 98281 w 167704"/>
                    <a:gd name="connsiteY6" fmla="*/ 57383 h 135458"/>
                    <a:gd name="connsiteX7" fmla="*/ 145905 w 167704"/>
                    <a:gd name="connsiteY7" fmla="*/ 74052 h 135458"/>
                    <a:gd name="connsiteX8" fmla="*/ 138762 w 167704"/>
                    <a:gd name="connsiteY8" fmla="*/ 102627 h 135458"/>
                    <a:gd name="connsiteX9" fmla="*/ 83993 w 167704"/>
                    <a:gd name="connsiteY9" fmla="*/ 97864 h 135458"/>
                    <a:gd name="connsiteX10" fmla="*/ 3031 w 167704"/>
                    <a:gd name="connsiteY10" fmla="*/ 133583 h 135458"/>
                    <a:gd name="connsiteX0" fmla="*/ 3031 w 167704"/>
                    <a:gd name="connsiteY0" fmla="*/ 133583 h 135458"/>
                    <a:gd name="connsiteX1" fmla="*/ 26843 w 167704"/>
                    <a:gd name="connsiteY1" fmla="*/ 31189 h 135458"/>
                    <a:gd name="connsiteX2" fmla="*/ 117331 w 167704"/>
                    <a:gd name="connsiteY2" fmla="*/ 233 h 135458"/>
                    <a:gd name="connsiteX3" fmla="*/ 167337 w 167704"/>
                    <a:gd name="connsiteY3" fmla="*/ 43096 h 135458"/>
                    <a:gd name="connsiteX4" fmla="*/ 138762 w 167704"/>
                    <a:gd name="connsiteY4" fmla="*/ 43096 h 135458"/>
                    <a:gd name="connsiteX5" fmla="*/ 114949 w 167704"/>
                    <a:gd name="connsiteY5" fmla="*/ 33571 h 135458"/>
                    <a:gd name="connsiteX6" fmla="*/ 98281 w 167704"/>
                    <a:gd name="connsiteY6" fmla="*/ 57383 h 135458"/>
                    <a:gd name="connsiteX7" fmla="*/ 145905 w 167704"/>
                    <a:gd name="connsiteY7" fmla="*/ 74052 h 135458"/>
                    <a:gd name="connsiteX8" fmla="*/ 138762 w 167704"/>
                    <a:gd name="connsiteY8" fmla="*/ 102627 h 135458"/>
                    <a:gd name="connsiteX9" fmla="*/ 83993 w 167704"/>
                    <a:gd name="connsiteY9" fmla="*/ 97864 h 135458"/>
                    <a:gd name="connsiteX10" fmla="*/ 3031 w 167704"/>
                    <a:gd name="connsiteY10" fmla="*/ 133583 h 135458"/>
                    <a:gd name="connsiteX0" fmla="*/ 3031 w 167704"/>
                    <a:gd name="connsiteY0" fmla="*/ 133583 h 135458"/>
                    <a:gd name="connsiteX1" fmla="*/ 26843 w 167704"/>
                    <a:gd name="connsiteY1" fmla="*/ 31189 h 135458"/>
                    <a:gd name="connsiteX2" fmla="*/ 117331 w 167704"/>
                    <a:gd name="connsiteY2" fmla="*/ 233 h 135458"/>
                    <a:gd name="connsiteX3" fmla="*/ 167337 w 167704"/>
                    <a:gd name="connsiteY3" fmla="*/ 43096 h 135458"/>
                    <a:gd name="connsiteX4" fmla="*/ 138762 w 167704"/>
                    <a:gd name="connsiteY4" fmla="*/ 43096 h 135458"/>
                    <a:gd name="connsiteX5" fmla="*/ 114949 w 167704"/>
                    <a:gd name="connsiteY5" fmla="*/ 33571 h 135458"/>
                    <a:gd name="connsiteX6" fmla="*/ 98281 w 167704"/>
                    <a:gd name="connsiteY6" fmla="*/ 57383 h 135458"/>
                    <a:gd name="connsiteX7" fmla="*/ 145905 w 167704"/>
                    <a:gd name="connsiteY7" fmla="*/ 74052 h 135458"/>
                    <a:gd name="connsiteX8" fmla="*/ 138762 w 167704"/>
                    <a:gd name="connsiteY8" fmla="*/ 102627 h 135458"/>
                    <a:gd name="connsiteX9" fmla="*/ 83993 w 167704"/>
                    <a:gd name="connsiteY9" fmla="*/ 97864 h 135458"/>
                    <a:gd name="connsiteX10" fmla="*/ 3031 w 167704"/>
                    <a:gd name="connsiteY10" fmla="*/ 133583 h 135458"/>
                    <a:gd name="connsiteX0" fmla="*/ 3031 w 167704"/>
                    <a:gd name="connsiteY0" fmla="*/ 133583 h 135488"/>
                    <a:gd name="connsiteX1" fmla="*/ 26843 w 167704"/>
                    <a:gd name="connsiteY1" fmla="*/ 31189 h 135488"/>
                    <a:gd name="connsiteX2" fmla="*/ 117331 w 167704"/>
                    <a:gd name="connsiteY2" fmla="*/ 233 h 135488"/>
                    <a:gd name="connsiteX3" fmla="*/ 167337 w 167704"/>
                    <a:gd name="connsiteY3" fmla="*/ 43096 h 135488"/>
                    <a:gd name="connsiteX4" fmla="*/ 138762 w 167704"/>
                    <a:gd name="connsiteY4" fmla="*/ 43096 h 135488"/>
                    <a:gd name="connsiteX5" fmla="*/ 114949 w 167704"/>
                    <a:gd name="connsiteY5" fmla="*/ 33571 h 135488"/>
                    <a:gd name="connsiteX6" fmla="*/ 98281 w 167704"/>
                    <a:gd name="connsiteY6" fmla="*/ 57383 h 135488"/>
                    <a:gd name="connsiteX7" fmla="*/ 145905 w 167704"/>
                    <a:gd name="connsiteY7" fmla="*/ 74052 h 135488"/>
                    <a:gd name="connsiteX8" fmla="*/ 134000 w 167704"/>
                    <a:gd name="connsiteY8" fmla="*/ 97864 h 135488"/>
                    <a:gd name="connsiteX9" fmla="*/ 83993 w 167704"/>
                    <a:gd name="connsiteY9" fmla="*/ 97864 h 135488"/>
                    <a:gd name="connsiteX10" fmla="*/ 3031 w 167704"/>
                    <a:gd name="connsiteY10" fmla="*/ 133583 h 135488"/>
                    <a:gd name="connsiteX0" fmla="*/ 3031 w 167704"/>
                    <a:gd name="connsiteY0" fmla="*/ 133583 h 135488"/>
                    <a:gd name="connsiteX1" fmla="*/ 26843 w 167704"/>
                    <a:gd name="connsiteY1" fmla="*/ 31189 h 135488"/>
                    <a:gd name="connsiteX2" fmla="*/ 117331 w 167704"/>
                    <a:gd name="connsiteY2" fmla="*/ 233 h 135488"/>
                    <a:gd name="connsiteX3" fmla="*/ 167337 w 167704"/>
                    <a:gd name="connsiteY3" fmla="*/ 43096 h 135488"/>
                    <a:gd name="connsiteX4" fmla="*/ 138762 w 167704"/>
                    <a:gd name="connsiteY4" fmla="*/ 43096 h 135488"/>
                    <a:gd name="connsiteX5" fmla="*/ 114949 w 167704"/>
                    <a:gd name="connsiteY5" fmla="*/ 33571 h 135488"/>
                    <a:gd name="connsiteX6" fmla="*/ 98281 w 167704"/>
                    <a:gd name="connsiteY6" fmla="*/ 57383 h 135488"/>
                    <a:gd name="connsiteX7" fmla="*/ 145905 w 167704"/>
                    <a:gd name="connsiteY7" fmla="*/ 74052 h 135488"/>
                    <a:gd name="connsiteX8" fmla="*/ 134000 w 167704"/>
                    <a:gd name="connsiteY8" fmla="*/ 97864 h 135488"/>
                    <a:gd name="connsiteX9" fmla="*/ 83993 w 167704"/>
                    <a:gd name="connsiteY9" fmla="*/ 97864 h 135488"/>
                    <a:gd name="connsiteX10" fmla="*/ 3031 w 167704"/>
                    <a:gd name="connsiteY10" fmla="*/ 133583 h 135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7704" h="135488">
                      <a:moveTo>
                        <a:pt x="3031" y="133583"/>
                      </a:moveTo>
                      <a:cubicBezTo>
                        <a:pt x="-6494" y="122470"/>
                        <a:pt x="7793" y="53414"/>
                        <a:pt x="26843" y="31189"/>
                      </a:cubicBezTo>
                      <a:cubicBezTo>
                        <a:pt x="45893" y="8964"/>
                        <a:pt x="93915" y="-1752"/>
                        <a:pt x="117331" y="233"/>
                      </a:cubicBezTo>
                      <a:cubicBezTo>
                        <a:pt x="140747" y="2218"/>
                        <a:pt x="163765" y="35952"/>
                        <a:pt x="167337" y="43096"/>
                      </a:cubicBezTo>
                      <a:cubicBezTo>
                        <a:pt x="170909" y="50240"/>
                        <a:pt x="147493" y="44684"/>
                        <a:pt x="138762" y="43096"/>
                      </a:cubicBezTo>
                      <a:cubicBezTo>
                        <a:pt x="130031" y="41508"/>
                        <a:pt x="121696" y="31190"/>
                        <a:pt x="114949" y="33571"/>
                      </a:cubicBezTo>
                      <a:cubicBezTo>
                        <a:pt x="108202" y="35952"/>
                        <a:pt x="93122" y="50636"/>
                        <a:pt x="98281" y="57383"/>
                      </a:cubicBezTo>
                      <a:cubicBezTo>
                        <a:pt x="103440" y="64130"/>
                        <a:pt x="139952" y="67305"/>
                        <a:pt x="145905" y="74052"/>
                      </a:cubicBezTo>
                      <a:cubicBezTo>
                        <a:pt x="151858" y="80799"/>
                        <a:pt x="160591" y="97864"/>
                        <a:pt x="134000" y="97864"/>
                      </a:cubicBezTo>
                      <a:cubicBezTo>
                        <a:pt x="124078" y="102626"/>
                        <a:pt x="105821" y="91911"/>
                        <a:pt x="83993" y="97864"/>
                      </a:cubicBezTo>
                      <a:cubicBezTo>
                        <a:pt x="62165" y="103817"/>
                        <a:pt x="12556" y="144696"/>
                        <a:pt x="3031" y="133583"/>
                      </a:cubicBezTo>
                      <a:close/>
                    </a:path>
                  </a:pathLst>
                </a:custGeom>
                <a:solidFill>
                  <a:srgbClr val="F19E65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5" name="フリーフォーム 262">
                  <a:extLst>
                    <a:ext uri="{FF2B5EF4-FFF2-40B4-BE49-F238E27FC236}">
                      <a16:creationId xmlns:a16="http://schemas.microsoft.com/office/drawing/2014/main" id="{D5604DA9-720C-46E3-9F0F-DF29BE2E30D0}"/>
                    </a:ext>
                  </a:extLst>
                </p:cNvPr>
                <p:cNvSpPr/>
                <p:nvPr/>
              </p:nvSpPr>
              <p:spPr>
                <a:xfrm rot="21367475">
                  <a:off x="2196994" y="5083382"/>
                  <a:ext cx="317131" cy="113904"/>
                </a:xfrm>
                <a:custGeom>
                  <a:avLst/>
                  <a:gdLst>
                    <a:gd name="connsiteX0" fmla="*/ 288494 w 319491"/>
                    <a:gd name="connsiteY0" fmla="*/ 10338 h 122384"/>
                    <a:gd name="connsiteX1" fmla="*/ 319450 w 319491"/>
                    <a:gd name="connsiteY1" fmla="*/ 88919 h 122384"/>
                    <a:gd name="connsiteX2" fmla="*/ 283731 w 319491"/>
                    <a:gd name="connsiteY2" fmla="*/ 122257 h 122384"/>
                    <a:gd name="connsiteX3" fmla="*/ 202769 w 319491"/>
                    <a:gd name="connsiteY3" fmla="*/ 100826 h 122384"/>
                    <a:gd name="connsiteX4" fmla="*/ 133713 w 319491"/>
                    <a:gd name="connsiteY4" fmla="*/ 112732 h 122384"/>
                    <a:gd name="connsiteX5" fmla="*/ 71800 w 319491"/>
                    <a:gd name="connsiteY5" fmla="*/ 96063 h 122384"/>
                    <a:gd name="connsiteX6" fmla="*/ 33700 w 319491"/>
                    <a:gd name="connsiteY6" fmla="*/ 105588 h 122384"/>
                    <a:gd name="connsiteX7" fmla="*/ 363 w 319491"/>
                    <a:gd name="connsiteY7" fmla="*/ 79394 h 122384"/>
                    <a:gd name="connsiteX8" fmla="*/ 17031 w 319491"/>
                    <a:gd name="connsiteY8" fmla="*/ 53201 h 122384"/>
                    <a:gd name="connsiteX9" fmla="*/ 33700 w 319491"/>
                    <a:gd name="connsiteY9" fmla="*/ 53201 h 122384"/>
                    <a:gd name="connsiteX10" fmla="*/ 45606 w 319491"/>
                    <a:gd name="connsiteY10" fmla="*/ 55582 h 122384"/>
                    <a:gd name="connsiteX11" fmla="*/ 45606 w 319491"/>
                    <a:gd name="connsiteY11" fmla="*/ 36532 h 122384"/>
                    <a:gd name="connsiteX12" fmla="*/ 67038 w 319491"/>
                    <a:gd name="connsiteY12" fmla="*/ 29388 h 122384"/>
                    <a:gd name="connsiteX13" fmla="*/ 83706 w 319491"/>
                    <a:gd name="connsiteY13" fmla="*/ 36532 h 122384"/>
                    <a:gd name="connsiteX14" fmla="*/ 93231 w 319491"/>
                    <a:gd name="connsiteY14" fmla="*/ 22244 h 122384"/>
                    <a:gd name="connsiteX15" fmla="*/ 117044 w 319491"/>
                    <a:gd name="connsiteY15" fmla="*/ 24626 h 122384"/>
                    <a:gd name="connsiteX16" fmla="*/ 133713 w 319491"/>
                    <a:gd name="connsiteY16" fmla="*/ 27007 h 122384"/>
                    <a:gd name="connsiteX17" fmla="*/ 169431 w 319491"/>
                    <a:gd name="connsiteY17" fmla="*/ 27007 h 122384"/>
                    <a:gd name="connsiteX18" fmla="*/ 193244 w 319491"/>
                    <a:gd name="connsiteY18" fmla="*/ 3194 h 122384"/>
                    <a:gd name="connsiteX19" fmla="*/ 288494 w 319491"/>
                    <a:gd name="connsiteY19" fmla="*/ 10338 h 122384"/>
                    <a:gd name="connsiteX0" fmla="*/ 288142 w 319139"/>
                    <a:gd name="connsiteY0" fmla="*/ 10338 h 122384"/>
                    <a:gd name="connsiteX1" fmla="*/ 319098 w 319139"/>
                    <a:gd name="connsiteY1" fmla="*/ 88919 h 122384"/>
                    <a:gd name="connsiteX2" fmla="*/ 283379 w 319139"/>
                    <a:gd name="connsiteY2" fmla="*/ 122257 h 122384"/>
                    <a:gd name="connsiteX3" fmla="*/ 202417 w 319139"/>
                    <a:gd name="connsiteY3" fmla="*/ 100826 h 122384"/>
                    <a:gd name="connsiteX4" fmla="*/ 133361 w 319139"/>
                    <a:gd name="connsiteY4" fmla="*/ 112732 h 122384"/>
                    <a:gd name="connsiteX5" fmla="*/ 71448 w 319139"/>
                    <a:gd name="connsiteY5" fmla="*/ 96063 h 122384"/>
                    <a:gd name="connsiteX6" fmla="*/ 33348 w 319139"/>
                    <a:gd name="connsiteY6" fmla="*/ 105588 h 122384"/>
                    <a:gd name="connsiteX7" fmla="*/ 11 w 319139"/>
                    <a:gd name="connsiteY7" fmla="*/ 79394 h 122384"/>
                    <a:gd name="connsiteX8" fmla="*/ 16679 w 319139"/>
                    <a:gd name="connsiteY8" fmla="*/ 53201 h 122384"/>
                    <a:gd name="connsiteX9" fmla="*/ 33348 w 319139"/>
                    <a:gd name="connsiteY9" fmla="*/ 53201 h 122384"/>
                    <a:gd name="connsiteX10" fmla="*/ 45254 w 319139"/>
                    <a:gd name="connsiteY10" fmla="*/ 55582 h 122384"/>
                    <a:gd name="connsiteX11" fmla="*/ 45254 w 319139"/>
                    <a:gd name="connsiteY11" fmla="*/ 36532 h 122384"/>
                    <a:gd name="connsiteX12" fmla="*/ 66686 w 319139"/>
                    <a:gd name="connsiteY12" fmla="*/ 29388 h 122384"/>
                    <a:gd name="connsiteX13" fmla="*/ 83354 w 319139"/>
                    <a:gd name="connsiteY13" fmla="*/ 36532 h 122384"/>
                    <a:gd name="connsiteX14" fmla="*/ 92879 w 319139"/>
                    <a:gd name="connsiteY14" fmla="*/ 22244 h 122384"/>
                    <a:gd name="connsiteX15" fmla="*/ 116692 w 319139"/>
                    <a:gd name="connsiteY15" fmla="*/ 24626 h 122384"/>
                    <a:gd name="connsiteX16" fmla="*/ 133361 w 319139"/>
                    <a:gd name="connsiteY16" fmla="*/ 27007 h 122384"/>
                    <a:gd name="connsiteX17" fmla="*/ 169079 w 319139"/>
                    <a:gd name="connsiteY17" fmla="*/ 27007 h 122384"/>
                    <a:gd name="connsiteX18" fmla="*/ 192892 w 319139"/>
                    <a:gd name="connsiteY18" fmla="*/ 3194 h 122384"/>
                    <a:gd name="connsiteX19" fmla="*/ 288142 w 319139"/>
                    <a:gd name="connsiteY19" fmla="*/ 10338 h 122384"/>
                    <a:gd name="connsiteX0" fmla="*/ 288142 w 319139"/>
                    <a:gd name="connsiteY0" fmla="*/ 10338 h 122401"/>
                    <a:gd name="connsiteX1" fmla="*/ 319098 w 319139"/>
                    <a:gd name="connsiteY1" fmla="*/ 88919 h 122401"/>
                    <a:gd name="connsiteX2" fmla="*/ 283379 w 319139"/>
                    <a:gd name="connsiteY2" fmla="*/ 122257 h 122401"/>
                    <a:gd name="connsiteX3" fmla="*/ 202417 w 319139"/>
                    <a:gd name="connsiteY3" fmla="*/ 100826 h 122401"/>
                    <a:gd name="connsiteX4" fmla="*/ 71448 w 319139"/>
                    <a:gd name="connsiteY4" fmla="*/ 96063 h 122401"/>
                    <a:gd name="connsiteX5" fmla="*/ 33348 w 319139"/>
                    <a:gd name="connsiteY5" fmla="*/ 105588 h 122401"/>
                    <a:gd name="connsiteX6" fmla="*/ 11 w 319139"/>
                    <a:gd name="connsiteY6" fmla="*/ 79394 h 122401"/>
                    <a:gd name="connsiteX7" fmla="*/ 16679 w 319139"/>
                    <a:gd name="connsiteY7" fmla="*/ 53201 h 122401"/>
                    <a:gd name="connsiteX8" fmla="*/ 33348 w 319139"/>
                    <a:gd name="connsiteY8" fmla="*/ 53201 h 122401"/>
                    <a:gd name="connsiteX9" fmla="*/ 45254 w 319139"/>
                    <a:gd name="connsiteY9" fmla="*/ 55582 h 122401"/>
                    <a:gd name="connsiteX10" fmla="*/ 45254 w 319139"/>
                    <a:gd name="connsiteY10" fmla="*/ 36532 h 122401"/>
                    <a:gd name="connsiteX11" fmla="*/ 66686 w 319139"/>
                    <a:gd name="connsiteY11" fmla="*/ 29388 h 122401"/>
                    <a:gd name="connsiteX12" fmla="*/ 83354 w 319139"/>
                    <a:gd name="connsiteY12" fmla="*/ 36532 h 122401"/>
                    <a:gd name="connsiteX13" fmla="*/ 92879 w 319139"/>
                    <a:gd name="connsiteY13" fmla="*/ 22244 h 122401"/>
                    <a:gd name="connsiteX14" fmla="*/ 116692 w 319139"/>
                    <a:gd name="connsiteY14" fmla="*/ 24626 h 122401"/>
                    <a:gd name="connsiteX15" fmla="*/ 133361 w 319139"/>
                    <a:gd name="connsiteY15" fmla="*/ 27007 h 122401"/>
                    <a:gd name="connsiteX16" fmla="*/ 169079 w 319139"/>
                    <a:gd name="connsiteY16" fmla="*/ 27007 h 122401"/>
                    <a:gd name="connsiteX17" fmla="*/ 192892 w 319139"/>
                    <a:gd name="connsiteY17" fmla="*/ 3194 h 122401"/>
                    <a:gd name="connsiteX18" fmla="*/ 288142 w 319139"/>
                    <a:gd name="connsiteY18" fmla="*/ 10338 h 122401"/>
                    <a:gd name="connsiteX0" fmla="*/ 288142 w 319139"/>
                    <a:gd name="connsiteY0" fmla="*/ 10338 h 124159"/>
                    <a:gd name="connsiteX1" fmla="*/ 319098 w 319139"/>
                    <a:gd name="connsiteY1" fmla="*/ 88919 h 124159"/>
                    <a:gd name="connsiteX2" fmla="*/ 283379 w 319139"/>
                    <a:gd name="connsiteY2" fmla="*/ 122257 h 124159"/>
                    <a:gd name="connsiteX3" fmla="*/ 171461 w 319139"/>
                    <a:gd name="connsiteY3" fmla="*/ 117495 h 124159"/>
                    <a:gd name="connsiteX4" fmla="*/ 71448 w 319139"/>
                    <a:gd name="connsiteY4" fmla="*/ 96063 h 124159"/>
                    <a:gd name="connsiteX5" fmla="*/ 33348 w 319139"/>
                    <a:gd name="connsiteY5" fmla="*/ 105588 h 124159"/>
                    <a:gd name="connsiteX6" fmla="*/ 11 w 319139"/>
                    <a:gd name="connsiteY6" fmla="*/ 79394 h 124159"/>
                    <a:gd name="connsiteX7" fmla="*/ 16679 w 319139"/>
                    <a:gd name="connsiteY7" fmla="*/ 53201 h 124159"/>
                    <a:gd name="connsiteX8" fmla="*/ 33348 w 319139"/>
                    <a:gd name="connsiteY8" fmla="*/ 53201 h 124159"/>
                    <a:gd name="connsiteX9" fmla="*/ 45254 w 319139"/>
                    <a:gd name="connsiteY9" fmla="*/ 55582 h 124159"/>
                    <a:gd name="connsiteX10" fmla="*/ 45254 w 319139"/>
                    <a:gd name="connsiteY10" fmla="*/ 36532 h 124159"/>
                    <a:gd name="connsiteX11" fmla="*/ 66686 w 319139"/>
                    <a:gd name="connsiteY11" fmla="*/ 29388 h 124159"/>
                    <a:gd name="connsiteX12" fmla="*/ 83354 w 319139"/>
                    <a:gd name="connsiteY12" fmla="*/ 36532 h 124159"/>
                    <a:gd name="connsiteX13" fmla="*/ 92879 w 319139"/>
                    <a:gd name="connsiteY13" fmla="*/ 22244 h 124159"/>
                    <a:gd name="connsiteX14" fmla="*/ 116692 w 319139"/>
                    <a:gd name="connsiteY14" fmla="*/ 24626 h 124159"/>
                    <a:gd name="connsiteX15" fmla="*/ 133361 w 319139"/>
                    <a:gd name="connsiteY15" fmla="*/ 27007 h 124159"/>
                    <a:gd name="connsiteX16" fmla="*/ 169079 w 319139"/>
                    <a:gd name="connsiteY16" fmla="*/ 27007 h 124159"/>
                    <a:gd name="connsiteX17" fmla="*/ 192892 w 319139"/>
                    <a:gd name="connsiteY17" fmla="*/ 3194 h 124159"/>
                    <a:gd name="connsiteX18" fmla="*/ 288142 w 319139"/>
                    <a:gd name="connsiteY18" fmla="*/ 10338 h 124159"/>
                    <a:gd name="connsiteX0" fmla="*/ 288142 w 319139"/>
                    <a:gd name="connsiteY0" fmla="*/ 11163 h 124984"/>
                    <a:gd name="connsiteX1" fmla="*/ 319098 w 319139"/>
                    <a:gd name="connsiteY1" fmla="*/ 89744 h 124984"/>
                    <a:gd name="connsiteX2" fmla="*/ 283379 w 319139"/>
                    <a:gd name="connsiteY2" fmla="*/ 123082 h 124984"/>
                    <a:gd name="connsiteX3" fmla="*/ 171461 w 319139"/>
                    <a:gd name="connsiteY3" fmla="*/ 118320 h 124984"/>
                    <a:gd name="connsiteX4" fmla="*/ 71448 w 319139"/>
                    <a:gd name="connsiteY4" fmla="*/ 96888 h 124984"/>
                    <a:gd name="connsiteX5" fmla="*/ 33348 w 319139"/>
                    <a:gd name="connsiteY5" fmla="*/ 106413 h 124984"/>
                    <a:gd name="connsiteX6" fmla="*/ 11 w 319139"/>
                    <a:gd name="connsiteY6" fmla="*/ 80219 h 124984"/>
                    <a:gd name="connsiteX7" fmla="*/ 16679 w 319139"/>
                    <a:gd name="connsiteY7" fmla="*/ 54026 h 124984"/>
                    <a:gd name="connsiteX8" fmla="*/ 33348 w 319139"/>
                    <a:gd name="connsiteY8" fmla="*/ 54026 h 124984"/>
                    <a:gd name="connsiteX9" fmla="*/ 45254 w 319139"/>
                    <a:gd name="connsiteY9" fmla="*/ 56407 h 124984"/>
                    <a:gd name="connsiteX10" fmla="*/ 45254 w 319139"/>
                    <a:gd name="connsiteY10" fmla="*/ 37357 h 124984"/>
                    <a:gd name="connsiteX11" fmla="*/ 66686 w 319139"/>
                    <a:gd name="connsiteY11" fmla="*/ 30213 h 124984"/>
                    <a:gd name="connsiteX12" fmla="*/ 83354 w 319139"/>
                    <a:gd name="connsiteY12" fmla="*/ 37357 h 124984"/>
                    <a:gd name="connsiteX13" fmla="*/ 92879 w 319139"/>
                    <a:gd name="connsiteY13" fmla="*/ 23069 h 124984"/>
                    <a:gd name="connsiteX14" fmla="*/ 116692 w 319139"/>
                    <a:gd name="connsiteY14" fmla="*/ 25451 h 124984"/>
                    <a:gd name="connsiteX15" fmla="*/ 133361 w 319139"/>
                    <a:gd name="connsiteY15" fmla="*/ 27832 h 124984"/>
                    <a:gd name="connsiteX16" fmla="*/ 147647 w 319139"/>
                    <a:gd name="connsiteY16" fmla="*/ 44501 h 124984"/>
                    <a:gd name="connsiteX17" fmla="*/ 192892 w 319139"/>
                    <a:gd name="connsiteY17" fmla="*/ 4019 h 124984"/>
                    <a:gd name="connsiteX18" fmla="*/ 288142 w 319139"/>
                    <a:gd name="connsiteY18" fmla="*/ 11163 h 124984"/>
                    <a:gd name="connsiteX0" fmla="*/ 288142 w 319139"/>
                    <a:gd name="connsiteY0" fmla="*/ 11163 h 124984"/>
                    <a:gd name="connsiteX1" fmla="*/ 319098 w 319139"/>
                    <a:gd name="connsiteY1" fmla="*/ 89744 h 124984"/>
                    <a:gd name="connsiteX2" fmla="*/ 283379 w 319139"/>
                    <a:gd name="connsiteY2" fmla="*/ 123082 h 124984"/>
                    <a:gd name="connsiteX3" fmla="*/ 171461 w 319139"/>
                    <a:gd name="connsiteY3" fmla="*/ 118320 h 124984"/>
                    <a:gd name="connsiteX4" fmla="*/ 71448 w 319139"/>
                    <a:gd name="connsiteY4" fmla="*/ 96888 h 124984"/>
                    <a:gd name="connsiteX5" fmla="*/ 33348 w 319139"/>
                    <a:gd name="connsiteY5" fmla="*/ 106413 h 124984"/>
                    <a:gd name="connsiteX6" fmla="*/ 11 w 319139"/>
                    <a:gd name="connsiteY6" fmla="*/ 80219 h 124984"/>
                    <a:gd name="connsiteX7" fmla="*/ 16679 w 319139"/>
                    <a:gd name="connsiteY7" fmla="*/ 54026 h 124984"/>
                    <a:gd name="connsiteX8" fmla="*/ 33348 w 319139"/>
                    <a:gd name="connsiteY8" fmla="*/ 54026 h 124984"/>
                    <a:gd name="connsiteX9" fmla="*/ 45254 w 319139"/>
                    <a:gd name="connsiteY9" fmla="*/ 56407 h 124984"/>
                    <a:gd name="connsiteX10" fmla="*/ 45254 w 319139"/>
                    <a:gd name="connsiteY10" fmla="*/ 37357 h 124984"/>
                    <a:gd name="connsiteX11" fmla="*/ 83354 w 319139"/>
                    <a:gd name="connsiteY11" fmla="*/ 37357 h 124984"/>
                    <a:gd name="connsiteX12" fmla="*/ 92879 w 319139"/>
                    <a:gd name="connsiteY12" fmla="*/ 23069 h 124984"/>
                    <a:gd name="connsiteX13" fmla="*/ 116692 w 319139"/>
                    <a:gd name="connsiteY13" fmla="*/ 25451 h 124984"/>
                    <a:gd name="connsiteX14" fmla="*/ 133361 w 319139"/>
                    <a:gd name="connsiteY14" fmla="*/ 27832 h 124984"/>
                    <a:gd name="connsiteX15" fmla="*/ 147647 w 319139"/>
                    <a:gd name="connsiteY15" fmla="*/ 44501 h 124984"/>
                    <a:gd name="connsiteX16" fmla="*/ 192892 w 319139"/>
                    <a:gd name="connsiteY16" fmla="*/ 4019 h 124984"/>
                    <a:gd name="connsiteX17" fmla="*/ 288142 w 319139"/>
                    <a:gd name="connsiteY17" fmla="*/ 11163 h 124984"/>
                    <a:gd name="connsiteX0" fmla="*/ 288142 w 319139"/>
                    <a:gd name="connsiteY0" fmla="*/ 11163 h 124984"/>
                    <a:gd name="connsiteX1" fmla="*/ 319098 w 319139"/>
                    <a:gd name="connsiteY1" fmla="*/ 89744 h 124984"/>
                    <a:gd name="connsiteX2" fmla="*/ 283379 w 319139"/>
                    <a:gd name="connsiteY2" fmla="*/ 123082 h 124984"/>
                    <a:gd name="connsiteX3" fmla="*/ 171461 w 319139"/>
                    <a:gd name="connsiteY3" fmla="*/ 118320 h 124984"/>
                    <a:gd name="connsiteX4" fmla="*/ 71448 w 319139"/>
                    <a:gd name="connsiteY4" fmla="*/ 96888 h 124984"/>
                    <a:gd name="connsiteX5" fmla="*/ 33348 w 319139"/>
                    <a:gd name="connsiteY5" fmla="*/ 106413 h 124984"/>
                    <a:gd name="connsiteX6" fmla="*/ 11 w 319139"/>
                    <a:gd name="connsiteY6" fmla="*/ 80219 h 124984"/>
                    <a:gd name="connsiteX7" fmla="*/ 16679 w 319139"/>
                    <a:gd name="connsiteY7" fmla="*/ 54026 h 124984"/>
                    <a:gd name="connsiteX8" fmla="*/ 33348 w 319139"/>
                    <a:gd name="connsiteY8" fmla="*/ 54026 h 124984"/>
                    <a:gd name="connsiteX9" fmla="*/ 45254 w 319139"/>
                    <a:gd name="connsiteY9" fmla="*/ 56407 h 124984"/>
                    <a:gd name="connsiteX10" fmla="*/ 45254 w 319139"/>
                    <a:gd name="connsiteY10" fmla="*/ 37357 h 124984"/>
                    <a:gd name="connsiteX11" fmla="*/ 83354 w 319139"/>
                    <a:gd name="connsiteY11" fmla="*/ 37357 h 124984"/>
                    <a:gd name="connsiteX12" fmla="*/ 92879 w 319139"/>
                    <a:gd name="connsiteY12" fmla="*/ 23069 h 124984"/>
                    <a:gd name="connsiteX13" fmla="*/ 116692 w 319139"/>
                    <a:gd name="connsiteY13" fmla="*/ 25451 h 124984"/>
                    <a:gd name="connsiteX14" fmla="*/ 133361 w 319139"/>
                    <a:gd name="connsiteY14" fmla="*/ 27832 h 124984"/>
                    <a:gd name="connsiteX15" fmla="*/ 147647 w 319139"/>
                    <a:gd name="connsiteY15" fmla="*/ 44501 h 124984"/>
                    <a:gd name="connsiteX16" fmla="*/ 192892 w 319139"/>
                    <a:gd name="connsiteY16" fmla="*/ 4019 h 124984"/>
                    <a:gd name="connsiteX17" fmla="*/ 288142 w 319139"/>
                    <a:gd name="connsiteY17" fmla="*/ 11163 h 124984"/>
                    <a:gd name="connsiteX0" fmla="*/ 288142 w 319139"/>
                    <a:gd name="connsiteY0" fmla="*/ 11163 h 124984"/>
                    <a:gd name="connsiteX1" fmla="*/ 319098 w 319139"/>
                    <a:gd name="connsiteY1" fmla="*/ 89744 h 124984"/>
                    <a:gd name="connsiteX2" fmla="*/ 283379 w 319139"/>
                    <a:gd name="connsiteY2" fmla="*/ 123082 h 124984"/>
                    <a:gd name="connsiteX3" fmla="*/ 171461 w 319139"/>
                    <a:gd name="connsiteY3" fmla="*/ 118320 h 124984"/>
                    <a:gd name="connsiteX4" fmla="*/ 71448 w 319139"/>
                    <a:gd name="connsiteY4" fmla="*/ 96888 h 124984"/>
                    <a:gd name="connsiteX5" fmla="*/ 33348 w 319139"/>
                    <a:gd name="connsiteY5" fmla="*/ 106413 h 124984"/>
                    <a:gd name="connsiteX6" fmla="*/ 11 w 319139"/>
                    <a:gd name="connsiteY6" fmla="*/ 80219 h 124984"/>
                    <a:gd name="connsiteX7" fmla="*/ 16679 w 319139"/>
                    <a:gd name="connsiteY7" fmla="*/ 54026 h 124984"/>
                    <a:gd name="connsiteX8" fmla="*/ 33348 w 319139"/>
                    <a:gd name="connsiteY8" fmla="*/ 54026 h 124984"/>
                    <a:gd name="connsiteX9" fmla="*/ 45254 w 319139"/>
                    <a:gd name="connsiteY9" fmla="*/ 56407 h 124984"/>
                    <a:gd name="connsiteX10" fmla="*/ 45254 w 319139"/>
                    <a:gd name="connsiteY10" fmla="*/ 37357 h 124984"/>
                    <a:gd name="connsiteX11" fmla="*/ 83354 w 319139"/>
                    <a:gd name="connsiteY11" fmla="*/ 37357 h 124984"/>
                    <a:gd name="connsiteX12" fmla="*/ 92879 w 319139"/>
                    <a:gd name="connsiteY12" fmla="*/ 23069 h 124984"/>
                    <a:gd name="connsiteX13" fmla="*/ 133361 w 319139"/>
                    <a:gd name="connsiteY13" fmla="*/ 27832 h 124984"/>
                    <a:gd name="connsiteX14" fmla="*/ 147647 w 319139"/>
                    <a:gd name="connsiteY14" fmla="*/ 44501 h 124984"/>
                    <a:gd name="connsiteX15" fmla="*/ 192892 w 319139"/>
                    <a:gd name="connsiteY15" fmla="*/ 4019 h 124984"/>
                    <a:gd name="connsiteX16" fmla="*/ 288142 w 319139"/>
                    <a:gd name="connsiteY16" fmla="*/ 11163 h 124984"/>
                    <a:gd name="connsiteX0" fmla="*/ 288142 w 319139"/>
                    <a:gd name="connsiteY0" fmla="*/ 11163 h 124984"/>
                    <a:gd name="connsiteX1" fmla="*/ 319098 w 319139"/>
                    <a:gd name="connsiteY1" fmla="*/ 89744 h 124984"/>
                    <a:gd name="connsiteX2" fmla="*/ 283379 w 319139"/>
                    <a:gd name="connsiteY2" fmla="*/ 123082 h 124984"/>
                    <a:gd name="connsiteX3" fmla="*/ 171461 w 319139"/>
                    <a:gd name="connsiteY3" fmla="*/ 118320 h 124984"/>
                    <a:gd name="connsiteX4" fmla="*/ 71448 w 319139"/>
                    <a:gd name="connsiteY4" fmla="*/ 96888 h 124984"/>
                    <a:gd name="connsiteX5" fmla="*/ 33348 w 319139"/>
                    <a:gd name="connsiteY5" fmla="*/ 106413 h 124984"/>
                    <a:gd name="connsiteX6" fmla="*/ 11 w 319139"/>
                    <a:gd name="connsiteY6" fmla="*/ 80219 h 124984"/>
                    <a:gd name="connsiteX7" fmla="*/ 16679 w 319139"/>
                    <a:gd name="connsiteY7" fmla="*/ 54026 h 124984"/>
                    <a:gd name="connsiteX8" fmla="*/ 33348 w 319139"/>
                    <a:gd name="connsiteY8" fmla="*/ 54026 h 124984"/>
                    <a:gd name="connsiteX9" fmla="*/ 45254 w 319139"/>
                    <a:gd name="connsiteY9" fmla="*/ 56407 h 124984"/>
                    <a:gd name="connsiteX10" fmla="*/ 45254 w 319139"/>
                    <a:gd name="connsiteY10" fmla="*/ 37357 h 124984"/>
                    <a:gd name="connsiteX11" fmla="*/ 83354 w 319139"/>
                    <a:gd name="connsiteY11" fmla="*/ 37357 h 124984"/>
                    <a:gd name="connsiteX12" fmla="*/ 95260 w 319139"/>
                    <a:gd name="connsiteY12" fmla="*/ 20688 h 124984"/>
                    <a:gd name="connsiteX13" fmla="*/ 133361 w 319139"/>
                    <a:gd name="connsiteY13" fmla="*/ 27832 h 124984"/>
                    <a:gd name="connsiteX14" fmla="*/ 147647 w 319139"/>
                    <a:gd name="connsiteY14" fmla="*/ 44501 h 124984"/>
                    <a:gd name="connsiteX15" fmla="*/ 192892 w 319139"/>
                    <a:gd name="connsiteY15" fmla="*/ 4019 h 124984"/>
                    <a:gd name="connsiteX16" fmla="*/ 288142 w 319139"/>
                    <a:gd name="connsiteY16" fmla="*/ 11163 h 124984"/>
                    <a:gd name="connsiteX0" fmla="*/ 288142 w 319139"/>
                    <a:gd name="connsiteY0" fmla="*/ 11163 h 124984"/>
                    <a:gd name="connsiteX1" fmla="*/ 319098 w 319139"/>
                    <a:gd name="connsiteY1" fmla="*/ 89744 h 124984"/>
                    <a:gd name="connsiteX2" fmla="*/ 283379 w 319139"/>
                    <a:gd name="connsiteY2" fmla="*/ 123082 h 124984"/>
                    <a:gd name="connsiteX3" fmla="*/ 171461 w 319139"/>
                    <a:gd name="connsiteY3" fmla="*/ 118320 h 124984"/>
                    <a:gd name="connsiteX4" fmla="*/ 71448 w 319139"/>
                    <a:gd name="connsiteY4" fmla="*/ 96888 h 124984"/>
                    <a:gd name="connsiteX5" fmla="*/ 33348 w 319139"/>
                    <a:gd name="connsiteY5" fmla="*/ 106413 h 124984"/>
                    <a:gd name="connsiteX6" fmla="*/ 11 w 319139"/>
                    <a:gd name="connsiteY6" fmla="*/ 80219 h 124984"/>
                    <a:gd name="connsiteX7" fmla="*/ 16679 w 319139"/>
                    <a:gd name="connsiteY7" fmla="*/ 54026 h 124984"/>
                    <a:gd name="connsiteX8" fmla="*/ 33348 w 319139"/>
                    <a:gd name="connsiteY8" fmla="*/ 54026 h 124984"/>
                    <a:gd name="connsiteX9" fmla="*/ 45254 w 319139"/>
                    <a:gd name="connsiteY9" fmla="*/ 56407 h 124984"/>
                    <a:gd name="connsiteX10" fmla="*/ 45254 w 319139"/>
                    <a:gd name="connsiteY10" fmla="*/ 37357 h 124984"/>
                    <a:gd name="connsiteX11" fmla="*/ 83354 w 319139"/>
                    <a:gd name="connsiteY11" fmla="*/ 37357 h 124984"/>
                    <a:gd name="connsiteX12" fmla="*/ 85735 w 319139"/>
                    <a:gd name="connsiteY12" fmla="*/ 23069 h 124984"/>
                    <a:gd name="connsiteX13" fmla="*/ 133361 w 319139"/>
                    <a:gd name="connsiteY13" fmla="*/ 27832 h 124984"/>
                    <a:gd name="connsiteX14" fmla="*/ 147647 w 319139"/>
                    <a:gd name="connsiteY14" fmla="*/ 44501 h 124984"/>
                    <a:gd name="connsiteX15" fmla="*/ 192892 w 319139"/>
                    <a:gd name="connsiteY15" fmla="*/ 4019 h 124984"/>
                    <a:gd name="connsiteX16" fmla="*/ 288142 w 319139"/>
                    <a:gd name="connsiteY16" fmla="*/ 11163 h 124984"/>
                    <a:gd name="connsiteX0" fmla="*/ 288142 w 319139"/>
                    <a:gd name="connsiteY0" fmla="*/ 11163 h 124984"/>
                    <a:gd name="connsiteX1" fmla="*/ 319098 w 319139"/>
                    <a:gd name="connsiteY1" fmla="*/ 89744 h 124984"/>
                    <a:gd name="connsiteX2" fmla="*/ 283379 w 319139"/>
                    <a:gd name="connsiteY2" fmla="*/ 123082 h 124984"/>
                    <a:gd name="connsiteX3" fmla="*/ 171461 w 319139"/>
                    <a:gd name="connsiteY3" fmla="*/ 118320 h 124984"/>
                    <a:gd name="connsiteX4" fmla="*/ 71448 w 319139"/>
                    <a:gd name="connsiteY4" fmla="*/ 96888 h 124984"/>
                    <a:gd name="connsiteX5" fmla="*/ 33348 w 319139"/>
                    <a:gd name="connsiteY5" fmla="*/ 106413 h 124984"/>
                    <a:gd name="connsiteX6" fmla="*/ 11 w 319139"/>
                    <a:gd name="connsiteY6" fmla="*/ 80219 h 124984"/>
                    <a:gd name="connsiteX7" fmla="*/ 16679 w 319139"/>
                    <a:gd name="connsiteY7" fmla="*/ 54026 h 124984"/>
                    <a:gd name="connsiteX8" fmla="*/ 33348 w 319139"/>
                    <a:gd name="connsiteY8" fmla="*/ 54026 h 124984"/>
                    <a:gd name="connsiteX9" fmla="*/ 45254 w 319139"/>
                    <a:gd name="connsiteY9" fmla="*/ 56407 h 124984"/>
                    <a:gd name="connsiteX10" fmla="*/ 45254 w 319139"/>
                    <a:gd name="connsiteY10" fmla="*/ 37357 h 124984"/>
                    <a:gd name="connsiteX11" fmla="*/ 83354 w 319139"/>
                    <a:gd name="connsiteY11" fmla="*/ 37357 h 124984"/>
                    <a:gd name="connsiteX12" fmla="*/ 92879 w 319139"/>
                    <a:gd name="connsiteY12" fmla="*/ 15925 h 124984"/>
                    <a:gd name="connsiteX13" fmla="*/ 133361 w 319139"/>
                    <a:gd name="connsiteY13" fmla="*/ 27832 h 124984"/>
                    <a:gd name="connsiteX14" fmla="*/ 147647 w 319139"/>
                    <a:gd name="connsiteY14" fmla="*/ 44501 h 124984"/>
                    <a:gd name="connsiteX15" fmla="*/ 192892 w 319139"/>
                    <a:gd name="connsiteY15" fmla="*/ 4019 h 124984"/>
                    <a:gd name="connsiteX16" fmla="*/ 288142 w 319139"/>
                    <a:gd name="connsiteY16" fmla="*/ 11163 h 124984"/>
                    <a:gd name="connsiteX0" fmla="*/ 288142 w 319139"/>
                    <a:gd name="connsiteY0" fmla="*/ 11163 h 124984"/>
                    <a:gd name="connsiteX1" fmla="*/ 319098 w 319139"/>
                    <a:gd name="connsiteY1" fmla="*/ 89744 h 124984"/>
                    <a:gd name="connsiteX2" fmla="*/ 283379 w 319139"/>
                    <a:gd name="connsiteY2" fmla="*/ 123082 h 124984"/>
                    <a:gd name="connsiteX3" fmla="*/ 171461 w 319139"/>
                    <a:gd name="connsiteY3" fmla="*/ 118320 h 124984"/>
                    <a:gd name="connsiteX4" fmla="*/ 71448 w 319139"/>
                    <a:gd name="connsiteY4" fmla="*/ 96888 h 124984"/>
                    <a:gd name="connsiteX5" fmla="*/ 33348 w 319139"/>
                    <a:gd name="connsiteY5" fmla="*/ 106413 h 124984"/>
                    <a:gd name="connsiteX6" fmla="*/ 11 w 319139"/>
                    <a:gd name="connsiteY6" fmla="*/ 80219 h 124984"/>
                    <a:gd name="connsiteX7" fmla="*/ 16679 w 319139"/>
                    <a:gd name="connsiteY7" fmla="*/ 54026 h 124984"/>
                    <a:gd name="connsiteX8" fmla="*/ 33348 w 319139"/>
                    <a:gd name="connsiteY8" fmla="*/ 54026 h 124984"/>
                    <a:gd name="connsiteX9" fmla="*/ 45254 w 319139"/>
                    <a:gd name="connsiteY9" fmla="*/ 56407 h 124984"/>
                    <a:gd name="connsiteX10" fmla="*/ 45254 w 319139"/>
                    <a:gd name="connsiteY10" fmla="*/ 37357 h 124984"/>
                    <a:gd name="connsiteX11" fmla="*/ 83354 w 319139"/>
                    <a:gd name="connsiteY11" fmla="*/ 37357 h 124984"/>
                    <a:gd name="connsiteX12" fmla="*/ 88117 w 319139"/>
                    <a:gd name="connsiteY12" fmla="*/ 20687 h 124984"/>
                    <a:gd name="connsiteX13" fmla="*/ 133361 w 319139"/>
                    <a:gd name="connsiteY13" fmla="*/ 27832 h 124984"/>
                    <a:gd name="connsiteX14" fmla="*/ 147647 w 319139"/>
                    <a:gd name="connsiteY14" fmla="*/ 44501 h 124984"/>
                    <a:gd name="connsiteX15" fmla="*/ 192892 w 319139"/>
                    <a:gd name="connsiteY15" fmla="*/ 4019 h 124984"/>
                    <a:gd name="connsiteX16" fmla="*/ 288142 w 319139"/>
                    <a:gd name="connsiteY16" fmla="*/ 11163 h 124984"/>
                    <a:gd name="connsiteX0" fmla="*/ 288142 w 319139"/>
                    <a:gd name="connsiteY0" fmla="*/ 11163 h 124984"/>
                    <a:gd name="connsiteX1" fmla="*/ 319098 w 319139"/>
                    <a:gd name="connsiteY1" fmla="*/ 89744 h 124984"/>
                    <a:gd name="connsiteX2" fmla="*/ 283379 w 319139"/>
                    <a:gd name="connsiteY2" fmla="*/ 123082 h 124984"/>
                    <a:gd name="connsiteX3" fmla="*/ 171461 w 319139"/>
                    <a:gd name="connsiteY3" fmla="*/ 118320 h 124984"/>
                    <a:gd name="connsiteX4" fmla="*/ 71448 w 319139"/>
                    <a:gd name="connsiteY4" fmla="*/ 96888 h 124984"/>
                    <a:gd name="connsiteX5" fmla="*/ 33348 w 319139"/>
                    <a:gd name="connsiteY5" fmla="*/ 106413 h 124984"/>
                    <a:gd name="connsiteX6" fmla="*/ 11 w 319139"/>
                    <a:gd name="connsiteY6" fmla="*/ 80219 h 124984"/>
                    <a:gd name="connsiteX7" fmla="*/ 16679 w 319139"/>
                    <a:gd name="connsiteY7" fmla="*/ 54026 h 124984"/>
                    <a:gd name="connsiteX8" fmla="*/ 33348 w 319139"/>
                    <a:gd name="connsiteY8" fmla="*/ 54026 h 124984"/>
                    <a:gd name="connsiteX9" fmla="*/ 45254 w 319139"/>
                    <a:gd name="connsiteY9" fmla="*/ 56407 h 124984"/>
                    <a:gd name="connsiteX10" fmla="*/ 45254 w 319139"/>
                    <a:gd name="connsiteY10" fmla="*/ 37357 h 124984"/>
                    <a:gd name="connsiteX11" fmla="*/ 83354 w 319139"/>
                    <a:gd name="connsiteY11" fmla="*/ 37357 h 124984"/>
                    <a:gd name="connsiteX12" fmla="*/ 88117 w 319139"/>
                    <a:gd name="connsiteY12" fmla="*/ 20687 h 124984"/>
                    <a:gd name="connsiteX13" fmla="*/ 133361 w 319139"/>
                    <a:gd name="connsiteY13" fmla="*/ 27832 h 124984"/>
                    <a:gd name="connsiteX14" fmla="*/ 147647 w 319139"/>
                    <a:gd name="connsiteY14" fmla="*/ 44501 h 124984"/>
                    <a:gd name="connsiteX15" fmla="*/ 192892 w 319139"/>
                    <a:gd name="connsiteY15" fmla="*/ 4019 h 124984"/>
                    <a:gd name="connsiteX16" fmla="*/ 288142 w 319139"/>
                    <a:gd name="connsiteY16" fmla="*/ 11163 h 124984"/>
                    <a:gd name="connsiteX0" fmla="*/ 288142 w 319139"/>
                    <a:gd name="connsiteY0" fmla="*/ 11163 h 123308"/>
                    <a:gd name="connsiteX1" fmla="*/ 319098 w 319139"/>
                    <a:gd name="connsiteY1" fmla="*/ 89744 h 123308"/>
                    <a:gd name="connsiteX2" fmla="*/ 283379 w 319139"/>
                    <a:gd name="connsiteY2" fmla="*/ 123082 h 123308"/>
                    <a:gd name="connsiteX3" fmla="*/ 197654 w 319139"/>
                    <a:gd name="connsiteY3" fmla="*/ 104032 h 123308"/>
                    <a:gd name="connsiteX4" fmla="*/ 71448 w 319139"/>
                    <a:gd name="connsiteY4" fmla="*/ 96888 h 123308"/>
                    <a:gd name="connsiteX5" fmla="*/ 33348 w 319139"/>
                    <a:gd name="connsiteY5" fmla="*/ 106413 h 123308"/>
                    <a:gd name="connsiteX6" fmla="*/ 11 w 319139"/>
                    <a:gd name="connsiteY6" fmla="*/ 80219 h 123308"/>
                    <a:gd name="connsiteX7" fmla="*/ 16679 w 319139"/>
                    <a:gd name="connsiteY7" fmla="*/ 54026 h 123308"/>
                    <a:gd name="connsiteX8" fmla="*/ 33348 w 319139"/>
                    <a:gd name="connsiteY8" fmla="*/ 54026 h 123308"/>
                    <a:gd name="connsiteX9" fmla="*/ 45254 w 319139"/>
                    <a:gd name="connsiteY9" fmla="*/ 56407 h 123308"/>
                    <a:gd name="connsiteX10" fmla="*/ 45254 w 319139"/>
                    <a:gd name="connsiteY10" fmla="*/ 37357 h 123308"/>
                    <a:gd name="connsiteX11" fmla="*/ 83354 w 319139"/>
                    <a:gd name="connsiteY11" fmla="*/ 37357 h 123308"/>
                    <a:gd name="connsiteX12" fmla="*/ 88117 w 319139"/>
                    <a:gd name="connsiteY12" fmla="*/ 20687 h 123308"/>
                    <a:gd name="connsiteX13" fmla="*/ 133361 w 319139"/>
                    <a:gd name="connsiteY13" fmla="*/ 27832 h 123308"/>
                    <a:gd name="connsiteX14" fmla="*/ 147647 w 319139"/>
                    <a:gd name="connsiteY14" fmla="*/ 44501 h 123308"/>
                    <a:gd name="connsiteX15" fmla="*/ 192892 w 319139"/>
                    <a:gd name="connsiteY15" fmla="*/ 4019 h 123308"/>
                    <a:gd name="connsiteX16" fmla="*/ 288142 w 319139"/>
                    <a:gd name="connsiteY16" fmla="*/ 11163 h 123308"/>
                    <a:gd name="connsiteX0" fmla="*/ 288142 w 319139"/>
                    <a:gd name="connsiteY0" fmla="*/ 11163 h 123233"/>
                    <a:gd name="connsiteX1" fmla="*/ 319098 w 319139"/>
                    <a:gd name="connsiteY1" fmla="*/ 89744 h 123233"/>
                    <a:gd name="connsiteX2" fmla="*/ 283379 w 319139"/>
                    <a:gd name="connsiteY2" fmla="*/ 123082 h 123233"/>
                    <a:gd name="connsiteX3" fmla="*/ 197654 w 319139"/>
                    <a:gd name="connsiteY3" fmla="*/ 104032 h 123233"/>
                    <a:gd name="connsiteX4" fmla="*/ 71448 w 319139"/>
                    <a:gd name="connsiteY4" fmla="*/ 96888 h 123233"/>
                    <a:gd name="connsiteX5" fmla="*/ 33348 w 319139"/>
                    <a:gd name="connsiteY5" fmla="*/ 106413 h 123233"/>
                    <a:gd name="connsiteX6" fmla="*/ 11 w 319139"/>
                    <a:gd name="connsiteY6" fmla="*/ 80219 h 123233"/>
                    <a:gd name="connsiteX7" fmla="*/ 16679 w 319139"/>
                    <a:gd name="connsiteY7" fmla="*/ 54026 h 123233"/>
                    <a:gd name="connsiteX8" fmla="*/ 33348 w 319139"/>
                    <a:gd name="connsiteY8" fmla="*/ 54026 h 123233"/>
                    <a:gd name="connsiteX9" fmla="*/ 45254 w 319139"/>
                    <a:gd name="connsiteY9" fmla="*/ 56407 h 123233"/>
                    <a:gd name="connsiteX10" fmla="*/ 45254 w 319139"/>
                    <a:gd name="connsiteY10" fmla="*/ 37357 h 123233"/>
                    <a:gd name="connsiteX11" fmla="*/ 83354 w 319139"/>
                    <a:gd name="connsiteY11" fmla="*/ 37357 h 123233"/>
                    <a:gd name="connsiteX12" fmla="*/ 88117 w 319139"/>
                    <a:gd name="connsiteY12" fmla="*/ 20687 h 123233"/>
                    <a:gd name="connsiteX13" fmla="*/ 133361 w 319139"/>
                    <a:gd name="connsiteY13" fmla="*/ 27832 h 123233"/>
                    <a:gd name="connsiteX14" fmla="*/ 147647 w 319139"/>
                    <a:gd name="connsiteY14" fmla="*/ 44501 h 123233"/>
                    <a:gd name="connsiteX15" fmla="*/ 192892 w 319139"/>
                    <a:gd name="connsiteY15" fmla="*/ 4019 h 123233"/>
                    <a:gd name="connsiteX16" fmla="*/ 288142 w 319139"/>
                    <a:gd name="connsiteY16" fmla="*/ 11163 h 123233"/>
                    <a:gd name="connsiteX0" fmla="*/ 288142 w 319139"/>
                    <a:gd name="connsiteY0" fmla="*/ 11163 h 123640"/>
                    <a:gd name="connsiteX1" fmla="*/ 319098 w 319139"/>
                    <a:gd name="connsiteY1" fmla="*/ 89744 h 123640"/>
                    <a:gd name="connsiteX2" fmla="*/ 283379 w 319139"/>
                    <a:gd name="connsiteY2" fmla="*/ 123082 h 123640"/>
                    <a:gd name="connsiteX3" fmla="*/ 173841 w 319139"/>
                    <a:gd name="connsiteY3" fmla="*/ 113557 h 123640"/>
                    <a:gd name="connsiteX4" fmla="*/ 71448 w 319139"/>
                    <a:gd name="connsiteY4" fmla="*/ 96888 h 123640"/>
                    <a:gd name="connsiteX5" fmla="*/ 33348 w 319139"/>
                    <a:gd name="connsiteY5" fmla="*/ 106413 h 123640"/>
                    <a:gd name="connsiteX6" fmla="*/ 11 w 319139"/>
                    <a:gd name="connsiteY6" fmla="*/ 80219 h 123640"/>
                    <a:gd name="connsiteX7" fmla="*/ 16679 w 319139"/>
                    <a:gd name="connsiteY7" fmla="*/ 54026 h 123640"/>
                    <a:gd name="connsiteX8" fmla="*/ 33348 w 319139"/>
                    <a:gd name="connsiteY8" fmla="*/ 54026 h 123640"/>
                    <a:gd name="connsiteX9" fmla="*/ 45254 w 319139"/>
                    <a:gd name="connsiteY9" fmla="*/ 56407 h 123640"/>
                    <a:gd name="connsiteX10" fmla="*/ 45254 w 319139"/>
                    <a:gd name="connsiteY10" fmla="*/ 37357 h 123640"/>
                    <a:gd name="connsiteX11" fmla="*/ 83354 w 319139"/>
                    <a:gd name="connsiteY11" fmla="*/ 37357 h 123640"/>
                    <a:gd name="connsiteX12" fmla="*/ 88117 w 319139"/>
                    <a:gd name="connsiteY12" fmla="*/ 20687 h 123640"/>
                    <a:gd name="connsiteX13" fmla="*/ 133361 w 319139"/>
                    <a:gd name="connsiteY13" fmla="*/ 27832 h 123640"/>
                    <a:gd name="connsiteX14" fmla="*/ 147647 w 319139"/>
                    <a:gd name="connsiteY14" fmla="*/ 44501 h 123640"/>
                    <a:gd name="connsiteX15" fmla="*/ 192892 w 319139"/>
                    <a:gd name="connsiteY15" fmla="*/ 4019 h 123640"/>
                    <a:gd name="connsiteX16" fmla="*/ 288142 w 319139"/>
                    <a:gd name="connsiteY16" fmla="*/ 11163 h 123640"/>
                    <a:gd name="connsiteX0" fmla="*/ 288142 w 319658"/>
                    <a:gd name="connsiteY0" fmla="*/ 11163 h 123640"/>
                    <a:gd name="connsiteX1" fmla="*/ 319098 w 319658"/>
                    <a:gd name="connsiteY1" fmla="*/ 89744 h 123640"/>
                    <a:gd name="connsiteX2" fmla="*/ 283379 w 319658"/>
                    <a:gd name="connsiteY2" fmla="*/ 123082 h 123640"/>
                    <a:gd name="connsiteX3" fmla="*/ 173841 w 319658"/>
                    <a:gd name="connsiteY3" fmla="*/ 113557 h 123640"/>
                    <a:gd name="connsiteX4" fmla="*/ 71448 w 319658"/>
                    <a:gd name="connsiteY4" fmla="*/ 96888 h 123640"/>
                    <a:gd name="connsiteX5" fmla="*/ 33348 w 319658"/>
                    <a:gd name="connsiteY5" fmla="*/ 106413 h 123640"/>
                    <a:gd name="connsiteX6" fmla="*/ 11 w 319658"/>
                    <a:gd name="connsiteY6" fmla="*/ 80219 h 123640"/>
                    <a:gd name="connsiteX7" fmla="*/ 16679 w 319658"/>
                    <a:gd name="connsiteY7" fmla="*/ 54026 h 123640"/>
                    <a:gd name="connsiteX8" fmla="*/ 33348 w 319658"/>
                    <a:gd name="connsiteY8" fmla="*/ 54026 h 123640"/>
                    <a:gd name="connsiteX9" fmla="*/ 45254 w 319658"/>
                    <a:gd name="connsiteY9" fmla="*/ 56407 h 123640"/>
                    <a:gd name="connsiteX10" fmla="*/ 45254 w 319658"/>
                    <a:gd name="connsiteY10" fmla="*/ 37357 h 123640"/>
                    <a:gd name="connsiteX11" fmla="*/ 83354 w 319658"/>
                    <a:gd name="connsiteY11" fmla="*/ 37357 h 123640"/>
                    <a:gd name="connsiteX12" fmla="*/ 88117 w 319658"/>
                    <a:gd name="connsiteY12" fmla="*/ 20687 h 123640"/>
                    <a:gd name="connsiteX13" fmla="*/ 133361 w 319658"/>
                    <a:gd name="connsiteY13" fmla="*/ 27832 h 123640"/>
                    <a:gd name="connsiteX14" fmla="*/ 147647 w 319658"/>
                    <a:gd name="connsiteY14" fmla="*/ 44501 h 123640"/>
                    <a:gd name="connsiteX15" fmla="*/ 192892 w 319658"/>
                    <a:gd name="connsiteY15" fmla="*/ 4019 h 123640"/>
                    <a:gd name="connsiteX16" fmla="*/ 288142 w 319658"/>
                    <a:gd name="connsiteY16" fmla="*/ 11163 h 123640"/>
                    <a:gd name="connsiteX0" fmla="*/ 288142 w 319139"/>
                    <a:gd name="connsiteY0" fmla="*/ 10360 h 123606"/>
                    <a:gd name="connsiteX1" fmla="*/ 319098 w 319139"/>
                    <a:gd name="connsiteY1" fmla="*/ 72273 h 123606"/>
                    <a:gd name="connsiteX2" fmla="*/ 283379 w 319139"/>
                    <a:gd name="connsiteY2" fmla="*/ 122279 h 123606"/>
                    <a:gd name="connsiteX3" fmla="*/ 173841 w 319139"/>
                    <a:gd name="connsiteY3" fmla="*/ 112754 h 123606"/>
                    <a:gd name="connsiteX4" fmla="*/ 71448 w 319139"/>
                    <a:gd name="connsiteY4" fmla="*/ 96085 h 123606"/>
                    <a:gd name="connsiteX5" fmla="*/ 33348 w 319139"/>
                    <a:gd name="connsiteY5" fmla="*/ 105610 h 123606"/>
                    <a:gd name="connsiteX6" fmla="*/ 11 w 319139"/>
                    <a:gd name="connsiteY6" fmla="*/ 79416 h 123606"/>
                    <a:gd name="connsiteX7" fmla="*/ 16679 w 319139"/>
                    <a:gd name="connsiteY7" fmla="*/ 53223 h 123606"/>
                    <a:gd name="connsiteX8" fmla="*/ 33348 w 319139"/>
                    <a:gd name="connsiteY8" fmla="*/ 53223 h 123606"/>
                    <a:gd name="connsiteX9" fmla="*/ 45254 w 319139"/>
                    <a:gd name="connsiteY9" fmla="*/ 55604 h 123606"/>
                    <a:gd name="connsiteX10" fmla="*/ 45254 w 319139"/>
                    <a:gd name="connsiteY10" fmla="*/ 36554 h 123606"/>
                    <a:gd name="connsiteX11" fmla="*/ 83354 w 319139"/>
                    <a:gd name="connsiteY11" fmla="*/ 36554 h 123606"/>
                    <a:gd name="connsiteX12" fmla="*/ 88117 w 319139"/>
                    <a:gd name="connsiteY12" fmla="*/ 19884 h 123606"/>
                    <a:gd name="connsiteX13" fmla="*/ 133361 w 319139"/>
                    <a:gd name="connsiteY13" fmla="*/ 27029 h 123606"/>
                    <a:gd name="connsiteX14" fmla="*/ 147647 w 319139"/>
                    <a:gd name="connsiteY14" fmla="*/ 43698 h 123606"/>
                    <a:gd name="connsiteX15" fmla="*/ 192892 w 319139"/>
                    <a:gd name="connsiteY15" fmla="*/ 3216 h 123606"/>
                    <a:gd name="connsiteX16" fmla="*/ 288142 w 319139"/>
                    <a:gd name="connsiteY16" fmla="*/ 10360 h 123606"/>
                    <a:gd name="connsiteX0" fmla="*/ 288142 w 319139"/>
                    <a:gd name="connsiteY0" fmla="*/ 10360 h 123606"/>
                    <a:gd name="connsiteX1" fmla="*/ 319098 w 319139"/>
                    <a:gd name="connsiteY1" fmla="*/ 72273 h 123606"/>
                    <a:gd name="connsiteX2" fmla="*/ 283379 w 319139"/>
                    <a:gd name="connsiteY2" fmla="*/ 122279 h 123606"/>
                    <a:gd name="connsiteX3" fmla="*/ 173841 w 319139"/>
                    <a:gd name="connsiteY3" fmla="*/ 112754 h 123606"/>
                    <a:gd name="connsiteX4" fmla="*/ 71448 w 319139"/>
                    <a:gd name="connsiteY4" fmla="*/ 96085 h 123606"/>
                    <a:gd name="connsiteX5" fmla="*/ 33348 w 319139"/>
                    <a:gd name="connsiteY5" fmla="*/ 105610 h 123606"/>
                    <a:gd name="connsiteX6" fmla="*/ 11 w 319139"/>
                    <a:gd name="connsiteY6" fmla="*/ 79416 h 123606"/>
                    <a:gd name="connsiteX7" fmla="*/ 16679 w 319139"/>
                    <a:gd name="connsiteY7" fmla="*/ 53223 h 123606"/>
                    <a:gd name="connsiteX8" fmla="*/ 33348 w 319139"/>
                    <a:gd name="connsiteY8" fmla="*/ 53223 h 123606"/>
                    <a:gd name="connsiteX9" fmla="*/ 45254 w 319139"/>
                    <a:gd name="connsiteY9" fmla="*/ 55604 h 123606"/>
                    <a:gd name="connsiteX10" fmla="*/ 45254 w 319139"/>
                    <a:gd name="connsiteY10" fmla="*/ 36554 h 123606"/>
                    <a:gd name="connsiteX11" fmla="*/ 83354 w 319139"/>
                    <a:gd name="connsiteY11" fmla="*/ 36554 h 123606"/>
                    <a:gd name="connsiteX12" fmla="*/ 88117 w 319139"/>
                    <a:gd name="connsiteY12" fmla="*/ 19884 h 123606"/>
                    <a:gd name="connsiteX13" fmla="*/ 133361 w 319139"/>
                    <a:gd name="connsiteY13" fmla="*/ 27029 h 123606"/>
                    <a:gd name="connsiteX14" fmla="*/ 147647 w 319139"/>
                    <a:gd name="connsiteY14" fmla="*/ 43698 h 123606"/>
                    <a:gd name="connsiteX15" fmla="*/ 192892 w 319139"/>
                    <a:gd name="connsiteY15" fmla="*/ 3216 h 123606"/>
                    <a:gd name="connsiteX16" fmla="*/ 288142 w 319139"/>
                    <a:gd name="connsiteY16" fmla="*/ 10360 h 123606"/>
                    <a:gd name="connsiteX0" fmla="*/ 288142 w 319139"/>
                    <a:gd name="connsiteY0" fmla="*/ 10360 h 123606"/>
                    <a:gd name="connsiteX1" fmla="*/ 319098 w 319139"/>
                    <a:gd name="connsiteY1" fmla="*/ 72273 h 123606"/>
                    <a:gd name="connsiteX2" fmla="*/ 283379 w 319139"/>
                    <a:gd name="connsiteY2" fmla="*/ 122279 h 123606"/>
                    <a:gd name="connsiteX3" fmla="*/ 173841 w 319139"/>
                    <a:gd name="connsiteY3" fmla="*/ 112754 h 123606"/>
                    <a:gd name="connsiteX4" fmla="*/ 71448 w 319139"/>
                    <a:gd name="connsiteY4" fmla="*/ 96085 h 123606"/>
                    <a:gd name="connsiteX5" fmla="*/ 33348 w 319139"/>
                    <a:gd name="connsiteY5" fmla="*/ 105610 h 123606"/>
                    <a:gd name="connsiteX6" fmla="*/ 11 w 319139"/>
                    <a:gd name="connsiteY6" fmla="*/ 79416 h 123606"/>
                    <a:gd name="connsiteX7" fmla="*/ 16679 w 319139"/>
                    <a:gd name="connsiteY7" fmla="*/ 53223 h 123606"/>
                    <a:gd name="connsiteX8" fmla="*/ 33348 w 319139"/>
                    <a:gd name="connsiteY8" fmla="*/ 53223 h 123606"/>
                    <a:gd name="connsiteX9" fmla="*/ 45254 w 319139"/>
                    <a:gd name="connsiteY9" fmla="*/ 55604 h 123606"/>
                    <a:gd name="connsiteX10" fmla="*/ 47635 w 319139"/>
                    <a:gd name="connsiteY10" fmla="*/ 34173 h 123606"/>
                    <a:gd name="connsiteX11" fmla="*/ 83354 w 319139"/>
                    <a:gd name="connsiteY11" fmla="*/ 36554 h 123606"/>
                    <a:gd name="connsiteX12" fmla="*/ 88117 w 319139"/>
                    <a:gd name="connsiteY12" fmla="*/ 19884 h 123606"/>
                    <a:gd name="connsiteX13" fmla="*/ 133361 w 319139"/>
                    <a:gd name="connsiteY13" fmla="*/ 27029 h 123606"/>
                    <a:gd name="connsiteX14" fmla="*/ 147647 w 319139"/>
                    <a:gd name="connsiteY14" fmla="*/ 43698 h 123606"/>
                    <a:gd name="connsiteX15" fmla="*/ 192892 w 319139"/>
                    <a:gd name="connsiteY15" fmla="*/ 3216 h 123606"/>
                    <a:gd name="connsiteX16" fmla="*/ 288142 w 319139"/>
                    <a:gd name="connsiteY16" fmla="*/ 10360 h 123606"/>
                    <a:gd name="connsiteX0" fmla="*/ 288142 w 319139"/>
                    <a:gd name="connsiteY0" fmla="*/ 9145 h 122391"/>
                    <a:gd name="connsiteX1" fmla="*/ 319098 w 319139"/>
                    <a:gd name="connsiteY1" fmla="*/ 71058 h 122391"/>
                    <a:gd name="connsiteX2" fmla="*/ 283379 w 319139"/>
                    <a:gd name="connsiteY2" fmla="*/ 121064 h 122391"/>
                    <a:gd name="connsiteX3" fmla="*/ 173841 w 319139"/>
                    <a:gd name="connsiteY3" fmla="*/ 111539 h 122391"/>
                    <a:gd name="connsiteX4" fmla="*/ 71448 w 319139"/>
                    <a:gd name="connsiteY4" fmla="*/ 94870 h 122391"/>
                    <a:gd name="connsiteX5" fmla="*/ 33348 w 319139"/>
                    <a:gd name="connsiteY5" fmla="*/ 104395 h 122391"/>
                    <a:gd name="connsiteX6" fmla="*/ 11 w 319139"/>
                    <a:gd name="connsiteY6" fmla="*/ 78201 h 122391"/>
                    <a:gd name="connsiteX7" fmla="*/ 16679 w 319139"/>
                    <a:gd name="connsiteY7" fmla="*/ 52008 h 122391"/>
                    <a:gd name="connsiteX8" fmla="*/ 33348 w 319139"/>
                    <a:gd name="connsiteY8" fmla="*/ 52008 h 122391"/>
                    <a:gd name="connsiteX9" fmla="*/ 45254 w 319139"/>
                    <a:gd name="connsiteY9" fmla="*/ 54389 h 122391"/>
                    <a:gd name="connsiteX10" fmla="*/ 47635 w 319139"/>
                    <a:gd name="connsiteY10" fmla="*/ 32958 h 122391"/>
                    <a:gd name="connsiteX11" fmla="*/ 83354 w 319139"/>
                    <a:gd name="connsiteY11" fmla="*/ 35339 h 122391"/>
                    <a:gd name="connsiteX12" fmla="*/ 88117 w 319139"/>
                    <a:gd name="connsiteY12" fmla="*/ 18669 h 122391"/>
                    <a:gd name="connsiteX13" fmla="*/ 133361 w 319139"/>
                    <a:gd name="connsiteY13" fmla="*/ 25814 h 122391"/>
                    <a:gd name="connsiteX14" fmla="*/ 192892 w 319139"/>
                    <a:gd name="connsiteY14" fmla="*/ 2001 h 122391"/>
                    <a:gd name="connsiteX15" fmla="*/ 288142 w 319139"/>
                    <a:gd name="connsiteY15" fmla="*/ 9145 h 122391"/>
                    <a:gd name="connsiteX0" fmla="*/ 288131 w 319128"/>
                    <a:gd name="connsiteY0" fmla="*/ 9145 h 122391"/>
                    <a:gd name="connsiteX1" fmla="*/ 319087 w 319128"/>
                    <a:gd name="connsiteY1" fmla="*/ 71058 h 122391"/>
                    <a:gd name="connsiteX2" fmla="*/ 283368 w 319128"/>
                    <a:gd name="connsiteY2" fmla="*/ 121064 h 122391"/>
                    <a:gd name="connsiteX3" fmla="*/ 173830 w 319128"/>
                    <a:gd name="connsiteY3" fmla="*/ 111539 h 122391"/>
                    <a:gd name="connsiteX4" fmla="*/ 71437 w 319128"/>
                    <a:gd name="connsiteY4" fmla="*/ 94870 h 122391"/>
                    <a:gd name="connsiteX5" fmla="*/ 33337 w 319128"/>
                    <a:gd name="connsiteY5" fmla="*/ 104395 h 122391"/>
                    <a:gd name="connsiteX6" fmla="*/ 0 w 319128"/>
                    <a:gd name="connsiteY6" fmla="*/ 78201 h 122391"/>
                    <a:gd name="connsiteX7" fmla="*/ 33337 w 319128"/>
                    <a:gd name="connsiteY7" fmla="*/ 52008 h 122391"/>
                    <a:gd name="connsiteX8" fmla="*/ 45243 w 319128"/>
                    <a:gd name="connsiteY8" fmla="*/ 54389 h 122391"/>
                    <a:gd name="connsiteX9" fmla="*/ 47624 w 319128"/>
                    <a:gd name="connsiteY9" fmla="*/ 32958 h 122391"/>
                    <a:gd name="connsiteX10" fmla="*/ 83343 w 319128"/>
                    <a:gd name="connsiteY10" fmla="*/ 35339 h 122391"/>
                    <a:gd name="connsiteX11" fmla="*/ 88106 w 319128"/>
                    <a:gd name="connsiteY11" fmla="*/ 18669 h 122391"/>
                    <a:gd name="connsiteX12" fmla="*/ 133350 w 319128"/>
                    <a:gd name="connsiteY12" fmla="*/ 25814 h 122391"/>
                    <a:gd name="connsiteX13" fmla="*/ 192881 w 319128"/>
                    <a:gd name="connsiteY13" fmla="*/ 2001 h 122391"/>
                    <a:gd name="connsiteX14" fmla="*/ 288131 w 319128"/>
                    <a:gd name="connsiteY14" fmla="*/ 9145 h 122391"/>
                    <a:gd name="connsiteX0" fmla="*/ 288137 w 319134"/>
                    <a:gd name="connsiteY0" fmla="*/ 9145 h 122391"/>
                    <a:gd name="connsiteX1" fmla="*/ 319093 w 319134"/>
                    <a:gd name="connsiteY1" fmla="*/ 71058 h 122391"/>
                    <a:gd name="connsiteX2" fmla="*/ 283374 w 319134"/>
                    <a:gd name="connsiteY2" fmla="*/ 121064 h 122391"/>
                    <a:gd name="connsiteX3" fmla="*/ 173836 w 319134"/>
                    <a:gd name="connsiteY3" fmla="*/ 111539 h 122391"/>
                    <a:gd name="connsiteX4" fmla="*/ 71443 w 319134"/>
                    <a:gd name="connsiteY4" fmla="*/ 94870 h 122391"/>
                    <a:gd name="connsiteX5" fmla="*/ 33343 w 319134"/>
                    <a:gd name="connsiteY5" fmla="*/ 104395 h 122391"/>
                    <a:gd name="connsiteX6" fmla="*/ 6 w 319134"/>
                    <a:gd name="connsiteY6" fmla="*/ 78201 h 122391"/>
                    <a:gd name="connsiteX7" fmla="*/ 33343 w 319134"/>
                    <a:gd name="connsiteY7" fmla="*/ 52008 h 122391"/>
                    <a:gd name="connsiteX8" fmla="*/ 45249 w 319134"/>
                    <a:gd name="connsiteY8" fmla="*/ 54389 h 122391"/>
                    <a:gd name="connsiteX9" fmla="*/ 47630 w 319134"/>
                    <a:gd name="connsiteY9" fmla="*/ 32958 h 122391"/>
                    <a:gd name="connsiteX10" fmla="*/ 83349 w 319134"/>
                    <a:gd name="connsiteY10" fmla="*/ 35339 h 122391"/>
                    <a:gd name="connsiteX11" fmla="*/ 88112 w 319134"/>
                    <a:gd name="connsiteY11" fmla="*/ 18669 h 122391"/>
                    <a:gd name="connsiteX12" fmla="*/ 133356 w 319134"/>
                    <a:gd name="connsiteY12" fmla="*/ 25814 h 122391"/>
                    <a:gd name="connsiteX13" fmla="*/ 192887 w 319134"/>
                    <a:gd name="connsiteY13" fmla="*/ 2001 h 122391"/>
                    <a:gd name="connsiteX14" fmla="*/ 288137 w 319134"/>
                    <a:gd name="connsiteY14" fmla="*/ 9145 h 122391"/>
                    <a:gd name="connsiteX0" fmla="*/ 288249 w 319246"/>
                    <a:gd name="connsiteY0" fmla="*/ 9145 h 122391"/>
                    <a:gd name="connsiteX1" fmla="*/ 319205 w 319246"/>
                    <a:gd name="connsiteY1" fmla="*/ 71058 h 122391"/>
                    <a:gd name="connsiteX2" fmla="*/ 283486 w 319246"/>
                    <a:gd name="connsiteY2" fmla="*/ 121064 h 122391"/>
                    <a:gd name="connsiteX3" fmla="*/ 173948 w 319246"/>
                    <a:gd name="connsiteY3" fmla="*/ 111539 h 122391"/>
                    <a:gd name="connsiteX4" fmla="*/ 71555 w 319246"/>
                    <a:gd name="connsiteY4" fmla="*/ 94870 h 122391"/>
                    <a:gd name="connsiteX5" fmla="*/ 33455 w 319246"/>
                    <a:gd name="connsiteY5" fmla="*/ 104395 h 122391"/>
                    <a:gd name="connsiteX6" fmla="*/ 118 w 319246"/>
                    <a:gd name="connsiteY6" fmla="*/ 78201 h 122391"/>
                    <a:gd name="connsiteX7" fmla="*/ 45361 w 319246"/>
                    <a:gd name="connsiteY7" fmla="*/ 54389 h 122391"/>
                    <a:gd name="connsiteX8" fmla="*/ 47742 w 319246"/>
                    <a:gd name="connsiteY8" fmla="*/ 32958 h 122391"/>
                    <a:gd name="connsiteX9" fmla="*/ 83461 w 319246"/>
                    <a:gd name="connsiteY9" fmla="*/ 35339 h 122391"/>
                    <a:gd name="connsiteX10" fmla="*/ 88224 w 319246"/>
                    <a:gd name="connsiteY10" fmla="*/ 18669 h 122391"/>
                    <a:gd name="connsiteX11" fmla="*/ 133468 w 319246"/>
                    <a:gd name="connsiteY11" fmla="*/ 25814 h 122391"/>
                    <a:gd name="connsiteX12" fmla="*/ 192999 w 319246"/>
                    <a:gd name="connsiteY12" fmla="*/ 2001 h 122391"/>
                    <a:gd name="connsiteX13" fmla="*/ 288249 w 319246"/>
                    <a:gd name="connsiteY13" fmla="*/ 9145 h 122391"/>
                    <a:gd name="connsiteX0" fmla="*/ 288133 w 319130"/>
                    <a:gd name="connsiteY0" fmla="*/ 9145 h 122391"/>
                    <a:gd name="connsiteX1" fmla="*/ 319089 w 319130"/>
                    <a:gd name="connsiteY1" fmla="*/ 71058 h 122391"/>
                    <a:gd name="connsiteX2" fmla="*/ 283370 w 319130"/>
                    <a:gd name="connsiteY2" fmla="*/ 121064 h 122391"/>
                    <a:gd name="connsiteX3" fmla="*/ 173832 w 319130"/>
                    <a:gd name="connsiteY3" fmla="*/ 111539 h 122391"/>
                    <a:gd name="connsiteX4" fmla="*/ 71439 w 319130"/>
                    <a:gd name="connsiteY4" fmla="*/ 94870 h 122391"/>
                    <a:gd name="connsiteX5" fmla="*/ 33339 w 319130"/>
                    <a:gd name="connsiteY5" fmla="*/ 104395 h 122391"/>
                    <a:gd name="connsiteX6" fmla="*/ 2 w 319130"/>
                    <a:gd name="connsiteY6" fmla="*/ 78201 h 122391"/>
                    <a:gd name="connsiteX7" fmla="*/ 45245 w 319130"/>
                    <a:gd name="connsiteY7" fmla="*/ 54389 h 122391"/>
                    <a:gd name="connsiteX8" fmla="*/ 47626 w 319130"/>
                    <a:gd name="connsiteY8" fmla="*/ 32958 h 122391"/>
                    <a:gd name="connsiteX9" fmla="*/ 83345 w 319130"/>
                    <a:gd name="connsiteY9" fmla="*/ 35339 h 122391"/>
                    <a:gd name="connsiteX10" fmla="*/ 88108 w 319130"/>
                    <a:gd name="connsiteY10" fmla="*/ 18669 h 122391"/>
                    <a:gd name="connsiteX11" fmla="*/ 133352 w 319130"/>
                    <a:gd name="connsiteY11" fmla="*/ 25814 h 122391"/>
                    <a:gd name="connsiteX12" fmla="*/ 192883 w 319130"/>
                    <a:gd name="connsiteY12" fmla="*/ 2001 h 122391"/>
                    <a:gd name="connsiteX13" fmla="*/ 288133 w 319130"/>
                    <a:gd name="connsiteY13" fmla="*/ 9145 h 122391"/>
                    <a:gd name="connsiteX0" fmla="*/ 288339 w 319336"/>
                    <a:gd name="connsiteY0" fmla="*/ 9145 h 122391"/>
                    <a:gd name="connsiteX1" fmla="*/ 319295 w 319336"/>
                    <a:gd name="connsiteY1" fmla="*/ 71058 h 122391"/>
                    <a:gd name="connsiteX2" fmla="*/ 283576 w 319336"/>
                    <a:gd name="connsiteY2" fmla="*/ 121064 h 122391"/>
                    <a:gd name="connsiteX3" fmla="*/ 174038 w 319336"/>
                    <a:gd name="connsiteY3" fmla="*/ 111539 h 122391"/>
                    <a:gd name="connsiteX4" fmla="*/ 71645 w 319336"/>
                    <a:gd name="connsiteY4" fmla="*/ 94870 h 122391"/>
                    <a:gd name="connsiteX5" fmla="*/ 33545 w 319336"/>
                    <a:gd name="connsiteY5" fmla="*/ 104395 h 122391"/>
                    <a:gd name="connsiteX6" fmla="*/ 208 w 319336"/>
                    <a:gd name="connsiteY6" fmla="*/ 78201 h 122391"/>
                    <a:gd name="connsiteX7" fmla="*/ 45451 w 319336"/>
                    <a:gd name="connsiteY7" fmla="*/ 54389 h 122391"/>
                    <a:gd name="connsiteX8" fmla="*/ 47832 w 319336"/>
                    <a:gd name="connsiteY8" fmla="*/ 32958 h 122391"/>
                    <a:gd name="connsiteX9" fmla="*/ 83551 w 319336"/>
                    <a:gd name="connsiteY9" fmla="*/ 35339 h 122391"/>
                    <a:gd name="connsiteX10" fmla="*/ 88314 w 319336"/>
                    <a:gd name="connsiteY10" fmla="*/ 18669 h 122391"/>
                    <a:gd name="connsiteX11" fmla="*/ 133558 w 319336"/>
                    <a:gd name="connsiteY11" fmla="*/ 25814 h 122391"/>
                    <a:gd name="connsiteX12" fmla="*/ 193089 w 319336"/>
                    <a:gd name="connsiteY12" fmla="*/ 2001 h 122391"/>
                    <a:gd name="connsiteX13" fmla="*/ 288339 w 319336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47870 w 319374"/>
                    <a:gd name="connsiteY8" fmla="*/ 32958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47870 w 319374"/>
                    <a:gd name="connsiteY8" fmla="*/ 32958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47870 w 319374"/>
                    <a:gd name="connsiteY8" fmla="*/ 32958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47870 w 319374"/>
                    <a:gd name="connsiteY8" fmla="*/ 32958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44783 w 319374"/>
                    <a:gd name="connsiteY8" fmla="*/ 28972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44783 w 319374"/>
                    <a:gd name="connsiteY8" fmla="*/ 28972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44783 w 319374"/>
                    <a:gd name="connsiteY8" fmla="*/ 28972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44783 w 319374"/>
                    <a:gd name="connsiteY8" fmla="*/ 28972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39324 w 319374"/>
                    <a:gd name="connsiteY8" fmla="*/ 29022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39324 w 319374"/>
                    <a:gd name="connsiteY8" fmla="*/ 29022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39324 w 319374"/>
                    <a:gd name="connsiteY8" fmla="*/ 29022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39324 w 319374"/>
                    <a:gd name="connsiteY8" fmla="*/ 29022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39324 w 319374"/>
                    <a:gd name="connsiteY8" fmla="*/ 29022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39324 w 319374"/>
                    <a:gd name="connsiteY8" fmla="*/ 29022 h 122391"/>
                    <a:gd name="connsiteX9" fmla="*/ 83589 w 319374"/>
                    <a:gd name="connsiteY9" fmla="*/ 35339 h 122391"/>
                    <a:gd name="connsiteX10" fmla="*/ 88352 w 319374"/>
                    <a:gd name="connsiteY10" fmla="*/ 18669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39324 w 319374"/>
                    <a:gd name="connsiteY8" fmla="*/ 29022 h 122391"/>
                    <a:gd name="connsiteX9" fmla="*/ 83589 w 319374"/>
                    <a:gd name="connsiteY9" fmla="*/ 35339 h 122391"/>
                    <a:gd name="connsiteX10" fmla="*/ 80167 w 319374"/>
                    <a:gd name="connsiteY10" fmla="*/ 15597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39324 w 319374"/>
                    <a:gd name="connsiteY8" fmla="*/ 29022 h 122391"/>
                    <a:gd name="connsiteX9" fmla="*/ 83589 w 319374"/>
                    <a:gd name="connsiteY9" fmla="*/ 35339 h 122391"/>
                    <a:gd name="connsiteX10" fmla="*/ 80167 w 319374"/>
                    <a:gd name="connsiteY10" fmla="*/ 15597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39324 w 319374"/>
                    <a:gd name="connsiteY8" fmla="*/ 29022 h 122391"/>
                    <a:gd name="connsiteX9" fmla="*/ 83589 w 319374"/>
                    <a:gd name="connsiteY9" fmla="*/ 35339 h 122391"/>
                    <a:gd name="connsiteX10" fmla="*/ 80167 w 319374"/>
                    <a:gd name="connsiteY10" fmla="*/ 15597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374"/>
                    <a:gd name="connsiteY0" fmla="*/ 9145 h 122391"/>
                    <a:gd name="connsiteX1" fmla="*/ 319333 w 319374"/>
                    <a:gd name="connsiteY1" fmla="*/ 71058 h 122391"/>
                    <a:gd name="connsiteX2" fmla="*/ 283614 w 319374"/>
                    <a:gd name="connsiteY2" fmla="*/ 121064 h 122391"/>
                    <a:gd name="connsiteX3" fmla="*/ 174076 w 319374"/>
                    <a:gd name="connsiteY3" fmla="*/ 111539 h 122391"/>
                    <a:gd name="connsiteX4" fmla="*/ 71683 w 319374"/>
                    <a:gd name="connsiteY4" fmla="*/ 94870 h 122391"/>
                    <a:gd name="connsiteX5" fmla="*/ 33583 w 319374"/>
                    <a:gd name="connsiteY5" fmla="*/ 104395 h 122391"/>
                    <a:gd name="connsiteX6" fmla="*/ 246 w 319374"/>
                    <a:gd name="connsiteY6" fmla="*/ 78201 h 122391"/>
                    <a:gd name="connsiteX7" fmla="*/ 45489 w 319374"/>
                    <a:gd name="connsiteY7" fmla="*/ 54389 h 122391"/>
                    <a:gd name="connsiteX8" fmla="*/ 39324 w 319374"/>
                    <a:gd name="connsiteY8" fmla="*/ 29022 h 122391"/>
                    <a:gd name="connsiteX9" fmla="*/ 83589 w 319374"/>
                    <a:gd name="connsiteY9" fmla="*/ 35339 h 122391"/>
                    <a:gd name="connsiteX10" fmla="*/ 80167 w 319374"/>
                    <a:gd name="connsiteY10" fmla="*/ 15597 h 122391"/>
                    <a:gd name="connsiteX11" fmla="*/ 133596 w 319374"/>
                    <a:gd name="connsiteY11" fmla="*/ 25814 h 122391"/>
                    <a:gd name="connsiteX12" fmla="*/ 193127 w 319374"/>
                    <a:gd name="connsiteY12" fmla="*/ 2001 h 122391"/>
                    <a:gd name="connsiteX13" fmla="*/ 288377 w 319374"/>
                    <a:gd name="connsiteY13" fmla="*/ 9145 h 122391"/>
                    <a:gd name="connsiteX0" fmla="*/ 288377 w 319500"/>
                    <a:gd name="connsiteY0" fmla="*/ 1509 h 114755"/>
                    <a:gd name="connsiteX1" fmla="*/ 319333 w 319500"/>
                    <a:gd name="connsiteY1" fmla="*/ 63422 h 114755"/>
                    <a:gd name="connsiteX2" fmla="*/ 283614 w 319500"/>
                    <a:gd name="connsiteY2" fmla="*/ 113428 h 114755"/>
                    <a:gd name="connsiteX3" fmla="*/ 174076 w 319500"/>
                    <a:gd name="connsiteY3" fmla="*/ 103903 h 114755"/>
                    <a:gd name="connsiteX4" fmla="*/ 71683 w 319500"/>
                    <a:gd name="connsiteY4" fmla="*/ 87234 h 114755"/>
                    <a:gd name="connsiteX5" fmla="*/ 33583 w 319500"/>
                    <a:gd name="connsiteY5" fmla="*/ 96759 h 114755"/>
                    <a:gd name="connsiteX6" fmla="*/ 246 w 319500"/>
                    <a:gd name="connsiteY6" fmla="*/ 70565 h 114755"/>
                    <a:gd name="connsiteX7" fmla="*/ 45489 w 319500"/>
                    <a:gd name="connsiteY7" fmla="*/ 46753 h 114755"/>
                    <a:gd name="connsiteX8" fmla="*/ 39324 w 319500"/>
                    <a:gd name="connsiteY8" fmla="*/ 21386 h 114755"/>
                    <a:gd name="connsiteX9" fmla="*/ 83589 w 319500"/>
                    <a:gd name="connsiteY9" fmla="*/ 27703 h 114755"/>
                    <a:gd name="connsiteX10" fmla="*/ 80167 w 319500"/>
                    <a:gd name="connsiteY10" fmla="*/ 7961 h 114755"/>
                    <a:gd name="connsiteX11" fmla="*/ 133596 w 319500"/>
                    <a:gd name="connsiteY11" fmla="*/ 18178 h 114755"/>
                    <a:gd name="connsiteX12" fmla="*/ 288377 w 319500"/>
                    <a:gd name="connsiteY12" fmla="*/ 1509 h 114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319500" h="114755">
                      <a:moveTo>
                        <a:pt x="288377" y="1509"/>
                      </a:moveTo>
                      <a:cubicBezTo>
                        <a:pt x="319333" y="9050"/>
                        <a:pt x="320127" y="44769"/>
                        <a:pt x="319333" y="63422"/>
                      </a:cubicBezTo>
                      <a:cubicBezTo>
                        <a:pt x="318539" y="82075"/>
                        <a:pt x="307824" y="106681"/>
                        <a:pt x="283614" y="113428"/>
                      </a:cubicBezTo>
                      <a:cubicBezTo>
                        <a:pt x="259405" y="120175"/>
                        <a:pt x="226067" y="98744"/>
                        <a:pt x="174076" y="103903"/>
                      </a:cubicBezTo>
                      <a:cubicBezTo>
                        <a:pt x="122085" y="109062"/>
                        <a:pt x="89939" y="108268"/>
                        <a:pt x="71683" y="87234"/>
                      </a:cubicBezTo>
                      <a:cubicBezTo>
                        <a:pt x="51468" y="93413"/>
                        <a:pt x="49645" y="93943"/>
                        <a:pt x="33583" y="96759"/>
                      </a:cubicBezTo>
                      <a:cubicBezTo>
                        <a:pt x="17521" y="99575"/>
                        <a:pt x="-2453" y="95637"/>
                        <a:pt x="246" y="70565"/>
                      </a:cubicBezTo>
                      <a:cubicBezTo>
                        <a:pt x="2945" y="45493"/>
                        <a:pt x="31293" y="47575"/>
                        <a:pt x="45489" y="46753"/>
                      </a:cubicBezTo>
                      <a:cubicBezTo>
                        <a:pt x="34097" y="39582"/>
                        <a:pt x="28480" y="32354"/>
                        <a:pt x="39324" y="21386"/>
                      </a:cubicBezTo>
                      <a:cubicBezTo>
                        <a:pt x="50168" y="10418"/>
                        <a:pt x="75729" y="24833"/>
                        <a:pt x="83589" y="27703"/>
                      </a:cubicBezTo>
                      <a:cubicBezTo>
                        <a:pt x="79872" y="21815"/>
                        <a:pt x="65808" y="17952"/>
                        <a:pt x="80167" y="7961"/>
                      </a:cubicBezTo>
                      <a:cubicBezTo>
                        <a:pt x="98172" y="-105"/>
                        <a:pt x="115418" y="12934"/>
                        <a:pt x="133596" y="18178"/>
                      </a:cubicBezTo>
                      <a:cubicBezTo>
                        <a:pt x="168298" y="17103"/>
                        <a:pt x="257421" y="-6032"/>
                        <a:pt x="288377" y="1509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6" name="フリーフォーム 263">
                  <a:extLst>
                    <a:ext uri="{FF2B5EF4-FFF2-40B4-BE49-F238E27FC236}">
                      <a16:creationId xmlns:a16="http://schemas.microsoft.com/office/drawing/2014/main" id="{F699374C-A1F6-4FCC-8C2B-1A83DC324951}"/>
                    </a:ext>
                  </a:extLst>
                </p:cNvPr>
                <p:cNvSpPr/>
                <p:nvPr/>
              </p:nvSpPr>
              <p:spPr>
                <a:xfrm rot="486120">
                  <a:off x="2385198" y="4528515"/>
                  <a:ext cx="167704" cy="135488"/>
                </a:xfrm>
                <a:custGeom>
                  <a:avLst/>
                  <a:gdLst>
                    <a:gd name="connsiteX0" fmla="*/ 3031 w 167609"/>
                    <a:gd name="connsiteY0" fmla="*/ 133583 h 135325"/>
                    <a:gd name="connsiteX1" fmla="*/ 26843 w 167609"/>
                    <a:gd name="connsiteY1" fmla="*/ 31189 h 135325"/>
                    <a:gd name="connsiteX2" fmla="*/ 117331 w 167609"/>
                    <a:gd name="connsiteY2" fmla="*/ 233 h 135325"/>
                    <a:gd name="connsiteX3" fmla="*/ 167337 w 167609"/>
                    <a:gd name="connsiteY3" fmla="*/ 43096 h 135325"/>
                    <a:gd name="connsiteX4" fmla="*/ 136381 w 167609"/>
                    <a:gd name="connsiteY4" fmla="*/ 45477 h 135325"/>
                    <a:gd name="connsiteX5" fmla="*/ 114949 w 167609"/>
                    <a:gd name="connsiteY5" fmla="*/ 33571 h 135325"/>
                    <a:gd name="connsiteX6" fmla="*/ 98281 w 167609"/>
                    <a:gd name="connsiteY6" fmla="*/ 57383 h 135325"/>
                    <a:gd name="connsiteX7" fmla="*/ 143524 w 167609"/>
                    <a:gd name="connsiteY7" fmla="*/ 69289 h 135325"/>
                    <a:gd name="connsiteX8" fmla="*/ 138762 w 167609"/>
                    <a:gd name="connsiteY8" fmla="*/ 102627 h 135325"/>
                    <a:gd name="connsiteX9" fmla="*/ 83993 w 167609"/>
                    <a:gd name="connsiteY9" fmla="*/ 97864 h 135325"/>
                    <a:gd name="connsiteX10" fmla="*/ 3031 w 167609"/>
                    <a:gd name="connsiteY10" fmla="*/ 133583 h 135325"/>
                    <a:gd name="connsiteX0" fmla="*/ 3031 w 168134"/>
                    <a:gd name="connsiteY0" fmla="*/ 133583 h 135325"/>
                    <a:gd name="connsiteX1" fmla="*/ 26843 w 168134"/>
                    <a:gd name="connsiteY1" fmla="*/ 31189 h 135325"/>
                    <a:gd name="connsiteX2" fmla="*/ 117331 w 168134"/>
                    <a:gd name="connsiteY2" fmla="*/ 233 h 135325"/>
                    <a:gd name="connsiteX3" fmla="*/ 167337 w 168134"/>
                    <a:gd name="connsiteY3" fmla="*/ 43096 h 135325"/>
                    <a:gd name="connsiteX4" fmla="*/ 136381 w 168134"/>
                    <a:gd name="connsiteY4" fmla="*/ 45477 h 135325"/>
                    <a:gd name="connsiteX5" fmla="*/ 114949 w 168134"/>
                    <a:gd name="connsiteY5" fmla="*/ 33571 h 135325"/>
                    <a:gd name="connsiteX6" fmla="*/ 98281 w 168134"/>
                    <a:gd name="connsiteY6" fmla="*/ 57383 h 135325"/>
                    <a:gd name="connsiteX7" fmla="*/ 143524 w 168134"/>
                    <a:gd name="connsiteY7" fmla="*/ 69289 h 135325"/>
                    <a:gd name="connsiteX8" fmla="*/ 138762 w 168134"/>
                    <a:gd name="connsiteY8" fmla="*/ 102627 h 135325"/>
                    <a:gd name="connsiteX9" fmla="*/ 83993 w 168134"/>
                    <a:gd name="connsiteY9" fmla="*/ 97864 h 135325"/>
                    <a:gd name="connsiteX10" fmla="*/ 3031 w 168134"/>
                    <a:gd name="connsiteY10" fmla="*/ 133583 h 135325"/>
                    <a:gd name="connsiteX0" fmla="*/ 3031 w 167704"/>
                    <a:gd name="connsiteY0" fmla="*/ 133583 h 135325"/>
                    <a:gd name="connsiteX1" fmla="*/ 26843 w 167704"/>
                    <a:gd name="connsiteY1" fmla="*/ 31189 h 135325"/>
                    <a:gd name="connsiteX2" fmla="*/ 117331 w 167704"/>
                    <a:gd name="connsiteY2" fmla="*/ 233 h 135325"/>
                    <a:gd name="connsiteX3" fmla="*/ 167337 w 167704"/>
                    <a:gd name="connsiteY3" fmla="*/ 43096 h 135325"/>
                    <a:gd name="connsiteX4" fmla="*/ 138762 w 167704"/>
                    <a:gd name="connsiteY4" fmla="*/ 43096 h 135325"/>
                    <a:gd name="connsiteX5" fmla="*/ 114949 w 167704"/>
                    <a:gd name="connsiteY5" fmla="*/ 33571 h 135325"/>
                    <a:gd name="connsiteX6" fmla="*/ 98281 w 167704"/>
                    <a:gd name="connsiteY6" fmla="*/ 57383 h 135325"/>
                    <a:gd name="connsiteX7" fmla="*/ 143524 w 167704"/>
                    <a:gd name="connsiteY7" fmla="*/ 69289 h 135325"/>
                    <a:gd name="connsiteX8" fmla="*/ 138762 w 167704"/>
                    <a:gd name="connsiteY8" fmla="*/ 102627 h 135325"/>
                    <a:gd name="connsiteX9" fmla="*/ 83993 w 167704"/>
                    <a:gd name="connsiteY9" fmla="*/ 97864 h 135325"/>
                    <a:gd name="connsiteX10" fmla="*/ 3031 w 167704"/>
                    <a:gd name="connsiteY10" fmla="*/ 133583 h 135325"/>
                    <a:gd name="connsiteX0" fmla="*/ 3031 w 167704"/>
                    <a:gd name="connsiteY0" fmla="*/ 133583 h 135458"/>
                    <a:gd name="connsiteX1" fmla="*/ 26843 w 167704"/>
                    <a:gd name="connsiteY1" fmla="*/ 31189 h 135458"/>
                    <a:gd name="connsiteX2" fmla="*/ 117331 w 167704"/>
                    <a:gd name="connsiteY2" fmla="*/ 233 h 135458"/>
                    <a:gd name="connsiteX3" fmla="*/ 167337 w 167704"/>
                    <a:gd name="connsiteY3" fmla="*/ 43096 h 135458"/>
                    <a:gd name="connsiteX4" fmla="*/ 138762 w 167704"/>
                    <a:gd name="connsiteY4" fmla="*/ 43096 h 135458"/>
                    <a:gd name="connsiteX5" fmla="*/ 114949 w 167704"/>
                    <a:gd name="connsiteY5" fmla="*/ 33571 h 135458"/>
                    <a:gd name="connsiteX6" fmla="*/ 98281 w 167704"/>
                    <a:gd name="connsiteY6" fmla="*/ 57383 h 135458"/>
                    <a:gd name="connsiteX7" fmla="*/ 143524 w 167704"/>
                    <a:gd name="connsiteY7" fmla="*/ 69289 h 135458"/>
                    <a:gd name="connsiteX8" fmla="*/ 138762 w 167704"/>
                    <a:gd name="connsiteY8" fmla="*/ 102627 h 135458"/>
                    <a:gd name="connsiteX9" fmla="*/ 83993 w 167704"/>
                    <a:gd name="connsiteY9" fmla="*/ 97864 h 135458"/>
                    <a:gd name="connsiteX10" fmla="*/ 3031 w 167704"/>
                    <a:gd name="connsiteY10" fmla="*/ 133583 h 135458"/>
                    <a:gd name="connsiteX0" fmla="*/ 3031 w 167704"/>
                    <a:gd name="connsiteY0" fmla="*/ 133583 h 135458"/>
                    <a:gd name="connsiteX1" fmla="*/ 26843 w 167704"/>
                    <a:gd name="connsiteY1" fmla="*/ 31189 h 135458"/>
                    <a:gd name="connsiteX2" fmla="*/ 117331 w 167704"/>
                    <a:gd name="connsiteY2" fmla="*/ 233 h 135458"/>
                    <a:gd name="connsiteX3" fmla="*/ 167337 w 167704"/>
                    <a:gd name="connsiteY3" fmla="*/ 43096 h 135458"/>
                    <a:gd name="connsiteX4" fmla="*/ 138762 w 167704"/>
                    <a:gd name="connsiteY4" fmla="*/ 43096 h 135458"/>
                    <a:gd name="connsiteX5" fmla="*/ 114949 w 167704"/>
                    <a:gd name="connsiteY5" fmla="*/ 33571 h 135458"/>
                    <a:gd name="connsiteX6" fmla="*/ 98281 w 167704"/>
                    <a:gd name="connsiteY6" fmla="*/ 57383 h 135458"/>
                    <a:gd name="connsiteX7" fmla="*/ 145905 w 167704"/>
                    <a:gd name="connsiteY7" fmla="*/ 74052 h 135458"/>
                    <a:gd name="connsiteX8" fmla="*/ 138762 w 167704"/>
                    <a:gd name="connsiteY8" fmla="*/ 102627 h 135458"/>
                    <a:gd name="connsiteX9" fmla="*/ 83993 w 167704"/>
                    <a:gd name="connsiteY9" fmla="*/ 97864 h 135458"/>
                    <a:gd name="connsiteX10" fmla="*/ 3031 w 167704"/>
                    <a:gd name="connsiteY10" fmla="*/ 133583 h 135458"/>
                    <a:gd name="connsiteX0" fmla="*/ 3031 w 167704"/>
                    <a:gd name="connsiteY0" fmla="*/ 133583 h 135458"/>
                    <a:gd name="connsiteX1" fmla="*/ 26843 w 167704"/>
                    <a:gd name="connsiteY1" fmla="*/ 31189 h 135458"/>
                    <a:gd name="connsiteX2" fmla="*/ 117331 w 167704"/>
                    <a:gd name="connsiteY2" fmla="*/ 233 h 135458"/>
                    <a:gd name="connsiteX3" fmla="*/ 167337 w 167704"/>
                    <a:gd name="connsiteY3" fmla="*/ 43096 h 135458"/>
                    <a:gd name="connsiteX4" fmla="*/ 138762 w 167704"/>
                    <a:gd name="connsiteY4" fmla="*/ 43096 h 135458"/>
                    <a:gd name="connsiteX5" fmla="*/ 114949 w 167704"/>
                    <a:gd name="connsiteY5" fmla="*/ 33571 h 135458"/>
                    <a:gd name="connsiteX6" fmla="*/ 98281 w 167704"/>
                    <a:gd name="connsiteY6" fmla="*/ 57383 h 135458"/>
                    <a:gd name="connsiteX7" fmla="*/ 145905 w 167704"/>
                    <a:gd name="connsiteY7" fmla="*/ 74052 h 135458"/>
                    <a:gd name="connsiteX8" fmla="*/ 138762 w 167704"/>
                    <a:gd name="connsiteY8" fmla="*/ 102627 h 135458"/>
                    <a:gd name="connsiteX9" fmla="*/ 83993 w 167704"/>
                    <a:gd name="connsiteY9" fmla="*/ 97864 h 135458"/>
                    <a:gd name="connsiteX10" fmla="*/ 3031 w 167704"/>
                    <a:gd name="connsiteY10" fmla="*/ 133583 h 135458"/>
                    <a:gd name="connsiteX0" fmla="*/ 3031 w 167704"/>
                    <a:gd name="connsiteY0" fmla="*/ 133583 h 135458"/>
                    <a:gd name="connsiteX1" fmla="*/ 26843 w 167704"/>
                    <a:gd name="connsiteY1" fmla="*/ 31189 h 135458"/>
                    <a:gd name="connsiteX2" fmla="*/ 117331 w 167704"/>
                    <a:gd name="connsiteY2" fmla="*/ 233 h 135458"/>
                    <a:gd name="connsiteX3" fmla="*/ 167337 w 167704"/>
                    <a:gd name="connsiteY3" fmla="*/ 43096 h 135458"/>
                    <a:gd name="connsiteX4" fmla="*/ 138762 w 167704"/>
                    <a:gd name="connsiteY4" fmla="*/ 43096 h 135458"/>
                    <a:gd name="connsiteX5" fmla="*/ 114949 w 167704"/>
                    <a:gd name="connsiteY5" fmla="*/ 33571 h 135458"/>
                    <a:gd name="connsiteX6" fmla="*/ 98281 w 167704"/>
                    <a:gd name="connsiteY6" fmla="*/ 57383 h 135458"/>
                    <a:gd name="connsiteX7" fmla="*/ 145905 w 167704"/>
                    <a:gd name="connsiteY7" fmla="*/ 74052 h 135458"/>
                    <a:gd name="connsiteX8" fmla="*/ 138762 w 167704"/>
                    <a:gd name="connsiteY8" fmla="*/ 102627 h 135458"/>
                    <a:gd name="connsiteX9" fmla="*/ 83993 w 167704"/>
                    <a:gd name="connsiteY9" fmla="*/ 97864 h 135458"/>
                    <a:gd name="connsiteX10" fmla="*/ 3031 w 167704"/>
                    <a:gd name="connsiteY10" fmla="*/ 133583 h 135458"/>
                    <a:gd name="connsiteX0" fmla="*/ 3031 w 167704"/>
                    <a:gd name="connsiteY0" fmla="*/ 133583 h 135488"/>
                    <a:gd name="connsiteX1" fmla="*/ 26843 w 167704"/>
                    <a:gd name="connsiteY1" fmla="*/ 31189 h 135488"/>
                    <a:gd name="connsiteX2" fmla="*/ 117331 w 167704"/>
                    <a:gd name="connsiteY2" fmla="*/ 233 h 135488"/>
                    <a:gd name="connsiteX3" fmla="*/ 167337 w 167704"/>
                    <a:gd name="connsiteY3" fmla="*/ 43096 h 135488"/>
                    <a:gd name="connsiteX4" fmla="*/ 138762 w 167704"/>
                    <a:gd name="connsiteY4" fmla="*/ 43096 h 135488"/>
                    <a:gd name="connsiteX5" fmla="*/ 114949 w 167704"/>
                    <a:gd name="connsiteY5" fmla="*/ 33571 h 135488"/>
                    <a:gd name="connsiteX6" fmla="*/ 98281 w 167704"/>
                    <a:gd name="connsiteY6" fmla="*/ 57383 h 135488"/>
                    <a:gd name="connsiteX7" fmla="*/ 145905 w 167704"/>
                    <a:gd name="connsiteY7" fmla="*/ 74052 h 135488"/>
                    <a:gd name="connsiteX8" fmla="*/ 134000 w 167704"/>
                    <a:gd name="connsiteY8" fmla="*/ 97864 h 135488"/>
                    <a:gd name="connsiteX9" fmla="*/ 83993 w 167704"/>
                    <a:gd name="connsiteY9" fmla="*/ 97864 h 135488"/>
                    <a:gd name="connsiteX10" fmla="*/ 3031 w 167704"/>
                    <a:gd name="connsiteY10" fmla="*/ 133583 h 135488"/>
                    <a:gd name="connsiteX0" fmla="*/ 3031 w 167704"/>
                    <a:gd name="connsiteY0" fmla="*/ 133583 h 135488"/>
                    <a:gd name="connsiteX1" fmla="*/ 26843 w 167704"/>
                    <a:gd name="connsiteY1" fmla="*/ 31189 h 135488"/>
                    <a:gd name="connsiteX2" fmla="*/ 117331 w 167704"/>
                    <a:gd name="connsiteY2" fmla="*/ 233 h 135488"/>
                    <a:gd name="connsiteX3" fmla="*/ 167337 w 167704"/>
                    <a:gd name="connsiteY3" fmla="*/ 43096 h 135488"/>
                    <a:gd name="connsiteX4" fmla="*/ 138762 w 167704"/>
                    <a:gd name="connsiteY4" fmla="*/ 43096 h 135488"/>
                    <a:gd name="connsiteX5" fmla="*/ 114949 w 167704"/>
                    <a:gd name="connsiteY5" fmla="*/ 33571 h 135488"/>
                    <a:gd name="connsiteX6" fmla="*/ 98281 w 167704"/>
                    <a:gd name="connsiteY6" fmla="*/ 57383 h 135488"/>
                    <a:gd name="connsiteX7" fmla="*/ 145905 w 167704"/>
                    <a:gd name="connsiteY7" fmla="*/ 74052 h 135488"/>
                    <a:gd name="connsiteX8" fmla="*/ 134000 w 167704"/>
                    <a:gd name="connsiteY8" fmla="*/ 97864 h 135488"/>
                    <a:gd name="connsiteX9" fmla="*/ 83993 w 167704"/>
                    <a:gd name="connsiteY9" fmla="*/ 97864 h 135488"/>
                    <a:gd name="connsiteX10" fmla="*/ 3031 w 167704"/>
                    <a:gd name="connsiteY10" fmla="*/ 133583 h 135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7704" h="135488">
                      <a:moveTo>
                        <a:pt x="3031" y="133583"/>
                      </a:moveTo>
                      <a:cubicBezTo>
                        <a:pt x="-6494" y="122470"/>
                        <a:pt x="7793" y="53414"/>
                        <a:pt x="26843" y="31189"/>
                      </a:cubicBezTo>
                      <a:cubicBezTo>
                        <a:pt x="45893" y="8964"/>
                        <a:pt x="93915" y="-1752"/>
                        <a:pt x="117331" y="233"/>
                      </a:cubicBezTo>
                      <a:cubicBezTo>
                        <a:pt x="140747" y="2218"/>
                        <a:pt x="163765" y="35952"/>
                        <a:pt x="167337" y="43096"/>
                      </a:cubicBezTo>
                      <a:cubicBezTo>
                        <a:pt x="170909" y="50240"/>
                        <a:pt x="147493" y="44684"/>
                        <a:pt x="138762" y="43096"/>
                      </a:cubicBezTo>
                      <a:cubicBezTo>
                        <a:pt x="130031" y="41508"/>
                        <a:pt x="121696" y="31190"/>
                        <a:pt x="114949" y="33571"/>
                      </a:cubicBezTo>
                      <a:cubicBezTo>
                        <a:pt x="108202" y="35952"/>
                        <a:pt x="93122" y="50636"/>
                        <a:pt x="98281" y="57383"/>
                      </a:cubicBezTo>
                      <a:cubicBezTo>
                        <a:pt x="103440" y="64130"/>
                        <a:pt x="139952" y="67305"/>
                        <a:pt x="145905" y="74052"/>
                      </a:cubicBezTo>
                      <a:cubicBezTo>
                        <a:pt x="151858" y="80799"/>
                        <a:pt x="160591" y="97864"/>
                        <a:pt x="134000" y="97864"/>
                      </a:cubicBezTo>
                      <a:cubicBezTo>
                        <a:pt x="124078" y="102626"/>
                        <a:pt x="105821" y="91911"/>
                        <a:pt x="83993" y="97864"/>
                      </a:cubicBezTo>
                      <a:cubicBezTo>
                        <a:pt x="62165" y="103817"/>
                        <a:pt x="12556" y="144696"/>
                        <a:pt x="3031" y="133583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7" name="円/楕円 35">
                  <a:extLst>
                    <a:ext uri="{FF2B5EF4-FFF2-40B4-BE49-F238E27FC236}">
                      <a16:creationId xmlns:a16="http://schemas.microsoft.com/office/drawing/2014/main" id="{C8A11499-7D35-410B-90AC-99EB5A10255D}"/>
                    </a:ext>
                  </a:extLst>
                </p:cNvPr>
                <p:cNvSpPr/>
                <p:nvPr/>
              </p:nvSpPr>
              <p:spPr>
                <a:xfrm rot="480000">
                  <a:off x="2542371" y="4331068"/>
                  <a:ext cx="708026" cy="862030"/>
                </a:xfrm>
                <a:custGeom>
                  <a:avLst/>
                  <a:gdLst>
                    <a:gd name="connsiteX0" fmla="*/ 0 w 708025"/>
                    <a:gd name="connsiteY0" fmla="*/ 354013 h 708025"/>
                    <a:gd name="connsiteX1" fmla="*/ 354013 w 708025"/>
                    <a:gd name="connsiteY1" fmla="*/ 0 h 708025"/>
                    <a:gd name="connsiteX2" fmla="*/ 708026 w 708025"/>
                    <a:gd name="connsiteY2" fmla="*/ 354013 h 708025"/>
                    <a:gd name="connsiteX3" fmla="*/ 354013 w 708025"/>
                    <a:gd name="connsiteY3" fmla="*/ 708026 h 708025"/>
                    <a:gd name="connsiteX4" fmla="*/ 0 w 708025"/>
                    <a:gd name="connsiteY4" fmla="*/ 354013 h 708025"/>
                    <a:gd name="connsiteX0" fmla="*/ 0 w 708026"/>
                    <a:gd name="connsiteY0" fmla="*/ 354013 h 708026"/>
                    <a:gd name="connsiteX1" fmla="*/ 354013 w 708026"/>
                    <a:gd name="connsiteY1" fmla="*/ 0 h 708026"/>
                    <a:gd name="connsiteX2" fmla="*/ 708026 w 708026"/>
                    <a:gd name="connsiteY2" fmla="*/ 354013 h 708026"/>
                    <a:gd name="connsiteX3" fmla="*/ 354013 w 708026"/>
                    <a:gd name="connsiteY3" fmla="*/ 708026 h 708026"/>
                    <a:gd name="connsiteX4" fmla="*/ 0 w 708026"/>
                    <a:gd name="connsiteY4" fmla="*/ 354013 h 708026"/>
                    <a:gd name="connsiteX0" fmla="*/ 0 w 708026"/>
                    <a:gd name="connsiteY0" fmla="*/ 354013 h 596107"/>
                    <a:gd name="connsiteX1" fmla="*/ 354013 w 708026"/>
                    <a:gd name="connsiteY1" fmla="*/ 0 h 596107"/>
                    <a:gd name="connsiteX2" fmla="*/ 708026 w 708026"/>
                    <a:gd name="connsiteY2" fmla="*/ 354013 h 596107"/>
                    <a:gd name="connsiteX3" fmla="*/ 354013 w 708026"/>
                    <a:gd name="connsiteY3" fmla="*/ 596107 h 596107"/>
                    <a:gd name="connsiteX4" fmla="*/ 0 w 708026"/>
                    <a:gd name="connsiteY4" fmla="*/ 354013 h 596107"/>
                    <a:gd name="connsiteX0" fmla="*/ 0 w 708026"/>
                    <a:gd name="connsiteY0" fmla="*/ 480219 h 722313"/>
                    <a:gd name="connsiteX1" fmla="*/ 354013 w 708026"/>
                    <a:gd name="connsiteY1" fmla="*/ 0 h 722313"/>
                    <a:gd name="connsiteX2" fmla="*/ 708026 w 708026"/>
                    <a:gd name="connsiteY2" fmla="*/ 480219 h 722313"/>
                    <a:gd name="connsiteX3" fmla="*/ 354013 w 708026"/>
                    <a:gd name="connsiteY3" fmla="*/ 722313 h 722313"/>
                    <a:gd name="connsiteX4" fmla="*/ 0 w 708026"/>
                    <a:gd name="connsiteY4" fmla="*/ 480219 h 722313"/>
                    <a:gd name="connsiteX0" fmla="*/ 0 w 708026"/>
                    <a:gd name="connsiteY0" fmla="*/ 619919 h 862013"/>
                    <a:gd name="connsiteX1" fmla="*/ 347663 w 708026"/>
                    <a:gd name="connsiteY1" fmla="*/ 0 h 862013"/>
                    <a:gd name="connsiteX2" fmla="*/ 708026 w 708026"/>
                    <a:gd name="connsiteY2" fmla="*/ 619919 h 862013"/>
                    <a:gd name="connsiteX3" fmla="*/ 354013 w 708026"/>
                    <a:gd name="connsiteY3" fmla="*/ 862013 h 862013"/>
                    <a:gd name="connsiteX4" fmla="*/ 0 w 708026"/>
                    <a:gd name="connsiteY4" fmla="*/ 619919 h 862013"/>
                    <a:gd name="connsiteX0" fmla="*/ 0 w 708026"/>
                    <a:gd name="connsiteY0" fmla="*/ 619936 h 862030"/>
                    <a:gd name="connsiteX1" fmla="*/ 347663 w 708026"/>
                    <a:gd name="connsiteY1" fmla="*/ 17 h 862030"/>
                    <a:gd name="connsiteX2" fmla="*/ 708026 w 708026"/>
                    <a:gd name="connsiteY2" fmla="*/ 619936 h 862030"/>
                    <a:gd name="connsiteX3" fmla="*/ 354013 w 708026"/>
                    <a:gd name="connsiteY3" fmla="*/ 862030 h 862030"/>
                    <a:gd name="connsiteX4" fmla="*/ 0 w 708026"/>
                    <a:gd name="connsiteY4" fmla="*/ 619936 h 8620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08026" h="862030">
                      <a:moveTo>
                        <a:pt x="0" y="619936"/>
                      </a:moveTo>
                      <a:cubicBezTo>
                        <a:pt x="0" y="424420"/>
                        <a:pt x="101347" y="3192"/>
                        <a:pt x="347663" y="17"/>
                      </a:cubicBezTo>
                      <a:cubicBezTo>
                        <a:pt x="593979" y="-3158"/>
                        <a:pt x="708026" y="424420"/>
                        <a:pt x="708026" y="619936"/>
                      </a:cubicBezTo>
                      <a:cubicBezTo>
                        <a:pt x="708026" y="815452"/>
                        <a:pt x="549529" y="862030"/>
                        <a:pt x="354013" y="862030"/>
                      </a:cubicBezTo>
                      <a:cubicBezTo>
                        <a:pt x="158497" y="862030"/>
                        <a:pt x="0" y="815452"/>
                        <a:pt x="0" y="619936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8" name="フリーフォーム 265">
                  <a:extLst>
                    <a:ext uri="{FF2B5EF4-FFF2-40B4-BE49-F238E27FC236}">
                      <a16:creationId xmlns:a16="http://schemas.microsoft.com/office/drawing/2014/main" id="{18BAA7AD-3AB4-4E4F-9DD5-6D0100D16309}"/>
                    </a:ext>
                  </a:extLst>
                </p:cNvPr>
                <p:cNvSpPr/>
                <p:nvPr/>
              </p:nvSpPr>
              <p:spPr>
                <a:xfrm rot="486120">
                  <a:off x="3071424" y="4725974"/>
                  <a:ext cx="421641" cy="485425"/>
                </a:xfrm>
                <a:custGeom>
                  <a:avLst/>
                  <a:gdLst>
                    <a:gd name="connsiteX0" fmla="*/ 206911 w 454496"/>
                    <a:gd name="connsiteY0" fmla="*/ 376 h 523147"/>
                    <a:gd name="connsiteX1" fmla="*/ 387177 w 454496"/>
                    <a:gd name="connsiteY1" fmla="*/ 86402 h 523147"/>
                    <a:gd name="connsiteX2" fmla="*/ 368828 w 454496"/>
                    <a:gd name="connsiteY2" fmla="*/ 455163 h 523147"/>
                    <a:gd name="connsiteX3" fmla="*/ 0 w 454496"/>
                    <a:gd name="connsiteY3" fmla="*/ 438211 h 523147"/>
                    <a:gd name="connsiteX4" fmla="*/ 58432 w 454496"/>
                    <a:gd name="connsiteY4" fmla="*/ 384712 h 523147"/>
                    <a:gd name="connsiteX5" fmla="*/ 315549 w 454496"/>
                    <a:gd name="connsiteY5" fmla="*/ 396529 h 523147"/>
                    <a:gd name="connsiteX6" fmla="*/ 328341 w 454496"/>
                    <a:gd name="connsiteY6" fmla="*/ 139458 h 523147"/>
                    <a:gd name="connsiteX7" fmla="*/ 71320 w 454496"/>
                    <a:gd name="connsiteY7" fmla="*/ 125694 h 523147"/>
                    <a:gd name="connsiteX8" fmla="*/ 68452 w 454496"/>
                    <a:gd name="connsiteY8" fmla="*/ 122489 h 523147"/>
                    <a:gd name="connsiteX9" fmla="*/ 67115 w 454496"/>
                    <a:gd name="connsiteY9" fmla="*/ 125717 h 523147"/>
                    <a:gd name="connsiteX10" fmla="*/ 39332 w 454496"/>
                    <a:gd name="connsiteY10" fmla="*/ 137225 h 523147"/>
                    <a:gd name="connsiteX11" fmla="*/ 41 w 454496"/>
                    <a:gd name="connsiteY11" fmla="*/ 97934 h 523147"/>
                    <a:gd name="connsiteX12" fmla="*/ 11549 w 454496"/>
                    <a:gd name="connsiteY12" fmla="*/ 70151 h 523147"/>
                    <a:gd name="connsiteX13" fmla="*/ 18893 w 454496"/>
                    <a:gd name="connsiteY13" fmla="*/ 67110 h 523147"/>
                    <a:gd name="connsiteX14" fmla="*/ 18488 w 454496"/>
                    <a:gd name="connsiteY14" fmla="*/ 66657 h 523147"/>
                    <a:gd name="connsiteX15" fmla="*/ 206911 w 454496"/>
                    <a:gd name="connsiteY15" fmla="*/ 376 h 523147"/>
                    <a:gd name="connsiteX0" fmla="*/ 206911 w 454496"/>
                    <a:gd name="connsiteY0" fmla="*/ 376 h 523147"/>
                    <a:gd name="connsiteX1" fmla="*/ 387177 w 454496"/>
                    <a:gd name="connsiteY1" fmla="*/ 86402 h 523147"/>
                    <a:gd name="connsiteX2" fmla="*/ 368828 w 454496"/>
                    <a:gd name="connsiteY2" fmla="*/ 455163 h 523147"/>
                    <a:gd name="connsiteX3" fmla="*/ 0 w 454496"/>
                    <a:gd name="connsiteY3" fmla="*/ 438211 h 523147"/>
                    <a:gd name="connsiteX4" fmla="*/ 58432 w 454496"/>
                    <a:gd name="connsiteY4" fmla="*/ 384712 h 523147"/>
                    <a:gd name="connsiteX5" fmla="*/ 315549 w 454496"/>
                    <a:gd name="connsiteY5" fmla="*/ 396529 h 523147"/>
                    <a:gd name="connsiteX6" fmla="*/ 328341 w 454496"/>
                    <a:gd name="connsiteY6" fmla="*/ 139458 h 523147"/>
                    <a:gd name="connsiteX7" fmla="*/ 71320 w 454496"/>
                    <a:gd name="connsiteY7" fmla="*/ 125694 h 523147"/>
                    <a:gd name="connsiteX8" fmla="*/ 68452 w 454496"/>
                    <a:gd name="connsiteY8" fmla="*/ 122489 h 523147"/>
                    <a:gd name="connsiteX9" fmla="*/ 39332 w 454496"/>
                    <a:gd name="connsiteY9" fmla="*/ 137225 h 523147"/>
                    <a:gd name="connsiteX10" fmla="*/ 41 w 454496"/>
                    <a:gd name="connsiteY10" fmla="*/ 97934 h 523147"/>
                    <a:gd name="connsiteX11" fmla="*/ 11549 w 454496"/>
                    <a:gd name="connsiteY11" fmla="*/ 70151 h 523147"/>
                    <a:gd name="connsiteX12" fmla="*/ 18893 w 454496"/>
                    <a:gd name="connsiteY12" fmla="*/ 67110 h 523147"/>
                    <a:gd name="connsiteX13" fmla="*/ 18488 w 454496"/>
                    <a:gd name="connsiteY13" fmla="*/ 66657 h 523147"/>
                    <a:gd name="connsiteX14" fmla="*/ 206911 w 454496"/>
                    <a:gd name="connsiteY14" fmla="*/ 376 h 523147"/>
                    <a:gd name="connsiteX0" fmla="*/ 206911 w 454496"/>
                    <a:gd name="connsiteY0" fmla="*/ 376 h 523147"/>
                    <a:gd name="connsiteX1" fmla="*/ 387177 w 454496"/>
                    <a:gd name="connsiteY1" fmla="*/ 86402 h 523147"/>
                    <a:gd name="connsiteX2" fmla="*/ 368828 w 454496"/>
                    <a:gd name="connsiteY2" fmla="*/ 455163 h 523147"/>
                    <a:gd name="connsiteX3" fmla="*/ 0 w 454496"/>
                    <a:gd name="connsiteY3" fmla="*/ 438211 h 523147"/>
                    <a:gd name="connsiteX4" fmla="*/ 58432 w 454496"/>
                    <a:gd name="connsiteY4" fmla="*/ 384712 h 523147"/>
                    <a:gd name="connsiteX5" fmla="*/ 315549 w 454496"/>
                    <a:gd name="connsiteY5" fmla="*/ 396529 h 523147"/>
                    <a:gd name="connsiteX6" fmla="*/ 328341 w 454496"/>
                    <a:gd name="connsiteY6" fmla="*/ 139458 h 523147"/>
                    <a:gd name="connsiteX7" fmla="*/ 71320 w 454496"/>
                    <a:gd name="connsiteY7" fmla="*/ 125694 h 523147"/>
                    <a:gd name="connsiteX8" fmla="*/ 39332 w 454496"/>
                    <a:gd name="connsiteY8" fmla="*/ 137225 h 523147"/>
                    <a:gd name="connsiteX9" fmla="*/ 41 w 454496"/>
                    <a:gd name="connsiteY9" fmla="*/ 97934 h 523147"/>
                    <a:gd name="connsiteX10" fmla="*/ 11549 w 454496"/>
                    <a:gd name="connsiteY10" fmla="*/ 70151 h 523147"/>
                    <a:gd name="connsiteX11" fmla="*/ 18893 w 454496"/>
                    <a:gd name="connsiteY11" fmla="*/ 67110 h 523147"/>
                    <a:gd name="connsiteX12" fmla="*/ 18488 w 454496"/>
                    <a:gd name="connsiteY12" fmla="*/ 66657 h 523147"/>
                    <a:gd name="connsiteX13" fmla="*/ 206911 w 454496"/>
                    <a:gd name="connsiteY13" fmla="*/ 376 h 523147"/>
                    <a:gd name="connsiteX0" fmla="*/ 206911 w 454496"/>
                    <a:gd name="connsiteY0" fmla="*/ 327 h 523098"/>
                    <a:gd name="connsiteX1" fmla="*/ 387177 w 454496"/>
                    <a:gd name="connsiteY1" fmla="*/ 86353 h 523098"/>
                    <a:gd name="connsiteX2" fmla="*/ 368828 w 454496"/>
                    <a:gd name="connsiteY2" fmla="*/ 455114 h 523098"/>
                    <a:gd name="connsiteX3" fmla="*/ 0 w 454496"/>
                    <a:gd name="connsiteY3" fmla="*/ 438162 h 523098"/>
                    <a:gd name="connsiteX4" fmla="*/ 58432 w 454496"/>
                    <a:gd name="connsiteY4" fmla="*/ 384663 h 523098"/>
                    <a:gd name="connsiteX5" fmla="*/ 315549 w 454496"/>
                    <a:gd name="connsiteY5" fmla="*/ 396480 h 523098"/>
                    <a:gd name="connsiteX6" fmla="*/ 328341 w 454496"/>
                    <a:gd name="connsiteY6" fmla="*/ 139409 h 523098"/>
                    <a:gd name="connsiteX7" fmla="*/ 71320 w 454496"/>
                    <a:gd name="connsiteY7" fmla="*/ 125645 h 523098"/>
                    <a:gd name="connsiteX8" fmla="*/ 39332 w 454496"/>
                    <a:gd name="connsiteY8" fmla="*/ 137176 h 523098"/>
                    <a:gd name="connsiteX9" fmla="*/ 41 w 454496"/>
                    <a:gd name="connsiteY9" fmla="*/ 97885 h 523098"/>
                    <a:gd name="connsiteX10" fmla="*/ 11549 w 454496"/>
                    <a:gd name="connsiteY10" fmla="*/ 70102 h 523098"/>
                    <a:gd name="connsiteX11" fmla="*/ 18893 w 454496"/>
                    <a:gd name="connsiteY11" fmla="*/ 67061 h 523098"/>
                    <a:gd name="connsiteX12" fmla="*/ 18488 w 454496"/>
                    <a:gd name="connsiteY12" fmla="*/ 66608 h 523098"/>
                    <a:gd name="connsiteX13" fmla="*/ 206911 w 454496"/>
                    <a:gd name="connsiteY13" fmla="*/ 327 h 523098"/>
                    <a:gd name="connsiteX0" fmla="*/ 255722 w 503307"/>
                    <a:gd name="connsiteY0" fmla="*/ 327 h 523098"/>
                    <a:gd name="connsiteX1" fmla="*/ 435988 w 503307"/>
                    <a:gd name="connsiteY1" fmla="*/ 86353 h 523098"/>
                    <a:gd name="connsiteX2" fmla="*/ 417639 w 503307"/>
                    <a:gd name="connsiteY2" fmla="*/ 455114 h 523098"/>
                    <a:gd name="connsiteX3" fmla="*/ 48811 w 503307"/>
                    <a:gd name="connsiteY3" fmla="*/ 438162 h 523098"/>
                    <a:gd name="connsiteX4" fmla="*/ 107243 w 503307"/>
                    <a:gd name="connsiteY4" fmla="*/ 384663 h 523098"/>
                    <a:gd name="connsiteX5" fmla="*/ 364360 w 503307"/>
                    <a:gd name="connsiteY5" fmla="*/ 396480 h 523098"/>
                    <a:gd name="connsiteX6" fmla="*/ 377152 w 503307"/>
                    <a:gd name="connsiteY6" fmla="*/ 139409 h 523098"/>
                    <a:gd name="connsiteX7" fmla="*/ 120131 w 503307"/>
                    <a:gd name="connsiteY7" fmla="*/ 125645 h 523098"/>
                    <a:gd name="connsiteX8" fmla="*/ 88143 w 503307"/>
                    <a:gd name="connsiteY8" fmla="*/ 137176 h 523098"/>
                    <a:gd name="connsiteX9" fmla="*/ 48852 w 503307"/>
                    <a:gd name="connsiteY9" fmla="*/ 97885 h 523098"/>
                    <a:gd name="connsiteX10" fmla="*/ 828 w 503307"/>
                    <a:gd name="connsiteY10" fmla="*/ 24858 h 523098"/>
                    <a:gd name="connsiteX11" fmla="*/ 67704 w 503307"/>
                    <a:gd name="connsiteY11" fmla="*/ 67061 h 523098"/>
                    <a:gd name="connsiteX12" fmla="*/ 67299 w 503307"/>
                    <a:gd name="connsiteY12" fmla="*/ 66608 h 523098"/>
                    <a:gd name="connsiteX13" fmla="*/ 255722 w 503307"/>
                    <a:gd name="connsiteY13" fmla="*/ 327 h 523098"/>
                    <a:gd name="connsiteX0" fmla="*/ 207274 w 454859"/>
                    <a:gd name="connsiteY0" fmla="*/ 327 h 523098"/>
                    <a:gd name="connsiteX1" fmla="*/ 387540 w 454859"/>
                    <a:gd name="connsiteY1" fmla="*/ 86353 h 523098"/>
                    <a:gd name="connsiteX2" fmla="*/ 369191 w 454859"/>
                    <a:gd name="connsiteY2" fmla="*/ 455114 h 523098"/>
                    <a:gd name="connsiteX3" fmla="*/ 363 w 454859"/>
                    <a:gd name="connsiteY3" fmla="*/ 438162 h 523098"/>
                    <a:gd name="connsiteX4" fmla="*/ 58795 w 454859"/>
                    <a:gd name="connsiteY4" fmla="*/ 384663 h 523098"/>
                    <a:gd name="connsiteX5" fmla="*/ 315912 w 454859"/>
                    <a:gd name="connsiteY5" fmla="*/ 396480 h 523098"/>
                    <a:gd name="connsiteX6" fmla="*/ 328704 w 454859"/>
                    <a:gd name="connsiteY6" fmla="*/ 139409 h 523098"/>
                    <a:gd name="connsiteX7" fmla="*/ 71683 w 454859"/>
                    <a:gd name="connsiteY7" fmla="*/ 125645 h 523098"/>
                    <a:gd name="connsiteX8" fmla="*/ 39695 w 454859"/>
                    <a:gd name="connsiteY8" fmla="*/ 137176 h 523098"/>
                    <a:gd name="connsiteX9" fmla="*/ 404 w 454859"/>
                    <a:gd name="connsiteY9" fmla="*/ 97885 h 523098"/>
                    <a:gd name="connsiteX10" fmla="*/ 19256 w 454859"/>
                    <a:gd name="connsiteY10" fmla="*/ 67061 h 523098"/>
                    <a:gd name="connsiteX11" fmla="*/ 18851 w 454859"/>
                    <a:gd name="connsiteY11" fmla="*/ 66608 h 523098"/>
                    <a:gd name="connsiteX12" fmla="*/ 207274 w 454859"/>
                    <a:gd name="connsiteY12" fmla="*/ 327 h 523098"/>
                    <a:gd name="connsiteX0" fmla="*/ 207274 w 454859"/>
                    <a:gd name="connsiteY0" fmla="*/ 327 h 523098"/>
                    <a:gd name="connsiteX1" fmla="*/ 387540 w 454859"/>
                    <a:gd name="connsiteY1" fmla="*/ 86353 h 523098"/>
                    <a:gd name="connsiteX2" fmla="*/ 369191 w 454859"/>
                    <a:gd name="connsiteY2" fmla="*/ 455114 h 523098"/>
                    <a:gd name="connsiteX3" fmla="*/ 363 w 454859"/>
                    <a:gd name="connsiteY3" fmla="*/ 438162 h 523098"/>
                    <a:gd name="connsiteX4" fmla="*/ 58795 w 454859"/>
                    <a:gd name="connsiteY4" fmla="*/ 384663 h 523098"/>
                    <a:gd name="connsiteX5" fmla="*/ 315912 w 454859"/>
                    <a:gd name="connsiteY5" fmla="*/ 396480 h 523098"/>
                    <a:gd name="connsiteX6" fmla="*/ 328704 w 454859"/>
                    <a:gd name="connsiteY6" fmla="*/ 139409 h 523098"/>
                    <a:gd name="connsiteX7" fmla="*/ 71683 w 454859"/>
                    <a:gd name="connsiteY7" fmla="*/ 125645 h 523098"/>
                    <a:gd name="connsiteX8" fmla="*/ 39695 w 454859"/>
                    <a:gd name="connsiteY8" fmla="*/ 137176 h 523098"/>
                    <a:gd name="connsiteX9" fmla="*/ 404 w 454859"/>
                    <a:gd name="connsiteY9" fmla="*/ 97885 h 523098"/>
                    <a:gd name="connsiteX10" fmla="*/ 19256 w 454859"/>
                    <a:gd name="connsiteY10" fmla="*/ 67061 h 523098"/>
                    <a:gd name="connsiteX11" fmla="*/ 18851 w 454859"/>
                    <a:gd name="connsiteY11" fmla="*/ 66608 h 523098"/>
                    <a:gd name="connsiteX12" fmla="*/ 207274 w 454859"/>
                    <a:gd name="connsiteY12" fmla="*/ 327 h 523098"/>
                    <a:gd name="connsiteX0" fmla="*/ 207274 w 454859"/>
                    <a:gd name="connsiteY0" fmla="*/ 327 h 523098"/>
                    <a:gd name="connsiteX1" fmla="*/ 387540 w 454859"/>
                    <a:gd name="connsiteY1" fmla="*/ 86353 h 523098"/>
                    <a:gd name="connsiteX2" fmla="*/ 369191 w 454859"/>
                    <a:gd name="connsiteY2" fmla="*/ 455114 h 523098"/>
                    <a:gd name="connsiteX3" fmla="*/ 363 w 454859"/>
                    <a:gd name="connsiteY3" fmla="*/ 438162 h 523098"/>
                    <a:gd name="connsiteX4" fmla="*/ 58795 w 454859"/>
                    <a:gd name="connsiteY4" fmla="*/ 384663 h 523098"/>
                    <a:gd name="connsiteX5" fmla="*/ 315912 w 454859"/>
                    <a:gd name="connsiteY5" fmla="*/ 396480 h 523098"/>
                    <a:gd name="connsiteX6" fmla="*/ 328704 w 454859"/>
                    <a:gd name="connsiteY6" fmla="*/ 139409 h 523098"/>
                    <a:gd name="connsiteX7" fmla="*/ 71683 w 454859"/>
                    <a:gd name="connsiteY7" fmla="*/ 125645 h 523098"/>
                    <a:gd name="connsiteX8" fmla="*/ 39695 w 454859"/>
                    <a:gd name="connsiteY8" fmla="*/ 137176 h 523098"/>
                    <a:gd name="connsiteX9" fmla="*/ 404 w 454859"/>
                    <a:gd name="connsiteY9" fmla="*/ 97885 h 523098"/>
                    <a:gd name="connsiteX10" fmla="*/ 19256 w 454859"/>
                    <a:gd name="connsiteY10" fmla="*/ 67061 h 523098"/>
                    <a:gd name="connsiteX11" fmla="*/ 18851 w 454859"/>
                    <a:gd name="connsiteY11" fmla="*/ 66608 h 523098"/>
                    <a:gd name="connsiteX12" fmla="*/ 207274 w 454859"/>
                    <a:gd name="connsiteY12" fmla="*/ 327 h 523098"/>
                    <a:gd name="connsiteX0" fmla="*/ 58795 w 454859"/>
                    <a:gd name="connsiteY0" fmla="*/ 384663 h 523098"/>
                    <a:gd name="connsiteX1" fmla="*/ 315912 w 454859"/>
                    <a:gd name="connsiteY1" fmla="*/ 396480 h 523098"/>
                    <a:gd name="connsiteX2" fmla="*/ 328704 w 454859"/>
                    <a:gd name="connsiteY2" fmla="*/ 139409 h 523098"/>
                    <a:gd name="connsiteX3" fmla="*/ 71683 w 454859"/>
                    <a:gd name="connsiteY3" fmla="*/ 125645 h 523098"/>
                    <a:gd name="connsiteX4" fmla="*/ 39695 w 454859"/>
                    <a:gd name="connsiteY4" fmla="*/ 137176 h 523098"/>
                    <a:gd name="connsiteX5" fmla="*/ 404 w 454859"/>
                    <a:gd name="connsiteY5" fmla="*/ 97885 h 523098"/>
                    <a:gd name="connsiteX6" fmla="*/ 19256 w 454859"/>
                    <a:gd name="connsiteY6" fmla="*/ 67061 h 523098"/>
                    <a:gd name="connsiteX7" fmla="*/ 18851 w 454859"/>
                    <a:gd name="connsiteY7" fmla="*/ 66608 h 523098"/>
                    <a:gd name="connsiteX8" fmla="*/ 207274 w 454859"/>
                    <a:gd name="connsiteY8" fmla="*/ 327 h 523098"/>
                    <a:gd name="connsiteX9" fmla="*/ 387540 w 454859"/>
                    <a:gd name="connsiteY9" fmla="*/ 86353 h 523098"/>
                    <a:gd name="connsiteX10" fmla="*/ 369191 w 454859"/>
                    <a:gd name="connsiteY10" fmla="*/ 455114 h 523098"/>
                    <a:gd name="connsiteX11" fmla="*/ 363 w 454859"/>
                    <a:gd name="connsiteY11" fmla="*/ 438162 h 523098"/>
                    <a:gd name="connsiteX12" fmla="*/ 150235 w 454859"/>
                    <a:gd name="connsiteY12" fmla="*/ 476103 h 523098"/>
                    <a:gd name="connsiteX0" fmla="*/ 58795 w 454859"/>
                    <a:gd name="connsiteY0" fmla="*/ 384663 h 523098"/>
                    <a:gd name="connsiteX1" fmla="*/ 315912 w 454859"/>
                    <a:gd name="connsiteY1" fmla="*/ 396480 h 523098"/>
                    <a:gd name="connsiteX2" fmla="*/ 328704 w 454859"/>
                    <a:gd name="connsiteY2" fmla="*/ 139409 h 523098"/>
                    <a:gd name="connsiteX3" fmla="*/ 71683 w 454859"/>
                    <a:gd name="connsiteY3" fmla="*/ 125645 h 523098"/>
                    <a:gd name="connsiteX4" fmla="*/ 39695 w 454859"/>
                    <a:gd name="connsiteY4" fmla="*/ 137176 h 523098"/>
                    <a:gd name="connsiteX5" fmla="*/ 404 w 454859"/>
                    <a:gd name="connsiteY5" fmla="*/ 97885 h 523098"/>
                    <a:gd name="connsiteX6" fmla="*/ 19256 w 454859"/>
                    <a:gd name="connsiteY6" fmla="*/ 67061 h 523098"/>
                    <a:gd name="connsiteX7" fmla="*/ 18851 w 454859"/>
                    <a:gd name="connsiteY7" fmla="*/ 66608 h 523098"/>
                    <a:gd name="connsiteX8" fmla="*/ 207274 w 454859"/>
                    <a:gd name="connsiteY8" fmla="*/ 327 h 523098"/>
                    <a:gd name="connsiteX9" fmla="*/ 387540 w 454859"/>
                    <a:gd name="connsiteY9" fmla="*/ 86353 h 523098"/>
                    <a:gd name="connsiteX10" fmla="*/ 369191 w 454859"/>
                    <a:gd name="connsiteY10" fmla="*/ 455114 h 523098"/>
                    <a:gd name="connsiteX11" fmla="*/ 363 w 454859"/>
                    <a:gd name="connsiteY11" fmla="*/ 438162 h 523098"/>
                    <a:gd name="connsiteX0" fmla="*/ 58795 w 454859"/>
                    <a:gd name="connsiteY0" fmla="*/ 388187 h 526622"/>
                    <a:gd name="connsiteX1" fmla="*/ 315912 w 454859"/>
                    <a:gd name="connsiteY1" fmla="*/ 400004 h 526622"/>
                    <a:gd name="connsiteX2" fmla="*/ 328704 w 454859"/>
                    <a:gd name="connsiteY2" fmla="*/ 142933 h 526622"/>
                    <a:gd name="connsiteX3" fmla="*/ 71683 w 454859"/>
                    <a:gd name="connsiteY3" fmla="*/ 129169 h 526622"/>
                    <a:gd name="connsiteX4" fmla="*/ 39695 w 454859"/>
                    <a:gd name="connsiteY4" fmla="*/ 140700 h 526622"/>
                    <a:gd name="connsiteX5" fmla="*/ 404 w 454859"/>
                    <a:gd name="connsiteY5" fmla="*/ 101409 h 526622"/>
                    <a:gd name="connsiteX6" fmla="*/ 19256 w 454859"/>
                    <a:gd name="connsiteY6" fmla="*/ 70585 h 526622"/>
                    <a:gd name="connsiteX7" fmla="*/ 22906 w 454859"/>
                    <a:gd name="connsiteY7" fmla="*/ 43768 h 526622"/>
                    <a:gd name="connsiteX8" fmla="*/ 207274 w 454859"/>
                    <a:gd name="connsiteY8" fmla="*/ 3851 h 526622"/>
                    <a:gd name="connsiteX9" fmla="*/ 387540 w 454859"/>
                    <a:gd name="connsiteY9" fmla="*/ 89877 h 526622"/>
                    <a:gd name="connsiteX10" fmla="*/ 369191 w 454859"/>
                    <a:gd name="connsiteY10" fmla="*/ 458638 h 526622"/>
                    <a:gd name="connsiteX11" fmla="*/ 363 w 454859"/>
                    <a:gd name="connsiteY11" fmla="*/ 441686 h 526622"/>
                    <a:gd name="connsiteX0" fmla="*/ 61609 w 457673"/>
                    <a:gd name="connsiteY0" fmla="*/ 385529 h 523964"/>
                    <a:gd name="connsiteX1" fmla="*/ 318726 w 457673"/>
                    <a:gd name="connsiteY1" fmla="*/ 397346 h 523964"/>
                    <a:gd name="connsiteX2" fmla="*/ 331518 w 457673"/>
                    <a:gd name="connsiteY2" fmla="*/ 140275 h 523964"/>
                    <a:gd name="connsiteX3" fmla="*/ 74497 w 457673"/>
                    <a:gd name="connsiteY3" fmla="*/ 126511 h 523964"/>
                    <a:gd name="connsiteX4" fmla="*/ 42509 w 457673"/>
                    <a:gd name="connsiteY4" fmla="*/ 138042 h 523964"/>
                    <a:gd name="connsiteX5" fmla="*/ 3218 w 457673"/>
                    <a:gd name="connsiteY5" fmla="*/ 98751 h 523964"/>
                    <a:gd name="connsiteX6" fmla="*/ 25720 w 457673"/>
                    <a:gd name="connsiteY6" fmla="*/ 41110 h 523964"/>
                    <a:gd name="connsiteX7" fmla="*/ 210088 w 457673"/>
                    <a:gd name="connsiteY7" fmla="*/ 1193 h 523964"/>
                    <a:gd name="connsiteX8" fmla="*/ 390354 w 457673"/>
                    <a:gd name="connsiteY8" fmla="*/ 87219 h 523964"/>
                    <a:gd name="connsiteX9" fmla="*/ 372005 w 457673"/>
                    <a:gd name="connsiteY9" fmla="*/ 455980 h 523964"/>
                    <a:gd name="connsiteX10" fmla="*/ 3177 w 457673"/>
                    <a:gd name="connsiteY10" fmla="*/ 439028 h 523964"/>
                    <a:gd name="connsiteX0" fmla="*/ 58540 w 454604"/>
                    <a:gd name="connsiteY0" fmla="*/ 384862 h 523297"/>
                    <a:gd name="connsiteX1" fmla="*/ 315657 w 454604"/>
                    <a:gd name="connsiteY1" fmla="*/ 396679 h 523297"/>
                    <a:gd name="connsiteX2" fmla="*/ 328449 w 454604"/>
                    <a:gd name="connsiteY2" fmla="*/ 139608 h 523297"/>
                    <a:gd name="connsiteX3" fmla="*/ 71428 w 454604"/>
                    <a:gd name="connsiteY3" fmla="*/ 125844 h 523297"/>
                    <a:gd name="connsiteX4" fmla="*/ 39440 w 454604"/>
                    <a:gd name="connsiteY4" fmla="*/ 137375 h 523297"/>
                    <a:gd name="connsiteX5" fmla="*/ 149 w 454604"/>
                    <a:gd name="connsiteY5" fmla="*/ 98084 h 523297"/>
                    <a:gd name="connsiteX6" fmla="*/ 34819 w 454604"/>
                    <a:gd name="connsiteY6" fmla="*/ 52610 h 523297"/>
                    <a:gd name="connsiteX7" fmla="*/ 207019 w 454604"/>
                    <a:gd name="connsiteY7" fmla="*/ 526 h 523297"/>
                    <a:gd name="connsiteX8" fmla="*/ 387285 w 454604"/>
                    <a:gd name="connsiteY8" fmla="*/ 86552 h 523297"/>
                    <a:gd name="connsiteX9" fmla="*/ 368936 w 454604"/>
                    <a:gd name="connsiteY9" fmla="*/ 455313 h 523297"/>
                    <a:gd name="connsiteX10" fmla="*/ 108 w 454604"/>
                    <a:gd name="connsiteY10" fmla="*/ 438361 h 523297"/>
                    <a:gd name="connsiteX0" fmla="*/ 58540 w 454604"/>
                    <a:gd name="connsiteY0" fmla="*/ 384939 h 523374"/>
                    <a:gd name="connsiteX1" fmla="*/ 315657 w 454604"/>
                    <a:gd name="connsiteY1" fmla="*/ 396756 h 523374"/>
                    <a:gd name="connsiteX2" fmla="*/ 328449 w 454604"/>
                    <a:gd name="connsiteY2" fmla="*/ 139685 h 523374"/>
                    <a:gd name="connsiteX3" fmla="*/ 71428 w 454604"/>
                    <a:gd name="connsiteY3" fmla="*/ 125921 h 523374"/>
                    <a:gd name="connsiteX4" fmla="*/ 39440 w 454604"/>
                    <a:gd name="connsiteY4" fmla="*/ 137452 h 523374"/>
                    <a:gd name="connsiteX5" fmla="*/ 149 w 454604"/>
                    <a:gd name="connsiteY5" fmla="*/ 98161 h 523374"/>
                    <a:gd name="connsiteX6" fmla="*/ 34819 w 454604"/>
                    <a:gd name="connsiteY6" fmla="*/ 52687 h 523374"/>
                    <a:gd name="connsiteX7" fmla="*/ 207019 w 454604"/>
                    <a:gd name="connsiteY7" fmla="*/ 603 h 523374"/>
                    <a:gd name="connsiteX8" fmla="*/ 387285 w 454604"/>
                    <a:gd name="connsiteY8" fmla="*/ 86629 h 523374"/>
                    <a:gd name="connsiteX9" fmla="*/ 368936 w 454604"/>
                    <a:gd name="connsiteY9" fmla="*/ 455390 h 523374"/>
                    <a:gd name="connsiteX10" fmla="*/ 108 w 454604"/>
                    <a:gd name="connsiteY10" fmla="*/ 438438 h 523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54604" h="523374">
                      <a:moveTo>
                        <a:pt x="58540" y="384939"/>
                      </a:moveTo>
                      <a:cubicBezTo>
                        <a:pt x="126365" y="459017"/>
                        <a:pt x="241323" y="464301"/>
                        <a:pt x="315657" y="396756"/>
                      </a:cubicBezTo>
                      <a:cubicBezTo>
                        <a:pt x="389991" y="329212"/>
                        <a:pt x="395711" y="214275"/>
                        <a:pt x="328449" y="139685"/>
                      </a:cubicBezTo>
                      <a:cubicBezTo>
                        <a:pt x="261187" y="65096"/>
                        <a:pt x="146272" y="58941"/>
                        <a:pt x="71428" y="125921"/>
                      </a:cubicBezTo>
                      <a:cubicBezTo>
                        <a:pt x="60765" y="129765"/>
                        <a:pt x="70665" y="137452"/>
                        <a:pt x="39440" y="137452"/>
                      </a:cubicBezTo>
                      <a:cubicBezTo>
                        <a:pt x="8215" y="137452"/>
                        <a:pt x="919" y="112288"/>
                        <a:pt x="149" y="98161"/>
                      </a:cubicBezTo>
                      <a:cubicBezTo>
                        <a:pt x="-621" y="84034"/>
                        <a:pt x="341" y="68947"/>
                        <a:pt x="34819" y="52687"/>
                      </a:cubicBezTo>
                      <a:cubicBezTo>
                        <a:pt x="73353" y="30343"/>
                        <a:pt x="148275" y="-5054"/>
                        <a:pt x="207019" y="603"/>
                      </a:cubicBezTo>
                      <a:cubicBezTo>
                        <a:pt x="265763" y="6260"/>
                        <a:pt x="339043" y="33131"/>
                        <a:pt x="387285" y="86629"/>
                      </a:cubicBezTo>
                      <a:cubicBezTo>
                        <a:pt x="483771" y="193626"/>
                        <a:pt x="475567" y="358501"/>
                        <a:pt x="368936" y="455390"/>
                      </a:cubicBezTo>
                      <a:cubicBezTo>
                        <a:pt x="262305" y="552281"/>
                        <a:pt x="97401" y="544701"/>
                        <a:pt x="108" y="438438"/>
                      </a:cubicBez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9" name="フリーフォーム 266">
                  <a:extLst>
                    <a:ext uri="{FF2B5EF4-FFF2-40B4-BE49-F238E27FC236}">
                      <a16:creationId xmlns:a16="http://schemas.microsoft.com/office/drawing/2014/main" id="{178FAB36-39AE-40D2-979F-C30722C500AD}"/>
                    </a:ext>
                  </a:extLst>
                </p:cNvPr>
                <p:cNvSpPr/>
                <p:nvPr/>
              </p:nvSpPr>
              <p:spPr>
                <a:xfrm rot="486120">
                  <a:off x="2374627" y="4345195"/>
                  <a:ext cx="422350" cy="561092"/>
                </a:xfrm>
                <a:custGeom>
                  <a:avLst/>
                  <a:gdLst>
                    <a:gd name="connsiteX0" fmla="*/ 345659 w 422164"/>
                    <a:gd name="connsiteY0" fmla="*/ 0 h 523615"/>
                    <a:gd name="connsiteX1" fmla="*/ 269459 w 422164"/>
                    <a:gd name="connsiteY1" fmla="*/ 85725 h 523615"/>
                    <a:gd name="connsiteX2" fmla="*/ 178971 w 422164"/>
                    <a:gd name="connsiteY2" fmla="*/ 354806 h 523615"/>
                    <a:gd name="connsiteX3" fmla="*/ 93246 w 422164"/>
                    <a:gd name="connsiteY3" fmla="*/ 250031 h 523615"/>
                    <a:gd name="connsiteX4" fmla="*/ 17046 w 422164"/>
                    <a:gd name="connsiteY4" fmla="*/ 259556 h 523615"/>
                    <a:gd name="connsiteX5" fmla="*/ 2759 w 422164"/>
                    <a:gd name="connsiteY5" fmla="*/ 335756 h 523615"/>
                    <a:gd name="connsiteX6" fmla="*/ 57527 w 422164"/>
                    <a:gd name="connsiteY6" fmla="*/ 442912 h 523615"/>
                    <a:gd name="connsiteX7" fmla="*/ 171827 w 422164"/>
                    <a:gd name="connsiteY7" fmla="*/ 521494 h 523615"/>
                    <a:gd name="connsiteX8" fmla="*/ 298034 w 422164"/>
                    <a:gd name="connsiteY8" fmla="*/ 481012 h 523615"/>
                    <a:gd name="connsiteX9" fmla="*/ 402809 w 422164"/>
                    <a:gd name="connsiteY9" fmla="*/ 278606 h 523615"/>
                    <a:gd name="connsiteX10" fmla="*/ 421859 w 422164"/>
                    <a:gd name="connsiteY10" fmla="*/ 111919 h 523615"/>
                    <a:gd name="connsiteX0" fmla="*/ 345659 w 421883"/>
                    <a:gd name="connsiteY0" fmla="*/ 0 h 523043"/>
                    <a:gd name="connsiteX1" fmla="*/ 269459 w 421883"/>
                    <a:gd name="connsiteY1" fmla="*/ 85725 h 523043"/>
                    <a:gd name="connsiteX2" fmla="*/ 178971 w 421883"/>
                    <a:gd name="connsiteY2" fmla="*/ 354806 h 523043"/>
                    <a:gd name="connsiteX3" fmla="*/ 93246 w 421883"/>
                    <a:gd name="connsiteY3" fmla="*/ 250031 h 523043"/>
                    <a:gd name="connsiteX4" fmla="*/ 17046 w 421883"/>
                    <a:gd name="connsiteY4" fmla="*/ 259556 h 523043"/>
                    <a:gd name="connsiteX5" fmla="*/ 2759 w 421883"/>
                    <a:gd name="connsiteY5" fmla="*/ 335756 h 523043"/>
                    <a:gd name="connsiteX6" fmla="*/ 57527 w 421883"/>
                    <a:gd name="connsiteY6" fmla="*/ 442912 h 523043"/>
                    <a:gd name="connsiteX7" fmla="*/ 171827 w 421883"/>
                    <a:gd name="connsiteY7" fmla="*/ 521494 h 523043"/>
                    <a:gd name="connsiteX8" fmla="*/ 298034 w 421883"/>
                    <a:gd name="connsiteY8" fmla="*/ 481012 h 523043"/>
                    <a:gd name="connsiteX9" fmla="*/ 383759 w 421883"/>
                    <a:gd name="connsiteY9" fmla="*/ 319087 h 523043"/>
                    <a:gd name="connsiteX10" fmla="*/ 421859 w 421883"/>
                    <a:gd name="connsiteY10" fmla="*/ 111919 h 523043"/>
                    <a:gd name="connsiteX0" fmla="*/ 345659 w 421881"/>
                    <a:gd name="connsiteY0" fmla="*/ 0 h 523043"/>
                    <a:gd name="connsiteX1" fmla="*/ 269459 w 421881"/>
                    <a:gd name="connsiteY1" fmla="*/ 85725 h 523043"/>
                    <a:gd name="connsiteX2" fmla="*/ 178971 w 421881"/>
                    <a:gd name="connsiteY2" fmla="*/ 354806 h 523043"/>
                    <a:gd name="connsiteX3" fmla="*/ 93246 w 421881"/>
                    <a:gd name="connsiteY3" fmla="*/ 250031 h 523043"/>
                    <a:gd name="connsiteX4" fmla="*/ 17046 w 421881"/>
                    <a:gd name="connsiteY4" fmla="*/ 259556 h 523043"/>
                    <a:gd name="connsiteX5" fmla="*/ 2759 w 421881"/>
                    <a:gd name="connsiteY5" fmla="*/ 335756 h 523043"/>
                    <a:gd name="connsiteX6" fmla="*/ 57527 w 421881"/>
                    <a:gd name="connsiteY6" fmla="*/ 442912 h 523043"/>
                    <a:gd name="connsiteX7" fmla="*/ 171827 w 421881"/>
                    <a:gd name="connsiteY7" fmla="*/ 521494 h 523043"/>
                    <a:gd name="connsiteX8" fmla="*/ 298034 w 421881"/>
                    <a:gd name="connsiteY8" fmla="*/ 481012 h 523043"/>
                    <a:gd name="connsiteX9" fmla="*/ 383759 w 421881"/>
                    <a:gd name="connsiteY9" fmla="*/ 319087 h 523043"/>
                    <a:gd name="connsiteX10" fmla="*/ 421859 w 421881"/>
                    <a:gd name="connsiteY10" fmla="*/ 111919 h 523043"/>
                    <a:gd name="connsiteX0" fmla="*/ 345659 w 421881"/>
                    <a:gd name="connsiteY0" fmla="*/ 0 h 523043"/>
                    <a:gd name="connsiteX1" fmla="*/ 269459 w 421881"/>
                    <a:gd name="connsiteY1" fmla="*/ 85725 h 523043"/>
                    <a:gd name="connsiteX2" fmla="*/ 178971 w 421881"/>
                    <a:gd name="connsiteY2" fmla="*/ 354806 h 523043"/>
                    <a:gd name="connsiteX3" fmla="*/ 93246 w 421881"/>
                    <a:gd name="connsiteY3" fmla="*/ 250031 h 523043"/>
                    <a:gd name="connsiteX4" fmla="*/ 17046 w 421881"/>
                    <a:gd name="connsiteY4" fmla="*/ 259556 h 523043"/>
                    <a:gd name="connsiteX5" fmla="*/ 2759 w 421881"/>
                    <a:gd name="connsiteY5" fmla="*/ 335756 h 523043"/>
                    <a:gd name="connsiteX6" fmla="*/ 57527 w 421881"/>
                    <a:gd name="connsiteY6" fmla="*/ 442912 h 523043"/>
                    <a:gd name="connsiteX7" fmla="*/ 171827 w 421881"/>
                    <a:gd name="connsiteY7" fmla="*/ 521494 h 523043"/>
                    <a:gd name="connsiteX8" fmla="*/ 298034 w 421881"/>
                    <a:gd name="connsiteY8" fmla="*/ 481012 h 523043"/>
                    <a:gd name="connsiteX9" fmla="*/ 383759 w 421881"/>
                    <a:gd name="connsiteY9" fmla="*/ 319087 h 523043"/>
                    <a:gd name="connsiteX10" fmla="*/ 421859 w 421881"/>
                    <a:gd name="connsiteY10" fmla="*/ 111919 h 523043"/>
                    <a:gd name="connsiteX0" fmla="*/ 345659 w 421881"/>
                    <a:gd name="connsiteY0" fmla="*/ 0 h 523043"/>
                    <a:gd name="connsiteX1" fmla="*/ 269459 w 421881"/>
                    <a:gd name="connsiteY1" fmla="*/ 85725 h 523043"/>
                    <a:gd name="connsiteX2" fmla="*/ 178971 w 421881"/>
                    <a:gd name="connsiteY2" fmla="*/ 354806 h 523043"/>
                    <a:gd name="connsiteX3" fmla="*/ 93246 w 421881"/>
                    <a:gd name="connsiteY3" fmla="*/ 250031 h 523043"/>
                    <a:gd name="connsiteX4" fmla="*/ 17046 w 421881"/>
                    <a:gd name="connsiteY4" fmla="*/ 259556 h 523043"/>
                    <a:gd name="connsiteX5" fmla="*/ 2759 w 421881"/>
                    <a:gd name="connsiteY5" fmla="*/ 335756 h 523043"/>
                    <a:gd name="connsiteX6" fmla="*/ 57527 w 421881"/>
                    <a:gd name="connsiteY6" fmla="*/ 442912 h 523043"/>
                    <a:gd name="connsiteX7" fmla="*/ 171827 w 421881"/>
                    <a:gd name="connsiteY7" fmla="*/ 521494 h 523043"/>
                    <a:gd name="connsiteX8" fmla="*/ 298034 w 421881"/>
                    <a:gd name="connsiteY8" fmla="*/ 481012 h 523043"/>
                    <a:gd name="connsiteX9" fmla="*/ 383759 w 421881"/>
                    <a:gd name="connsiteY9" fmla="*/ 319087 h 523043"/>
                    <a:gd name="connsiteX10" fmla="*/ 421859 w 421881"/>
                    <a:gd name="connsiteY10" fmla="*/ 111919 h 523043"/>
                    <a:gd name="connsiteX0" fmla="*/ 345659 w 421881"/>
                    <a:gd name="connsiteY0" fmla="*/ 0 h 523043"/>
                    <a:gd name="connsiteX1" fmla="*/ 240884 w 421881"/>
                    <a:gd name="connsiteY1" fmla="*/ 121444 h 523043"/>
                    <a:gd name="connsiteX2" fmla="*/ 178971 w 421881"/>
                    <a:gd name="connsiteY2" fmla="*/ 354806 h 523043"/>
                    <a:gd name="connsiteX3" fmla="*/ 93246 w 421881"/>
                    <a:gd name="connsiteY3" fmla="*/ 250031 h 523043"/>
                    <a:gd name="connsiteX4" fmla="*/ 17046 w 421881"/>
                    <a:gd name="connsiteY4" fmla="*/ 259556 h 523043"/>
                    <a:gd name="connsiteX5" fmla="*/ 2759 w 421881"/>
                    <a:gd name="connsiteY5" fmla="*/ 335756 h 523043"/>
                    <a:gd name="connsiteX6" fmla="*/ 57527 w 421881"/>
                    <a:gd name="connsiteY6" fmla="*/ 442912 h 523043"/>
                    <a:gd name="connsiteX7" fmla="*/ 171827 w 421881"/>
                    <a:gd name="connsiteY7" fmla="*/ 521494 h 523043"/>
                    <a:gd name="connsiteX8" fmla="*/ 298034 w 421881"/>
                    <a:gd name="connsiteY8" fmla="*/ 481012 h 523043"/>
                    <a:gd name="connsiteX9" fmla="*/ 383759 w 421881"/>
                    <a:gd name="connsiteY9" fmla="*/ 319087 h 523043"/>
                    <a:gd name="connsiteX10" fmla="*/ 421859 w 421881"/>
                    <a:gd name="connsiteY10" fmla="*/ 111919 h 523043"/>
                    <a:gd name="connsiteX0" fmla="*/ 386141 w 421881"/>
                    <a:gd name="connsiteY0" fmla="*/ 0 h 561143"/>
                    <a:gd name="connsiteX1" fmla="*/ 240884 w 421881"/>
                    <a:gd name="connsiteY1" fmla="*/ 159544 h 561143"/>
                    <a:gd name="connsiteX2" fmla="*/ 178971 w 421881"/>
                    <a:gd name="connsiteY2" fmla="*/ 392906 h 561143"/>
                    <a:gd name="connsiteX3" fmla="*/ 93246 w 421881"/>
                    <a:gd name="connsiteY3" fmla="*/ 288131 h 561143"/>
                    <a:gd name="connsiteX4" fmla="*/ 17046 w 421881"/>
                    <a:gd name="connsiteY4" fmla="*/ 297656 h 561143"/>
                    <a:gd name="connsiteX5" fmla="*/ 2759 w 421881"/>
                    <a:gd name="connsiteY5" fmla="*/ 373856 h 561143"/>
                    <a:gd name="connsiteX6" fmla="*/ 57527 w 421881"/>
                    <a:gd name="connsiteY6" fmla="*/ 481012 h 561143"/>
                    <a:gd name="connsiteX7" fmla="*/ 171827 w 421881"/>
                    <a:gd name="connsiteY7" fmla="*/ 559594 h 561143"/>
                    <a:gd name="connsiteX8" fmla="*/ 298034 w 421881"/>
                    <a:gd name="connsiteY8" fmla="*/ 519112 h 561143"/>
                    <a:gd name="connsiteX9" fmla="*/ 383759 w 421881"/>
                    <a:gd name="connsiteY9" fmla="*/ 357187 h 561143"/>
                    <a:gd name="connsiteX10" fmla="*/ 421859 w 421881"/>
                    <a:gd name="connsiteY10" fmla="*/ 150019 h 561143"/>
                    <a:gd name="connsiteX0" fmla="*/ 386141 w 421881"/>
                    <a:gd name="connsiteY0" fmla="*/ 0 h 561143"/>
                    <a:gd name="connsiteX1" fmla="*/ 240884 w 421881"/>
                    <a:gd name="connsiteY1" fmla="*/ 159544 h 561143"/>
                    <a:gd name="connsiteX2" fmla="*/ 178971 w 421881"/>
                    <a:gd name="connsiteY2" fmla="*/ 392906 h 561143"/>
                    <a:gd name="connsiteX3" fmla="*/ 93246 w 421881"/>
                    <a:gd name="connsiteY3" fmla="*/ 288131 h 561143"/>
                    <a:gd name="connsiteX4" fmla="*/ 17046 w 421881"/>
                    <a:gd name="connsiteY4" fmla="*/ 297656 h 561143"/>
                    <a:gd name="connsiteX5" fmla="*/ 2759 w 421881"/>
                    <a:gd name="connsiteY5" fmla="*/ 373856 h 561143"/>
                    <a:gd name="connsiteX6" fmla="*/ 57527 w 421881"/>
                    <a:gd name="connsiteY6" fmla="*/ 481012 h 561143"/>
                    <a:gd name="connsiteX7" fmla="*/ 171827 w 421881"/>
                    <a:gd name="connsiteY7" fmla="*/ 559594 h 561143"/>
                    <a:gd name="connsiteX8" fmla="*/ 298034 w 421881"/>
                    <a:gd name="connsiteY8" fmla="*/ 519112 h 561143"/>
                    <a:gd name="connsiteX9" fmla="*/ 383759 w 421881"/>
                    <a:gd name="connsiteY9" fmla="*/ 357187 h 561143"/>
                    <a:gd name="connsiteX10" fmla="*/ 421859 w 421881"/>
                    <a:gd name="connsiteY10" fmla="*/ 150019 h 561143"/>
                    <a:gd name="connsiteX0" fmla="*/ 386141 w 421908"/>
                    <a:gd name="connsiteY0" fmla="*/ 0 h 561092"/>
                    <a:gd name="connsiteX1" fmla="*/ 240884 w 421908"/>
                    <a:gd name="connsiteY1" fmla="*/ 159544 h 561092"/>
                    <a:gd name="connsiteX2" fmla="*/ 178971 w 421908"/>
                    <a:gd name="connsiteY2" fmla="*/ 392906 h 561092"/>
                    <a:gd name="connsiteX3" fmla="*/ 93246 w 421908"/>
                    <a:gd name="connsiteY3" fmla="*/ 288131 h 561092"/>
                    <a:gd name="connsiteX4" fmla="*/ 17046 w 421908"/>
                    <a:gd name="connsiteY4" fmla="*/ 297656 h 561092"/>
                    <a:gd name="connsiteX5" fmla="*/ 2759 w 421908"/>
                    <a:gd name="connsiteY5" fmla="*/ 373856 h 561092"/>
                    <a:gd name="connsiteX6" fmla="*/ 57527 w 421908"/>
                    <a:gd name="connsiteY6" fmla="*/ 481012 h 561092"/>
                    <a:gd name="connsiteX7" fmla="*/ 171827 w 421908"/>
                    <a:gd name="connsiteY7" fmla="*/ 559594 h 561092"/>
                    <a:gd name="connsiteX8" fmla="*/ 298034 w 421908"/>
                    <a:gd name="connsiteY8" fmla="*/ 519112 h 561092"/>
                    <a:gd name="connsiteX9" fmla="*/ 395666 w 421908"/>
                    <a:gd name="connsiteY9" fmla="*/ 361950 h 561092"/>
                    <a:gd name="connsiteX10" fmla="*/ 421859 w 421908"/>
                    <a:gd name="connsiteY10" fmla="*/ 150019 h 561092"/>
                    <a:gd name="connsiteX0" fmla="*/ 386141 w 422706"/>
                    <a:gd name="connsiteY0" fmla="*/ 0 h 561092"/>
                    <a:gd name="connsiteX1" fmla="*/ 240884 w 422706"/>
                    <a:gd name="connsiteY1" fmla="*/ 159544 h 561092"/>
                    <a:gd name="connsiteX2" fmla="*/ 178971 w 422706"/>
                    <a:gd name="connsiteY2" fmla="*/ 392906 h 561092"/>
                    <a:gd name="connsiteX3" fmla="*/ 93246 w 422706"/>
                    <a:gd name="connsiteY3" fmla="*/ 288131 h 561092"/>
                    <a:gd name="connsiteX4" fmla="*/ 17046 w 422706"/>
                    <a:gd name="connsiteY4" fmla="*/ 297656 h 561092"/>
                    <a:gd name="connsiteX5" fmla="*/ 2759 w 422706"/>
                    <a:gd name="connsiteY5" fmla="*/ 373856 h 561092"/>
                    <a:gd name="connsiteX6" fmla="*/ 57527 w 422706"/>
                    <a:gd name="connsiteY6" fmla="*/ 481012 h 561092"/>
                    <a:gd name="connsiteX7" fmla="*/ 171827 w 422706"/>
                    <a:gd name="connsiteY7" fmla="*/ 559594 h 561092"/>
                    <a:gd name="connsiteX8" fmla="*/ 298034 w 422706"/>
                    <a:gd name="connsiteY8" fmla="*/ 519112 h 561092"/>
                    <a:gd name="connsiteX9" fmla="*/ 395666 w 422706"/>
                    <a:gd name="connsiteY9" fmla="*/ 361950 h 561092"/>
                    <a:gd name="connsiteX10" fmla="*/ 421859 w 422706"/>
                    <a:gd name="connsiteY10" fmla="*/ 150019 h 561092"/>
                    <a:gd name="connsiteX0" fmla="*/ 386141 w 422350"/>
                    <a:gd name="connsiteY0" fmla="*/ 0 h 561092"/>
                    <a:gd name="connsiteX1" fmla="*/ 240884 w 422350"/>
                    <a:gd name="connsiteY1" fmla="*/ 159544 h 561092"/>
                    <a:gd name="connsiteX2" fmla="*/ 178971 w 422350"/>
                    <a:gd name="connsiteY2" fmla="*/ 392906 h 561092"/>
                    <a:gd name="connsiteX3" fmla="*/ 93246 w 422350"/>
                    <a:gd name="connsiteY3" fmla="*/ 288131 h 561092"/>
                    <a:gd name="connsiteX4" fmla="*/ 17046 w 422350"/>
                    <a:gd name="connsiteY4" fmla="*/ 297656 h 561092"/>
                    <a:gd name="connsiteX5" fmla="*/ 2759 w 422350"/>
                    <a:gd name="connsiteY5" fmla="*/ 373856 h 561092"/>
                    <a:gd name="connsiteX6" fmla="*/ 57527 w 422350"/>
                    <a:gd name="connsiteY6" fmla="*/ 481012 h 561092"/>
                    <a:gd name="connsiteX7" fmla="*/ 171827 w 422350"/>
                    <a:gd name="connsiteY7" fmla="*/ 559594 h 561092"/>
                    <a:gd name="connsiteX8" fmla="*/ 298034 w 422350"/>
                    <a:gd name="connsiteY8" fmla="*/ 519112 h 561092"/>
                    <a:gd name="connsiteX9" fmla="*/ 395666 w 422350"/>
                    <a:gd name="connsiteY9" fmla="*/ 361950 h 561092"/>
                    <a:gd name="connsiteX10" fmla="*/ 421859 w 422350"/>
                    <a:gd name="connsiteY10" fmla="*/ 150019 h 561092"/>
                    <a:gd name="connsiteX0" fmla="*/ 386141 w 422350"/>
                    <a:gd name="connsiteY0" fmla="*/ 0 h 561092"/>
                    <a:gd name="connsiteX1" fmla="*/ 240884 w 422350"/>
                    <a:gd name="connsiteY1" fmla="*/ 159544 h 561092"/>
                    <a:gd name="connsiteX2" fmla="*/ 178971 w 422350"/>
                    <a:gd name="connsiteY2" fmla="*/ 392906 h 561092"/>
                    <a:gd name="connsiteX3" fmla="*/ 93246 w 422350"/>
                    <a:gd name="connsiteY3" fmla="*/ 288131 h 561092"/>
                    <a:gd name="connsiteX4" fmla="*/ 17046 w 422350"/>
                    <a:gd name="connsiteY4" fmla="*/ 297656 h 561092"/>
                    <a:gd name="connsiteX5" fmla="*/ 2759 w 422350"/>
                    <a:gd name="connsiteY5" fmla="*/ 373856 h 561092"/>
                    <a:gd name="connsiteX6" fmla="*/ 57527 w 422350"/>
                    <a:gd name="connsiteY6" fmla="*/ 481012 h 561092"/>
                    <a:gd name="connsiteX7" fmla="*/ 171827 w 422350"/>
                    <a:gd name="connsiteY7" fmla="*/ 559594 h 561092"/>
                    <a:gd name="connsiteX8" fmla="*/ 298034 w 422350"/>
                    <a:gd name="connsiteY8" fmla="*/ 519112 h 561092"/>
                    <a:gd name="connsiteX9" fmla="*/ 395666 w 422350"/>
                    <a:gd name="connsiteY9" fmla="*/ 361950 h 561092"/>
                    <a:gd name="connsiteX10" fmla="*/ 421859 w 422350"/>
                    <a:gd name="connsiteY10" fmla="*/ 150019 h 561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2350" h="561092">
                      <a:moveTo>
                        <a:pt x="386141" y="0"/>
                      </a:moveTo>
                      <a:cubicBezTo>
                        <a:pt x="361931" y="13295"/>
                        <a:pt x="280175" y="82155"/>
                        <a:pt x="240884" y="159544"/>
                      </a:cubicBezTo>
                      <a:cubicBezTo>
                        <a:pt x="201593" y="236933"/>
                        <a:pt x="191671" y="296466"/>
                        <a:pt x="178971" y="392906"/>
                      </a:cubicBezTo>
                      <a:cubicBezTo>
                        <a:pt x="149602" y="341709"/>
                        <a:pt x="120233" y="304006"/>
                        <a:pt x="93246" y="288131"/>
                      </a:cubicBezTo>
                      <a:cubicBezTo>
                        <a:pt x="66258" y="272256"/>
                        <a:pt x="32127" y="283369"/>
                        <a:pt x="17046" y="297656"/>
                      </a:cubicBezTo>
                      <a:cubicBezTo>
                        <a:pt x="1965" y="311944"/>
                        <a:pt x="-3988" y="343297"/>
                        <a:pt x="2759" y="373856"/>
                      </a:cubicBezTo>
                      <a:cubicBezTo>
                        <a:pt x="9506" y="404415"/>
                        <a:pt x="29349" y="450056"/>
                        <a:pt x="57527" y="481012"/>
                      </a:cubicBezTo>
                      <a:cubicBezTo>
                        <a:pt x="85705" y="511968"/>
                        <a:pt x="131743" y="553244"/>
                        <a:pt x="171827" y="559594"/>
                      </a:cubicBezTo>
                      <a:cubicBezTo>
                        <a:pt x="211911" y="565944"/>
                        <a:pt x="260728" y="552053"/>
                        <a:pt x="298034" y="519112"/>
                      </a:cubicBezTo>
                      <a:cubicBezTo>
                        <a:pt x="335340" y="486171"/>
                        <a:pt x="365504" y="461565"/>
                        <a:pt x="395666" y="361950"/>
                      </a:cubicBezTo>
                      <a:cubicBezTo>
                        <a:pt x="425828" y="262335"/>
                        <a:pt x="422653" y="202605"/>
                        <a:pt x="421859" y="150019"/>
                      </a:cubicBez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00" name="フリーフォーム 267">
                  <a:extLst>
                    <a:ext uri="{FF2B5EF4-FFF2-40B4-BE49-F238E27FC236}">
                      <a16:creationId xmlns:a16="http://schemas.microsoft.com/office/drawing/2014/main" id="{4055E9E9-AAD5-40FF-89B7-0C9F0B982746}"/>
                    </a:ext>
                  </a:extLst>
                </p:cNvPr>
                <p:cNvSpPr/>
                <p:nvPr/>
              </p:nvSpPr>
              <p:spPr>
                <a:xfrm rot="486120">
                  <a:off x="2358148" y="4815391"/>
                  <a:ext cx="369878" cy="315736"/>
                </a:xfrm>
                <a:custGeom>
                  <a:avLst/>
                  <a:gdLst>
                    <a:gd name="connsiteX0" fmla="*/ 538295 w 538295"/>
                    <a:gd name="connsiteY0" fmla="*/ 219075 h 338251"/>
                    <a:gd name="connsiteX1" fmla="*/ 381133 w 538295"/>
                    <a:gd name="connsiteY1" fmla="*/ 333375 h 338251"/>
                    <a:gd name="connsiteX2" fmla="*/ 181108 w 538295"/>
                    <a:gd name="connsiteY2" fmla="*/ 276225 h 338251"/>
                    <a:gd name="connsiteX3" fmla="*/ 166820 w 538295"/>
                    <a:gd name="connsiteY3" fmla="*/ 333375 h 338251"/>
                    <a:gd name="connsiteX4" fmla="*/ 138245 w 538295"/>
                    <a:gd name="connsiteY4" fmla="*/ 290513 h 338251"/>
                    <a:gd name="connsiteX5" fmla="*/ 119195 w 538295"/>
                    <a:gd name="connsiteY5" fmla="*/ 338138 h 338251"/>
                    <a:gd name="connsiteX6" fmla="*/ 104908 w 538295"/>
                    <a:gd name="connsiteY6" fmla="*/ 304800 h 338251"/>
                    <a:gd name="connsiteX7" fmla="*/ 81095 w 538295"/>
                    <a:gd name="connsiteY7" fmla="*/ 338138 h 338251"/>
                    <a:gd name="connsiteX8" fmla="*/ 76333 w 538295"/>
                    <a:gd name="connsiteY8" fmla="*/ 304800 h 338251"/>
                    <a:gd name="connsiteX9" fmla="*/ 42995 w 538295"/>
                    <a:gd name="connsiteY9" fmla="*/ 319088 h 338251"/>
                    <a:gd name="connsiteX10" fmla="*/ 19183 w 538295"/>
                    <a:gd name="connsiteY10" fmla="*/ 47625 h 338251"/>
                    <a:gd name="connsiteX11" fmla="*/ 347795 w 538295"/>
                    <a:gd name="connsiteY11" fmla="*/ 133350 h 338251"/>
                    <a:gd name="connsiteX12" fmla="*/ 423995 w 538295"/>
                    <a:gd name="connsiteY12" fmla="*/ 0 h 338251"/>
                    <a:gd name="connsiteX0" fmla="*/ 538295 w 538295"/>
                    <a:gd name="connsiteY0" fmla="*/ 176402 h 295578"/>
                    <a:gd name="connsiteX1" fmla="*/ 381133 w 538295"/>
                    <a:gd name="connsiteY1" fmla="*/ 290702 h 295578"/>
                    <a:gd name="connsiteX2" fmla="*/ 181108 w 538295"/>
                    <a:gd name="connsiteY2" fmla="*/ 233552 h 295578"/>
                    <a:gd name="connsiteX3" fmla="*/ 166820 w 538295"/>
                    <a:gd name="connsiteY3" fmla="*/ 290702 h 295578"/>
                    <a:gd name="connsiteX4" fmla="*/ 138245 w 538295"/>
                    <a:gd name="connsiteY4" fmla="*/ 247840 h 295578"/>
                    <a:gd name="connsiteX5" fmla="*/ 119195 w 538295"/>
                    <a:gd name="connsiteY5" fmla="*/ 295465 h 295578"/>
                    <a:gd name="connsiteX6" fmla="*/ 104908 w 538295"/>
                    <a:gd name="connsiteY6" fmla="*/ 262127 h 295578"/>
                    <a:gd name="connsiteX7" fmla="*/ 81095 w 538295"/>
                    <a:gd name="connsiteY7" fmla="*/ 295465 h 295578"/>
                    <a:gd name="connsiteX8" fmla="*/ 76333 w 538295"/>
                    <a:gd name="connsiteY8" fmla="*/ 262127 h 295578"/>
                    <a:gd name="connsiteX9" fmla="*/ 42995 w 538295"/>
                    <a:gd name="connsiteY9" fmla="*/ 276415 h 295578"/>
                    <a:gd name="connsiteX10" fmla="*/ 19183 w 538295"/>
                    <a:gd name="connsiteY10" fmla="*/ 4952 h 295578"/>
                    <a:gd name="connsiteX11" fmla="*/ 347795 w 538295"/>
                    <a:gd name="connsiteY11" fmla="*/ 90677 h 295578"/>
                    <a:gd name="connsiteX0" fmla="*/ 565480 w 565480"/>
                    <a:gd name="connsiteY0" fmla="*/ 195614 h 314790"/>
                    <a:gd name="connsiteX1" fmla="*/ 408318 w 565480"/>
                    <a:gd name="connsiteY1" fmla="*/ 309914 h 314790"/>
                    <a:gd name="connsiteX2" fmla="*/ 208293 w 565480"/>
                    <a:gd name="connsiteY2" fmla="*/ 252764 h 314790"/>
                    <a:gd name="connsiteX3" fmla="*/ 194005 w 565480"/>
                    <a:gd name="connsiteY3" fmla="*/ 309914 h 314790"/>
                    <a:gd name="connsiteX4" fmla="*/ 165430 w 565480"/>
                    <a:gd name="connsiteY4" fmla="*/ 267052 h 314790"/>
                    <a:gd name="connsiteX5" fmla="*/ 146380 w 565480"/>
                    <a:gd name="connsiteY5" fmla="*/ 314677 h 314790"/>
                    <a:gd name="connsiteX6" fmla="*/ 132093 w 565480"/>
                    <a:gd name="connsiteY6" fmla="*/ 281339 h 314790"/>
                    <a:gd name="connsiteX7" fmla="*/ 108280 w 565480"/>
                    <a:gd name="connsiteY7" fmla="*/ 314677 h 314790"/>
                    <a:gd name="connsiteX8" fmla="*/ 103518 w 565480"/>
                    <a:gd name="connsiteY8" fmla="*/ 281339 h 314790"/>
                    <a:gd name="connsiteX9" fmla="*/ 70180 w 565480"/>
                    <a:gd name="connsiteY9" fmla="*/ 295627 h 314790"/>
                    <a:gd name="connsiteX10" fmla="*/ 46368 w 565480"/>
                    <a:gd name="connsiteY10" fmla="*/ 24164 h 314790"/>
                    <a:gd name="connsiteX11" fmla="*/ 374980 w 565480"/>
                    <a:gd name="connsiteY11" fmla="*/ 109889 h 314790"/>
                    <a:gd name="connsiteX0" fmla="*/ 565480 w 565480"/>
                    <a:gd name="connsiteY0" fmla="*/ 203525 h 322701"/>
                    <a:gd name="connsiteX1" fmla="*/ 408318 w 565480"/>
                    <a:gd name="connsiteY1" fmla="*/ 317825 h 322701"/>
                    <a:gd name="connsiteX2" fmla="*/ 208293 w 565480"/>
                    <a:gd name="connsiteY2" fmla="*/ 260675 h 322701"/>
                    <a:gd name="connsiteX3" fmla="*/ 194005 w 565480"/>
                    <a:gd name="connsiteY3" fmla="*/ 317825 h 322701"/>
                    <a:gd name="connsiteX4" fmla="*/ 165430 w 565480"/>
                    <a:gd name="connsiteY4" fmla="*/ 274963 h 322701"/>
                    <a:gd name="connsiteX5" fmla="*/ 146380 w 565480"/>
                    <a:gd name="connsiteY5" fmla="*/ 322588 h 322701"/>
                    <a:gd name="connsiteX6" fmla="*/ 132093 w 565480"/>
                    <a:gd name="connsiteY6" fmla="*/ 289250 h 322701"/>
                    <a:gd name="connsiteX7" fmla="*/ 108280 w 565480"/>
                    <a:gd name="connsiteY7" fmla="*/ 322588 h 322701"/>
                    <a:gd name="connsiteX8" fmla="*/ 103518 w 565480"/>
                    <a:gd name="connsiteY8" fmla="*/ 289250 h 322701"/>
                    <a:gd name="connsiteX9" fmla="*/ 70180 w 565480"/>
                    <a:gd name="connsiteY9" fmla="*/ 303538 h 322701"/>
                    <a:gd name="connsiteX10" fmla="*/ 46368 w 565480"/>
                    <a:gd name="connsiteY10" fmla="*/ 32075 h 322701"/>
                    <a:gd name="connsiteX11" fmla="*/ 374980 w 565480"/>
                    <a:gd name="connsiteY11" fmla="*/ 117800 h 322701"/>
                    <a:gd name="connsiteX0" fmla="*/ 543999 w 543999"/>
                    <a:gd name="connsiteY0" fmla="*/ 180073 h 299249"/>
                    <a:gd name="connsiteX1" fmla="*/ 386837 w 543999"/>
                    <a:gd name="connsiteY1" fmla="*/ 294373 h 299249"/>
                    <a:gd name="connsiteX2" fmla="*/ 186812 w 543999"/>
                    <a:gd name="connsiteY2" fmla="*/ 237223 h 299249"/>
                    <a:gd name="connsiteX3" fmla="*/ 172524 w 543999"/>
                    <a:gd name="connsiteY3" fmla="*/ 294373 h 299249"/>
                    <a:gd name="connsiteX4" fmla="*/ 143949 w 543999"/>
                    <a:gd name="connsiteY4" fmla="*/ 251511 h 299249"/>
                    <a:gd name="connsiteX5" fmla="*/ 124899 w 543999"/>
                    <a:gd name="connsiteY5" fmla="*/ 299136 h 299249"/>
                    <a:gd name="connsiteX6" fmla="*/ 110612 w 543999"/>
                    <a:gd name="connsiteY6" fmla="*/ 265798 h 299249"/>
                    <a:gd name="connsiteX7" fmla="*/ 86799 w 543999"/>
                    <a:gd name="connsiteY7" fmla="*/ 299136 h 299249"/>
                    <a:gd name="connsiteX8" fmla="*/ 82037 w 543999"/>
                    <a:gd name="connsiteY8" fmla="*/ 265798 h 299249"/>
                    <a:gd name="connsiteX9" fmla="*/ 29649 w 543999"/>
                    <a:gd name="connsiteY9" fmla="*/ 280086 h 299249"/>
                    <a:gd name="connsiteX10" fmla="*/ 24887 w 543999"/>
                    <a:gd name="connsiteY10" fmla="*/ 8623 h 299249"/>
                    <a:gd name="connsiteX11" fmla="*/ 353499 w 543999"/>
                    <a:gd name="connsiteY11" fmla="*/ 94348 h 299249"/>
                    <a:gd name="connsiteX0" fmla="*/ 561983 w 561983"/>
                    <a:gd name="connsiteY0" fmla="*/ 199472 h 318648"/>
                    <a:gd name="connsiteX1" fmla="*/ 404821 w 561983"/>
                    <a:gd name="connsiteY1" fmla="*/ 313772 h 318648"/>
                    <a:gd name="connsiteX2" fmla="*/ 204796 w 561983"/>
                    <a:gd name="connsiteY2" fmla="*/ 256622 h 318648"/>
                    <a:gd name="connsiteX3" fmla="*/ 190508 w 561983"/>
                    <a:gd name="connsiteY3" fmla="*/ 313772 h 318648"/>
                    <a:gd name="connsiteX4" fmla="*/ 161933 w 561983"/>
                    <a:gd name="connsiteY4" fmla="*/ 270910 h 318648"/>
                    <a:gd name="connsiteX5" fmla="*/ 142883 w 561983"/>
                    <a:gd name="connsiteY5" fmla="*/ 318535 h 318648"/>
                    <a:gd name="connsiteX6" fmla="*/ 128596 w 561983"/>
                    <a:gd name="connsiteY6" fmla="*/ 285197 h 318648"/>
                    <a:gd name="connsiteX7" fmla="*/ 104783 w 561983"/>
                    <a:gd name="connsiteY7" fmla="*/ 318535 h 318648"/>
                    <a:gd name="connsiteX8" fmla="*/ 100021 w 561983"/>
                    <a:gd name="connsiteY8" fmla="*/ 285197 h 318648"/>
                    <a:gd name="connsiteX9" fmla="*/ 47633 w 561983"/>
                    <a:gd name="connsiteY9" fmla="*/ 299485 h 318648"/>
                    <a:gd name="connsiteX10" fmla="*/ 42871 w 561983"/>
                    <a:gd name="connsiteY10" fmla="*/ 28022 h 318648"/>
                    <a:gd name="connsiteX11" fmla="*/ 371483 w 561983"/>
                    <a:gd name="connsiteY11" fmla="*/ 113747 h 318648"/>
                    <a:gd name="connsiteX0" fmla="*/ 556594 w 556594"/>
                    <a:gd name="connsiteY0" fmla="*/ 199472 h 318648"/>
                    <a:gd name="connsiteX1" fmla="*/ 399432 w 556594"/>
                    <a:gd name="connsiteY1" fmla="*/ 313772 h 318648"/>
                    <a:gd name="connsiteX2" fmla="*/ 199407 w 556594"/>
                    <a:gd name="connsiteY2" fmla="*/ 256622 h 318648"/>
                    <a:gd name="connsiteX3" fmla="*/ 185119 w 556594"/>
                    <a:gd name="connsiteY3" fmla="*/ 313772 h 318648"/>
                    <a:gd name="connsiteX4" fmla="*/ 156544 w 556594"/>
                    <a:gd name="connsiteY4" fmla="*/ 270910 h 318648"/>
                    <a:gd name="connsiteX5" fmla="*/ 137494 w 556594"/>
                    <a:gd name="connsiteY5" fmla="*/ 318535 h 318648"/>
                    <a:gd name="connsiteX6" fmla="*/ 123207 w 556594"/>
                    <a:gd name="connsiteY6" fmla="*/ 285197 h 318648"/>
                    <a:gd name="connsiteX7" fmla="*/ 99394 w 556594"/>
                    <a:gd name="connsiteY7" fmla="*/ 318535 h 318648"/>
                    <a:gd name="connsiteX8" fmla="*/ 94632 w 556594"/>
                    <a:gd name="connsiteY8" fmla="*/ 285197 h 318648"/>
                    <a:gd name="connsiteX9" fmla="*/ 42244 w 556594"/>
                    <a:gd name="connsiteY9" fmla="*/ 299485 h 318648"/>
                    <a:gd name="connsiteX10" fmla="*/ 37482 w 556594"/>
                    <a:gd name="connsiteY10" fmla="*/ 28022 h 318648"/>
                    <a:gd name="connsiteX11" fmla="*/ 366094 w 556594"/>
                    <a:gd name="connsiteY11" fmla="*/ 113747 h 318648"/>
                    <a:gd name="connsiteX0" fmla="*/ 556594 w 556594"/>
                    <a:gd name="connsiteY0" fmla="*/ 199472 h 318648"/>
                    <a:gd name="connsiteX1" fmla="*/ 399432 w 556594"/>
                    <a:gd name="connsiteY1" fmla="*/ 313772 h 318648"/>
                    <a:gd name="connsiteX2" fmla="*/ 199407 w 556594"/>
                    <a:gd name="connsiteY2" fmla="*/ 256622 h 318648"/>
                    <a:gd name="connsiteX3" fmla="*/ 185119 w 556594"/>
                    <a:gd name="connsiteY3" fmla="*/ 313772 h 318648"/>
                    <a:gd name="connsiteX4" fmla="*/ 156544 w 556594"/>
                    <a:gd name="connsiteY4" fmla="*/ 270910 h 318648"/>
                    <a:gd name="connsiteX5" fmla="*/ 137494 w 556594"/>
                    <a:gd name="connsiteY5" fmla="*/ 318535 h 318648"/>
                    <a:gd name="connsiteX6" fmla="*/ 123207 w 556594"/>
                    <a:gd name="connsiteY6" fmla="*/ 285197 h 318648"/>
                    <a:gd name="connsiteX7" fmla="*/ 99394 w 556594"/>
                    <a:gd name="connsiteY7" fmla="*/ 318535 h 318648"/>
                    <a:gd name="connsiteX8" fmla="*/ 94632 w 556594"/>
                    <a:gd name="connsiteY8" fmla="*/ 285197 h 318648"/>
                    <a:gd name="connsiteX9" fmla="*/ 42244 w 556594"/>
                    <a:gd name="connsiteY9" fmla="*/ 299485 h 318648"/>
                    <a:gd name="connsiteX10" fmla="*/ 37482 w 556594"/>
                    <a:gd name="connsiteY10" fmla="*/ 28022 h 318648"/>
                    <a:gd name="connsiteX11" fmla="*/ 366094 w 556594"/>
                    <a:gd name="connsiteY11" fmla="*/ 113747 h 318648"/>
                    <a:gd name="connsiteX0" fmla="*/ 556594 w 556594"/>
                    <a:gd name="connsiteY0" fmla="*/ 199472 h 318648"/>
                    <a:gd name="connsiteX1" fmla="*/ 399432 w 556594"/>
                    <a:gd name="connsiteY1" fmla="*/ 313772 h 318648"/>
                    <a:gd name="connsiteX2" fmla="*/ 199407 w 556594"/>
                    <a:gd name="connsiteY2" fmla="*/ 256622 h 318648"/>
                    <a:gd name="connsiteX3" fmla="*/ 185119 w 556594"/>
                    <a:gd name="connsiteY3" fmla="*/ 313772 h 318648"/>
                    <a:gd name="connsiteX4" fmla="*/ 156544 w 556594"/>
                    <a:gd name="connsiteY4" fmla="*/ 270910 h 318648"/>
                    <a:gd name="connsiteX5" fmla="*/ 137494 w 556594"/>
                    <a:gd name="connsiteY5" fmla="*/ 318535 h 318648"/>
                    <a:gd name="connsiteX6" fmla="*/ 123207 w 556594"/>
                    <a:gd name="connsiteY6" fmla="*/ 285197 h 318648"/>
                    <a:gd name="connsiteX7" fmla="*/ 99394 w 556594"/>
                    <a:gd name="connsiteY7" fmla="*/ 318535 h 318648"/>
                    <a:gd name="connsiteX8" fmla="*/ 94632 w 556594"/>
                    <a:gd name="connsiteY8" fmla="*/ 285197 h 318648"/>
                    <a:gd name="connsiteX9" fmla="*/ 42244 w 556594"/>
                    <a:gd name="connsiteY9" fmla="*/ 299485 h 318648"/>
                    <a:gd name="connsiteX10" fmla="*/ 37482 w 556594"/>
                    <a:gd name="connsiteY10" fmla="*/ 28022 h 318648"/>
                    <a:gd name="connsiteX11" fmla="*/ 366094 w 556594"/>
                    <a:gd name="connsiteY11" fmla="*/ 113747 h 318648"/>
                    <a:gd name="connsiteX0" fmla="*/ 556594 w 556594"/>
                    <a:gd name="connsiteY0" fmla="*/ 199472 h 318648"/>
                    <a:gd name="connsiteX1" fmla="*/ 399432 w 556594"/>
                    <a:gd name="connsiteY1" fmla="*/ 313772 h 318648"/>
                    <a:gd name="connsiteX2" fmla="*/ 199407 w 556594"/>
                    <a:gd name="connsiteY2" fmla="*/ 256622 h 318648"/>
                    <a:gd name="connsiteX3" fmla="*/ 185119 w 556594"/>
                    <a:gd name="connsiteY3" fmla="*/ 313772 h 318648"/>
                    <a:gd name="connsiteX4" fmla="*/ 156544 w 556594"/>
                    <a:gd name="connsiteY4" fmla="*/ 270910 h 318648"/>
                    <a:gd name="connsiteX5" fmla="*/ 137494 w 556594"/>
                    <a:gd name="connsiteY5" fmla="*/ 318535 h 318648"/>
                    <a:gd name="connsiteX6" fmla="*/ 123207 w 556594"/>
                    <a:gd name="connsiteY6" fmla="*/ 285197 h 318648"/>
                    <a:gd name="connsiteX7" fmla="*/ 99394 w 556594"/>
                    <a:gd name="connsiteY7" fmla="*/ 318535 h 318648"/>
                    <a:gd name="connsiteX8" fmla="*/ 94632 w 556594"/>
                    <a:gd name="connsiteY8" fmla="*/ 285197 h 318648"/>
                    <a:gd name="connsiteX9" fmla="*/ 42244 w 556594"/>
                    <a:gd name="connsiteY9" fmla="*/ 299485 h 318648"/>
                    <a:gd name="connsiteX10" fmla="*/ 37482 w 556594"/>
                    <a:gd name="connsiteY10" fmla="*/ 28022 h 318648"/>
                    <a:gd name="connsiteX11" fmla="*/ 366094 w 556594"/>
                    <a:gd name="connsiteY11" fmla="*/ 113747 h 318648"/>
                    <a:gd name="connsiteX0" fmla="*/ 556594 w 556594"/>
                    <a:gd name="connsiteY0" fmla="*/ 199472 h 318648"/>
                    <a:gd name="connsiteX1" fmla="*/ 399432 w 556594"/>
                    <a:gd name="connsiteY1" fmla="*/ 313772 h 318648"/>
                    <a:gd name="connsiteX2" fmla="*/ 199407 w 556594"/>
                    <a:gd name="connsiteY2" fmla="*/ 256622 h 318648"/>
                    <a:gd name="connsiteX3" fmla="*/ 201788 w 556594"/>
                    <a:gd name="connsiteY3" fmla="*/ 313772 h 318648"/>
                    <a:gd name="connsiteX4" fmla="*/ 156544 w 556594"/>
                    <a:gd name="connsiteY4" fmla="*/ 270910 h 318648"/>
                    <a:gd name="connsiteX5" fmla="*/ 137494 w 556594"/>
                    <a:gd name="connsiteY5" fmla="*/ 318535 h 318648"/>
                    <a:gd name="connsiteX6" fmla="*/ 123207 w 556594"/>
                    <a:gd name="connsiteY6" fmla="*/ 285197 h 318648"/>
                    <a:gd name="connsiteX7" fmla="*/ 99394 w 556594"/>
                    <a:gd name="connsiteY7" fmla="*/ 318535 h 318648"/>
                    <a:gd name="connsiteX8" fmla="*/ 94632 w 556594"/>
                    <a:gd name="connsiteY8" fmla="*/ 285197 h 318648"/>
                    <a:gd name="connsiteX9" fmla="*/ 42244 w 556594"/>
                    <a:gd name="connsiteY9" fmla="*/ 299485 h 318648"/>
                    <a:gd name="connsiteX10" fmla="*/ 37482 w 556594"/>
                    <a:gd name="connsiteY10" fmla="*/ 28022 h 318648"/>
                    <a:gd name="connsiteX11" fmla="*/ 366094 w 556594"/>
                    <a:gd name="connsiteY11" fmla="*/ 113747 h 318648"/>
                    <a:gd name="connsiteX0" fmla="*/ 556594 w 556594"/>
                    <a:gd name="connsiteY0" fmla="*/ 199472 h 318535"/>
                    <a:gd name="connsiteX1" fmla="*/ 399432 w 556594"/>
                    <a:gd name="connsiteY1" fmla="*/ 313772 h 318535"/>
                    <a:gd name="connsiteX2" fmla="*/ 199407 w 556594"/>
                    <a:gd name="connsiteY2" fmla="*/ 256622 h 318535"/>
                    <a:gd name="connsiteX3" fmla="*/ 201788 w 556594"/>
                    <a:gd name="connsiteY3" fmla="*/ 313772 h 318535"/>
                    <a:gd name="connsiteX4" fmla="*/ 166069 w 556594"/>
                    <a:gd name="connsiteY4" fmla="*/ 285197 h 318535"/>
                    <a:gd name="connsiteX5" fmla="*/ 137494 w 556594"/>
                    <a:gd name="connsiteY5" fmla="*/ 318535 h 318535"/>
                    <a:gd name="connsiteX6" fmla="*/ 123207 w 556594"/>
                    <a:gd name="connsiteY6" fmla="*/ 285197 h 318535"/>
                    <a:gd name="connsiteX7" fmla="*/ 99394 w 556594"/>
                    <a:gd name="connsiteY7" fmla="*/ 318535 h 318535"/>
                    <a:gd name="connsiteX8" fmla="*/ 94632 w 556594"/>
                    <a:gd name="connsiteY8" fmla="*/ 285197 h 318535"/>
                    <a:gd name="connsiteX9" fmla="*/ 42244 w 556594"/>
                    <a:gd name="connsiteY9" fmla="*/ 299485 h 318535"/>
                    <a:gd name="connsiteX10" fmla="*/ 37482 w 556594"/>
                    <a:gd name="connsiteY10" fmla="*/ 28022 h 318535"/>
                    <a:gd name="connsiteX11" fmla="*/ 366094 w 556594"/>
                    <a:gd name="connsiteY11" fmla="*/ 113747 h 318535"/>
                    <a:gd name="connsiteX0" fmla="*/ 556594 w 556594"/>
                    <a:gd name="connsiteY0" fmla="*/ 199472 h 318535"/>
                    <a:gd name="connsiteX1" fmla="*/ 399432 w 556594"/>
                    <a:gd name="connsiteY1" fmla="*/ 313772 h 318535"/>
                    <a:gd name="connsiteX2" fmla="*/ 199407 w 556594"/>
                    <a:gd name="connsiteY2" fmla="*/ 256622 h 318535"/>
                    <a:gd name="connsiteX3" fmla="*/ 201788 w 556594"/>
                    <a:gd name="connsiteY3" fmla="*/ 313772 h 318535"/>
                    <a:gd name="connsiteX4" fmla="*/ 166069 w 556594"/>
                    <a:gd name="connsiteY4" fmla="*/ 285197 h 318535"/>
                    <a:gd name="connsiteX5" fmla="*/ 151781 w 556594"/>
                    <a:gd name="connsiteY5" fmla="*/ 318535 h 318535"/>
                    <a:gd name="connsiteX6" fmla="*/ 123207 w 556594"/>
                    <a:gd name="connsiteY6" fmla="*/ 285197 h 318535"/>
                    <a:gd name="connsiteX7" fmla="*/ 99394 w 556594"/>
                    <a:gd name="connsiteY7" fmla="*/ 318535 h 318535"/>
                    <a:gd name="connsiteX8" fmla="*/ 94632 w 556594"/>
                    <a:gd name="connsiteY8" fmla="*/ 285197 h 318535"/>
                    <a:gd name="connsiteX9" fmla="*/ 42244 w 556594"/>
                    <a:gd name="connsiteY9" fmla="*/ 299485 h 318535"/>
                    <a:gd name="connsiteX10" fmla="*/ 37482 w 556594"/>
                    <a:gd name="connsiteY10" fmla="*/ 28022 h 318535"/>
                    <a:gd name="connsiteX11" fmla="*/ 366094 w 556594"/>
                    <a:gd name="connsiteY11" fmla="*/ 113747 h 318535"/>
                    <a:gd name="connsiteX0" fmla="*/ 556594 w 556594"/>
                    <a:gd name="connsiteY0" fmla="*/ 199472 h 318535"/>
                    <a:gd name="connsiteX1" fmla="*/ 399432 w 556594"/>
                    <a:gd name="connsiteY1" fmla="*/ 313772 h 318535"/>
                    <a:gd name="connsiteX2" fmla="*/ 199407 w 556594"/>
                    <a:gd name="connsiteY2" fmla="*/ 256622 h 318535"/>
                    <a:gd name="connsiteX3" fmla="*/ 201788 w 556594"/>
                    <a:gd name="connsiteY3" fmla="*/ 313772 h 318535"/>
                    <a:gd name="connsiteX4" fmla="*/ 166069 w 556594"/>
                    <a:gd name="connsiteY4" fmla="*/ 285197 h 318535"/>
                    <a:gd name="connsiteX5" fmla="*/ 151781 w 556594"/>
                    <a:gd name="connsiteY5" fmla="*/ 318535 h 318535"/>
                    <a:gd name="connsiteX6" fmla="*/ 123207 w 556594"/>
                    <a:gd name="connsiteY6" fmla="*/ 285197 h 318535"/>
                    <a:gd name="connsiteX7" fmla="*/ 99394 w 556594"/>
                    <a:gd name="connsiteY7" fmla="*/ 318535 h 318535"/>
                    <a:gd name="connsiteX8" fmla="*/ 82726 w 556594"/>
                    <a:gd name="connsiteY8" fmla="*/ 285197 h 318535"/>
                    <a:gd name="connsiteX9" fmla="*/ 42244 w 556594"/>
                    <a:gd name="connsiteY9" fmla="*/ 299485 h 318535"/>
                    <a:gd name="connsiteX10" fmla="*/ 37482 w 556594"/>
                    <a:gd name="connsiteY10" fmla="*/ 28022 h 318535"/>
                    <a:gd name="connsiteX11" fmla="*/ 366094 w 556594"/>
                    <a:gd name="connsiteY11" fmla="*/ 113747 h 318535"/>
                    <a:gd name="connsiteX0" fmla="*/ 556594 w 556594"/>
                    <a:gd name="connsiteY0" fmla="*/ 199472 h 318535"/>
                    <a:gd name="connsiteX1" fmla="*/ 399432 w 556594"/>
                    <a:gd name="connsiteY1" fmla="*/ 313772 h 318535"/>
                    <a:gd name="connsiteX2" fmla="*/ 199407 w 556594"/>
                    <a:gd name="connsiteY2" fmla="*/ 256622 h 318535"/>
                    <a:gd name="connsiteX3" fmla="*/ 201788 w 556594"/>
                    <a:gd name="connsiteY3" fmla="*/ 313772 h 318535"/>
                    <a:gd name="connsiteX4" fmla="*/ 166069 w 556594"/>
                    <a:gd name="connsiteY4" fmla="*/ 285197 h 318535"/>
                    <a:gd name="connsiteX5" fmla="*/ 151781 w 556594"/>
                    <a:gd name="connsiteY5" fmla="*/ 318535 h 318535"/>
                    <a:gd name="connsiteX6" fmla="*/ 123207 w 556594"/>
                    <a:gd name="connsiteY6" fmla="*/ 285197 h 318535"/>
                    <a:gd name="connsiteX7" fmla="*/ 99394 w 556594"/>
                    <a:gd name="connsiteY7" fmla="*/ 318535 h 318535"/>
                    <a:gd name="connsiteX8" fmla="*/ 82726 w 556594"/>
                    <a:gd name="connsiteY8" fmla="*/ 285197 h 318535"/>
                    <a:gd name="connsiteX9" fmla="*/ 42244 w 556594"/>
                    <a:gd name="connsiteY9" fmla="*/ 299485 h 318535"/>
                    <a:gd name="connsiteX10" fmla="*/ 37482 w 556594"/>
                    <a:gd name="connsiteY10" fmla="*/ 28022 h 318535"/>
                    <a:gd name="connsiteX11" fmla="*/ 366094 w 556594"/>
                    <a:gd name="connsiteY11" fmla="*/ 113747 h 318535"/>
                    <a:gd name="connsiteX0" fmla="*/ 556594 w 556594"/>
                    <a:gd name="connsiteY0" fmla="*/ 199472 h 318577"/>
                    <a:gd name="connsiteX1" fmla="*/ 399432 w 556594"/>
                    <a:gd name="connsiteY1" fmla="*/ 313772 h 318577"/>
                    <a:gd name="connsiteX2" fmla="*/ 199407 w 556594"/>
                    <a:gd name="connsiteY2" fmla="*/ 256622 h 318577"/>
                    <a:gd name="connsiteX3" fmla="*/ 201788 w 556594"/>
                    <a:gd name="connsiteY3" fmla="*/ 313772 h 318577"/>
                    <a:gd name="connsiteX4" fmla="*/ 166069 w 556594"/>
                    <a:gd name="connsiteY4" fmla="*/ 285197 h 318577"/>
                    <a:gd name="connsiteX5" fmla="*/ 151781 w 556594"/>
                    <a:gd name="connsiteY5" fmla="*/ 318535 h 318577"/>
                    <a:gd name="connsiteX6" fmla="*/ 123207 w 556594"/>
                    <a:gd name="connsiteY6" fmla="*/ 285197 h 318577"/>
                    <a:gd name="connsiteX7" fmla="*/ 99394 w 556594"/>
                    <a:gd name="connsiteY7" fmla="*/ 318535 h 318577"/>
                    <a:gd name="connsiteX8" fmla="*/ 80345 w 556594"/>
                    <a:gd name="connsiteY8" fmla="*/ 292341 h 318577"/>
                    <a:gd name="connsiteX9" fmla="*/ 42244 w 556594"/>
                    <a:gd name="connsiteY9" fmla="*/ 299485 h 318577"/>
                    <a:gd name="connsiteX10" fmla="*/ 37482 w 556594"/>
                    <a:gd name="connsiteY10" fmla="*/ 28022 h 318577"/>
                    <a:gd name="connsiteX11" fmla="*/ 366094 w 556594"/>
                    <a:gd name="connsiteY11" fmla="*/ 113747 h 318577"/>
                    <a:gd name="connsiteX0" fmla="*/ 556594 w 556594"/>
                    <a:gd name="connsiteY0" fmla="*/ 199472 h 318573"/>
                    <a:gd name="connsiteX1" fmla="*/ 399432 w 556594"/>
                    <a:gd name="connsiteY1" fmla="*/ 313772 h 318573"/>
                    <a:gd name="connsiteX2" fmla="*/ 199407 w 556594"/>
                    <a:gd name="connsiteY2" fmla="*/ 256622 h 318573"/>
                    <a:gd name="connsiteX3" fmla="*/ 201788 w 556594"/>
                    <a:gd name="connsiteY3" fmla="*/ 313772 h 318573"/>
                    <a:gd name="connsiteX4" fmla="*/ 166069 w 556594"/>
                    <a:gd name="connsiteY4" fmla="*/ 285197 h 318573"/>
                    <a:gd name="connsiteX5" fmla="*/ 151781 w 556594"/>
                    <a:gd name="connsiteY5" fmla="*/ 318535 h 318573"/>
                    <a:gd name="connsiteX6" fmla="*/ 123207 w 556594"/>
                    <a:gd name="connsiteY6" fmla="*/ 285197 h 318573"/>
                    <a:gd name="connsiteX7" fmla="*/ 99394 w 556594"/>
                    <a:gd name="connsiteY7" fmla="*/ 318535 h 318573"/>
                    <a:gd name="connsiteX8" fmla="*/ 80345 w 556594"/>
                    <a:gd name="connsiteY8" fmla="*/ 292341 h 318573"/>
                    <a:gd name="connsiteX9" fmla="*/ 42244 w 556594"/>
                    <a:gd name="connsiteY9" fmla="*/ 299485 h 318573"/>
                    <a:gd name="connsiteX10" fmla="*/ 37482 w 556594"/>
                    <a:gd name="connsiteY10" fmla="*/ 28022 h 318573"/>
                    <a:gd name="connsiteX11" fmla="*/ 366094 w 556594"/>
                    <a:gd name="connsiteY11" fmla="*/ 113747 h 318573"/>
                    <a:gd name="connsiteX0" fmla="*/ 542949 w 542949"/>
                    <a:gd name="connsiteY0" fmla="*/ 180373 h 299477"/>
                    <a:gd name="connsiteX1" fmla="*/ 385787 w 542949"/>
                    <a:gd name="connsiteY1" fmla="*/ 294673 h 299477"/>
                    <a:gd name="connsiteX2" fmla="*/ 185762 w 542949"/>
                    <a:gd name="connsiteY2" fmla="*/ 237523 h 299477"/>
                    <a:gd name="connsiteX3" fmla="*/ 188143 w 542949"/>
                    <a:gd name="connsiteY3" fmla="*/ 294673 h 299477"/>
                    <a:gd name="connsiteX4" fmla="*/ 152424 w 542949"/>
                    <a:gd name="connsiteY4" fmla="*/ 266098 h 299477"/>
                    <a:gd name="connsiteX5" fmla="*/ 138136 w 542949"/>
                    <a:gd name="connsiteY5" fmla="*/ 299436 h 299477"/>
                    <a:gd name="connsiteX6" fmla="*/ 109562 w 542949"/>
                    <a:gd name="connsiteY6" fmla="*/ 266098 h 299477"/>
                    <a:gd name="connsiteX7" fmla="*/ 85749 w 542949"/>
                    <a:gd name="connsiteY7" fmla="*/ 299436 h 299477"/>
                    <a:gd name="connsiteX8" fmla="*/ 66700 w 542949"/>
                    <a:gd name="connsiteY8" fmla="*/ 273242 h 299477"/>
                    <a:gd name="connsiteX9" fmla="*/ 14312 w 542949"/>
                    <a:gd name="connsiteY9" fmla="*/ 285149 h 299477"/>
                    <a:gd name="connsiteX10" fmla="*/ 23837 w 542949"/>
                    <a:gd name="connsiteY10" fmla="*/ 8923 h 299477"/>
                    <a:gd name="connsiteX11" fmla="*/ 352449 w 542949"/>
                    <a:gd name="connsiteY11" fmla="*/ 94648 h 299477"/>
                    <a:gd name="connsiteX0" fmla="*/ 558814 w 558814"/>
                    <a:gd name="connsiteY0" fmla="*/ 180373 h 299477"/>
                    <a:gd name="connsiteX1" fmla="*/ 401652 w 558814"/>
                    <a:gd name="connsiteY1" fmla="*/ 294673 h 299477"/>
                    <a:gd name="connsiteX2" fmla="*/ 201627 w 558814"/>
                    <a:gd name="connsiteY2" fmla="*/ 237523 h 299477"/>
                    <a:gd name="connsiteX3" fmla="*/ 204008 w 558814"/>
                    <a:gd name="connsiteY3" fmla="*/ 294673 h 299477"/>
                    <a:gd name="connsiteX4" fmla="*/ 168289 w 558814"/>
                    <a:gd name="connsiteY4" fmla="*/ 266098 h 299477"/>
                    <a:gd name="connsiteX5" fmla="*/ 154001 w 558814"/>
                    <a:gd name="connsiteY5" fmla="*/ 299436 h 299477"/>
                    <a:gd name="connsiteX6" fmla="*/ 125427 w 558814"/>
                    <a:gd name="connsiteY6" fmla="*/ 266098 h 299477"/>
                    <a:gd name="connsiteX7" fmla="*/ 101614 w 558814"/>
                    <a:gd name="connsiteY7" fmla="*/ 299436 h 299477"/>
                    <a:gd name="connsiteX8" fmla="*/ 82565 w 558814"/>
                    <a:gd name="connsiteY8" fmla="*/ 273242 h 299477"/>
                    <a:gd name="connsiteX9" fmla="*/ 30177 w 558814"/>
                    <a:gd name="connsiteY9" fmla="*/ 285149 h 299477"/>
                    <a:gd name="connsiteX10" fmla="*/ 39702 w 558814"/>
                    <a:gd name="connsiteY10" fmla="*/ 8923 h 299477"/>
                    <a:gd name="connsiteX11" fmla="*/ 368314 w 558814"/>
                    <a:gd name="connsiteY11" fmla="*/ 94648 h 299477"/>
                    <a:gd name="connsiteX0" fmla="*/ 558814 w 558814"/>
                    <a:gd name="connsiteY0" fmla="*/ 180373 h 299477"/>
                    <a:gd name="connsiteX1" fmla="*/ 401652 w 558814"/>
                    <a:gd name="connsiteY1" fmla="*/ 294673 h 299477"/>
                    <a:gd name="connsiteX2" fmla="*/ 201627 w 558814"/>
                    <a:gd name="connsiteY2" fmla="*/ 237523 h 299477"/>
                    <a:gd name="connsiteX3" fmla="*/ 204008 w 558814"/>
                    <a:gd name="connsiteY3" fmla="*/ 294673 h 299477"/>
                    <a:gd name="connsiteX4" fmla="*/ 168289 w 558814"/>
                    <a:gd name="connsiteY4" fmla="*/ 266098 h 299477"/>
                    <a:gd name="connsiteX5" fmla="*/ 154001 w 558814"/>
                    <a:gd name="connsiteY5" fmla="*/ 299436 h 299477"/>
                    <a:gd name="connsiteX6" fmla="*/ 125427 w 558814"/>
                    <a:gd name="connsiteY6" fmla="*/ 266098 h 299477"/>
                    <a:gd name="connsiteX7" fmla="*/ 101614 w 558814"/>
                    <a:gd name="connsiteY7" fmla="*/ 299436 h 299477"/>
                    <a:gd name="connsiteX8" fmla="*/ 82565 w 558814"/>
                    <a:gd name="connsiteY8" fmla="*/ 273242 h 299477"/>
                    <a:gd name="connsiteX9" fmla="*/ 30177 w 558814"/>
                    <a:gd name="connsiteY9" fmla="*/ 285149 h 299477"/>
                    <a:gd name="connsiteX10" fmla="*/ 39702 w 558814"/>
                    <a:gd name="connsiteY10" fmla="*/ 8923 h 299477"/>
                    <a:gd name="connsiteX11" fmla="*/ 368314 w 558814"/>
                    <a:gd name="connsiteY11" fmla="*/ 94648 h 299477"/>
                    <a:gd name="connsiteX0" fmla="*/ 562029 w 562029"/>
                    <a:gd name="connsiteY0" fmla="*/ 180373 h 299475"/>
                    <a:gd name="connsiteX1" fmla="*/ 404867 w 562029"/>
                    <a:gd name="connsiteY1" fmla="*/ 294673 h 299475"/>
                    <a:gd name="connsiteX2" fmla="*/ 204842 w 562029"/>
                    <a:gd name="connsiteY2" fmla="*/ 237523 h 299475"/>
                    <a:gd name="connsiteX3" fmla="*/ 207223 w 562029"/>
                    <a:gd name="connsiteY3" fmla="*/ 294673 h 299475"/>
                    <a:gd name="connsiteX4" fmla="*/ 171504 w 562029"/>
                    <a:gd name="connsiteY4" fmla="*/ 266098 h 299475"/>
                    <a:gd name="connsiteX5" fmla="*/ 157216 w 562029"/>
                    <a:gd name="connsiteY5" fmla="*/ 299436 h 299475"/>
                    <a:gd name="connsiteX6" fmla="*/ 128642 w 562029"/>
                    <a:gd name="connsiteY6" fmla="*/ 266098 h 299475"/>
                    <a:gd name="connsiteX7" fmla="*/ 104829 w 562029"/>
                    <a:gd name="connsiteY7" fmla="*/ 299436 h 299475"/>
                    <a:gd name="connsiteX8" fmla="*/ 85780 w 562029"/>
                    <a:gd name="connsiteY8" fmla="*/ 273242 h 299475"/>
                    <a:gd name="connsiteX9" fmla="*/ 21486 w 562029"/>
                    <a:gd name="connsiteY9" fmla="*/ 289911 h 299475"/>
                    <a:gd name="connsiteX10" fmla="*/ 42917 w 562029"/>
                    <a:gd name="connsiteY10" fmla="*/ 8923 h 299475"/>
                    <a:gd name="connsiteX11" fmla="*/ 371529 w 562029"/>
                    <a:gd name="connsiteY11" fmla="*/ 94648 h 299475"/>
                    <a:gd name="connsiteX0" fmla="*/ 557211 w 557211"/>
                    <a:gd name="connsiteY0" fmla="*/ 180373 h 299475"/>
                    <a:gd name="connsiteX1" fmla="*/ 400049 w 557211"/>
                    <a:gd name="connsiteY1" fmla="*/ 294673 h 299475"/>
                    <a:gd name="connsiteX2" fmla="*/ 200024 w 557211"/>
                    <a:gd name="connsiteY2" fmla="*/ 237523 h 299475"/>
                    <a:gd name="connsiteX3" fmla="*/ 202405 w 557211"/>
                    <a:gd name="connsiteY3" fmla="*/ 294673 h 299475"/>
                    <a:gd name="connsiteX4" fmla="*/ 166686 w 557211"/>
                    <a:gd name="connsiteY4" fmla="*/ 266098 h 299475"/>
                    <a:gd name="connsiteX5" fmla="*/ 152398 w 557211"/>
                    <a:gd name="connsiteY5" fmla="*/ 299436 h 299475"/>
                    <a:gd name="connsiteX6" fmla="*/ 123824 w 557211"/>
                    <a:gd name="connsiteY6" fmla="*/ 266098 h 299475"/>
                    <a:gd name="connsiteX7" fmla="*/ 100011 w 557211"/>
                    <a:gd name="connsiteY7" fmla="*/ 299436 h 299475"/>
                    <a:gd name="connsiteX8" fmla="*/ 80962 w 557211"/>
                    <a:gd name="connsiteY8" fmla="*/ 273242 h 299475"/>
                    <a:gd name="connsiteX9" fmla="*/ 16668 w 557211"/>
                    <a:gd name="connsiteY9" fmla="*/ 289911 h 299475"/>
                    <a:gd name="connsiteX10" fmla="*/ 38099 w 557211"/>
                    <a:gd name="connsiteY10" fmla="*/ 8923 h 299475"/>
                    <a:gd name="connsiteX11" fmla="*/ 366711 w 557211"/>
                    <a:gd name="connsiteY11" fmla="*/ 94648 h 299475"/>
                    <a:gd name="connsiteX0" fmla="*/ 557211 w 557211"/>
                    <a:gd name="connsiteY0" fmla="*/ 180373 h 299452"/>
                    <a:gd name="connsiteX1" fmla="*/ 400049 w 557211"/>
                    <a:gd name="connsiteY1" fmla="*/ 294673 h 299452"/>
                    <a:gd name="connsiteX2" fmla="*/ 200024 w 557211"/>
                    <a:gd name="connsiteY2" fmla="*/ 237523 h 299452"/>
                    <a:gd name="connsiteX3" fmla="*/ 202405 w 557211"/>
                    <a:gd name="connsiteY3" fmla="*/ 294673 h 299452"/>
                    <a:gd name="connsiteX4" fmla="*/ 166686 w 557211"/>
                    <a:gd name="connsiteY4" fmla="*/ 266098 h 299452"/>
                    <a:gd name="connsiteX5" fmla="*/ 152398 w 557211"/>
                    <a:gd name="connsiteY5" fmla="*/ 299436 h 299452"/>
                    <a:gd name="connsiteX6" fmla="*/ 123824 w 557211"/>
                    <a:gd name="connsiteY6" fmla="*/ 266098 h 299452"/>
                    <a:gd name="connsiteX7" fmla="*/ 100011 w 557211"/>
                    <a:gd name="connsiteY7" fmla="*/ 299436 h 299452"/>
                    <a:gd name="connsiteX8" fmla="*/ 69056 w 557211"/>
                    <a:gd name="connsiteY8" fmla="*/ 270861 h 299452"/>
                    <a:gd name="connsiteX9" fmla="*/ 16668 w 557211"/>
                    <a:gd name="connsiteY9" fmla="*/ 289911 h 299452"/>
                    <a:gd name="connsiteX10" fmla="*/ 38099 w 557211"/>
                    <a:gd name="connsiteY10" fmla="*/ 8923 h 299452"/>
                    <a:gd name="connsiteX11" fmla="*/ 366711 w 557211"/>
                    <a:gd name="connsiteY11" fmla="*/ 94648 h 299452"/>
                    <a:gd name="connsiteX0" fmla="*/ 557211 w 557211"/>
                    <a:gd name="connsiteY0" fmla="*/ 180373 h 299452"/>
                    <a:gd name="connsiteX1" fmla="*/ 400049 w 557211"/>
                    <a:gd name="connsiteY1" fmla="*/ 294673 h 299452"/>
                    <a:gd name="connsiteX2" fmla="*/ 200024 w 557211"/>
                    <a:gd name="connsiteY2" fmla="*/ 237523 h 299452"/>
                    <a:gd name="connsiteX3" fmla="*/ 202405 w 557211"/>
                    <a:gd name="connsiteY3" fmla="*/ 294673 h 299452"/>
                    <a:gd name="connsiteX4" fmla="*/ 166686 w 557211"/>
                    <a:gd name="connsiteY4" fmla="*/ 266098 h 299452"/>
                    <a:gd name="connsiteX5" fmla="*/ 152398 w 557211"/>
                    <a:gd name="connsiteY5" fmla="*/ 299436 h 299452"/>
                    <a:gd name="connsiteX6" fmla="*/ 123824 w 557211"/>
                    <a:gd name="connsiteY6" fmla="*/ 266098 h 299452"/>
                    <a:gd name="connsiteX7" fmla="*/ 88105 w 557211"/>
                    <a:gd name="connsiteY7" fmla="*/ 299436 h 299452"/>
                    <a:gd name="connsiteX8" fmla="*/ 69056 w 557211"/>
                    <a:gd name="connsiteY8" fmla="*/ 270861 h 299452"/>
                    <a:gd name="connsiteX9" fmla="*/ 16668 w 557211"/>
                    <a:gd name="connsiteY9" fmla="*/ 289911 h 299452"/>
                    <a:gd name="connsiteX10" fmla="*/ 38099 w 557211"/>
                    <a:gd name="connsiteY10" fmla="*/ 8923 h 299452"/>
                    <a:gd name="connsiteX11" fmla="*/ 366711 w 557211"/>
                    <a:gd name="connsiteY11" fmla="*/ 94648 h 299452"/>
                    <a:gd name="connsiteX0" fmla="*/ 557211 w 557211"/>
                    <a:gd name="connsiteY0" fmla="*/ 180373 h 299452"/>
                    <a:gd name="connsiteX1" fmla="*/ 400049 w 557211"/>
                    <a:gd name="connsiteY1" fmla="*/ 294673 h 299452"/>
                    <a:gd name="connsiteX2" fmla="*/ 200024 w 557211"/>
                    <a:gd name="connsiteY2" fmla="*/ 237523 h 299452"/>
                    <a:gd name="connsiteX3" fmla="*/ 202405 w 557211"/>
                    <a:gd name="connsiteY3" fmla="*/ 294673 h 299452"/>
                    <a:gd name="connsiteX4" fmla="*/ 166686 w 557211"/>
                    <a:gd name="connsiteY4" fmla="*/ 266098 h 299452"/>
                    <a:gd name="connsiteX5" fmla="*/ 152398 w 557211"/>
                    <a:gd name="connsiteY5" fmla="*/ 299436 h 299452"/>
                    <a:gd name="connsiteX6" fmla="*/ 119061 w 557211"/>
                    <a:gd name="connsiteY6" fmla="*/ 266098 h 299452"/>
                    <a:gd name="connsiteX7" fmla="*/ 88105 w 557211"/>
                    <a:gd name="connsiteY7" fmla="*/ 299436 h 299452"/>
                    <a:gd name="connsiteX8" fmla="*/ 69056 w 557211"/>
                    <a:gd name="connsiteY8" fmla="*/ 270861 h 299452"/>
                    <a:gd name="connsiteX9" fmla="*/ 16668 w 557211"/>
                    <a:gd name="connsiteY9" fmla="*/ 289911 h 299452"/>
                    <a:gd name="connsiteX10" fmla="*/ 38099 w 557211"/>
                    <a:gd name="connsiteY10" fmla="*/ 8923 h 299452"/>
                    <a:gd name="connsiteX11" fmla="*/ 366711 w 557211"/>
                    <a:gd name="connsiteY11" fmla="*/ 94648 h 299452"/>
                    <a:gd name="connsiteX0" fmla="*/ 557211 w 557211"/>
                    <a:gd name="connsiteY0" fmla="*/ 180373 h 299439"/>
                    <a:gd name="connsiteX1" fmla="*/ 400049 w 557211"/>
                    <a:gd name="connsiteY1" fmla="*/ 294673 h 299439"/>
                    <a:gd name="connsiteX2" fmla="*/ 200024 w 557211"/>
                    <a:gd name="connsiteY2" fmla="*/ 237523 h 299439"/>
                    <a:gd name="connsiteX3" fmla="*/ 202405 w 557211"/>
                    <a:gd name="connsiteY3" fmla="*/ 294673 h 299439"/>
                    <a:gd name="connsiteX4" fmla="*/ 166686 w 557211"/>
                    <a:gd name="connsiteY4" fmla="*/ 266098 h 299439"/>
                    <a:gd name="connsiteX5" fmla="*/ 152398 w 557211"/>
                    <a:gd name="connsiteY5" fmla="*/ 299436 h 299439"/>
                    <a:gd name="connsiteX6" fmla="*/ 119061 w 557211"/>
                    <a:gd name="connsiteY6" fmla="*/ 266098 h 299439"/>
                    <a:gd name="connsiteX7" fmla="*/ 88105 w 557211"/>
                    <a:gd name="connsiteY7" fmla="*/ 299436 h 299439"/>
                    <a:gd name="connsiteX8" fmla="*/ 59531 w 557211"/>
                    <a:gd name="connsiteY8" fmla="*/ 268480 h 299439"/>
                    <a:gd name="connsiteX9" fmla="*/ 16668 w 557211"/>
                    <a:gd name="connsiteY9" fmla="*/ 289911 h 299439"/>
                    <a:gd name="connsiteX10" fmla="*/ 38099 w 557211"/>
                    <a:gd name="connsiteY10" fmla="*/ 8923 h 299439"/>
                    <a:gd name="connsiteX11" fmla="*/ 366711 w 557211"/>
                    <a:gd name="connsiteY11" fmla="*/ 94648 h 299439"/>
                    <a:gd name="connsiteX0" fmla="*/ 557211 w 557211"/>
                    <a:gd name="connsiteY0" fmla="*/ 180373 h 299439"/>
                    <a:gd name="connsiteX1" fmla="*/ 400049 w 557211"/>
                    <a:gd name="connsiteY1" fmla="*/ 294673 h 299439"/>
                    <a:gd name="connsiteX2" fmla="*/ 200024 w 557211"/>
                    <a:gd name="connsiteY2" fmla="*/ 237523 h 299439"/>
                    <a:gd name="connsiteX3" fmla="*/ 202405 w 557211"/>
                    <a:gd name="connsiteY3" fmla="*/ 294673 h 299439"/>
                    <a:gd name="connsiteX4" fmla="*/ 166686 w 557211"/>
                    <a:gd name="connsiteY4" fmla="*/ 266098 h 299439"/>
                    <a:gd name="connsiteX5" fmla="*/ 152398 w 557211"/>
                    <a:gd name="connsiteY5" fmla="*/ 299436 h 299439"/>
                    <a:gd name="connsiteX6" fmla="*/ 119061 w 557211"/>
                    <a:gd name="connsiteY6" fmla="*/ 266098 h 299439"/>
                    <a:gd name="connsiteX7" fmla="*/ 78580 w 557211"/>
                    <a:gd name="connsiteY7" fmla="*/ 299436 h 299439"/>
                    <a:gd name="connsiteX8" fmla="*/ 59531 w 557211"/>
                    <a:gd name="connsiteY8" fmla="*/ 268480 h 299439"/>
                    <a:gd name="connsiteX9" fmla="*/ 16668 w 557211"/>
                    <a:gd name="connsiteY9" fmla="*/ 289911 h 299439"/>
                    <a:gd name="connsiteX10" fmla="*/ 38099 w 557211"/>
                    <a:gd name="connsiteY10" fmla="*/ 8923 h 299439"/>
                    <a:gd name="connsiteX11" fmla="*/ 366711 w 557211"/>
                    <a:gd name="connsiteY11" fmla="*/ 94648 h 299439"/>
                    <a:gd name="connsiteX0" fmla="*/ 557211 w 557211"/>
                    <a:gd name="connsiteY0" fmla="*/ 180373 h 299439"/>
                    <a:gd name="connsiteX1" fmla="*/ 400049 w 557211"/>
                    <a:gd name="connsiteY1" fmla="*/ 294673 h 299439"/>
                    <a:gd name="connsiteX2" fmla="*/ 200024 w 557211"/>
                    <a:gd name="connsiteY2" fmla="*/ 237523 h 299439"/>
                    <a:gd name="connsiteX3" fmla="*/ 202405 w 557211"/>
                    <a:gd name="connsiteY3" fmla="*/ 294673 h 299439"/>
                    <a:gd name="connsiteX4" fmla="*/ 166686 w 557211"/>
                    <a:gd name="connsiteY4" fmla="*/ 266098 h 299439"/>
                    <a:gd name="connsiteX5" fmla="*/ 152398 w 557211"/>
                    <a:gd name="connsiteY5" fmla="*/ 299436 h 299439"/>
                    <a:gd name="connsiteX6" fmla="*/ 102393 w 557211"/>
                    <a:gd name="connsiteY6" fmla="*/ 268479 h 299439"/>
                    <a:gd name="connsiteX7" fmla="*/ 78580 w 557211"/>
                    <a:gd name="connsiteY7" fmla="*/ 299436 h 299439"/>
                    <a:gd name="connsiteX8" fmla="*/ 59531 w 557211"/>
                    <a:gd name="connsiteY8" fmla="*/ 268480 h 299439"/>
                    <a:gd name="connsiteX9" fmla="*/ 16668 w 557211"/>
                    <a:gd name="connsiteY9" fmla="*/ 289911 h 299439"/>
                    <a:gd name="connsiteX10" fmla="*/ 38099 w 557211"/>
                    <a:gd name="connsiteY10" fmla="*/ 8923 h 299439"/>
                    <a:gd name="connsiteX11" fmla="*/ 366711 w 557211"/>
                    <a:gd name="connsiteY11" fmla="*/ 94648 h 299439"/>
                    <a:gd name="connsiteX0" fmla="*/ 557211 w 557211"/>
                    <a:gd name="connsiteY0" fmla="*/ 180373 h 301820"/>
                    <a:gd name="connsiteX1" fmla="*/ 400049 w 557211"/>
                    <a:gd name="connsiteY1" fmla="*/ 294673 h 301820"/>
                    <a:gd name="connsiteX2" fmla="*/ 200024 w 557211"/>
                    <a:gd name="connsiteY2" fmla="*/ 237523 h 301820"/>
                    <a:gd name="connsiteX3" fmla="*/ 202405 w 557211"/>
                    <a:gd name="connsiteY3" fmla="*/ 294673 h 301820"/>
                    <a:gd name="connsiteX4" fmla="*/ 166686 w 557211"/>
                    <a:gd name="connsiteY4" fmla="*/ 266098 h 301820"/>
                    <a:gd name="connsiteX5" fmla="*/ 126205 w 557211"/>
                    <a:gd name="connsiteY5" fmla="*/ 301817 h 301820"/>
                    <a:gd name="connsiteX6" fmla="*/ 102393 w 557211"/>
                    <a:gd name="connsiteY6" fmla="*/ 268479 h 301820"/>
                    <a:gd name="connsiteX7" fmla="*/ 78580 w 557211"/>
                    <a:gd name="connsiteY7" fmla="*/ 299436 h 301820"/>
                    <a:gd name="connsiteX8" fmla="*/ 59531 w 557211"/>
                    <a:gd name="connsiteY8" fmla="*/ 268480 h 301820"/>
                    <a:gd name="connsiteX9" fmla="*/ 16668 w 557211"/>
                    <a:gd name="connsiteY9" fmla="*/ 289911 h 301820"/>
                    <a:gd name="connsiteX10" fmla="*/ 38099 w 557211"/>
                    <a:gd name="connsiteY10" fmla="*/ 8923 h 301820"/>
                    <a:gd name="connsiteX11" fmla="*/ 366711 w 557211"/>
                    <a:gd name="connsiteY11" fmla="*/ 94648 h 301820"/>
                    <a:gd name="connsiteX0" fmla="*/ 557211 w 557211"/>
                    <a:gd name="connsiteY0" fmla="*/ 180373 h 301820"/>
                    <a:gd name="connsiteX1" fmla="*/ 400049 w 557211"/>
                    <a:gd name="connsiteY1" fmla="*/ 294673 h 301820"/>
                    <a:gd name="connsiteX2" fmla="*/ 200024 w 557211"/>
                    <a:gd name="connsiteY2" fmla="*/ 237523 h 301820"/>
                    <a:gd name="connsiteX3" fmla="*/ 202405 w 557211"/>
                    <a:gd name="connsiteY3" fmla="*/ 294673 h 301820"/>
                    <a:gd name="connsiteX4" fmla="*/ 145255 w 557211"/>
                    <a:gd name="connsiteY4" fmla="*/ 266098 h 301820"/>
                    <a:gd name="connsiteX5" fmla="*/ 126205 w 557211"/>
                    <a:gd name="connsiteY5" fmla="*/ 301817 h 301820"/>
                    <a:gd name="connsiteX6" fmla="*/ 102393 w 557211"/>
                    <a:gd name="connsiteY6" fmla="*/ 268479 h 301820"/>
                    <a:gd name="connsiteX7" fmla="*/ 78580 w 557211"/>
                    <a:gd name="connsiteY7" fmla="*/ 299436 h 301820"/>
                    <a:gd name="connsiteX8" fmla="*/ 59531 w 557211"/>
                    <a:gd name="connsiteY8" fmla="*/ 268480 h 301820"/>
                    <a:gd name="connsiteX9" fmla="*/ 16668 w 557211"/>
                    <a:gd name="connsiteY9" fmla="*/ 289911 h 301820"/>
                    <a:gd name="connsiteX10" fmla="*/ 38099 w 557211"/>
                    <a:gd name="connsiteY10" fmla="*/ 8923 h 301820"/>
                    <a:gd name="connsiteX11" fmla="*/ 366711 w 557211"/>
                    <a:gd name="connsiteY11" fmla="*/ 94648 h 301820"/>
                    <a:gd name="connsiteX0" fmla="*/ 557211 w 557211"/>
                    <a:gd name="connsiteY0" fmla="*/ 180373 h 304300"/>
                    <a:gd name="connsiteX1" fmla="*/ 400049 w 557211"/>
                    <a:gd name="connsiteY1" fmla="*/ 294673 h 304300"/>
                    <a:gd name="connsiteX2" fmla="*/ 200024 w 557211"/>
                    <a:gd name="connsiteY2" fmla="*/ 237523 h 304300"/>
                    <a:gd name="connsiteX3" fmla="*/ 166686 w 557211"/>
                    <a:gd name="connsiteY3" fmla="*/ 304198 h 304300"/>
                    <a:gd name="connsiteX4" fmla="*/ 145255 w 557211"/>
                    <a:gd name="connsiteY4" fmla="*/ 266098 h 304300"/>
                    <a:gd name="connsiteX5" fmla="*/ 126205 w 557211"/>
                    <a:gd name="connsiteY5" fmla="*/ 301817 h 304300"/>
                    <a:gd name="connsiteX6" fmla="*/ 102393 w 557211"/>
                    <a:gd name="connsiteY6" fmla="*/ 268479 h 304300"/>
                    <a:gd name="connsiteX7" fmla="*/ 78580 w 557211"/>
                    <a:gd name="connsiteY7" fmla="*/ 299436 h 304300"/>
                    <a:gd name="connsiteX8" fmla="*/ 59531 w 557211"/>
                    <a:gd name="connsiteY8" fmla="*/ 268480 h 304300"/>
                    <a:gd name="connsiteX9" fmla="*/ 16668 w 557211"/>
                    <a:gd name="connsiteY9" fmla="*/ 289911 h 304300"/>
                    <a:gd name="connsiteX10" fmla="*/ 38099 w 557211"/>
                    <a:gd name="connsiteY10" fmla="*/ 8923 h 304300"/>
                    <a:gd name="connsiteX11" fmla="*/ 366711 w 557211"/>
                    <a:gd name="connsiteY11" fmla="*/ 94648 h 304300"/>
                    <a:gd name="connsiteX0" fmla="*/ 557211 w 557211"/>
                    <a:gd name="connsiteY0" fmla="*/ 180373 h 304300"/>
                    <a:gd name="connsiteX1" fmla="*/ 400049 w 557211"/>
                    <a:gd name="connsiteY1" fmla="*/ 294673 h 304300"/>
                    <a:gd name="connsiteX2" fmla="*/ 176211 w 557211"/>
                    <a:gd name="connsiteY2" fmla="*/ 232761 h 304300"/>
                    <a:gd name="connsiteX3" fmla="*/ 166686 w 557211"/>
                    <a:gd name="connsiteY3" fmla="*/ 304198 h 304300"/>
                    <a:gd name="connsiteX4" fmla="*/ 145255 w 557211"/>
                    <a:gd name="connsiteY4" fmla="*/ 266098 h 304300"/>
                    <a:gd name="connsiteX5" fmla="*/ 126205 w 557211"/>
                    <a:gd name="connsiteY5" fmla="*/ 301817 h 304300"/>
                    <a:gd name="connsiteX6" fmla="*/ 102393 w 557211"/>
                    <a:gd name="connsiteY6" fmla="*/ 268479 h 304300"/>
                    <a:gd name="connsiteX7" fmla="*/ 78580 w 557211"/>
                    <a:gd name="connsiteY7" fmla="*/ 299436 h 304300"/>
                    <a:gd name="connsiteX8" fmla="*/ 59531 w 557211"/>
                    <a:gd name="connsiteY8" fmla="*/ 268480 h 304300"/>
                    <a:gd name="connsiteX9" fmla="*/ 16668 w 557211"/>
                    <a:gd name="connsiteY9" fmla="*/ 289911 h 304300"/>
                    <a:gd name="connsiteX10" fmla="*/ 38099 w 557211"/>
                    <a:gd name="connsiteY10" fmla="*/ 8923 h 304300"/>
                    <a:gd name="connsiteX11" fmla="*/ 366711 w 557211"/>
                    <a:gd name="connsiteY11" fmla="*/ 94648 h 304300"/>
                    <a:gd name="connsiteX0" fmla="*/ 560378 w 560378"/>
                    <a:gd name="connsiteY0" fmla="*/ 191809 h 315736"/>
                    <a:gd name="connsiteX1" fmla="*/ 403216 w 560378"/>
                    <a:gd name="connsiteY1" fmla="*/ 306109 h 315736"/>
                    <a:gd name="connsiteX2" fmla="*/ 179378 w 560378"/>
                    <a:gd name="connsiteY2" fmla="*/ 244197 h 315736"/>
                    <a:gd name="connsiteX3" fmla="*/ 169853 w 560378"/>
                    <a:gd name="connsiteY3" fmla="*/ 315634 h 315736"/>
                    <a:gd name="connsiteX4" fmla="*/ 148422 w 560378"/>
                    <a:gd name="connsiteY4" fmla="*/ 277534 h 315736"/>
                    <a:gd name="connsiteX5" fmla="*/ 129372 w 560378"/>
                    <a:gd name="connsiteY5" fmla="*/ 313253 h 315736"/>
                    <a:gd name="connsiteX6" fmla="*/ 105560 w 560378"/>
                    <a:gd name="connsiteY6" fmla="*/ 279915 h 315736"/>
                    <a:gd name="connsiteX7" fmla="*/ 81747 w 560378"/>
                    <a:gd name="connsiteY7" fmla="*/ 310872 h 315736"/>
                    <a:gd name="connsiteX8" fmla="*/ 62698 w 560378"/>
                    <a:gd name="connsiteY8" fmla="*/ 279916 h 315736"/>
                    <a:gd name="connsiteX9" fmla="*/ 19835 w 560378"/>
                    <a:gd name="connsiteY9" fmla="*/ 301347 h 315736"/>
                    <a:gd name="connsiteX10" fmla="*/ 41266 w 560378"/>
                    <a:gd name="connsiteY10" fmla="*/ 20359 h 315736"/>
                    <a:gd name="connsiteX11" fmla="*/ 369878 w 560378"/>
                    <a:gd name="connsiteY11" fmla="*/ 106084 h 315736"/>
                    <a:gd name="connsiteX0" fmla="*/ 574665 w 574665"/>
                    <a:gd name="connsiteY0" fmla="*/ 272771 h 315736"/>
                    <a:gd name="connsiteX1" fmla="*/ 403216 w 574665"/>
                    <a:gd name="connsiteY1" fmla="*/ 306109 h 315736"/>
                    <a:gd name="connsiteX2" fmla="*/ 179378 w 574665"/>
                    <a:gd name="connsiteY2" fmla="*/ 244197 h 315736"/>
                    <a:gd name="connsiteX3" fmla="*/ 169853 w 574665"/>
                    <a:gd name="connsiteY3" fmla="*/ 315634 h 315736"/>
                    <a:gd name="connsiteX4" fmla="*/ 148422 w 574665"/>
                    <a:gd name="connsiteY4" fmla="*/ 277534 h 315736"/>
                    <a:gd name="connsiteX5" fmla="*/ 129372 w 574665"/>
                    <a:gd name="connsiteY5" fmla="*/ 313253 h 315736"/>
                    <a:gd name="connsiteX6" fmla="*/ 105560 w 574665"/>
                    <a:gd name="connsiteY6" fmla="*/ 279915 h 315736"/>
                    <a:gd name="connsiteX7" fmla="*/ 81747 w 574665"/>
                    <a:gd name="connsiteY7" fmla="*/ 310872 h 315736"/>
                    <a:gd name="connsiteX8" fmla="*/ 62698 w 574665"/>
                    <a:gd name="connsiteY8" fmla="*/ 279916 h 315736"/>
                    <a:gd name="connsiteX9" fmla="*/ 19835 w 574665"/>
                    <a:gd name="connsiteY9" fmla="*/ 301347 h 315736"/>
                    <a:gd name="connsiteX10" fmla="*/ 41266 w 574665"/>
                    <a:gd name="connsiteY10" fmla="*/ 20359 h 315736"/>
                    <a:gd name="connsiteX11" fmla="*/ 369878 w 574665"/>
                    <a:gd name="connsiteY11" fmla="*/ 106084 h 315736"/>
                    <a:gd name="connsiteX0" fmla="*/ 574665 w 574665"/>
                    <a:gd name="connsiteY0" fmla="*/ 272771 h 315736"/>
                    <a:gd name="connsiteX1" fmla="*/ 403216 w 574665"/>
                    <a:gd name="connsiteY1" fmla="*/ 306109 h 315736"/>
                    <a:gd name="connsiteX2" fmla="*/ 179378 w 574665"/>
                    <a:gd name="connsiteY2" fmla="*/ 244197 h 315736"/>
                    <a:gd name="connsiteX3" fmla="*/ 169853 w 574665"/>
                    <a:gd name="connsiteY3" fmla="*/ 315634 h 315736"/>
                    <a:gd name="connsiteX4" fmla="*/ 148422 w 574665"/>
                    <a:gd name="connsiteY4" fmla="*/ 277534 h 315736"/>
                    <a:gd name="connsiteX5" fmla="*/ 129372 w 574665"/>
                    <a:gd name="connsiteY5" fmla="*/ 313253 h 315736"/>
                    <a:gd name="connsiteX6" fmla="*/ 105560 w 574665"/>
                    <a:gd name="connsiteY6" fmla="*/ 279915 h 315736"/>
                    <a:gd name="connsiteX7" fmla="*/ 81747 w 574665"/>
                    <a:gd name="connsiteY7" fmla="*/ 310872 h 315736"/>
                    <a:gd name="connsiteX8" fmla="*/ 62698 w 574665"/>
                    <a:gd name="connsiteY8" fmla="*/ 279916 h 315736"/>
                    <a:gd name="connsiteX9" fmla="*/ 19835 w 574665"/>
                    <a:gd name="connsiteY9" fmla="*/ 301347 h 315736"/>
                    <a:gd name="connsiteX10" fmla="*/ 41266 w 574665"/>
                    <a:gd name="connsiteY10" fmla="*/ 20359 h 315736"/>
                    <a:gd name="connsiteX11" fmla="*/ 369878 w 574665"/>
                    <a:gd name="connsiteY11" fmla="*/ 106084 h 315736"/>
                    <a:gd name="connsiteX0" fmla="*/ 574665 w 574665"/>
                    <a:gd name="connsiteY0" fmla="*/ 272771 h 315736"/>
                    <a:gd name="connsiteX1" fmla="*/ 317491 w 574665"/>
                    <a:gd name="connsiteY1" fmla="*/ 306109 h 315736"/>
                    <a:gd name="connsiteX2" fmla="*/ 179378 w 574665"/>
                    <a:gd name="connsiteY2" fmla="*/ 244197 h 315736"/>
                    <a:gd name="connsiteX3" fmla="*/ 169853 w 574665"/>
                    <a:gd name="connsiteY3" fmla="*/ 315634 h 315736"/>
                    <a:gd name="connsiteX4" fmla="*/ 148422 w 574665"/>
                    <a:gd name="connsiteY4" fmla="*/ 277534 h 315736"/>
                    <a:gd name="connsiteX5" fmla="*/ 129372 w 574665"/>
                    <a:gd name="connsiteY5" fmla="*/ 313253 h 315736"/>
                    <a:gd name="connsiteX6" fmla="*/ 105560 w 574665"/>
                    <a:gd name="connsiteY6" fmla="*/ 279915 h 315736"/>
                    <a:gd name="connsiteX7" fmla="*/ 81747 w 574665"/>
                    <a:gd name="connsiteY7" fmla="*/ 310872 h 315736"/>
                    <a:gd name="connsiteX8" fmla="*/ 62698 w 574665"/>
                    <a:gd name="connsiteY8" fmla="*/ 279916 h 315736"/>
                    <a:gd name="connsiteX9" fmla="*/ 19835 w 574665"/>
                    <a:gd name="connsiteY9" fmla="*/ 301347 h 315736"/>
                    <a:gd name="connsiteX10" fmla="*/ 41266 w 574665"/>
                    <a:gd name="connsiteY10" fmla="*/ 20359 h 315736"/>
                    <a:gd name="connsiteX11" fmla="*/ 369878 w 574665"/>
                    <a:gd name="connsiteY11" fmla="*/ 106084 h 315736"/>
                    <a:gd name="connsiteX0" fmla="*/ 574665 w 574665"/>
                    <a:gd name="connsiteY0" fmla="*/ 272771 h 315736"/>
                    <a:gd name="connsiteX1" fmla="*/ 317491 w 574665"/>
                    <a:gd name="connsiteY1" fmla="*/ 306109 h 315736"/>
                    <a:gd name="connsiteX2" fmla="*/ 179378 w 574665"/>
                    <a:gd name="connsiteY2" fmla="*/ 244197 h 315736"/>
                    <a:gd name="connsiteX3" fmla="*/ 169853 w 574665"/>
                    <a:gd name="connsiteY3" fmla="*/ 315634 h 315736"/>
                    <a:gd name="connsiteX4" fmla="*/ 148422 w 574665"/>
                    <a:gd name="connsiteY4" fmla="*/ 277534 h 315736"/>
                    <a:gd name="connsiteX5" fmla="*/ 129372 w 574665"/>
                    <a:gd name="connsiteY5" fmla="*/ 313253 h 315736"/>
                    <a:gd name="connsiteX6" fmla="*/ 105560 w 574665"/>
                    <a:gd name="connsiteY6" fmla="*/ 279915 h 315736"/>
                    <a:gd name="connsiteX7" fmla="*/ 81747 w 574665"/>
                    <a:gd name="connsiteY7" fmla="*/ 310872 h 315736"/>
                    <a:gd name="connsiteX8" fmla="*/ 62698 w 574665"/>
                    <a:gd name="connsiteY8" fmla="*/ 279916 h 315736"/>
                    <a:gd name="connsiteX9" fmla="*/ 19835 w 574665"/>
                    <a:gd name="connsiteY9" fmla="*/ 301347 h 315736"/>
                    <a:gd name="connsiteX10" fmla="*/ 41266 w 574665"/>
                    <a:gd name="connsiteY10" fmla="*/ 20359 h 315736"/>
                    <a:gd name="connsiteX11" fmla="*/ 369878 w 574665"/>
                    <a:gd name="connsiteY11" fmla="*/ 106084 h 315736"/>
                    <a:gd name="connsiteX0" fmla="*/ 574665 w 574665"/>
                    <a:gd name="connsiteY0" fmla="*/ 272771 h 315736"/>
                    <a:gd name="connsiteX1" fmla="*/ 317491 w 574665"/>
                    <a:gd name="connsiteY1" fmla="*/ 306109 h 315736"/>
                    <a:gd name="connsiteX2" fmla="*/ 179378 w 574665"/>
                    <a:gd name="connsiteY2" fmla="*/ 244197 h 315736"/>
                    <a:gd name="connsiteX3" fmla="*/ 169853 w 574665"/>
                    <a:gd name="connsiteY3" fmla="*/ 315634 h 315736"/>
                    <a:gd name="connsiteX4" fmla="*/ 148422 w 574665"/>
                    <a:gd name="connsiteY4" fmla="*/ 277534 h 315736"/>
                    <a:gd name="connsiteX5" fmla="*/ 129372 w 574665"/>
                    <a:gd name="connsiteY5" fmla="*/ 313253 h 315736"/>
                    <a:gd name="connsiteX6" fmla="*/ 105560 w 574665"/>
                    <a:gd name="connsiteY6" fmla="*/ 279915 h 315736"/>
                    <a:gd name="connsiteX7" fmla="*/ 81747 w 574665"/>
                    <a:gd name="connsiteY7" fmla="*/ 310872 h 315736"/>
                    <a:gd name="connsiteX8" fmla="*/ 62698 w 574665"/>
                    <a:gd name="connsiteY8" fmla="*/ 279916 h 315736"/>
                    <a:gd name="connsiteX9" fmla="*/ 19835 w 574665"/>
                    <a:gd name="connsiteY9" fmla="*/ 301347 h 315736"/>
                    <a:gd name="connsiteX10" fmla="*/ 41266 w 574665"/>
                    <a:gd name="connsiteY10" fmla="*/ 20359 h 315736"/>
                    <a:gd name="connsiteX11" fmla="*/ 369878 w 574665"/>
                    <a:gd name="connsiteY11" fmla="*/ 106084 h 315736"/>
                    <a:gd name="connsiteX0" fmla="*/ 503228 w 503228"/>
                    <a:gd name="connsiteY0" fmla="*/ 310871 h 324869"/>
                    <a:gd name="connsiteX1" fmla="*/ 317491 w 503228"/>
                    <a:gd name="connsiteY1" fmla="*/ 306109 h 324869"/>
                    <a:gd name="connsiteX2" fmla="*/ 179378 w 503228"/>
                    <a:gd name="connsiteY2" fmla="*/ 244197 h 324869"/>
                    <a:gd name="connsiteX3" fmla="*/ 169853 w 503228"/>
                    <a:gd name="connsiteY3" fmla="*/ 315634 h 324869"/>
                    <a:gd name="connsiteX4" fmla="*/ 148422 w 503228"/>
                    <a:gd name="connsiteY4" fmla="*/ 277534 h 324869"/>
                    <a:gd name="connsiteX5" fmla="*/ 129372 w 503228"/>
                    <a:gd name="connsiteY5" fmla="*/ 313253 h 324869"/>
                    <a:gd name="connsiteX6" fmla="*/ 105560 w 503228"/>
                    <a:gd name="connsiteY6" fmla="*/ 279915 h 324869"/>
                    <a:gd name="connsiteX7" fmla="*/ 81747 w 503228"/>
                    <a:gd name="connsiteY7" fmla="*/ 310872 h 324869"/>
                    <a:gd name="connsiteX8" fmla="*/ 62698 w 503228"/>
                    <a:gd name="connsiteY8" fmla="*/ 279916 h 324869"/>
                    <a:gd name="connsiteX9" fmla="*/ 19835 w 503228"/>
                    <a:gd name="connsiteY9" fmla="*/ 301347 h 324869"/>
                    <a:gd name="connsiteX10" fmla="*/ 41266 w 503228"/>
                    <a:gd name="connsiteY10" fmla="*/ 20359 h 324869"/>
                    <a:gd name="connsiteX11" fmla="*/ 369878 w 503228"/>
                    <a:gd name="connsiteY11" fmla="*/ 106084 h 324869"/>
                    <a:gd name="connsiteX0" fmla="*/ 503228 w 503228"/>
                    <a:gd name="connsiteY0" fmla="*/ 310871 h 317539"/>
                    <a:gd name="connsiteX1" fmla="*/ 317491 w 503228"/>
                    <a:gd name="connsiteY1" fmla="*/ 306109 h 317539"/>
                    <a:gd name="connsiteX2" fmla="*/ 179378 w 503228"/>
                    <a:gd name="connsiteY2" fmla="*/ 244197 h 317539"/>
                    <a:gd name="connsiteX3" fmla="*/ 169853 w 503228"/>
                    <a:gd name="connsiteY3" fmla="*/ 315634 h 317539"/>
                    <a:gd name="connsiteX4" fmla="*/ 148422 w 503228"/>
                    <a:gd name="connsiteY4" fmla="*/ 277534 h 317539"/>
                    <a:gd name="connsiteX5" fmla="*/ 129372 w 503228"/>
                    <a:gd name="connsiteY5" fmla="*/ 313253 h 317539"/>
                    <a:gd name="connsiteX6" fmla="*/ 105560 w 503228"/>
                    <a:gd name="connsiteY6" fmla="*/ 279915 h 317539"/>
                    <a:gd name="connsiteX7" fmla="*/ 81747 w 503228"/>
                    <a:gd name="connsiteY7" fmla="*/ 310872 h 317539"/>
                    <a:gd name="connsiteX8" fmla="*/ 62698 w 503228"/>
                    <a:gd name="connsiteY8" fmla="*/ 279916 h 317539"/>
                    <a:gd name="connsiteX9" fmla="*/ 19835 w 503228"/>
                    <a:gd name="connsiteY9" fmla="*/ 301347 h 317539"/>
                    <a:gd name="connsiteX10" fmla="*/ 41266 w 503228"/>
                    <a:gd name="connsiteY10" fmla="*/ 20359 h 317539"/>
                    <a:gd name="connsiteX11" fmla="*/ 369878 w 503228"/>
                    <a:gd name="connsiteY11" fmla="*/ 106084 h 317539"/>
                    <a:gd name="connsiteX0" fmla="*/ 503228 w 503228"/>
                    <a:gd name="connsiteY0" fmla="*/ 310871 h 316903"/>
                    <a:gd name="connsiteX1" fmla="*/ 317491 w 503228"/>
                    <a:gd name="connsiteY1" fmla="*/ 306109 h 316903"/>
                    <a:gd name="connsiteX2" fmla="*/ 179378 w 503228"/>
                    <a:gd name="connsiteY2" fmla="*/ 244197 h 316903"/>
                    <a:gd name="connsiteX3" fmla="*/ 169853 w 503228"/>
                    <a:gd name="connsiteY3" fmla="*/ 315634 h 316903"/>
                    <a:gd name="connsiteX4" fmla="*/ 148422 w 503228"/>
                    <a:gd name="connsiteY4" fmla="*/ 277534 h 316903"/>
                    <a:gd name="connsiteX5" fmla="*/ 129372 w 503228"/>
                    <a:gd name="connsiteY5" fmla="*/ 313253 h 316903"/>
                    <a:gd name="connsiteX6" fmla="*/ 105560 w 503228"/>
                    <a:gd name="connsiteY6" fmla="*/ 279915 h 316903"/>
                    <a:gd name="connsiteX7" fmla="*/ 81747 w 503228"/>
                    <a:gd name="connsiteY7" fmla="*/ 310872 h 316903"/>
                    <a:gd name="connsiteX8" fmla="*/ 62698 w 503228"/>
                    <a:gd name="connsiteY8" fmla="*/ 279916 h 316903"/>
                    <a:gd name="connsiteX9" fmla="*/ 19835 w 503228"/>
                    <a:gd name="connsiteY9" fmla="*/ 301347 h 316903"/>
                    <a:gd name="connsiteX10" fmla="*/ 41266 w 503228"/>
                    <a:gd name="connsiteY10" fmla="*/ 20359 h 316903"/>
                    <a:gd name="connsiteX11" fmla="*/ 369878 w 503228"/>
                    <a:gd name="connsiteY11" fmla="*/ 106084 h 316903"/>
                    <a:gd name="connsiteX0" fmla="*/ 503228 w 503228"/>
                    <a:gd name="connsiteY0" fmla="*/ 310871 h 316903"/>
                    <a:gd name="connsiteX1" fmla="*/ 317491 w 503228"/>
                    <a:gd name="connsiteY1" fmla="*/ 306109 h 316903"/>
                    <a:gd name="connsiteX2" fmla="*/ 179378 w 503228"/>
                    <a:gd name="connsiteY2" fmla="*/ 244197 h 316903"/>
                    <a:gd name="connsiteX3" fmla="*/ 169853 w 503228"/>
                    <a:gd name="connsiteY3" fmla="*/ 315634 h 316903"/>
                    <a:gd name="connsiteX4" fmla="*/ 148422 w 503228"/>
                    <a:gd name="connsiteY4" fmla="*/ 277534 h 316903"/>
                    <a:gd name="connsiteX5" fmla="*/ 129372 w 503228"/>
                    <a:gd name="connsiteY5" fmla="*/ 313253 h 316903"/>
                    <a:gd name="connsiteX6" fmla="*/ 105560 w 503228"/>
                    <a:gd name="connsiteY6" fmla="*/ 279915 h 316903"/>
                    <a:gd name="connsiteX7" fmla="*/ 81747 w 503228"/>
                    <a:gd name="connsiteY7" fmla="*/ 310872 h 316903"/>
                    <a:gd name="connsiteX8" fmla="*/ 62698 w 503228"/>
                    <a:gd name="connsiteY8" fmla="*/ 279916 h 316903"/>
                    <a:gd name="connsiteX9" fmla="*/ 19835 w 503228"/>
                    <a:gd name="connsiteY9" fmla="*/ 301347 h 316903"/>
                    <a:gd name="connsiteX10" fmla="*/ 41266 w 503228"/>
                    <a:gd name="connsiteY10" fmla="*/ 20359 h 316903"/>
                    <a:gd name="connsiteX11" fmla="*/ 369878 w 503228"/>
                    <a:gd name="connsiteY11" fmla="*/ 106084 h 316903"/>
                    <a:gd name="connsiteX0" fmla="*/ 503228 w 503228"/>
                    <a:gd name="connsiteY0" fmla="*/ 310871 h 318244"/>
                    <a:gd name="connsiteX1" fmla="*/ 317491 w 503228"/>
                    <a:gd name="connsiteY1" fmla="*/ 306109 h 318244"/>
                    <a:gd name="connsiteX2" fmla="*/ 179378 w 503228"/>
                    <a:gd name="connsiteY2" fmla="*/ 244197 h 318244"/>
                    <a:gd name="connsiteX3" fmla="*/ 169853 w 503228"/>
                    <a:gd name="connsiteY3" fmla="*/ 315634 h 318244"/>
                    <a:gd name="connsiteX4" fmla="*/ 148422 w 503228"/>
                    <a:gd name="connsiteY4" fmla="*/ 277534 h 318244"/>
                    <a:gd name="connsiteX5" fmla="*/ 129372 w 503228"/>
                    <a:gd name="connsiteY5" fmla="*/ 313253 h 318244"/>
                    <a:gd name="connsiteX6" fmla="*/ 105560 w 503228"/>
                    <a:gd name="connsiteY6" fmla="*/ 279915 h 318244"/>
                    <a:gd name="connsiteX7" fmla="*/ 81747 w 503228"/>
                    <a:gd name="connsiteY7" fmla="*/ 310872 h 318244"/>
                    <a:gd name="connsiteX8" fmla="*/ 62698 w 503228"/>
                    <a:gd name="connsiteY8" fmla="*/ 279916 h 318244"/>
                    <a:gd name="connsiteX9" fmla="*/ 19835 w 503228"/>
                    <a:gd name="connsiteY9" fmla="*/ 301347 h 318244"/>
                    <a:gd name="connsiteX10" fmla="*/ 41266 w 503228"/>
                    <a:gd name="connsiteY10" fmla="*/ 20359 h 318244"/>
                    <a:gd name="connsiteX11" fmla="*/ 369878 w 503228"/>
                    <a:gd name="connsiteY11" fmla="*/ 106084 h 318244"/>
                    <a:gd name="connsiteX0" fmla="*/ 498465 w 498465"/>
                    <a:gd name="connsiteY0" fmla="*/ 329921 h 333388"/>
                    <a:gd name="connsiteX1" fmla="*/ 317491 w 498465"/>
                    <a:gd name="connsiteY1" fmla="*/ 306109 h 333388"/>
                    <a:gd name="connsiteX2" fmla="*/ 179378 w 498465"/>
                    <a:gd name="connsiteY2" fmla="*/ 244197 h 333388"/>
                    <a:gd name="connsiteX3" fmla="*/ 169853 w 498465"/>
                    <a:gd name="connsiteY3" fmla="*/ 315634 h 333388"/>
                    <a:gd name="connsiteX4" fmla="*/ 148422 w 498465"/>
                    <a:gd name="connsiteY4" fmla="*/ 277534 h 333388"/>
                    <a:gd name="connsiteX5" fmla="*/ 129372 w 498465"/>
                    <a:gd name="connsiteY5" fmla="*/ 313253 h 333388"/>
                    <a:gd name="connsiteX6" fmla="*/ 105560 w 498465"/>
                    <a:gd name="connsiteY6" fmla="*/ 279915 h 333388"/>
                    <a:gd name="connsiteX7" fmla="*/ 81747 w 498465"/>
                    <a:gd name="connsiteY7" fmla="*/ 310872 h 333388"/>
                    <a:gd name="connsiteX8" fmla="*/ 62698 w 498465"/>
                    <a:gd name="connsiteY8" fmla="*/ 279916 h 333388"/>
                    <a:gd name="connsiteX9" fmla="*/ 19835 w 498465"/>
                    <a:gd name="connsiteY9" fmla="*/ 301347 h 333388"/>
                    <a:gd name="connsiteX10" fmla="*/ 41266 w 498465"/>
                    <a:gd name="connsiteY10" fmla="*/ 20359 h 333388"/>
                    <a:gd name="connsiteX11" fmla="*/ 369878 w 498465"/>
                    <a:gd name="connsiteY11" fmla="*/ 106084 h 333388"/>
                    <a:gd name="connsiteX0" fmla="*/ 498465 w 498465"/>
                    <a:gd name="connsiteY0" fmla="*/ 329921 h 329921"/>
                    <a:gd name="connsiteX1" fmla="*/ 317491 w 498465"/>
                    <a:gd name="connsiteY1" fmla="*/ 306109 h 329921"/>
                    <a:gd name="connsiteX2" fmla="*/ 179378 w 498465"/>
                    <a:gd name="connsiteY2" fmla="*/ 244197 h 329921"/>
                    <a:gd name="connsiteX3" fmla="*/ 169853 w 498465"/>
                    <a:gd name="connsiteY3" fmla="*/ 315634 h 329921"/>
                    <a:gd name="connsiteX4" fmla="*/ 148422 w 498465"/>
                    <a:gd name="connsiteY4" fmla="*/ 277534 h 329921"/>
                    <a:gd name="connsiteX5" fmla="*/ 129372 w 498465"/>
                    <a:gd name="connsiteY5" fmla="*/ 313253 h 329921"/>
                    <a:gd name="connsiteX6" fmla="*/ 105560 w 498465"/>
                    <a:gd name="connsiteY6" fmla="*/ 279915 h 329921"/>
                    <a:gd name="connsiteX7" fmla="*/ 81747 w 498465"/>
                    <a:gd name="connsiteY7" fmla="*/ 310872 h 329921"/>
                    <a:gd name="connsiteX8" fmla="*/ 62698 w 498465"/>
                    <a:gd name="connsiteY8" fmla="*/ 279916 h 329921"/>
                    <a:gd name="connsiteX9" fmla="*/ 19835 w 498465"/>
                    <a:gd name="connsiteY9" fmla="*/ 301347 h 329921"/>
                    <a:gd name="connsiteX10" fmla="*/ 41266 w 498465"/>
                    <a:gd name="connsiteY10" fmla="*/ 20359 h 329921"/>
                    <a:gd name="connsiteX11" fmla="*/ 369878 w 498465"/>
                    <a:gd name="connsiteY11" fmla="*/ 106084 h 329921"/>
                    <a:gd name="connsiteX0" fmla="*/ 317491 w 369878"/>
                    <a:gd name="connsiteY0" fmla="*/ 306109 h 315736"/>
                    <a:gd name="connsiteX1" fmla="*/ 179378 w 369878"/>
                    <a:gd name="connsiteY1" fmla="*/ 244197 h 315736"/>
                    <a:gd name="connsiteX2" fmla="*/ 169853 w 369878"/>
                    <a:gd name="connsiteY2" fmla="*/ 315634 h 315736"/>
                    <a:gd name="connsiteX3" fmla="*/ 148422 w 369878"/>
                    <a:gd name="connsiteY3" fmla="*/ 277534 h 315736"/>
                    <a:gd name="connsiteX4" fmla="*/ 129372 w 369878"/>
                    <a:gd name="connsiteY4" fmla="*/ 313253 h 315736"/>
                    <a:gd name="connsiteX5" fmla="*/ 105560 w 369878"/>
                    <a:gd name="connsiteY5" fmla="*/ 279915 h 315736"/>
                    <a:gd name="connsiteX6" fmla="*/ 81747 w 369878"/>
                    <a:gd name="connsiteY6" fmla="*/ 310872 h 315736"/>
                    <a:gd name="connsiteX7" fmla="*/ 62698 w 369878"/>
                    <a:gd name="connsiteY7" fmla="*/ 279916 h 315736"/>
                    <a:gd name="connsiteX8" fmla="*/ 19835 w 369878"/>
                    <a:gd name="connsiteY8" fmla="*/ 301347 h 315736"/>
                    <a:gd name="connsiteX9" fmla="*/ 41266 w 369878"/>
                    <a:gd name="connsiteY9" fmla="*/ 20359 h 315736"/>
                    <a:gd name="connsiteX10" fmla="*/ 369878 w 369878"/>
                    <a:gd name="connsiteY10" fmla="*/ 106084 h 3157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69878" h="315736">
                      <a:moveTo>
                        <a:pt x="317491" y="306109"/>
                      </a:moveTo>
                      <a:cubicBezTo>
                        <a:pt x="264310" y="291822"/>
                        <a:pt x="217478" y="272772"/>
                        <a:pt x="179378" y="244197"/>
                      </a:cubicBezTo>
                      <a:cubicBezTo>
                        <a:pt x="176996" y="265628"/>
                        <a:pt x="193665" y="310872"/>
                        <a:pt x="169853" y="315634"/>
                      </a:cubicBezTo>
                      <a:cubicBezTo>
                        <a:pt x="162709" y="318015"/>
                        <a:pt x="155169" y="277931"/>
                        <a:pt x="148422" y="277534"/>
                      </a:cubicBezTo>
                      <a:cubicBezTo>
                        <a:pt x="141675" y="277137"/>
                        <a:pt x="136516" y="312856"/>
                        <a:pt x="129372" y="313253"/>
                      </a:cubicBezTo>
                      <a:cubicBezTo>
                        <a:pt x="122228" y="313650"/>
                        <a:pt x="113497" y="280312"/>
                        <a:pt x="105560" y="279915"/>
                      </a:cubicBezTo>
                      <a:cubicBezTo>
                        <a:pt x="97623" y="279518"/>
                        <a:pt x="88891" y="310872"/>
                        <a:pt x="81747" y="310872"/>
                      </a:cubicBezTo>
                      <a:cubicBezTo>
                        <a:pt x="74603" y="310872"/>
                        <a:pt x="73017" y="281504"/>
                        <a:pt x="62698" y="279916"/>
                      </a:cubicBezTo>
                      <a:cubicBezTo>
                        <a:pt x="52379" y="278329"/>
                        <a:pt x="10310" y="325159"/>
                        <a:pt x="19835" y="301347"/>
                      </a:cubicBezTo>
                      <a:cubicBezTo>
                        <a:pt x="57935" y="244198"/>
                        <a:pt x="-57952" y="80684"/>
                        <a:pt x="41266" y="20359"/>
                      </a:cubicBezTo>
                      <a:cubicBezTo>
                        <a:pt x="140484" y="-39966"/>
                        <a:pt x="316696" y="47346"/>
                        <a:pt x="369878" y="106084"/>
                      </a:cubicBez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79" name="グループ化 878">
                <a:extLst>
                  <a:ext uri="{FF2B5EF4-FFF2-40B4-BE49-F238E27FC236}">
                    <a16:creationId xmlns:a16="http://schemas.microsoft.com/office/drawing/2014/main" id="{8C663581-702E-4F36-AC92-119CB19473C4}"/>
                  </a:ext>
                </a:extLst>
              </p:cNvPr>
              <p:cNvGrpSpPr/>
              <p:nvPr/>
            </p:nvGrpSpPr>
            <p:grpSpPr>
              <a:xfrm>
                <a:off x="4502672" y="1164557"/>
                <a:ext cx="993776" cy="708025"/>
                <a:chOff x="2513012" y="4237023"/>
                <a:chExt cx="993776" cy="708025"/>
              </a:xfrm>
            </p:grpSpPr>
            <p:sp>
              <p:nvSpPr>
                <p:cNvPr id="880" name="円/楕円 289">
                  <a:extLst>
                    <a:ext uri="{FF2B5EF4-FFF2-40B4-BE49-F238E27FC236}">
                      <a16:creationId xmlns:a16="http://schemas.microsoft.com/office/drawing/2014/main" id="{70E5E42A-9F01-44E9-ADE3-9313D03BA8DD}"/>
                    </a:ext>
                  </a:extLst>
                </p:cNvPr>
                <p:cNvSpPr/>
                <p:nvPr/>
              </p:nvSpPr>
              <p:spPr>
                <a:xfrm>
                  <a:off x="3217862" y="4462448"/>
                  <a:ext cx="288926" cy="28892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1" name="円/楕円 290">
                  <a:extLst>
                    <a:ext uri="{FF2B5EF4-FFF2-40B4-BE49-F238E27FC236}">
                      <a16:creationId xmlns:a16="http://schemas.microsoft.com/office/drawing/2014/main" id="{94C77C4C-F9B9-4BF8-AB97-FB973152FD07}"/>
                    </a:ext>
                  </a:extLst>
                </p:cNvPr>
                <p:cNvSpPr/>
                <p:nvPr/>
              </p:nvSpPr>
              <p:spPr>
                <a:xfrm>
                  <a:off x="3265487" y="4510073"/>
                  <a:ext cx="193676" cy="19367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2" name="円/楕円 291">
                  <a:extLst>
                    <a:ext uri="{FF2B5EF4-FFF2-40B4-BE49-F238E27FC236}">
                      <a16:creationId xmlns:a16="http://schemas.microsoft.com/office/drawing/2014/main" id="{57C909F2-2611-4FB1-8ED2-B763CAEFDDA7}"/>
                    </a:ext>
                  </a:extLst>
                </p:cNvPr>
                <p:cNvSpPr/>
                <p:nvPr/>
              </p:nvSpPr>
              <p:spPr>
                <a:xfrm>
                  <a:off x="2513012" y="4462448"/>
                  <a:ext cx="288926" cy="288926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3" name="円/楕円 292">
                  <a:extLst>
                    <a:ext uri="{FF2B5EF4-FFF2-40B4-BE49-F238E27FC236}">
                      <a16:creationId xmlns:a16="http://schemas.microsoft.com/office/drawing/2014/main" id="{76B96D08-350F-4741-B2B7-827950288A35}"/>
                    </a:ext>
                  </a:extLst>
                </p:cNvPr>
                <p:cNvSpPr/>
                <p:nvPr/>
              </p:nvSpPr>
              <p:spPr>
                <a:xfrm>
                  <a:off x="2560637" y="4510073"/>
                  <a:ext cx="193676" cy="193676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4" name="円/楕円 293">
                  <a:extLst>
                    <a:ext uri="{FF2B5EF4-FFF2-40B4-BE49-F238E27FC236}">
                      <a16:creationId xmlns:a16="http://schemas.microsoft.com/office/drawing/2014/main" id="{2DAB1AFD-ABBB-42B9-B77E-E3AF7EF4AA65}"/>
                    </a:ext>
                  </a:extLst>
                </p:cNvPr>
                <p:cNvSpPr/>
                <p:nvPr/>
              </p:nvSpPr>
              <p:spPr>
                <a:xfrm>
                  <a:off x="2657475" y="4237023"/>
                  <a:ext cx="708025" cy="708025"/>
                </a:xfrm>
                <a:prstGeom prst="ellipse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5" name="円/楕円 294">
                  <a:extLst>
                    <a:ext uri="{FF2B5EF4-FFF2-40B4-BE49-F238E27FC236}">
                      <a16:creationId xmlns:a16="http://schemas.microsoft.com/office/drawing/2014/main" id="{2343A05F-9132-40E9-AA1D-2EA145484104}"/>
                    </a:ext>
                  </a:extLst>
                </p:cNvPr>
                <p:cNvSpPr/>
                <p:nvPr/>
              </p:nvSpPr>
              <p:spPr>
                <a:xfrm>
                  <a:off x="2717801" y="4329100"/>
                  <a:ext cx="587374" cy="587372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6" name="円/楕円 295">
                  <a:extLst>
                    <a:ext uri="{FF2B5EF4-FFF2-40B4-BE49-F238E27FC236}">
                      <a16:creationId xmlns:a16="http://schemas.microsoft.com/office/drawing/2014/main" id="{DAE27DD9-14C4-4EA4-ACCB-57CD9ED4828C}"/>
                    </a:ext>
                  </a:extLst>
                </p:cNvPr>
                <p:cNvSpPr/>
                <p:nvPr/>
              </p:nvSpPr>
              <p:spPr>
                <a:xfrm>
                  <a:off x="2717803" y="4403714"/>
                  <a:ext cx="230184" cy="23018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7" name="円/楕円 296">
                  <a:extLst>
                    <a:ext uri="{FF2B5EF4-FFF2-40B4-BE49-F238E27FC236}">
                      <a16:creationId xmlns:a16="http://schemas.microsoft.com/office/drawing/2014/main" id="{3F8EAF71-E920-40AE-A9B0-1897D4F06F59}"/>
                    </a:ext>
                  </a:extLst>
                </p:cNvPr>
                <p:cNvSpPr/>
                <p:nvPr/>
              </p:nvSpPr>
              <p:spPr>
                <a:xfrm>
                  <a:off x="3076578" y="4403714"/>
                  <a:ext cx="230184" cy="230183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8" name="涙形 887">
                  <a:extLst>
                    <a:ext uri="{FF2B5EF4-FFF2-40B4-BE49-F238E27FC236}">
                      <a16:creationId xmlns:a16="http://schemas.microsoft.com/office/drawing/2014/main" id="{8EAFDE35-7B81-49EB-8326-B9CD981A2B7B}"/>
                    </a:ext>
                  </a:extLst>
                </p:cNvPr>
                <p:cNvSpPr/>
                <p:nvPr/>
              </p:nvSpPr>
              <p:spPr>
                <a:xfrm rot="18900000">
                  <a:off x="2917229" y="4573099"/>
                  <a:ext cx="188758" cy="188758"/>
                </a:xfrm>
                <a:prstGeom prst="teardrop">
                  <a:avLst/>
                </a:prstGeom>
                <a:solidFill>
                  <a:srgbClr val="FF7C8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89" name="円/楕円 298">
                  <a:extLst>
                    <a:ext uri="{FF2B5EF4-FFF2-40B4-BE49-F238E27FC236}">
                      <a16:creationId xmlns:a16="http://schemas.microsoft.com/office/drawing/2014/main" id="{8EADE030-2801-4E8F-A687-3C1ADBB249E7}"/>
                    </a:ext>
                  </a:extLst>
                </p:cNvPr>
                <p:cNvSpPr/>
                <p:nvPr/>
              </p:nvSpPr>
              <p:spPr>
                <a:xfrm>
                  <a:off x="2767015" y="4453592"/>
                  <a:ext cx="131760" cy="1317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0" name="円/楕円 299">
                  <a:extLst>
                    <a:ext uri="{FF2B5EF4-FFF2-40B4-BE49-F238E27FC236}">
                      <a16:creationId xmlns:a16="http://schemas.microsoft.com/office/drawing/2014/main" id="{DC72EA40-4090-467E-A4D1-5FD7FCCD285A}"/>
                    </a:ext>
                  </a:extLst>
                </p:cNvPr>
                <p:cNvSpPr/>
                <p:nvPr/>
              </p:nvSpPr>
              <p:spPr>
                <a:xfrm>
                  <a:off x="3125790" y="4453592"/>
                  <a:ext cx="131760" cy="1317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1" name="フリーフォーム 300">
                  <a:extLst>
                    <a:ext uri="{FF2B5EF4-FFF2-40B4-BE49-F238E27FC236}">
                      <a16:creationId xmlns:a16="http://schemas.microsoft.com/office/drawing/2014/main" id="{F914C3B8-11D6-4394-A562-57F5202B9FB8}"/>
                    </a:ext>
                  </a:extLst>
                </p:cNvPr>
                <p:cNvSpPr/>
                <p:nvPr/>
              </p:nvSpPr>
              <p:spPr>
                <a:xfrm>
                  <a:off x="2719018" y="4403716"/>
                  <a:ext cx="226166" cy="105141"/>
                </a:xfrm>
                <a:custGeom>
                  <a:avLst/>
                  <a:gdLst>
                    <a:gd name="connsiteX0" fmla="*/ 113083 w 226166"/>
                    <a:gd name="connsiteY0" fmla="*/ 0 h 105141"/>
                    <a:gd name="connsiteX1" fmla="*/ 219131 w 226166"/>
                    <a:gd name="connsiteY1" fmla="*/ 70293 h 105141"/>
                    <a:gd name="connsiteX2" fmla="*/ 226166 w 226166"/>
                    <a:gd name="connsiteY2" fmla="*/ 105141 h 105141"/>
                    <a:gd name="connsiteX3" fmla="*/ 212878 w 226166"/>
                    <a:gd name="connsiteY3" fmla="*/ 101120 h 105141"/>
                    <a:gd name="connsiteX4" fmla="*/ 113083 w 226166"/>
                    <a:gd name="connsiteY4" fmla="*/ 92075 h 105141"/>
                    <a:gd name="connsiteX5" fmla="*/ 13288 w 226166"/>
                    <a:gd name="connsiteY5" fmla="*/ 101120 h 105141"/>
                    <a:gd name="connsiteX6" fmla="*/ 0 w 226166"/>
                    <a:gd name="connsiteY6" fmla="*/ 105141 h 105141"/>
                    <a:gd name="connsiteX7" fmla="*/ 7036 w 226166"/>
                    <a:gd name="connsiteY7" fmla="*/ 70293 h 105141"/>
                    <a:gd name="connsiteX8" fmla="*/ 113083 w 226166"/>
                    <a:gd name="connsiteY8" fmla="*/ 0 h 105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166" h="105141">
                      <a:moveTo>
                        <a:pt x="113083" y="0"/>
                      </a:moveTo>
                      <a:cubicBezTo>
                        <a:pt x="160756" y="0"/>
                        <a:pt x="201659" y="28985"/>
                        <a:pt x="219131" y="70293"/>
                      </a:cubicBezTo>
                      <a:lnTo>
                        <a:pt x="226166" y="105141"/>
                      </a:lnTo>
                      <a:lnTo>
                        <a:pt x="212878" y="101120"/>
                      </a:lnTo>
                      <a:cubicBezTo>
                        <a:pt x="182205" y="95296"/>
                        <a:pt x="148482" y="92075"/>
                        <a:pt x="113083" y="92075"/>
                      </a:cubicBezTo>
                      <a:cubicBezTo>
                        <a:pt x="77684" y="92075"/>
                        <a:pt x="43961" y="95296"/>
                        <a:pt x="13288" y="101120"/>
                      </a:cubicBezTo>
                      <a:lnTo>
                        <a:pt x="0" y="105141"/>
                      </a:lnTo>
                      <a:lnTo>
                        <a:pt x="7036" y="70293"/>
                      </a:lnTo>
                      <a:cubicBezTo>
                        <a:pt x="24507" y="28985"/>
                        <a:pt x="65410" y="0"/>
                        <a:pt x="11308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2" name="フリーフォーム 301">
                  <a:extLst>
                    <a:ext uri="{FF2B5EF4-FFF2-40B4-BE49-F238E27FC236}">
                      <a16:creationId xmlns:a16="http://schemas.microsoft.com/office/drawing/2014/main" id="{8FB6D17C-FB2C-48A8-8F9E-41CD58168D10}"/>
                    </a:ext>
                  </a:extLst>
                </p:cNvPr>
                <p:cNvSpPr/>
                <p:nvPr/>
              </p:nvSpPr>
              <p:spPr>
                <a:xfrm>
                  <a:off x="3077793" y="4403716"/>
                  <a:ext cx="226166" cy="105141"/>
                </a:xfrm>
                <a:custGeom>
                  <a:avLst/>
                  <a:gdLst>
                    <a:gd name="connsiteX0" fmla="*/ 113083 w 226166"/>
                    <a:gd name="connsiteY0" fmla="*/ 0 h 105141"/>
                    <a:gd name="connsiteX1" fmla="*/ 219131 w 226166"/>
                    <a:gd name="connsiteY1" fmla="*/ 70293 h 105141"/>
                    <a:gd name="connsiteX2" fmla="*/ 226166 w 226166"/>
                    <a:gd name="connsiteY2" fmla="*/ 105141 h 105141"/>
                    <a:gd name="connsiteX3" fmla="*/ 212878 w 226166"/>
                    <a:gd name="connsiteY3" fmla="*/ 101120 h 105141"/>
                    <a:gd name="connsiteX4" fmla="*/ 113083 w 226166"/>
                    <a:gd name="connsiteY4" fmla="*/ 92075 h 105141"/>
                    <a:gd name="connsiteX5" fmla="*/ 13288 w 226166"/>
                    <a:gd name="connsiteY5" fmla="*/ 101120 h 105141"/>
                    <a:gd name="connsiteX6" fmla="*/ 0 w 226166"/>
                    <a:gd name="connsiteY6" fmla="*/ 105141 h 105141"/>
                    <a:gd name="connsiteX7" fmla="*/ 7036 w 226166"/>
                    <a:gd name="connsiteY7" fmla="*/ 70293 h 105141"/>
                    <a:gd name="connsiteX8" fmla="*/ 113083 w 226166"/>
                    <a:gd name="connsiteY8" fmla="*/ 0 h 1051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6166" h="105141">
                      <a:moveTo>
                        <a:pt x="113083" y="0"/>
                      </a:moveTo>
                      <a:cubicBezTo>
                        <a:pt x="160756" y="0"/>
                        <a:pt x="201659" y="28985"/>
                        <a:pt x="219131" y="70293"/>
                      </a:cubicBezTo>
                      <a:lnTo>
                        <a:pt x="226166" y="105141"/>
                      </a:lnTo>
                      <a:lnTo>
                        <a:pt x="212878" y="101120"/>
                      </a:lnTo>
                      <a:cubicBezTo>
                        <a:pt x="182205" y="95296"/>
                        <a:pt x="148482" y="92075"/>
                        <a:pt x="113083" y="92075"/>
                      </a:cubicBezTo>
                      <a:cubicBezTo>
                        <a:pt x="77684" y="92075"/>
                        <a:pt x="43961" y="95296"/>
                        <a:pt x="13288" y="101120"/>
                      </a:cubicBezTo>
                      <a:lnTo>
                        <a:pt x="0" y="105141"/>
                      </a:lnTo>
                      <a:lnTo>
                        <a:pt x="7036" y="70293"/>
                      </a:lnTo>
                      <a:cubicBezTo>
                        <a:pt x="24507" y="28985"/>
                        <a:pt x="65410" y="0"/>
                        <a:pt x="113083" y="0"/>
                      </a:cubicBez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93" name="月 892">
                  <a:extLst>
                    <a:ext uri="{FF2B5EF4-FFF2-40B4-BE49-F238E27FC236}">
                      <a16:creationId xmlns:a16="http://schemas.microsoft.com/office/drawing/2014/main" id="{4F26B976-F1FB-448C-A9D0-088CAD1F0377}"/>
                    </a:ext>
                  </a:extLst>
                </p:cNvPr>
                <p:cNvSpPr/>
                <p:nvPr/>
              </p:nvSpPr>
              <p:spPr>
                <a:xfrm rot="16200000">
                  <a:off x="2956638" y="4680176"/>
                  <a:ext cx="100422" cy="279642"/>
                </a:xfrm>
                <a:prstGeom prst="moon">
                  <a:avLst>
                    <a:gd name="adj" fmla="val 68182"/>
                  </a:avLst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791" name="グループ化 790">
              <a:extLst>
                <a:ext uri="{FF2B5EF4-FFF2-40B4-BE49-F238E27FC236}">
                  <a16:creationId xmlns:a16="http://schemas.microsoft.com/office/drawing/2014/main" id="{EEB75426-6E07-4EF7-BF04-15110DCCBB13}"/>
                </a:ext>
              </a:extLst>
            </p:cNvPr>
            <p:cNvGrpSpPr/>
            <p:nvPr/>
          </p:nvGrpSpPr>
          <p:grpSpPr>
            <a:xfrm>
              <a:off x="2706959" y="2300940"/>
              <a:ext cx="1925842" cy="2800093"/>
              <a:chOff x="2706959" y="2300940"/>
              <a:chExt cx="1925842" cy="2800093"/>
            </a:xfrm>
          </p:grpSpPr>
          <p:grpSp>
            <p:nvGrpSpPr>
              <p:cNvPr id="834" name="グループ化 833">
                <a:extLst>
                  <a:ext uri="{FF2B5EF4-FFF2-40B4-BE49-F238E27FC236}">
                    <a16:creationId xmlns:a16="http://schemas.microsoft.com/office/drawing/2014/main" id="{478AF584-8266-4029-BD90-A85B8F60FF06}"/>
                  </a:ext>
                </a:extLst>
              </p:cNvPr>
              <p:cNvGrpSpPr/>
              <p:nvPr/>
            </p:nvGrpSpPr>
            <p:grpSpPr>
              <a:xfrm>
                <a:off x="2706959" y="3677196"/>
                <a:ext cx="573188" cy="899730"/>
                <a:chOff x="2665951" y="3403195"/>
                <a:chExt cx="636012" cy="998344"/>
              </a:xfrm>
            </p:grpSpPr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311EB38D-4D2B-4CBD-8731-CE1DABBBB66D}"/>
                    </a:ext>
                  </a:extLst>
                </p:cNvPr>
                <p:cNvSpPr/>
                <p:nvPr/>
              </p:nvSpPr>
              <p:spPr>
                <a:xfrm rot="13500000" flipH="1">
                  <a:off x="2674632" y="3986061"/>
                  <a:ext cx="406797" cy="424160"/>
                </a:xfrm>
                <a:custGeom>
                  <a:avLst/>
                  <a:gdLst>
                    <a:gd name="connsiteX0" fmla="*/ 723449 w 1674729"/>
                    <a:gd name="connsiteY0" fmla="*/ 0 h 1667042"/>
                    <a:gd name="connsiteX1" fmla="*/ 832193 w 1674729"/>
                    <a:gd name="connsiteY1" fmla="*/ 108744 h 1667042"/>
                    <a:gd name="connsiteX2" fmla="*/ 832193 w 1674729"/>
                    <a:gd name="connsiteY2" fmla="*/ 781218 h 1667042"/>
                    <a:gd name="connsiteX3" fmla="*/ 861235 w 1674729"/>
                    <a:gd name="connsiteY3" fmla="*/ 781218 h 1667042"/>
                    <a:gd name="connsiteX4" fmla="*/ 1013838 w 1674729"/>
                    <a:gd name="connsiteY4" fmla="*/ 211697 h 1667042"/>
                    <a:gd name="connsiteX5" fmla="*/ 1147022 w 1674729"/>
                    <a:gd name="connsiteY5" fmla="*/ 134803 h 1667042"/>
                    <a:gd name="connsiteX6" fmla="*/ 1223916 w 1674729"/>
                    <a:gd name="connsiteY6" fmla="*/ 267987 h 1667042"/>
                    <a:gd name="connsiteX7" fmla="*/ 1054692 w 1674729"/>
                    <a:gd name="connsiteY7" fmla="*/ 899539 h 1667042"/>
                    <a:gd name="connsiteX8" fmla="*/ 1051911 w 1674729"/>
                    <a:gd name="connsiteY8" fmla="*/ 914682 h 1667042"/>
                    <a:gd name="connsiteX9" fmla="*/ 1097255 w 1674729"/>
                    <a:gd name="connsiteY9" fmla="*/ 1056814 h 1667042"/>
                    <a:gd name="connsiteX10" fmla="*/ 1108948 w 1674729"/>
                    <a:gd name="connsiteY10" fmla="*/ 1067074 h 1667042"/>
                    <a:gd name="connsiteX11" fmla="*/ 1476388 w 1674729"/>
                    <a:gd name="connsiteY11" fmla="*/ 854933 h 1667042"/>
                    <a:gd name="connsiteX12" fmla="*/ 1656994 w 1674729"/>
                    <a:gd name="connsiteY12" fmla="*/ 903326 h 1667042"/>
                    <a:gd name="connsiteX13" fmla="*/ 1608601 w 1674729"/>
                    <a:gd name="connsiteY13" fmla="*/ 1083932 h 1667042"/>
                    <a:gd name="connsiteX14" fmla="*/ 1155573 w 1674729"/>
                    <a:gd name="connsiteY14" fmla="*/ 1345488 h 1667042"/>
                    <a:gd name="connsiteX15" fmla="*/ 1139728 w 1674729"/>
                    <a:gd name="connsiteY15" fmla="*/ 1396532 h 1667042"/>
                    <a:gd name="connsiteX16" fmla="*/ 731622 w 1674729"/>
                    <a:gd name="connsiteY16" fmla="*/ 1667042 h 1667042"/>
                    <a:gd name="connsiteX17" fmla="*/ 688759 w 1674729"/>
                    <a:gd name="connsiteY17" fmla="*/ 1667042 h 1667042"/>
                    <a:gd name="connsiteX18" fmla="*/ 245847 w 1674729"/>
                    <a:gd name="connsiteY18" fmla="*/ 1224130 h 1667042"/>
                    <a:gd name="connsiteX19" fmla="*/ 245847 w 1674729"/>
                    <a:gd name="connsiteY19" fmla="*/ 1081255 h 1667042"/>
                    <a:gd name="connsiteX20" fmla="*/ 250890 w 1674729"/>
                    <a:gd name="connsiteY20" fmla="*/ 1031236 h 1667042"/>
                    <a:gd name="connsiteX21" fmla="*/ 11123 w 1674729"/>
                    <a:gd name="connsiteY21" fmla="*/ 615948 h 1667042"/>
                    <a:gd name="connsiteX22" fmla="*/ 41475 w 1674729"/>
                    <a:gd name="connsiteY22" fmla="*/ 502673 h 1667042"/>
                    <a:gd name="connsiteX23" fmla="*/ 72686 w 1674729"/>
                    <a:gd name="connsiteY23" fmla="*/ 492178 h 1667042"/>
                    <a:gd name="connsiteX24" fmla="*/ 154750 w 1674729"/>
                    <a:gd name="connsiteY24" fmla="*/ 533025 h 1667042"/>
                    <a:gd name="connsiteX25" fmla="*/ 343923 w 1674729"/>
                    <a:gd name="connsiteY25" fmla="*/ 860684 h 1667042"/>
                    <a:gd name="connsiteX26" fmla="*/ 369200 w 1674729"/>
                    <a:gd name="connsiteY26" fmla="*/ 839828 h 1667042"/>
                    <a:gd name="connsiteX27" fmla="*/ 215975 w 1674729"/>
                    <a:gd name="connsiteY27" fmla="*/ 267988 h 1667042"/>
                    <a:gd name="connsiteX28" fmla="*/ 292870 w 1674729"/>
                    <a:gd name="connsiteY28" fmla="*/ 134804 h 1667042"/>
                    <a:gd name="connsiteX29" fmla="*/ 335967 w 1674729"/>
                    <a:gd name="connsiteY29" fmla="*/ 132103 h 1667042"/>
                    <a:gd name="connsiteX30" fmla="*/ 426053 w 1674729"/>
                    <a:gd name="connsiteY30" fmla="*/ 211698 h 1667042"/>
                    <a:gd name="connsiteX31" fmla="*/ 578656 w 1674729"/>
                    <a:gd name="connsiteY31" fmla="*/ 781218 h 1667042"/>
                    <a:gd name="connsiteX32" fmla="*/ 614705 w 1674729"/>
                    <a:gd name="connsiteY32" fmla="*/ 781218 h 1667042"/>
                    <a:gd name="connsiteX33" fmla="*/ 614705 w 1674729"/>
                    <a:gd name="connsiteY33" fmla="*/ 108744 h 1667042"/>
                    <a:gd name="connsiteX34" fmla="*/ 723449 w 1674729"/>
                    <a:gd name="connsiteY34" fmla="*/ 0 h 1667042"/>
                    <a:gd name="connsiteX0" fmla="*/ 723449 w 1674117"/>
                    <a:gd name="connsiteY0" fmla="*/ 0 h 1667042"/>
                    <a:gd name="connsiteX1" fmla="*/ 832193 w 1674117"/>
                    <a:gd name="connsiteY1" fmla="*/ 108744 h 1667042"/>
                    <a:gd name="connsiteX2" fmla="*/ 832193 w 1674117"/>
                    <a:gd name="connsiteY2" fmla="*/ 781218 h 1667042"/>
                    <a:gd name="connsiteX3" fmla="*/ 861235 w 1674117"/>
                    <a:gd name="connsiteY3" fmla="*/ 781218 h 1667042"/>
                    <a:gd name="connsiteX4" fmla="*/ 1013838 w 1674117"/>
                    <a:gd name="connsiteY4" fmla="*/ 211697 h 1667042"/>
                    <a:gd name="connsiteX5" fmla="*/ 1147022 w 1674117"/>
                    <a:gd name="connsiteY5" fmla="*/ 134803 h 1667042"/>
                    <a:gd name="connsiteX6" fmla="*/ 1223916 w 1674117"/>
                    <a:gd name="connsiteY6" fmla="*/ 267987 h 1667042"/>
                    <a:gd name="connsiteX7" fmla="*/ 1054692 w 1674117"/>
                    <a:gd name="connsiteY7" fmla="*/ 899539 h 1667042"/>
                    <a:gd name="connsiteX8" fmla="*/ 1051911 w 1674117"/>
                    <a:gd name="connsiteY8" fmla="*/ 914682 h 1667042"/>
                    <a:gd name="connsiteX9" fmla="*/ 1097255 w 1674117"/>
                    <a:gd name="connsiteY9" fmla="*/ 1056814 h 1667042"/>
                    <a:gd name="connsiteX10" fmla="*/ 1108948 w 1674117"/>
                    <a:gd name="connsiteY10" fmla="*/ 1067074 h 1667042"/>
                    <a:gd name="connsiteX11" fmla="*/ 1397807 w 1674117"/>
                    <a:gd name="connsiteY11" fmla="*/ 900177 h 1667042"/>
                    <a:gd name="connsiteX12" fmla="*/ 1656994 w 1674117"/>
                    <a:gd name="connsiteY12" fmla="*/ 903326 h 1667042"/>
                    <a:gd name="connsiteX13" fmla="*/ 1608601 w 1674117"/>
                    <a:gd name="connsiteY13" fmla="*/ 1083932 h 1667042"/>
                    <a:gd name="connsiteX14" fmla="*/ 1155573 w 1674117"/>
                    <a:gd name="connsiteY14" fmla="*/ 1345488 h 1667042"/>
                    <a:gd name="connsiteX15" fmla="*/ 1139728 w 1674117"/>
                    <a:gd name="connsiteY15" fmla="*/ 1396532 h 1667042"/>
                    <a:gd name="connsiteX16" fmla="*/ 731622 w 1674117"/>
                    <a:gd name="connsiteY16" fmla="*/ 1667042 h 1667042"/>
                    <a:gd name="connsiteX17" fmla="*/ 688759 w 1674117"/>
                    <a:gd name="connsiteY17" fmla="*/ 1667042 h 1667042"/>
                    <a:gd name="connsiteX18" fmla="*/ 245847 w 1674117"/>
                    <a:gd name="connsiteY18" fmla="*/ 1224130 h 1667042"/>
                    <a:gd name="connsiteX19" fmla="*/ 245847 w 1674117"/>
                    <a:gd name="connsiteY19" fmla="*/ 1081255 h 1667042"/>
                    <a:gd name="connsiteX20" fmla="*/ 250890 w 1674117"/>
                    <a:gd name="connsiteY20" fmla="*/ 1031236 h 1667042"/>
                    <a:gd name="connsiteX21" fmla="*/ 11123 w 1674117"/>
                    <a:gd name="connsiteY21" fmla="*/ 615948 h 1667042"/>
                    <a:gd name="connsiteX22" fmla="*/ 41475 w 1674117"/>
                    <a:gd name="connsiteY22" fmla="*/ 502673 h 1667042"/>
                    <a:gd name="connsiteX23" fmla="*/ 72686 w 1674117"/>
                    <a:gd name="connsiteY23" fmla="*/ 492178 h 1667042"/>
                    <a:gd name="connsiteX24" fmla="*/ 154750 w 1674117"/>
                    <a:gd name="connsiteY24" fmla="*/ 533025 h 1667042"/>
                    <a:gd name="connsiteX25" fmla="*/ 343923 w 1674117"/>
                    <a:gd name="connsiteY25" fmla="*/ 860684 h 1667042"/>
                    <a:gd name="connsiteX26" fmla="*/ 369200 w 1674117"/>
                    <a:gd name="connsiteY26" fmla="*/ 839828 h 1667042"/>
                    <a:gd name="connsiteX27" fmla="*/ 215975 w 1674117"/>
                    <a:gd name="connsiteY27" fmla="*/ 267988 h 1667042"/>
                    <a:gd name="connsiteX28" fmla="*/ 292870 w 1674117"/>
                    <a:gd name="connsiteY28" fmla="*/ 134804 h 1667042"/>
                    <a:gd name="connsiteX29" fmla="*/ 335967 w 1674117"/>
                    <a:gd name="connsiteY29" fmla="*/ 132103 h 1667042"/>
                    <a:gd name="connsiteX30" fmla="*/ 426053 w 1674117"/>
                    <a:gd name="connsiteY30" fmla="*/ 211698 h 1667042"/>
                    <a:gd name="connsiteX31" fmla="*/ 578656 w 1674117"/>
                    <a:gd name="connsiteY31" fmla="*/ 781218 h 1667042"/>
                    <a:gd name="connsiteX32" fmla="*/ 614705 w 1674117"/>
                    <a:gd name="connsiteY32" fmla="*/ 781218 h 1667042"/>
                    <a:gd name="connsiteX33" fmla="*/ 614705 w 1674117"/>
                    <a:gd name="connsiteY33" fmla="*/ 108744 h 1667042"/>
                    <a:gd name="connsiteX34" fmla="*/ 723449 w 1674117"/>
                    <a:gd name="connsiteY34" fmla="*/ 0 h 1667042"/>
                    <a:gd name="connsiteX0" fmla="*/ 723449 w 1659290"/>
                    <a:gd name="connsiteY0" fmla="*/ 0 h 1667042"/>
                    <a:gd name="connsiteX1" fmla="*/ 832193 w 1659290"/>
                    <a:gd name="connsiteY1" fmla="*/ 108744 h 1667042"/>
                    <a:gd name="connsiteX2" fmla="*/ 832193 w 1659290"/>
                    <a:gd name="connsiteY2" fmla="*/ 781218 h 1667042"/>
                    <a:gd name="connsiteX3" fmla="*/ 861235 w 1659290"/>
                    <a:gd name="connsiteY3" fmla="*/ 781218 h 1667042"/>
                    <a:gd name="connsiteX4" fmla="*/ 1013838 w 1659290"/>
                    <a:gd name="connsiteY4" fmla="*/ 211697 h 1667042"/>
                    <a:gd name="connsiteX5" fmla="*/ 1147022 w 1659290"/>
                    <a:gd name="connsiteY5" fmla="*/ 134803 h 1667042"/>
                    <a:gd name="connsiteX6" fmla="*/ 1223916 w 1659290"/>
                    <a:gd name="connsiteY6" fmla="*/ 267987 h 1667042"/>
                    <a:gd name="connsiteX7" fmla="*/ 1054692 w 1659290"/>
                    <a:gd name="connsiteY7" fmla="*/ 899539 h 1667042"/>
                    <a:gd name="connsiteX8" fmla="*/ 1051911 w 1659290"/>
                    <a:gd name="connsiteY8" fmla="*/ 914682 h 1667042"/>
                    <a:gd name="connsiteX9" fmla="*/ 1097255 w 1659290"/>
                    <a:gd name="connsiteY9" fmla="*/ 1056814 h 1667042"/>
                    <a:gd name="connsiteX10" fmla="*/ 1108948 w 1659290"/>
                    <a:gd name="connsiteY10" fmla="*/ 1067074 h 1667042"/>
                    <a:gd name="connsiteX11" fmla="*/ 1397807 w 1659290"/>
                    <a:gd name="connsiteY11" fmla="*/ 900177 h 1667042"/>
                    <a:gd name="connsiteX12" fmla="*/ 1656994 w 1659290"/>
                    <a:gd name="connsiteY12" fmla="*/ 903326 h 1667042"/>
                    <a:gd name="connsiteX13" fmla="*/ 1510970 w 1659290"/>
                    <a:gd name="connsiteY13" fmla="*/ 1136320 h 1667042"/>
                    <a:gd name="connsiteX14" fmla="*/ 1155573 w 1659290"/>
                    <a:gd name="connsiteY14" fmla="*/ 1345488 h 1667042"/>
                    <a:gd name="connsiteX15" fmla="*/ 1139728 w 1659290"/>
                    <a:gd name="connsiteY15" fmla="*/ 1396532 h 1667042"/>
                    <a:gd name="connsiteX16" fmla="*/ 731622 w 1659290"/>
                    <a:gd name="connsiteY16" fmla="*/ 1667042 h 1667042"/>
                    <a:gd name="connsiteX17" fmla="*/ 688759 w 1659290"/>
                    <a:gd name="connsiteY17" fmla="*/ 1667042 h 1667042"/>
                    <a:gd name="connsiteX18" fmla="*/ 245847 w 1659290"/>
                    <a:gd name="connsiteY18" fmla="*/ 1224130 h 1667042"/>
                    <a:gd name="connsiteX19" fmla="*/ 245847 w 1659290"/>
                    <a:gd name="connsiteY19" fmla="*/ 1081255 h 1667042"/>
                    <a:gd name="connsiteX20" fmla="*/ 250890 w 1659290"/>
                    <a:gd name="connsiteY20" fmla="*/ 1031236 h 1667042"/>
                    <a:gd name="connsiteX21" fmla="*/ 11123 w 1659290"/>
                    <a:gd name="connsiteY21" fmla="*/ 615948 h 1667042"/>
                    <a:gd name="connsiteX22" fmla="*/ 41475 w 1659290"/>
                    <a:gd name="connsiteY22" fmla="*/ 502673 h 1667042"/>
                    <a:gd name="connsiteX23" fmla="*/ 72686 w 1659290"/>
                    <a:gd name="connsiteY23" fmla="*/ 492178 h 1667042"/>
                    <a:gd name="connsiteX24" fmla="*/ 154750 w 1659290"/>
                    <a:gd name="connsiteY24" fmla="*/ 533025 h 1667042"/>
                    <a:gd name="connsiteX25" fmla="*/ 343923 w 1659290"/>
                    <a:gd name="connsiteY25" fmla="*/ 860684 h 1667042"/>
                    <a:gd name="connsiteX26" fmla="*/ 369200 w 1659290"/>
                    <a:gd name="connsiteY26" fmla="*/ 839828 h 1667042"/>
                    <a:gd name="connsiteX27" fmla="*/ 215975 w 1659290"/>
                    <a:gd name="connsiteY27" fmla="*/ 267988 h 1667042"/>
                    <a:gd name="connsiteX28" fmla="*/ 292870 w 1659290"/>
                    <a:gd name="connsiteY28" fmla="*/ 134804 h 1667042"/>
                    <a:gd name="connsiteX29" fmla="*/ 335967 w 1659290"/>
                    <a:gd name="connsiteY29" fmla="*/ 132103 h 1667042"/>
                    <a:gd name="connsiteX30" fmla="*/ 426053 w 1659290"/>
                    <a:gd name="connsiteY30" fmla="*/ 211698 h 1667042"/>
                    <a:gd name="connsiteX31" fmla="*/ 578656 w 1659290"/>
                    <a:gd name="connsiteY31" fmla="*/ 781218 h 1667042"/>
                    <a:gd name="connsiteX32" fmla="*/ 614705 w 1659290"/>
                    <a:gd name="connsiteY32" fmla="*/ 781218 h 1667042"/>
                    <a:gd name="connsiteX33" fmla="*/ 614705 w 1659290"/>
                    <a:gd name="connsiteY33" fmla="*/ 108744 h 1667042"/>
                    <a:gd name="connsiteX34" fmla="*/ 723449 w 1659290"/>
                    <a:gd name="connsiteY34" fmla="*/ 0 h 1667042"/>
                    <a:gd name="connsiteX0" fmla="*/ 723449 w 1593259"/>
                    <a:gd name="connsiteY0" fmla="*/ 0 h 1667042"/>
                    <a:gd name="connsiteX1" fmla="*/ 832193 w 1593259"/>
                    <a:gd name="connsiteY1" fmla="*/ 108744 h 1667042"/>
                    <a:gd name="connsiteX2" fmla="*/ 832193 w 1593259"/>
                    <a:gd name="connsiteY2" fmla="*/ 781218 h 1667042"/>
                    <a:gd name="connsiteX3" fmla="*/ 861235 w 1593259"/>
                    <a:gd name="connsiteY3" fmla="*/ 781218 h 1667042"/>
                    <a:gd name="connsiteX4" fmla="*/ 1013838 w 1593259"/>
                    <a:gd name="connsiteY4" fmla="*/ 211697 h 1667042"/>
                    <a:gd name="connsiteX5" fmla="*/ 1147022 w 1593259"/>
                    <a:gd name="connsiteY5" fmla="*/ 134803 h 1667042"/>
                    <a:gd name="connsiteX6" fmla="*/ 1223916 w 1593259"/>
                    <a:gd name="connsiteY6" fmla="*/ 267987 h 1667042"/>
                    <a:gd name="connsiteX7" fmla="*/ 1054692 w 1593259"/>
                    <a:gd name="connsiteY7" fmla="*/ 899539 h 1667042"/>
                    <a:gd name="connsiteX8" fmla="*/ 1051911 w 1593259"/>
                    <a:gd name="connsiteY8" fmla="*/ 914682 h 1667042"/>
                    <a:gd name="connsiteX9" fmla="*/ 1097255 w 1593259"/>
                    <a:gd name="connsiteY9" fmla="*/ 1056814 h 1667042"/>
                    <a:gd name="connsiteX10" fmla="*/ 1108948 w 1593259"/>
                    <a:gd name="connsiteY10" fmla="*/ 1067074 h 1667042"/>
                    <a:gd name="connsiteX11" fmla="*/ 1397807 w 1593259"/>
                    <a:gd name="connsiteY11" fmla="*/ 900177 h 1667042"/>
                    <a:gd name="connsiteX12" fmla="*/ 1587938 w 1593259"/>
                    <a:gd name="connsiteY12" fmla="*/ 946189 h 1667042"/>
                    <a:gd name="connsiteX13" fmla="*/ 1510970 w 1593259"/>
                    <a:gd name="connsiteY13" fmla="*/ 1136320 h 1667042"/>
                    <a:gd name="connsiteX14" fmla="*/ 1155573 w 1593259"/>
                    <a:gd name="connsiteY14" fmla="*/ 1345488 h 1667042"/>
                    <a:gd name="connsiteX15" fmla="*/ 1139728 w 1593259"/>
                    <a:gd name="connsiteY15" fmla="*/ 1396532 h 1667042"/>
                    <a:gd name="connsiteX16" fmla="*/ 731622 w 1593259"/>
                    <a:gd name="connsiteY16" fmla="*/ 1667042 h 1667042"/>
                    <a:gd name="connsiteX17" fmla="*/ 688759 w 1593259"/>
                    <a:gd name="connsiteY17" fmla="*/ 1667042 h 1667042"/>
                    <a:gd name="connsiteX18" fmla="*/ 245847 w 1593259"/>
                    <a:gd name="connsiteY18" fmla="*/ 1224130 h 1667042"/>
                    <a:gd name="connsiteX19" fmla="*/ 245847 w 1593259"/>
                    <a:gd name="connsiteY19" fmla="*/ 1081255 h 1667042"/>
                    <a:gd name="connsiteX20" fmla="*/ 250890 w 1593259"/>
                    <a:gd name="connsiteY20" fmla="*/ 1031236 h 1667042"/>
                    <a:gd name="connsiteX21" fmla="*/ 11123 w 1593259"/>
                    <a:gd name="connsiteY21" fmla="*/ 615948 h 1667042"/>
                    <a:gd name="connsiteX22" fmla="*/ 41475 w 1593259"/>
                    <a:gd name="connsiteY22" fmla="*/ 502673 h 1667042"/>
                    <a:gd name="connsiteX23" fmla="*/ 72686 w 1593259"/>
                    <a:gd name="connsiteY23" fmla="*/ 492178 h 1667042"/>
                    <a:gd name="connsiteX24" fmla="*/ 154750 w 1593259"/>
                    <a:gd name="connsiteY24" fmla="*/ 533025 h 1667042"/>
                    <a:gd name="connsiteX25" fmla="*/ 343923 w 1593259"/>
                    <a:gd name="connsiteY25" fmla="*/ 860684 h 1667042"/>
                    <a:gd name="connsiteX26" fmla="*/ 369200 w 1593259"/>
                    <a:gd name="connsiteY26" fmla="*/ 839828 h 1667042"/>
                    <a:gd name="connsiteX27" fmla="*/ 215975 w 1593259"/>
                    <a:gd name="connsiteY27" fmla="*/ 267988 h 1667042"/>
                    <a:gd name="connsiteX28" fmla="*/ 292870 w 1593259"/>
                    <a:gd name="connsiteY28" fmla="*/ 134804 h 1667042"/>
                    <a:gd name="connsiteX29" fmla="*/ 335967 w 1593259"/>
                    <a:gd name="connsiteY29" fmla="*/ 132103 h 1667042"/>
                    <a:gd name="connsiteX30" fmla="*/ 426053 w 1593259"/>
                    <a:gd name="connsiteY30" fmla="*/ 211698 h 1667042"/>
                    <a:gd name="connsiteX31" fmla="*/ 578656 w 1593259"/>
                    <a:gd name="connsiteY31" fmla="*/ 781218 h 1667042"/>
                    <a:gd name="connsiteX32" fmla="*/ 614705 w 1593259"/>
                    <a:gd name="connsiteY32" fmla="*/ 781218 h 1667042"/>
                    <a:gd name="connsiteX33" fmla="*/ 614705 w 1593259"/>
                    <a:gd name="connsiteY33" fmla="*/ 108744 h 1667042"/>
                    <a:gd name="connsiteX34" fmla="*/ 723449 w 1593259"/>
                    <a:gd name="connsiteY34" fmla="*/ 0 h 1667042"/>
                    <a:gd name="connsiteX0" fmla="*/ 723449 w 1594161"/>
                    <a:gd name="connsiteY0" fmla="*/ 0 h 1667042"/>
                    <a:gd name="connsiteX1" fmla="*/ 832193 w 1594161"/>
                    <a:gd name="connsiteY1" fmla="*/ 108744 h 1667042"/>
                    <a:gd name="connsiteX2" fmla="*/ 832193 w 1594161"/>
                    <a:gd name="connsiteY2" fmla="*/ 781218 h 1667042"/>
                    <a:gd name="connsiteX3" fmla="*/ 861235 w 1594161"/>
                    <a:gd name="connsiteY3" fmla="*/ 781218 h 1667042"/>
                    <a:gd name="connsiteX4" fmla="*/ 1013838 w 1594161"/>
                    <a:gd name="connsiteY4" fmla="*/ 211697 h 1667042"/>
                    <a:gd name="connsiteX5" fmla="*/ 1147022 w 1594161"/>
                    <a:gd name="connsiteY5" fmla="*/ 134803 h 1667042"/>
                    <a:gd name="connsiteX6" fmla="*/ 1223916 w 1594161"/>
                    <a:gd name="connsiteY6" fmla="*/ 267987 h 1667042"/>
                    <a:gd name="connsiteX7" fmla="*/ 1054692 w 1594161"/>
                    <a:gd name="connsiteY7" fmla="*/ 899539 h 1667042"/>
                    <a:gd name="connsiteX8" fmla="*/ 1051911 w 1594161"/>
                    <a:gd name="connsiteY8" fmla="*/ 914682 h 1667042"/>
                    <a:gd name="connsiteX9" fmla="*/ 1097255 w 1594161"/>
                    <a:gd name="connsiteY9" fmla="*/ 1056814 h 1667042"/>
                    <a:gd name="connsiteX10" fmla="*/ 1108948 w 1594161"/>
                    <a:gd name="connsiteY10" fmla="*/ 1067074 h 1667042"/>
                    <a:gd name="connsiteX11" fmla="*/ 1397807 w 1594161"/>
                    <a:gd name="connsiteY11" fmla="*/ 900177 h 1667042"/>
                    <a:gd name="connsiteX12" fmla="*/ 1587938 w 1594161"/>
                    <a:gd name="connsiteY12" fmla="*/ 946189 h 1667042"/>
                    <a:gd name="connsiteX13" fmla="*/ 1510970 w 1594161"/>
                    <a:gd name="connsiteY13" fmla="*/ 1136320 h 1667042"/>
                    <a:gd name="connsiteX14" fmla="*/ 1155573 w 1594161"/>
                    <a:gd name="connsiteY14" fmla="*/ 1345488 h 1667042"/>
                    <a:gd name="connsiteX15" fmla="*/ 1139728 w 1594161"/>
                    <a:gd name="connsiteY15" fmla="*/ 1396532 h 1667042"/>
                    <a:gd name="connsiteX16" fmla="*/ 731622 w 1594161"/>
                    <a:gd name="connsiteY16" fmla="*/ 1667042 h 1667042"/>
                    <a:gd name="connsiteX17" fmla="*/ 688759 w 1594161"/>
                    <a:gd name="connsiteY17" fmla="*/ 1667042 h 1667042"/>
                    <a:gd name="connsiteX18" fmla="*/ 245847 w 1594161"/>
                    <a:gd name="connsiteY18" fmla="*/ 1224130 h 1667042"/>
                    <a:gd name="connsiteX19" fmla="*/ 245847 w 1594161"/>
                    <a:gd name="connsiteY19" fmla="*/ 1081255 h 1667042"/>
                    <a:gd name="connsiteX20" fmla="*/ 250890 w 1594161"/>
                    <a:gd name="connsiteY20" fmla="*/ 1031236 h 1667042"/>
                    <a:gd name="connsiteX21" fmla="*/ 11123 w 1594161"/>
                    <a:gd name="connsiteY21" fmla="*/ 615948 h 1667042"/>
                    <a:gd name="connsiteX22" fmla="*/ 41475 w 1594161"/>
                    <a:gd name="connsiteY22" fmla="*/ 502673 h 1667042"/>
                    <a:gd name="connsiteX23" fmla="*/ 72686 w 1594161"/>
                    <a:gd name="connsiteY23" fmla="*/ 492178 h 1667042"/>
                    <a:gd name="connsiteX24" fmla="*/ 154750 w 1594161"/>
                    <a:gd name="connsiteY24" fmla="*/ 533025 h 1667042"/>
                    <a:gd name="connsiteX25" fmla="*/ 343923 w 1594161"/>
                    <a:gd name="connsiteY25" fmla="*/ 860684 h 1667042"/>
                    <a:gd name="connsiteX26" fmla="*/ 369200 w 1594161"/>
                    <a:gd name="connsiteY26" fmla="*/ 839828 h 1667042"/>
                    <a:gd name="connsiteX27" fmla="*/ 215975 w 1594161"/>
                    <a:gd name="connsiteY27" fmla="*/ 267988 h 1667042"/>
                    <a:gd name="connsiteX28" fmla="*/ 292870 w 1594161"/>
                    <a:gd name="connsiteY28" fmla="*/ 134804 h 1667042"/>
                    <a:gd name="connsiteX29" fmla="*/ 335967 w 1594161"/>
                    <a:gd name="connsiteY29" fmla="*/ 132103 h 1667042"/>
                    <a:gd name="connsiteX30" fmla="*/ 426053 w 1594161"/>
                    <a:gd name="connsiteY30" fmla="*/ 211698 h 1667042"/>
                    <a:gd name="connsiteX31" fmla="*/ 578656 w 1594161"/>
                    <a:gd name="connsiteY31" fmla="*/ 781218 h 1667042"/>
                    <a:gd name="connsiteX32" fmla="*/ 614705 w 1594161"/>
                    <a:gd name="connsiteY32" fmla="*/ 781218 h 1667042"/>
                    <a:gd name="connsiteX33" fmla="*/ 614705 w 1594161"/>
                    <a:gd name="connsiteY33" fmla="*/ 108744 h 1667042"/>
                    <a:gd name="connsiteX34" fmla="*/ 723449 w 1594161"/>
                    <a:gd name="connsiteY34" fmla="*/ 0 h 1667042"/>
                    <a:gd name="connsiteX0" fmla="*/ 723449 w 1596962"/>
                    <a:gd name="connsiteY0" fmla="*/ 0 h 1667042"/>
                    <a:gd name="connsiteX1" fmla="*/ 832193 w 1596962"/>
                    <a:gd name="connsiteY1" fmla="*/ 108744 h 1667042"/>
                    <a:gd name="connsiteX2" fmla="*/ 832193 w 1596962"/>
                    <a:gd name="connsiteY2" fmla="*/ 781218 h 1667042"/>
                    <a:gd name="connsiteX3" fmla="*/ 861235 w 1596962"/>
                    <a:gd name="connsiteY3" fmla="*/ 781218 h 1667042"/>
                    <a:gd name="connsiteX4" fmla="*/ 1013838 w 1596962"/>
                    <a:gd name="connsiteY4" fmla="*/ 211697 h 1667042"/>
                    <a:gd name="connsiteX5" fmla="*/ 1147022 w 1596962"/>
                    <a:gd name="connsiteY5" fmla="*/ 134803 h 1667042"/>
                    <a:gd name="connsiteX6" fmla="*/ 1223916 w 1596962"/>
                    <a:gd name="connsiteY6" fmla="*/ 267987 h 1667042"/>
                    <a:gd name="connsiteX7" fmla="*/ 1054692 w 1596962"/>
                    <a:gd name="connsiteY7" fmla="*/ 899539 h 1667042"/>
                    <a:gd name="connsiteX8" fmla="*/ 1051911 w 1596962"/>
                    <a:gd name="connsiteY8" fmla="*/ 914682 h 1667042"/>
                    <a:gd name="connsiteX9" fmla="*/ 1097255 w 1596962"/>
                    <a:gd name="connsiteY9" fmla="*/ 1056814 h 1667042"/>
                    <a:gd name="connsiteX10" fmla="*/ 1108948 w 1596962"/>
                    <a:gd name="connsiteY10" fmla="*/ 1067074 h 1667042"/>
                    <a:gd name="connsiteX11" fmla="*/ 1397807 w 1596962"/>
                    <a:gd name="connsiteY11" fmla="*/ 900177 h 1667042"/>
                    <a:gd name="connsiteX12" fmla="*/ 1587938 w 1596962"/>
                    <a:gd name="connsiteY12" fmla="*/ 946189 h 1667042"/>
                    <a:gd name="connsiteX13" fmla="*/ 1510970 w 1596962"/>
                    <a:gd name="connsiteY13" fmla="*/ 1136320 h 1667042"/>
                    <a:gd name="connsiteX14" fmla="*/ 1155573 w 1596962"/>
                    <a:gd name="connsiteY14" fmla="*/ 1345488 h 1667042"/>
                    <a:gd name="connsiteX15" fmla="*/ 1139728 w 1596962"/>
                    <a:gd name="connsiteY15" fmla="*/ 1396532 h 1667042"/>
                    <a:gd name="connsiteX16" fmla="*/ 731622 w 1596962"/>
                    <a:gd name="connsiteY16" fmla="*/ 1667042 h 1667042"/>
                    <a:gd name="connsiteX17" fmla="*/ 688759 w 1596962"/>
                    <a:gd name="connsiteY17" fmla="*/ 1667042 h 1667042"/>
                    <a:gd name="connsiteX18" fmla="*/ 245847 w 1596962"/>
                    <a:gd name="connsiteY18" fmla="*/ 1224130 h 1667042"/>
                    <a:gd name="connsiteX19" fmla="*/ 245847 w 1596962"/>
                    <a:gd name="connsiteY19" fmla="*/ 1081255 h 1667042"/>
                    <a:gd name="connsiteX20" fmla="*/ 250890 w 1596962"/>
                    <a:gd name="connsiteY20" fmla="*/ 1031236 h 1667042"/>
                    <a:gd name="connsiteX21" fmla="*/ 11123 w 1596962"/>
                    <a:gd name="connsiteY21" fmla="*/ 615948 h 1667042"/>
                    <a:gd name="connsiteX22" fmla="*/ 41475 w 1596962"/>
                    <a:gd name="connsiteY22" fmla="*/ 502673 h 1667042"/>
                    <a:gd name="connsiteX23" fmla="*/ 72686 w 1596962"/>
                    <a:gd name="connsiteY23" fmla="*/ 492178 h 1667042"/>
                    <a:gd name="connsiteX24" fmla="*/ 154750 w 1596962"/>
                    <a:gd name="connsiteY24" fmla="*/ 533025 h 1667042"/>
                    <a:gd name="connsiteX25" fmla="*/ 343923 w 1596962"/>
                    <a:gd name="connsiteY25" fmla="*/ 860684 h 1667042"/>
                    <a:gd name="connsiteX26" fmla="*/ 369200 w 1596962"/>
                    <a:gd name="connsiteY26" fmla="*/ 839828 h 1667042"/>
                    <a:gd name="connsiteX27" fmla="*/ 215975 w 1596962"/>
                    <a:gd name="connsiteY27" fmla="*/ 267988 h 1667042"/>
                    <a:gd name="connsiteX28" fmla="*/ 292870 w 1596962"/>
                    <a:gd name="connsiteY28" fmla="*/ 134804 h 1667042"/>
                    <a:gd name="connsiteX29" fmla="*/ 335967 w 1596962"/>
                    <a:gd name="connsiteY29" fmla="*/ 132103 h 1667042"/>
                    <a:gd name="connsiteX30" fmla="*/ 426053 w 1596962"/>
                    <a:gd name="connsiteY30" fmla="*/ 211698 h 1667042"/>
                    <a:gd name="connsiteX31" fmla="*/ 578656 w 1596962"/>
                    <a:gd name="connsiteY31" fmla="*/ 781218 h 1667042"/>
                    <a:gd name="connsiteX32" fmla="*/ 614705 w 1596962"/>
                    <a:gd name="connsiteY32" fmla="*/ 781218 h 1667042"/>
                    <a:gd name="connsiteX33" fmla="*/ 614705 w 1596962"/>
                    <a:gd name="connsiteY33" fmla="*/ 108744 h 1667042"/>
                    <a:gd name="connsiteX34" fmla="*/ 723449 w 1596962"/>
                    <a:gd name="connsiteY34" fmla="*/ 0 h 1667042"/>
                    <a:gd name="connsiteX0" fmla="*/ 723449 w 1599061"/>
                    <a:gd name="connsiteY0" fmla="*/ 0 h 1667042"/>
                    <a:gd name="connsiteX1" fmla="*/ 832193 w 1599061"/>
                    <a:gd name="connsiteY1" fmla="*/ 108744 h 1667042"/>
                    <a:gd name="connsiteX2" fmla="*/ 832193 w 1599061"/>
                    <a:gd name="connsiteY2" fmla="*/ 781218 h 1667042"/>
                    <a:gd name="connsiteX3" fmla="*/ 861235 w 1599061"/>
                    <a:gd name="connsiteY3" fmla="*/ 781218 h 1667042"/>
                    <a:gd name="connsiteX4" fmla="*/ 1013838 w 1599061"/>
                    <a:gd name="connsiteY4" fmla="*/ 211697 h 1667042"/>
                    <a:gd name="connsiteX5" fmla="*/ 1147022 w 1599061"/>
                    <a:gd name="connsiteY5" fmla="*/ 134803 h 1667042"/>
                    <a:gd name="connsiteX6" fmla="*/ 1223916 w 1599061"/>
                    <a:gd name="connsiteY6" fmla="*/ 267987 h 1667042"/>
                    <a:gd name="connsiteX7" fmla="*/ 1054692 w 1599061"/>
                    <a:gd name="connsiteY7" fmla="*/ 899539 h 1667042"/>
                    <a:gd name="connsiteX8" fmla="*/ 1051911 w 1599061"/>
                    <a:gd name="connsiteY8" fmla="*/ 914682 h 1667042"/>
                    <a:gd name="connsiteX9" fmla="*/ 1097255 w 1599061"/>
                    <a:gd name="connsiteY9" fmla="*/ 1056814 h 1667042"/>
                    <a:gd name="connsiteX10" fmla="*/ 1108948 w 1599061"/>
                    <a:gd name="connsiteY10" fmla="*/ 1067074 h 1667042"/>
                    <a:gd name="connsiteX11" fmla="*/ 1397807 w 1599061"/>
                    <a:gd name="connsiteY11" fmla="*/ 900177 h 1667042"/>
                    <a:gd name="connsiteX12" fmla="*/ 1590319 w 1599061"/>
                    <a:gd name="connsiteY12" fmla="*/ 953333 h 1667042"/>
                    <a:gd name="connsiteX13" fmla="*/ 1510970 w 1599061"/>
                    <a:gd name="connsiteY13" fmla="*/ 1136320 h 1667042"/>
                    <a:gd name="connsiteX14" fmla="*/ 1155573 w 1599061"/>
                    <a:gd name="connsiteY14" fmla="*/ 1345488 h 1667042"/>
                    <a:gd name="connsiteX15" fmla="*/ 1139728 w 1599061"/>
                    <a:gd name="connsiteY15" fmla="*/ 1396532 h 1667042"/>
                    <a:gd name="connsiteX16" fmla="*/ 731622 w 1599061"/>
                    <a:gd name="connsiteY16" fmla="*/ 1667042 h 1667042"/>
                    <a:gd name="connsiteX17" fmla="*/ 688759 w 1599061"/>
                    <a:gd name="connsiteY17" fmla="*/ 1667042 h 1667042"/>
                    <a:gd name="connsiteX18" fmla="*/ 245847 w 1599061"/>
                    <a:gd name="connsiteY18" fmla="*/ 1224130 h 1667042"/>
                    <a:gd name="connsiteX19" fmla="*/ 245847 w 1599061"/>
                    <a:gd name="connsiteY19" fmla="*/ 1081255 h 1667042"/>
                    <a:gd name="connsiteX20" fmla="*/ 250890 w 1599061"/>
                    <a:gd name="connsiteY20" fmla="*/ 1031236 h 1667042"/>
                    <a:gd name="connsiteX21" fmla="*/ 11123 w 1599061"/>
                    <a:gd name="connsiteY21" fmla="*/ 615948 h 1667042"/>
                    <a:gd name="connsiteX22" fmla="*/ 41475 w 1599061"/>
                    <a:gd name="connsiteY22" fmla="*/ 502673 h 1667042"/>
                    <a:gd name="connsiteX23" fmla="*/ 72686 w 1599061"/>
                    <a:gd name="connsiteY23" fmla="*/ 492178 h 1667042"/>
                    <a:gd name="connsiteX24" fmla="*/ 154750 w 1599061"/>
                    <a:gd name="connsiteY24" fmla="*/ 533025 h 1667042"/>
                    <a:gd name="connsiteX25" fmla="*/ 343923 w 1599061"/>
                    <a:gd name="connsiteY25" fmla="*/ 860684 h 1667042"/>
                    <a:gd name="connsiteX26" fmla="*/ 369200 w 1599061"/>
                    <a:gd name="connsiteY26" fmla="*/ 839828 h 1667042"/>
                    <a:gd name="connsiteX27" fmla="*/ 215975 w 1599061"/>
                    <a:gd name="connsiteY27" fmla="*/ 267988 h 1667042"/>
                    <a:gd name="connsiteX28" fmla="*/ 292870 w 1599061"/>
                    <a:gd name="connsiteY28" fmla="*/ 134804 h 1667042"/>
                    <a:gd name="connsiteX29" fmla="*/ 335967 w 1599061"/>
                    <a:gd name="connsiteY29" fmla="*/ 132103 h 1667042"/>
                    <a:gd name="connsiteX30" fmla="*/ 426053 w 1599061"/>
                    <a:gd name="connsiteY30" fmla="*/ 211698 h 1667042"/>
                    <a:gd name="connsiteX31" fmla="*/ 578656 w 1599061"/>
                    <a:gd name="connsiteY31" fmla="*/ 781218 h 1667042"/>
                    <a:gd name="connsiteX32" fmla="*/ 614705 w 1599061"/>
                    <a:gd name="connsiteY32" fmla="*/ 781218 h 1667042"/>
                    <a:gd name="connsiteX33" fmla="*/ 614705 w 1599061"/>
                    <a:gd name="connsiteY33" fmla="*/ 108744 h 1667042"/>
                    <a:gd name="connsiteX34" fmla="*/ 723449 w 1599061"/>
                    <a:gd name="connsiteY34" fmla="*/ 0 h 1667042"/>
                    <a:gd name="connsiteX0" fmla="*/ 723449 w 1602893"/>
                    <a:gd name="connsiteY0" fmla="*/ 0 h 1667042"/>
                    <a:gd name="connsiteX1" fmla="*/ 832193 w 1602893"/>
                    <a:gd name="connsiteY1" fmla="*/ 108744 h 1667042"/>
                    <a:gd name="connsiteX2" fmla="*/ 832193 w 1602893"/>
                    <a:gd name="connsiteY2" fmla="*/ 781218 h 1667042"/>
                    <a:gd name="connsiteX3" fmla="*/ 861235 w 1602893"/>
                    <a:gd name="connsiteY3" fmla="*/ 781218 h 1667042"/>
                    <a:gd name="connsiteX4" fmla="*/ 1013838 w 1602893"/>
                    <a:gd name="connsiteY4" fmla="*/ 211697 h 1667042"/>
                    <a:gd name="connsiteX5" fmla="*/ 1147022 w 1602893"/>
                    <a:gd name="connsiteY5" fmla="*/ 134803 h 1667042"/>
                    <a:gd name="connsiteX6" fmla="*/ 1223916 w 1602893"/>
                    <a:gd name="connsiteY6" fmla="*/ 267987 h 1667042"/>
                    <a:gd name="connsiteX7" fmla="*/ 1054692 w 1602893"/>
                    <a:gd name="connsiteY7" fmla="*/ 899539 h 1667042"/>
                    <a:gd name="connsiteX8" fmla="*/ 1051911 w 1602893"/>
                    <a:gd name="connsiteY8" fmla="*/ 914682 h 1667042"/>
                    <a:gd name="connsiteX9" fmla="*/ 1097255 w 1602893"/>
                    <a:gd name="connsiteY9" fmla="*/ 1056814 h 1667042"/>
                    <a:gd name="connsiteX10" fmla="*/ 1108948 w 1602893"/>
                    <a:gd name="connsiteY10" fmla="*/ 1067074 h 1667042"/>
                    <a:gd name="connsiteX11" fmla="*/ 1397807 w 1602893"/>
                    <a:gd name="connsiteY11" fmla="*/ 900177 h 1667042"/>
                    <a:gd name="connsiteX12" fmla="*/ 1590319 w 1602893"/>
                    <a:gd name="connsiteY12" fmla="*/ 953333 h 1667042"/>
                    <a:gd name="connsiteX13" fmla="*/ 1510970 w 1602893"/>
                    <a:gd name="connsiteY13" fmla="*/ 1136320 h 1667042"/>
                    <a:gd name="connsiteX14" fmla="*/ 1155573 w 1602893"/>
                    <a:gd name="connsiteY14" fmla="*/ 1345488 h 1667042"/>
                    <a:gd name="connsiteX15" fmla="*/ 1139728 w 1602893"/>
                    <a:gd name="connsiteY15" fmla="*/ 1396532 h 1667042"/>
                    <a:gd name="connsiteX16" fmla="*/ 731622 w 1602893"/>
                    <a:gd name="connsiteY16" fmla="*/ 1667042 h 1667042"/>
                    <a:gd name="connsiteX17" fmla="*/ 688759 w 1602893"/>
                    <a:gd name="connsiteY17" fmla="*/ 1667042 h 1667042"/>
                    <a:gd name="connsiteX18" fmla="*/ 245847 w 1602893"/>
                    <a:gd name="connsiteY18" fmla="*/ 1224130 h 1667042"/>
                    <a:gd name="connsiteX19" fmla="*/ 245847 w 1602893"/>
                    <a:gd name="connsiteY19" fmla="*/ 1081255 h 1667042"/>
                    <a:gd name="connsiteX20" fmla="*/ 250890 w 1602893"/>
                    <a:gd name="connsiteY20" fmla="*/ 1031236 h 1667042"/>
                    <a:gd name="connsiteX21" fmla="*/ 11123 w 1602893"/>
                    <a:gd name="connsiteY21" fmla="*/ 615948 h 1667042"/>
                    <a:gd name="connsiteX22" fmla="*/ 41475 w 1602893"/>
                    <a:gd name="connsiteY22" fmla="*/ 502673 h 1667042"/>
                    <a:gd name="connsiteX23" fmla="*/ 72686 w 1602893"/>
                    <a:gd name="connsiteY23" fmla="*/ 492178 h 1667042"/>
                    <a:gd name="connsiteX24" fmla="*/ 154750 w 1602893"/>
                    <a:gd name="connsiteY24" fmla="*/ 533025 h 1667042"/>
                    <a:gd name="connsiteX25" fmla="*/ 343923 w 1602893"/>
                    <a:gd name="connsiteY25" fmla="*/ 860684 h 1667042"/>
                    <a:gd name="connsiteX26" fmla="*/ 369200 w 1602893"/>
                    <a:gd name="connsiteY26" fmla="*/ 839828 h 1667042"/>
                    <a:gd name="connsiteX27" fmla="*/ 215975 w 1602893"/>
                    <a:gd name="connsiteY27" fmla="*/ 267988 h 1667042"/>
                    <a:gd name="connsiteX28" fmla="*/ 292870 w 1602893"/>
                    <a:gd name="connsiteY28" fmla="*/ 134804 h 1667042"/>
                    <a:gd name="connsiteX29" fmla="*/ 335967 w 1602893"/>
                    <a:gd name="connsiteY29" fmla="*/ 132103 h 1667042"/>
                    <a:gd name="connsiteX30" fmla="*/ 426053 w 1602893"/>
                    <a:gd name="connsiteY30" fmla="*/ 211698 h 1667042"/>
                    <a:gd name="connsiteX31" fmla="*/ 578656 w 1602893"/>
                    <a:gd name="connsiteY31" fmla="*/ 781218 h 1667042"/>
                    <a:gd name="connsiteX32" fmla="*/ 614705 w 1602893"/>
                    <a:gd name="connsiteY32" fmla="*/ 781218 h 1667042"/>
                    <a:gd name="connsiteX33" fmla="*/ 614705 w 1602893"/>
                    <a:gd name="connsiteY33" fmla="*/ 108744 h 1667042"/>
                    <a:gd name="connsiteX34" fmla="*/ 723449 w 1602893"/>
                    <a:gd name="connsiteY34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56814 h 1667042"/>
                    <a:gd name="connsiteX10" fmla="*/ 1108948 w 1598802"/>
                    <a:gd name="connsiteY10" fmla="*/ 1067074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55573 w 1598802"/>
                    <a:gd name="connsiteY14" fmla="*/ 1345488 h 1667042"/>
                    <a:gd name="connsiteX15" fmla="*/ 1139728 w 1598802"/>
                    <a:gd name="connsiteY15" fmla="*/ 1396532 h 1667042"/>
                    <a:gd name="connsiteX16" fmla="*/ 731622 w 1598802"/>
                    <a:gd name="connsiteY16" fmla="*/ 1667042 h 1667042"/>
                    <a:gd name="connsiteX17" fmla="*/ 688759 w 1598802"/>
                    <a:gd name="connsiteY17" fmla="*/ 1667042 h 1667042"/>
                    <a:gd name="connsiteX18" fmla="*/ 245847 w 1598802"/>
                    <a:gd name="connsiteY18" fmla="*/ 1224130 h 1667042"/>
                    <a:gd name="connsiteX19" fmla="*/ 245847 w 1598802"/>
                    <a:gd name="connsiteY19" fmla="*/ 1081255 h 1667042"/>
                    <a:gd name="connsiteX20" fmla="*/ 250890 w 1598802"/>
                    <a:gd name="connsiteY20" fmla="*/ 1031236 h 1667042"/>
                    <a:gd name="connsiteX21" fmla="*/ 11123 w 1598802"/>
                    <a:gd name="connsiteY21" fmla="*/ 615948 h 1667042"/>
                    <a:gd name="connsiteX22" fmla="*/ 41475 w 1598802"/>
                    <a:gd name="connsiteY22" fmla="*/ 502673 h 1667042"/>
                    <a:gd name="connsiteX23" fmla="*/ 72686 w 1598802"/>
                    <a:gd name="connsiteY23" fmla="*/ 492178 h 1667042"/>
                    <a:gd name="connsiteX24" fmla="*/ 154750 w 1598802"/>
                    <a:gd name="connsiteY24" fmla="*/ 533025 h 1667042"/>
                    <a:gd name="connsiteX25" fmla="*/ 343923 w 1598802"/>
                    <a:gd name="connsiteY25" fmla="*/ 860684 h 1667042"/>
                    <a:gd name="connsiteX26" fmla="*/ 369200 w 1598802"/>
                    <a:gd name="connsiteY26" fmla="*/ 839828 h 1667042"/>
                    <a:gd name="connsiteX27" fmla="*/ 215975 w 1598802"/>
                    <a:gd name="connsiteY27" fmla="*/ 267988 h 1667042"/>
                    <a:gd name="connsiteX28" fmla="*/ 292870 w 1598802"/>
                    <a:gd name="connsiteY28" fmla="*/ 134804 h 1667042"/>
                    <a:gd name="connsiteX29" fmla="*/ 335967 w 1598802"/>
                    <a:gd name="connsiteY29" fmla="*/ 132103 h 1667042"/>
                    <a:gd name="connsiteX30" fmla="*/ 426053 w 1598802"/>
                    <a:gd name="connsiteY30" fmla="*/ 211698 h 1667042"/>
                    <a:gd name="connsiteX31" fmla="*/ 578656 w 1598802"/>
                    <a:gd name="connsiteY31" fmla="*/ 781218 h 1667042"/>
                    <a:gd name="connsiteX32" fmla="*/ 614705 w 1598802"/>
                    <a:gd name="connsiteY32" fmla="*/ 781218 h 1667042"/>
                    <a:gd name="connsiteX33" fmla="*/ 614705 w 1598802"/>
                    <a:gd name="connsiteY33" fmla="*/ 108744 h 1667042"/>
                    <a:gd name="connsiteX34" fmla="*/ 723449 w 1598802"/>
                    <a:gd name="connsiteY34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56814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55573 w 1598802"/>
                    <a:gd name="connsiteY14" fmla="*/ 1345488 h 1667042"/>
                    <a:gd name="connsiteX15" fmla="*/ 1139728 w 1598802"/>
                    <a:gd name="connsiteY15" fmla="*/ 1396532 h 1667042"/>
                    <a:gd name="connsiteX16" fmla="*/ 731622 w 1598802"/>
                    <a:gd name="connsiteY16" fmla="*/ 1667042 h 1667042"/>
                    <a:gd name="connsiteX17" fmla="*/ 688759 w 1598802"/>
                    <a:gd name="connsiteY17" fmla="*/ 1667042 h 1667042"/>
                    <a:gd name="connsiteX18" fmla="*/ 245847 w 1598802"/>
                    <a:gd name="connsiteY18" fmla="*/ 1224130 h 1667042"/>
                    <a:gd name="connsiteX19" fmla="*/ 245847 w 1598802"/>
                    <a:gd name="connsiteY19" fmla="*/ 1081255 h 1667042"/>
                    <a:gd name="connsiteX20" fmla="*/ 250890 w 1598802"/>
                    <a:gd name="connsiteY20" fmla="*/ 1031236 h 1667042"/>
                    <a:gd name="connsiteX21" fmla="*/ 11123 w 1598802"/>
                    <a:gd name="connsiteY21" fmla="*/ 615948 h 1667042"/>
                    <a:gd name="connsiteX22" fmla="*/ 41475 w 1598802"/>
                    <a:gd name="connsiteY22" fmla="*/ 502673 h 1667042"/>
                    <a:gd name="connsiteX23" fmla="*/ 72686 w 1598802"/>
                    <a:gd name="connsiteY23" fmla="*/ 492178 h 1667042"/>
                    <a:gd name="connsiteX24" fmla="*/ 154750 w 1598802"/>
                    <a:gd name="connsiteY24" fmla="*/ 533025 h 1667042"/>
                    <a:gd name="connsiteX25" fmla="*/ 343923 w 1598802"/>
                    <a:gd name="connsiteY25" fmla="*/ 860684 h 1667042"/>
                    <a:gd name="connsiteX26" fmla="*/ 369200 w 1598802"/>
                    <a:gd name="connsiteY26" fmla="*/ 839828 h 1667042"/>
                    <a:gd name="connsiteX27" fmla="*/ 215975 w 1598802"/>
                    <a:gd name="connsiteY27" fmla="*/ 267988 h 1667042"/>
                    <a:gd name="connsiteX28" fmla="*/ 292870 w 1598802"/>
                    <a:gd name="connsiteY28" fmla="*/ 134804 h 1667042"/>
                    <a:gd name="connsiteX29" fmla="*/ 335967 w 1598802"/>
                    <a:gd name="connsiteY29" fmla="*/ 132103 h 1667042"/>
                    <a:gd name="connsiteX30" fmla="*/ 426053 w 1598802"/>
                    <a:gd name="connsiteY30" fmla="*/ 211698 h 1667042"/>
                    <a:gd name="connsiteX31" fmla="*/ 578656 w 1598802"/>
                    <a:gd name="connsiteY31" fmla="*/ 781218 h 1667042"/>
                    <a:gd name="connsiteX32" fmla="*/ 614705 w 1598802"/>
                    <a:gd name="connsiteY32" fmla="*/ 781218 h 1667042"/>
                    <a:gd name="connsiteX33" fmla="*/ 614705 w 1598802"/>
                    <a:gd name="connsiteY33" fmla="*/ 108744 h 1667042"/>
                    <a:gd name="connsiteX34" fmla="*/ 723449 w 1598802"/>
                    <a:gd name="connsiteY34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56814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55573 w 1598802"/>
                    <a:gd name="connsiteY14" fmla="*/ 1345488 h 1667042"/>
                    <a:gd name="connsiteX15" fmla="*/ 1139728 w 1598802"/>
                    <a:gd name="connsiteY15" fmla="*/ 1396532 h 1667042"/>
                    <a:gd name="connsiteX16" fmla="*/ 731622 w 1598802"/>
                    <a:gd name="connsiteY16" fmla="*/ 1667042 h 1667042"/>
                    <a:gd name="connsiteX17" fmla="*/ 688759 w 1598802"/>
                    <a:gd name="connsiteY17" fmla="*/ 1667042 h 1667042"/>
                    <a:gd name="connsiteX18" fmla="*/ 245847 w 1598802"/>
                    <a:gd name="connsiteY18" fmla="*/ 1224130 h 1667042"/>
                    <a:gd name="connsiteX19" fmla="*/ 245847 w 1598802"/>
                    <a:gd name="connsiteY19" fmla="*/ 1081255 h 1667042"/>
                    <a:gd name="connsiteX20" fmla="*/ 250890 w 1598802"/>
                    <a:gd name="connsiteY20" fmla="*/ 1031236 h 1667042"/>
                    <a:gd name="connsiteX21" fmla="*/ 11123 w 1598802"/>
                    <a:gd name="connsiteY21" fmla="*/ 615948 h 1667042"/>
                    <a:gd name="connsiteX22" fmla="*/ 41475 w 1598802"/>
                    <a:gd name="connsiteY22" fmla="*/ 502673 h 1667042"/>
                    <a:gd name="connsiteX23" fmla="*/ 72686 w 1598802"/>
                    <a:gd name="connsiteY23" fmla="*/ 492178 h 1667042"/>
                    <a:gd name="connsiteX24" fmla="*/ 154750 w 1598802"/>
                    <a:gd name="connsiteY24" fmla="*/ 533025 h 1667042"/>
                    <a:gd name="connsiteX25" fmla="*/ 343923 w 1598802"/>
                    <a:gd name="connsiteY25" fmla="*/ 860684 h 1667042"/>
                    <a:gd name="connsiteX26" fmla="*/ 369200 w 1598802"/>
                    <a:gd name="connsiteY26" fmla="*/ 839828 h 1667042"/>
                    <a:gd name="connsiteX27" fmla="*/ 215975 w 1598802"/>
                    <a:gd name="connsiteY27" fmla="*/ 267988 h 1667042"/>
                    <a:gd name="connsiteX28" fmla="*/ 292870 w 1598802"/>
                    <a:gd name="connsiteY28" fmla="*/ 134804 h 1667042"/>
                    <a:gd name="connsiteX29" fmla="*/ 335967 w 1598802"/>
                    <a:gd name="connsiteY29" fmla="*/ 132103 h 1667042"/>
                    <a:gd name="connsiteX30" fmla="*/ 426053 w 1598802"/>
                    <a:gd name="connsiteY30" fmla="*/ 211698 h 1667042"/>
                    <a:gd name="connsiteX31" fmla="*/ 578656 w 1598802"/>
                    <a:gd name="connsiteY31" fmla="*/ 781218 h 1667042"/>
                    <a:gd name="connsiteX32" fmla="*/ 614705 w 1598802"/>
                    <a:gd name="connsiteY32" fmla="*/ 781218 h 1667042"/>
                    <a:gd name="connsiteX33" fmla="*/ 614705 w 1598802"/>
                    <a:gd name="connsiteY33" fmla="*/ 108744 h 1667042"/>
                    <a:gd name="connsiteX34" fmla="*/ 723449 w 1598802"/>
                    <a:gd name="connsiteY34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56814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39728 w 1598802"/>
                    <a:gd name="connsiteY14" fmla="*/ 1396532 h 1667042"/>
                    <a:gd name="connsiteX15" fmla="*/ 731622 w 1598802"/>
                    <a:gd name="connsiteY15" fmla="*/ 1667042 h 1667042"/>
                    <a:gd name="connsiteX16" fmla="*/ 688759 w 1598802"/>
                    <a:gd name="connsiteY16" fmla="*/ 1667042 h 1667042"/>
                    <a:gd name="connsiteX17" fmla="*/ 245847 w 1598802"/>
                    <a:gd name="connsiteY17" fmla="*/ 1224130 h 1667042"/>
                    <a:gd name="connsiteX18" fmla="*/ 245847 w 1598802"/>
                    <a:gd name="connsiteY18" fmla="*/ 1081255 h 1667042"/>
                    <a:gd name="connsiteX19" fmla="*/ 250890 w 1598802"/>
                    <a:gd name="connsiteY19" fmla="*/ 1031236 h 1667042"/>
                    <a:gd name="connsiteX20" fmla="*/ 11123 w 1598802"/>
                    <a:gd name="connsiteY20" fmla="*/ 615948 h 1667042"/>
                    <a:gd name="connsiteX21" fmla="*/ 41475 w 1598802"/>
                    <a:gd name="connsiteY21" fmla="*/ 502673 h 1667042"/>
                    <a:gd name="connsiteX22" fmla="*/ 72686 w 1598802"/>
                    <a:gd name="connsiteY22" fmla="*/ 492178 h 1667042"/>
                    <a:gd name="connsiteX23" fmla="*/ 154750 w 1598802"/>
                    <a:gd name="connsiteY23" fmla="*/ 533025 h 1667042"/>
                    <a:gd name="connsiteX24" fmla="*/ 343923 w 1598802"/>
                    <a:gd name="connsiteY24" fmla="*/ 860684 h 1667042"/>
                    <a:gd name="connsiteX25" fmla="*/ 369200 w 1598802"/>
                    <a:gd name="connsiteY25" fmla="*/ 839828 h 1667042"/>
                    <a:gd name="connsiteX26" fmla="*/ 215975 w 1598802"/>
                    <a:gd name="connsiteY26" fmla="*/ 267988 h 1667042"/>
                    <a:gd name="connsiteX27" fmla="*/ 292870 w 1598802"/>
                    <a:gd name="connsiteY27" fmla="*/ 134804 h 1667042"/>
                    <a:gd name="connsiteX28" fmla="*/ 335967 w 1598802"/>
                    <a:gd name="connsiteY28" fmla="*/ 132103 h 1667042"/>
                    <a:gd name="connsiteX29" fmla="*/ 426053 w 1598802"/>
                    <a:gd name="connsiteY29" fmla="*/ 211698 h 1667042"/>
                    <a:gd name="connsiteX30" fmla="*/ 578656 w 1598802"/>
                    <a:gd name="connsiteY30" fmla="*/ 781218 h 1667042"/>
                    <a:gd name="connsiteX31" fmla="*/ 614705 w 1598802"/>
                    <a:gd name="connsiteY31" fmla="*/ 781218 h 1667042"/>
                    <a:gd name="connsiteX32" fmla="*/ 614705 w 1598802"/>
                    <a:gd name="connsiteY32" fmla="*/ 108744 h 1667042"/>
                    <a:gd name="connsiteX33" fmla="*/ 723449 w 1598802"/>
                    <a:gd name="connsiteY33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56814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39728 w 1598802"/>
                    <a:gd name="connsiteY14" fmla="*/ 1396532 h 1667042"/>
                    <a:gd name="connsiteX15" fmla="*/ 731622 w 1598802"/>
                    <a:gd name="connsiteY15" fmla="*/ 1667042 h 1667042"/>
                    <a:gd name="connsiteX16" fmla="*/ 688759 w 1598802"/>
                    <a:gd name="connsiteY16" fmla="*/ 1667042 h 1667042"/>
                    <a:gd name="connsiteX17" fmla="*/ 245847 w 1598802"/>
                    <a:gd name="connsiteY17" fmla="*/ 1224130 h 1667042"/>
                    <a:gd name="connsiteX18" fmla="*/ 245847 w 1598802"/>
                    <a:gd name="connsiteY18" fmla="*/ 1081255 h 1667042"/>
                    <a:gd name="connsiteX19" fmla="*/ 250890 w 1598802"/>
                    <a:gd name="connsiteY19" fmla="*/ 1031236 h 1667042"/>
                    <a:gd name="connsiteX20" fmla="*/ 11123 w 1598802"/>
                    <a:gd name="connsiteY20" fmla="*/ 615948 h 1667042"/>
                    <a:gd name="connsiteX21" fmla="*/ 41475 w 1598802"/>
                    <a:gd name="connsiteY21" fmla="*/ 502673 h 1667042"/>
                    <a:gd name="connsiteX22" fmla="*/ 72686 w 1598802"/>
                    <a:gd name="connsiteY22" fmla="*/ 492178 h 1667042"/>
                    <a:gd name="connsiteX23" fmla="*/ 154750 w 1598802"/>
                    <a:gd name="connsiteY23" fmla="*/ 533025 h 1667042"/>
                    <a:gd name="connsiteX24" fmla="*/ 343923 w 1598802"/>
                    <a:gd name="connsiteY24" fmla="*/ 860684 h 1667042"/>
                    <a:gd name="connsiteX25" fmla="*/ 369200 w 1598802"/>
                    <a:gd name="connsiteY25" fmla="*/ 839828 h 1667042"/>
                    <a:gd name="connsiteX26" fmla="*/ 215975 w 1598802"/>
                    <a:gd name="connsiteY26" fmla="*/ 267988 h 1667042"/>
                    <a:gd name="connsiteX27" fmla="*/ 292870 w 1598802"/>
                    <a:gd name="connsiteY27" fmla="*/ 134804 h 1667042"/>
                    <a:gd name="connsiteX28" fmla="*/ 335967 w 1598802"/>
                    <a:gd name="connsiteY28" fmla="*/ 132103 h 1667042"/>
                    <a:gd name="connsiteX29" fmla="*/ 426053 w 1598802"/>
                    <a:gd name="connsiteY29" fmla="*/ 211698 h 1667042"/>
                    <a:gd name="connsiteX30" fmla="*/ 578656 w 1598802"/>
                    <a:gd name="connsiteY30" fmla="*/ 781218 h 1667042"/>
                    <a:gd name="connsiteX31" fmla="*/ 614705 w 1598802"/>
                    <a:gd name="connsiteY31" fmla="*/ 781218 h 1667042"/>
                    <a:gd name="connsiteX32" fmla="*/ 614705 w 1598802"/>
                    <a:gd name="connsiteY32" fmla="*/ 108744 h 1667042"/>
                    <a:gd name="connsiteX33" fmla="*/ 723449 w 1598802"/>
                    <a:gd name="connsiteY33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49671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39728 w 1598802"/>
                    <a:gd name="connsiteY14" fmla="*/ 1396532 h 1667042"/>
                    <a:gd name="connsiteX15" fmla="*/ 731622 w 1598802"/>
                    <a:gd name="connsiteY15" fmla="*/ 1667042 h 1667042"/>
                    <a:gd name="connsiteX16" fmla="*/ 688759 w 1598802"/>
                    <a:gd name="connsiteY16" fmla="*/ 1667042 h 1667042"/>
                    <a:gd name="connsiteX17" fmla="*/ 245847 w 1598802"/>
                    <a:gd name="connsiteY17" fmla="*/ 1224130 h 1667042"/>
                    <a:gd name="connsiteX18" fmla="*/ 245847 w 1598802"/>
                    <a:gd name="connsiteY18" fmla="*/ 1081255 h 1667042"/>
                    <a:gd name="connsiteX19" fmla="*/ 250890 w 1598802"/>
                    <a:gd name="connsiteY19" fmla="*/ 1031236 h 1667042"/>
                    <a:gd name="connsiteX20" fmla="*/ 11123 w 1598802"/>
                    <a:gd name="connsiteY20" fmla="*/ 615948 h 1667042"/>
                    <a:gd name="connsiteX21" fmla="*/ 41475 w 1598802"/>
                    <a:gd name="connsiteY21" fmla="*/ 502673 h 1667042"/>
                    <a:gd name="connsiteX22" fmla="*/ 72686 w 1598802"/>
                    <a:gd name="connsiteY22" fmla="*/ 492178 h 1667042"/>
                    <a:gd name="connsiteX23" fmla="*/ 154750 w 1598802"/>
                    <a:gd name="connsiteY23" fmla="*/ 533025 h 1667042"/>
                    <a:gd name="connsiteX24" fmla="*/ 343923 w 1598802"/>
                    <a:gd name="connsiteY24" fmla="*/ 860684 h 1667042"/>
                    <a:gd name="connsiteX25" fmla="*/ 369200 w 1598802"/>
                    <a:gd name="connsiteY25" fmla="*/ 839828 h 1667042"/>
                    <a:gd name="connsiteX26" fmla="*/ 215975 w 1598802"/>
                    <a:gd name="connsiteY26" fmla="*/ 267988 h 1667042"/>
                    <a:gd name="connsiteX27" fmla="*/ 292870 w 1598802"/>
                    <a:gd name="connsiteY27" fmla="*/ 134804 h 1667042"/>
                    <a:gd name="connsiteX28" fmla="*/ 335967 w 1598802"/>
                    <a:gd name="connsiteY28" fmla="*/ 132103 h 1667042"/>
                    <a:gd name="connsiteX29" fmla="*/ 426053 w 1598802"/>
                    <a:gd name="connsiteY29" fmla="*/ 211698 h 1667042"/>
                    <a:gd name="connsiteX30" fmla="*/ 578656 w 1598802"/>
                    <a:gd name="connsiteY30" fmla="*/ 781218 h 1667042"/>
                    <a:gd name="connsiteX31" fmla="*/ 614705 w 1598802"/>
                    <a:gd name="connsiteY31" fmla="*/ 781218 h 1667042"/>
                    <a:gd name="connsiteX32" fmla="*/ 614705 w 1598802"/>
                    <a:gd name="connsiteY32" fmla="*/ 108744 h 1667042"/>
                    <a:gd name="connsiteX33" fmla="*/ 723449 w 1598802"/>
                    <a:gd name="connsiteY33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49671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39728 w 1598802"/>
                    <a:gd name="connsiteY14" fmla="*/ 1396532 h 1667042"/>
                    <a:gd name="connsiteX15" fmla="*/ 731622 w 1598802"/>
                    <a:gd name="connsiteY15" fmla="*/ 1667042 h 1667042"/>
                    <a:gd name="connsiteX16" fmla="*/ 688759 w 1598802"/>
                    <a:gd name="connsiteY16" fmla="*/ 1667042 h 1667042"/>
                    <a:gd name="connsiteX17" fmla="*/ 245847 w 1598802"/>
                    <a:gd name="connsiteY17" fmla="*/ 1224130 h 1667042"/>
                    <a:gd name="connsiteX18" fmla="*/ 245847 w 1598802"/>
                    <a:gd name="connsiteY18" fmla="*/ 1081255 h 1667042"/>
                    <a:gd name="connsiteX19" fmla="*/ 250890 w 1598802"/>
                    <a:gd name="connsiteY19" fmla="*/ 1031236 h 1667042"/>
                    <a:gd name="connsiteX20" fmla="*/ 11123 w 1598802"/>
                    <a:gd name="connsiteY20" fmla="*/ 615948 h 1667042"/>
                    <a:gd name="connsiteX21" fmla="*/ 41475 w 1598802"/>
                    <a:gd name="connsiteY21" fmla="*/ 502673 h 1667042"/>
                    <a:gd name="connsiteX22" fmla="*/ 72686 w 1598802"/>
                    <a:gd name="connsiteY22" fmla="*/ 492178 h 1667042"/>
                    <a:gd name="connsiteX23" fmla="*/ 154750 w 1598802"/>
                    <a:gd name="connsiteY23" fmla="*/ 533025 h 1667042"/>
                    <a:gd name="connsiteX24" fmla="*/ 343923 w 1598802"/>
                    <a:gd name="connsiteY24" fmla="*/ 860684 h 1667042"/>
                    <a:gd name="connsiteX25" fmla="*/ 369200 w 1598802"/>
                    <a:gd name="connsiteY25" fmla="*/ 839828 h 1667042"/>
                    <a:gd name="connsiteX26" fmla="*/ 215975 w 1598802"/>
                    <a:gd name="connsiteY26" fmla="*/ 267988 h 1667042"/>
                    <a:gd name="connsiteX27" fmla="*/ 292870 w 1598802"/>
                    <a:gd name="connsiteY27" fmla="*/ 134804 h 1667042"/>
                    <a:gd name="connsiteX28" fmla="*/ 335967 w 1598802"/>
                    <a:gd name="connsiteY28" fmla="*/ 132103 h 1667042"/>
                    <a:gd name="connsiteX29" fmla="*/ 426053 w 1598802"/>
                    <a:gd name="connsiteY29" fmla="*/ 211698 h 1667042"/>
                    <a:gd name="connsiteX30" fmla="*/ 578656 w 1598802"/>
                    <a:gd name="connsiteY30" fmla="*/ 781218 h 1667042"/>
                    <a:gd name="connsiteX31" fmla="*/ 614705 w 1598802"/>
                    <a:gd name="connsiteY31" fmla="*/ 781218 h 1667042"/>
                    <a:gd name="connsiteX32" fmla="*/ 614705 w 1598802"/>
                    <a:gd name="connsiteY32" fmla="*/ 108744 h 1667042"/>
                    <a:gd name="connsiteX33" fmla="*/ 723449 w 1598802"/>
                    <a:gd name="connsiteY33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0112 w 1598802"/>
                    <a:gd name="connsiteY9" fmla="*/ 1040146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39728 w 1598802"/>
                    <a:gd name="connsiteY14" fmla="*/ 1396532 h 1667042"/>
                    <a:gd name="connsiteX15" fmla="*/ 731622 w 1598802"/>
                    <a:gd name="connsiteY15" fmla="*/ 1667042 h 1667042"/>
                    <a:gd name="connsiteX16" fmla="*/ 688759 w 1598802"/>
                    <a:gd name="connsiteY16" fmla="*/ 1667042 h 1667042"/>
                    <a:gd name="connsiteX17" fmla="*/ 245847 w 1598802"/>
                    <a:gd name="connsiteY17" fmla="*/ 1224130 h 1667042"/>
                    <a:gd name="connsiteX18" fmla="*/ 245847 w 1598802"/>
                    <a:gd name="connsiteY18" fmla="*/ 1081255 h 1667042"/>
                    <a:gd name="connsiteX19" fmla="*/ 250890 w 1598802"/>
                    <a:gd name="connsiteY19" fmla="*/ 1031236 h 1667042"/>
                    <a:gd name="connsiteX20" fmla="*/ 11123 w 1598802"/>
                    <a:gd name="connsiteY20" fmla="*/ 615948 h 1667042"/>
                    <a:gd name="connsiteX21" fmla="*/ 41475 w 1598802"/>
                    <a:gd name="connsiteY21" fmla="*/ 502673 h 1667042"/>
                    <a:gd name="connsiteX22" fmla="*/ 72686 w 1598802"/>
                    <a:gd name="connsiteY22" fmla="*/ 492178 h 1667042"/>
                    <a:gd name="connsiteX23" fmla="*/ 154750 w 1598802"/>
                    <a:gd name="connsiteY23" fmla="*/ 533025 h 1667042"/>
                    <a:gd name="connsiteX24" fmla="*/ 343923 w 1598802"/>
                    <a:gd name="connsiteY24" fmla="*/ 860684 h 1667042"/>
                    <a:gd name="connsiteX25" fmla="*/ 369200 w 1598802"/>
                    <a:gd name="connsiteY25" fmla="*/ 839828 h 1667042"/>
                    <a:gd name="connsiteX26" fmla="*/ 215975 w 1598802"/>
                    <a:gd name="connsiteY26" fmla="*/ 267988 h 1667042"/>
                    <a:gd name="connsiteX27" fmla="*/ 292870 w 1598802"/>
                    <a:gd name="connsiteY27" fmla="*/ 134804 h 1667042"/>
                    <a:gd name="connsiteX28" fmla="*/ 335967 w 1598802"/>
                    <a:gd name="connsiteY28" fmla="*/ 132103 h 1667042"/>
                    <a:gd name="connsiteX29" fmla="*/ 426053 w 1598802"/>
                    <a:gd name="connsiteY29" fmla="*/ 211698 h 1667042"/>
                    <a:gd name="connsiteX30" fmla="*/ 578656 w 1598802"/>
                    <a:gd name="connsiteY30" fmla="*/ 781218 h 1667042"/>
                    <a:gd name="connsiteX31" fmla="*/ 614705 w 1598802"/>
                    <a:gd name="connsiteY31" fmla="*/ 781218 h 1667042"/>
                    <a:gd name="connsiteX32" fmla="*/ 614705 w 1598802"/>
                    <a:gd name="connsiteY32" fmla="*/ 108744 h 1667042"/>
                    <a:gd name="connsiteX33" fmla="*/ 723449 w 1598802"/>
                    <a:gd name="connsiteY33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1911 w 1598802"/>
                    <a:gd name="connsiteY7" fmla="*/ 914682 h 1667042"/>
                    <a:gd name="connsiteX8" fmla="*/ 1090112 w 1598802"/>
                    <a:gd name="connsiteY8" fmla="*/ 1040146 h 1667042"/>
                    <a:gd name="connsiteX9" fmla="*/ 1156573 w 1598802"/>
                    <a:gd name="connsiteY9" fmla="*/ 1045642 h 1667042"/>
                    <a:gd name="connsiteX10" fmla="*/ 1397807 w 1598802"/>
                    <a:gd name="connsiteY10" fmla="*/ 900177 h 1667042"/>
                    <a:gd name="connsiteX11" fmla="*/ 1585557 w 1598802"/>
                    <a:gd name="connsiteY11" fmla="*/ 950952 h 1667042"/>
                    <a:gd name="connsiteX12" fmla="*/ 1510970 w 1598802"/>
                    <a:gd name="connsiteY12" fmla="*/ 1136320 h 1667042"/>
                    <a:gd name="connsiteX13" fmla="*/ 1139728 w 1598802"/>
                    <a:gd name="connsiteY13" fmla="*/ 1396532 h 1667042"/>
                    <a:gd name="connsiteX14" fmla="*/ 731622 w 1598802"/>
                    <a:gd name="connsiteY14" fmla="*/ 1667042 h 1667042"/>
                    <a:gd name="connsiteX15" fmla="*/ 688759 w 1598802"/>
                    <a:gd name="connsiteY15" fmla="*/ 1667042 h 1667042"/>
                    <a:gd name="connsiteX16" fmla="*/ 245847 w 1598802"/>
                    <a:gd name="connsiteY16" fmla="*/ 1224130 h 1667042"/>
                    <a:gd name="connsiteX17" fmla="*/ 245847 w 1598802"/>
                    <a:gd name="connsiteY17" fmla="*/ 1081255 h 1667042"/>
                    <a:gd name="connsiteX18" fmla="*/ 250890 w 1598802"/>
                    <a:gd name="connsiteY18" fmla="*/ 1031236 h 1667042"/>
                    <a:gd name="connsiteX19" fmla="*/ 11123 w 1598802"/>
                    <a:gd name="connsiteY19" fmla="*/ 615948 h 1667042"/>
                    <a:gd name="connsiteX20" fmla="*/ 41475 w 1598802"/>
                    <a:gd name="connsiteY20" fmla="*/ 502673 h 1667042"/>
                    <a:gd name="connsiteX21" fmla="*/ 72686 w 1598802"/>
                    <a:gd name="connsiteY21" fmla="*/ 492178 h 1667042"/>
                    <a:gd name="connsiteX22" fmla="*/ 154750 w 1598802"/>
                    <a:gd name="connsiteY22" fmla="*/ 533025 h 1667042"/>
                    <a:gd name="connsiteX23" fmla="*/ 343923 w 1598802"/>
                    <a:gd name="connsiteY23" fmla="*/ 860684 h 1667042"/>
                    <a:gd name="connsiteX24" fmla="*/ 369200 w 1598802"/>
                    <a:gd name="connsiteY24" fmla="*/ 839828 h 1667042"/>
                    <a:gd name="connsiteX25" fmla="*/ 215975 w 1598802"/>
                    <a:gd name="connsiteY25" fmla="*/ 267988 h 1667042"/>
                    <a:gd name="connsiteX26" fmla="*/ 292870 w 1598802"/>
                    <a:gd name="connsiteY26" fmla="*/ 134804 h 1667042"/>
                    <a:gd name="connsiteX27" fmla="*/ 335967 w 1598802"/>
                    <a:gd name="connsiteY27" fmla="*/ 132103 h 1667042"/>
                    <a:gd name="connsiteX28" fmla="*/ 426053 w 1598802"/>
                    <a:gd name="connsiteY28" fmla="*/ 211698 h 1667042"/>
                    <a:gd name="connsiteX29" fmla="*/ 578656 w 1598802"/>
                    <a:gd name="connsiteY29" fmla="*/ 781218 h 1667042"/>
                    <a:gd name="connsiteX30" fmla="*/ 614705 w 1598802"/>
                    <a:gd name="connsiteY30" fmla="*/ 781218 h 1667042"/>
                    <a:gd name="connsiteX31" fmla="*/ 614705 w 1598802"/>
                    <a:gd name="connsiteY31" fmla="*/ 108744 h 1667042"/>
                    <a:gd name="connsiteX32" fmla="*/ 723449 w 1598802"/>
                    <a:gd name="connsiteY32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1911 w 1598802"/>
                    <a:gd name="connsiteY7" fmla="*/ 914682 h 1667042"/>
                    <a:gd name="connsiteX8" fmla="*/ 1080587 w 1598802"/>
                    <a:gd name="connsiteY8" fmla="*/ 1030621 h 1667042"/>
                    <a:gd name="connsiteX9" fmla="*/ 1156573 w 1598802"/>
                    <a:gd name="connsiteY9" fmla="*/ 1045642 h 1667042"/>
                    <a:gd name="connsiteX10" fmla="*/ 1397807 w 1598802"/>
                    <a:gd name="connsiteY10" fmla="*/ 900177 h 1667042"/>
                    <a:gd name="connsiteX11" fmla="*/ 1585557 w 1598802"/>
                    <a:gd name="connsiteY11" fmla="*/ 950952 h 1667042"/>
                    <a:gd name="connsiteX12" fmla="*/ 1510970 w 1598802"/>
                    <a:gd name="connsiteY12" fmla="*/ 1136320 h 1667042"/>
                    <a:gd name="connsiteX13" fmla="*/ 1139728 w 1598802"/>
                    <a:gd name="connsiteY13" fmla="*/ 1396532 h 1667042"/>
                    <a:gd name="connsiteX14" fmla="*/ 731622 w 1598802"/>
                    <a:gd name="connsiteY14" fmla="*/ 1667042 h 1667042"/>
                    <a:gd name="connsiteX15" fmla="*/ 688759 w 1598802"/>
                    <a:gd name="connsiteY15" fmla="*/ 1667042 h 1667042"/>
                    <a:gd name="connsiteX16" fmla="*/ 245847 w 1598802"/>
                    <a:gd name="connsiteY16" fmla="*/ 1224130 h 1667042"/>
                    <a:gd name="connsiteX17" fmla="*/ 245847 w 1598802"/>
                    <a:gd name="connsiteY17" fmla="*/ 1081255 h 1667042"/>
                    <a:gd name="connsiteX18" fmla="*/ 250890 w 1598802"/>
                    <a:gd name="connsiteY18" fmla="*/ 1031236 h 1667042"/>
                    <a:gd name="connsiteX19" fmla="*/ 11123 w 1598802"/>
                    <a:gd name="connsiteY19" fmla="*/ 615948 h 1667042"/>
                    <a:gd name="connsiteX20" fmla="*/ 41475 w 1598802"/>
                    <a:gd name="connsiteY20" fmla="*/ 502673 h 1667042"/>
                    <a:gd name="connsiteX21" fmla="*/ 72686 w 1598802"/>
                    <a:gd name="connsiteY21" fmla="*/ 492178 h 1667042"/>
                    <a:gd name="connsiteX22" fmla="*/ 154750 w 1598802"/>
                    <a:gd name="connsiteY22" fmla="*/ 533025 h 1667042"/>
                    <a:gd name="connsiteX23" fmla="*/ 343923 w 1598802"/>
                    <a:gd name="connsiteY23" fmla="*/ 860684 h 1667042"/>
                    <a:gd name="connsiteX24" fmla="*/ 369200 w 1598802"/>
                    <a:gd name="connsiteY24" fmla="*/ 839828 h 1667042"/>
                    <a:gd name="connsiteX25" fmla="*/ 215975 w 1598802"/>
                    <a:gd name="connsiteY25" fmla="*/ 267988 h 1667042"/>
                    <a:gd name="connsiteX26" fmla="*/ 292870 w 1598802"/>
                    <a:gd name="connsiteY26" fmla="*/ 134804 h 1667042"/>
                    <a:gd name="connsiteX27" fmla="*/ 335967 w 1598802"/>
                    <a:gd name="connsiteY27" fmla="*/ 132103 h 1667042"/>
                    <a:gd name="connsiteX28" fmla="*/ 426053 w 1598802"/>
                    <a:gd name="connsiteY28" fmla="*/ 211698 h 1667042"/>
                    <a:gd name="connsiteX29" fmla="*/ 578656 w 1598802"/>
                    <a:gd name="connsiteY29" fmla="*/ 781218 h 1667042"/>
                    <a:gd name="connsiteX30" fmla="*/ 614705 w 1598802"/>
                    <a:gd name="connsiteY30" fmla="*/ 781218 h 1667042"/>
                    <a:gd name="connsiteX31" fmla="*/ 614705 w 1598802"/>
                    <a:gd name="connsiteY31" fmla="*/ 108744 h 1667042"/>
                    <a:gd name="connsiteX32" fmla="*/ 723449 w 1598802"/>
                    <a:gd name="connsiteY32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1911 w 1598802"/>
                    <a:gd name="connsiteY7" fmla="*/ 914682 h 1667042"/>
                    <a:gd name="connsiteX8" fmla="*/ 1068681 w 1598802"/>
                    <a:gd name="connsiteY8" fmla="*/ 1016334 h 1667042"/>
                    <a:gd name="connsiteX9" fmla="*/ 1156573 w 1598802"/>
                    <a:gd name="connsiteY9" fmla="*/ 1045642 h 1667042"/>
                    <a:gd name="connsiteX10" fmla="*/ 1397807 w 1598802"/>
                    <a:gd name="connsiteY10" fmla="*/ 900177 h 1667042"/>
                    <a:gd name="connsiteX11" fmla="*/ 1585557 w 1598802"/>
                    <a:gd name="connsiteY11" fmla="*/ 950952 h 1667042"/>
                    <a:gd name="connsiteX12" fmla="*/ 1510970 w 1598802"/>
                    <a:gd name="connsiteY12" fmla="*/ 1136320 h 1667042"/>
                    <a:gd name="connsiteX13" fmla="*/ 1139728 w 1598802"/>
                    <a:gd name="connsiteY13" fmla="*/ 1396532 h 1667042"/>
                    <a:gd name="connsiteX14" fmla="*/ 731622 w 1598802"/>
                    <a:gd name="connsiteY14" fmla="*/ 1667042 h 1667042"/>
                    <a:gd name="connsiteX15" fmla="*/ 688759 w 1598802"/>
                    <a:gd name="connsiteY15" fmla="*/ 1667042 h 1667042"/>
                    <a:gd name="connsiteX16" fmla="*/ 245847 w 1598802"/>
                    <a:gd name="connsiteY16" fmla="*/ 1224130 h 1667042"/>
                    <a:gd name="connsiteX17" fmla="*/ 245847 w 1598802"/>
                    <a:gd name="connsiteY17" fmla="*/ 1081255 h 1667042"/>
                    <a:gd name="connsiteX18" fmla="*/ 250890 w 1598802"/>
                    <a:gd name="connsiteY18" fmla="*/ 1031236 h 1667042"/>
                    <a:gd name="connsiteX19" fmla="*/ 11123 w 1598802"/>
                    <a:gd name="connsiteY19" fmla="*/ 615948 h 1667042"/>
                    <a:gd name="connsiteX20" fmla="*/ 41475 w 1598802"/>
                    <a:gd name="connsiteY20" fmla="*/ 502673 h 1667042"/>
                    <a:gd name="connsiteX21" fmla="*/ 72686 w 1598802"/>
                    <a:gd name="connsiteY21" fmla="*/ 492178 h 1667042"/>
                    <a:gd name="connsiteX22" fmla="*/ 154750 w 1598802"/>
                    <a:gd name="connsiteY22" fmla="*/ 533025 h 1667042"/>
                    <a:gd name="connsiteX23" fmla="*/ 343923 w 1598802"/>
                    <a:gd name="connsiteY23" fmla="*/ 860684 h 1667042"/>
                    <a:gd name="connsiteX24" fmla="*/ 369200 w 1598802"/>
                    <a:gd name="connsiteY24" fmla="*/ 839828 h 1667042"/>
                    <a:gd name="connsiteX25" fmla="*/ 215975 w 1598802"/>
                    <a:gd name="connsiteY25" fmla="*/ 267988 h 1667042"/>
                    <a:gd name="connsiteX26" fmla="*/ 292870 w 1598802"/>
                    <a:gd name="connsiteY26" fmla="*/ 134804 h 1667042"/>
                    <a:gd name="connsiteX27" fmla="*/ 335967 w 1598802"/>
                    <a:gd name="connsiteY27" fmla="*/ 132103 h 1667042"/>
                    <a:gd name="connsiteX28" fmla="*/ 426053 w 1598802"/>
                    <a:gd name="connsiteY28" fmla="*/ 211698 h 1667042"/>
                    <a:gd name="connsiteX29" fmla="*/ 578656 w 1598802"/>
                    <a:gd name="connsiteY29" fmla="*/ 781218 h 1667042"/>
                    <a:gd name="connsiteX30" fmla="*/ 614705 w 1598802"/>
                    <a:gd name="connsiteY30" fmla="*/ 781218 h 1667042"/>
                    <a:gd name="connsiteX31" fmla="*/ 614705 w 1598802"/>
                    <a:gd name="connsiteY31" fmla="*/ 108744 h 1667042"/>
                    <a:gd name="connsiteX32" fmla="*/ 723449 w 1598802"/>
                    <a:gd name="connsiteY32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1911 w 1598802"/>
                    <a:gd name="connsiteY7" fmla="*/ 914682 h 1667042"/>
                    <a:gd name="connsiteX8" fmla="*/ 1068681 w 1598802"/>
                    <a:gd name="connsiteY8" fmla="*/ 1016334 h 1667042"/>
                    <a:gd name="connsiteX9" fmla="*/ 1180385 w 1598802"/>
                    <a:gd name="connsiteY9" fmla="*/ 1036117 h 1667042"/>
                    <a:gd name="connsiteX10" fmla="*/ 1397807 w 1598802"/>
                    <a:gd name="connsiteY10" fmla="*/ 900177 h 1667042"/>
                    <a:gd name="connsiteX11" fmla="*/ 1585557 w 1598802"/>
                    <a:gd name="connsiteY11" fmla="*/ 950952 h 1667042"/>
                    <a:gd name="connsiteX12" fmla="*/ 1510970 w 1598802"/>
                    <a:gd name="connsiteY12" fmla="*/ 1136320 h 1667042"/>
                    <a:gd name="connsiteX13" fmla="*/ 1139728 w 1598802"/>
                    <a:gd name="connsiteY13" fmla="*/ 1396532 h 1667042"/>
                    <a:gd name="connsiteX14" fmla="*/ 731622 w 1598802"/>
                    <a:gd name="connsiteY14" fmla="*/ 1667042 h 1667042"/>
                    <a:gd name="connsiteX15" fmla="*/ 688759 w 1598802"/>
                    <a:gd name="connsiteY15" fmla="*/ 1667042 h 1667042"/>
                    <a:gd name="connsiteX16" fmla="*/ 245847 w 1598802"/>
                    <a:gd name="connsiteY16" fmla="*/ 1224130 h 1667042"/>
                    <a:gd name="connsiteX17" fmla="*/ 245847 w 1598802"/>
                    <a:gd name="connsiteY17" fmla="*/ 1081255 h 1667042"/>
                    <a:gd name="connsiteX18" fmla="*/ 250890 w 1598802"/>
                    <a:gd name="connsiteY18" fmla="*/ 1031236 h 1667042"/>
                    <a:gd name="connsiteX19" fmla="*/ 11123 w 1598802"/>
                    <a:gd name="connsiteY19" fmla="*/ 615948 h 1667042"/>
                    <a:gd name="connsiteX20" fmla="*/ 41475 w 1598802"/>
                    <a:gd name="connsiteY20" fmla="*/ 502673 h 1667042"/>
                    <a:gd name="connsiteX21" fmla="*/ 72686 w 1598802"/>
                    <a:gd name="connsiteY21" fmla="*/ 492178 h 1667042"/>
                    <a:gd name="connsiteX22" fmla="*/ 154750 w 1598802"/>
                    <a:gd name="connsiteY22" fmla="*/ 533025 h 1667042"/>
                    <a:gd name="connsiteX23" fmla="*/ 343923 w 1598802"/>
                    <a:gd name="connsiteY23" fmla="*/ 860684 h 1667042"/>
                    <a:gd name="connsiteX24" fmla="*/ 369200 w 1598802"/>
                    <a:gd name="connsiteY24" fmla="*/ 839828 h 1667042"/>
                    <a:gd name="connsiteX25" fmla="*/ 215975 w 1598802"/>
                    <a:gd name="connsiteY25" fmla="*/ 267988 h 1667042"/>
                    <a:gd name="connsiteX26" fmla="*/ 292870 w 1598802"/>
                    <a:gd name="connsiteY26" fmla="*/ 134804 h 1667042"/>
                    <a:gd name="connsiteX27" fmla="*/ 335967 w 1598802"/>
                    <a:gd name="connsiteY27" fmla="*/ 132103 h 1667042"/>
                    <a:gd name="connsiteX28" fmla="*/ 426053 w 1598802"/>
                    <a:gd name="connsiteY28" fmla="*/ 211698 h 1667042"/>
                    <a:gd name="connsiteX29" fmla="*/ 578656 w 1598802"/>
                    <a:gd name="connsiteY29" fmla="*/ 781218 h 1667042"/>
                    <a:gd name="connsiteX30" fmla="*/ 614705 w 1598802"/>
                    <a:gd name="connsiteY30" fmla="*/ 781218 h 1667042"/>
                    <a:gd name="connsiteX31" fmla="*/ 614705 w 1598802"/>
                    <a:gd name="connsiteY31" fmla="*/ 108744 h 1667042"/>
                    <a:gd name="connsiteX32" fmla="*/ 723449 w 1598802"/>
                    <a:gd name="connsiteY32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1911 w 1598802"/>
                    <a:gd name="connsiteY7" fmla="*/ 914682 h 1667042"/>
                    <a:gd name="connsiteX8" fmla="*/ 1068681 w 1598802"/>
                    <a:gd name="connsiteY8" fmla="*/ 1016334 h 1667042"/>
                    <a:gd name="connsiteX9" fmla="*/ 1180385 w 1598802"/>
                    <a:gd name="connsiteY9" fmla="*/ 1036117 h 1667042"/>
                    <a:gd name="connsiteX10" fmla="*/ 1397807 w 1598802"/>
                    <a:gd name="connsiteY10" fmla="*/ 900177 h 1667042"/>
                    <a:gd name="connsiteX11" fmla="*/ 1585557 w 1598802"/>
                    <a:gd name="connsiteY11" fmla="*/ 950952 h 1667042"/>
                    <a:gd name="connsiteX12" fmla="*/ 1510970 w 1598802"/>
                    <a:gd name="connsiteY12" fmla="*/ 1136320 h 1667042"/>
                    <a:gd name="connsiteX13" fmla="*/ 1139728 w 1598802"/>
                    <a:gd name="connsiteY13" fmla="*/ 1396532 h 1667042"/>
                    <a:gd name="connsiteX14" fmla="*/ 731622 w 1598802"/>
                    <a:gd name="connsiteY14" fmla="*/ 1667042 h 1667042"/>
                    <a:gd name="connsiteX15" fmla="*/ 688759 w 1598802"/>
                    <a:gd name="connsiteY15" fmla="*/ 1667042 h 1667042"/>
                    <a:gd name="connsiteX16" fmla="*/ 245847 w 1598802"/>
                    <a:gd name="connsiteY16" fmla="*/ 1224130 h 1667042"/>
                    <a:gd name="connsiteX17" fmla="*/ 245847 w 1598802"/>
                    <a:gd name="connsiteY17" fmla="*/ 1081255 h 1667042"/>
                    <a:gd name="connsiteX18" fmla="*/ 250890 w 1598802"/>
                    <a:gd name="connsiteY18" fmla="*/ 1031236 h 1667042"/>
                    <a:gd name="connsiteX19" fmla="*/ 11123 w 1598802"/>
                    <a:gd name="connsiteY19" fmla="*/ 615948 h 1667042"/>
                    <a:gd name="connsiteX20" fmla="*/ 41475 w 1598802"/>
                    <a:gd name="connsiteY20" fmla="*/ 502673 h 1667042"/>
                    <a:gd name="connsiteX21" fmla="*/ 72686 w 1598802"/>
                    <a:gd name="connsiteY21" fmla="*/ 492178 h 1667042"/>
                    <a:gd name="connsiteX22" fmla="*/ 154750 w 1598802"/>
                    <a:gd name="connsiteY22" fmla="*/ 533025 h 1667042"/>
                    <a:gd name="connsiteX23" fmla="*/ 343923 w 1598802"/>
                    <a:gd name="connsiteY23" fmla="*/ 860684 h 1667042"/>
                    <a:gd name="connsiteX24" fmla="*/ 369200 w 1598802"/>
                    <a:gd name="connsiteY24" fmla="*/ 839828 h 1667042"/>
                    <a:gd name="connsiteX25" fmla="*/ 215975 w 1598802"/>
                    <a:gd name="connsiteY25" fmla="*/ 267988 h 1667042"/>
                    <a:gd name="connsiteX26" fmla="*/ 292870 w 1598802"/>
                    <a:gd name="connsiteY26" fmla="*/ 134804 h 1667042"/>
                    <a:gd name="connsiteX27" fmla="*/ 335967 w 1598802"/>
                    <a:gd name="connsiteY27" fmla="*/ 132103 h 1667042"/>
                    <a:gd name="connsiteX28" fmla="*/ 426053 w 1598802"/>
                    <a:gd name="connsiteY28" fmla="*/ 211698 h 1667042"/>
                    <a:gd name="connsiteX29" fmla="*/ 578656 w 1598802"/>
                    <a:gd name="connsiteY29" fmla="*/ 781218 h 1667042"/>
                    <a:gd name="connsiteX30" fmla="*/ 614705 w 1598802"/>
                    <a:gd name="connsiteY30" fmla="*/ 781218 h 1667042"/>
                    <a:gd name="connsiteX31" fmla="*/ 614705 w 1598802"/>
                    <a:gd name="connsiteY31" fmla="*/ 108744 h 1667042"/>
                    <a:gd name="connsiteX32" fmla="*/ 723449 w 1598802"/>
                    <a:gd name="connsiteY32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1911 w 1598802"/>
                    <a:gd name="connsiteY7" fmla="*/ 914682 h 1667042"/>
                    <a:gd name="connsiteX8" fmla="*/ 1068681 w 1598802"/>
                    <a:gd name="connsiteY8" fmla="*/ 1016334 h 1667042"/>
                    <a:gd name="connsiteX9" fmla="*/ 1180385 w 1598802"/>
                    <a:gd name="connsiteY9" fmla="*/ 1036117 h 1667042"/>
                    <a:gd name="connsiteX10" fmla="*/ 1397807 w 1598802"/>
                    <a:gd name="connsiteY10" fmla="*/ 900177 h 1667042"/>
                    <a:gd name="connsiteX11" fmla="*/ 1585557 w 1598802"/>
                    <a:gd name="connsiteY11" fmla="*/ 950952 h 1667042"/>
                    <a:gd name="connsiteX12" fmla="*/ 1510970 w 1598802"/>
                    <a:gd name="connsiteY12" fmla="*/ 1136320 h 1667042"/>
                    <a:gd name="connsiteX13" fmla="*/ 1139728 w 1598802"/>
                    <a:gd name="connsiteY13" fmla="*/ 1396532 h 1667042"/>
                    <a:gd name="connsiteX14" fmla="*/ 731622 w 1598802"/>
                    <a:gd name="connsiteY14" fmla="*/ 1667042 h 1667042"/>
                    <a:gd name="connsiteX15" fmla="*/ 688759 w 1598802"/>
                    <a:gd name="connsiteY15" fmla="*/ 1667042 h 1667042"/>
                    <a:gd name="connsiteX16" fmla="*/ 245847 w 1598802"/>
                    <a:gd name="connsiteY16" fmla="*/ 1224130 h 1667042"/>
                    <a:gd name="connsiteX17" fmla="*/ 245847 w 1598802"/>
                    <a:gd name="connsiteY17" fmla="*/ 1081255 h 1667042"/>
                    <a:gd name="connsiteX18" fmla="*/ 250890 w 1598802"/>
                    <a:gd name="connsiteY18" fmla="*/ 1031236 h 1667042"/>
                    <a:gd name="connsiteX19" fmla="*/ 11123 w 1598802"/>
                    <a:gd name="connsiteY19" fmla="*/ 615948 h 1667042"/>
                    <a:gd name="connsiteX20" fmla="*/ 41475 w 1598802"/>
                    <a:gd name="connsiteY20" fmla="*/ 502673 h 1667042"/>
                    <a:gd name="connsiteX21" fmla="*/ 72686 w 1598802"/>
                    <a:gd name="connsiteY21" fmla="*/ 492178 h 1667042"/>
                    <a:gd name="connsiteX22" fmla="*/ 154750 w 1598802"/>
                    <a:gd name="connsiteY22" fmla="*/ 533025 h 1667042"/>
                    <a:gd name="connsiteX23" fmla="*/ 343923 w 1598802"/>
                    <a:gd name="connsiteY23" fmla="*/ 860684 h 1667042"/>
                    <a:gd name="connsiteX24" fmla="*/ 369200 w 1598802"/>
                    <a:gd name="connsiteY24" fmla="*/ 839828 h 1667042"/>
                    <a:gd name="connsiteX25" fmla="*/ 215975 w 1598802"/>
                    <a:gd name="connsiteY25" fmla="*/ 267988 h 1667042"/>
                    <a:gd name="connsiteX26" fmla="*/ 292870 w 1598802"/>
                    <a:gd name="connsiteY26" fmla="*/ 134804 h 1667042"/>
                    <a:gd name="connsiteX27" fmla="*/ 335967 w 1598802"/>
                    <a:gd name="connsiteY27" fmla="*/ 132103 h 1667042"/>
                    <a:gd name="connsiteX28" fmla="*/ 426053 w 1598802"/>
                    <a:gd name="connsiteY28" fmla="*/ 211698 h 1667042"/>
                    <a:gd name="connsiteX29" fmla="*/ 578656 w 1598802"/>
                    <a:gd name="connsiteY29" fmla="*/ 781218 h 1667042"/>
                    <a:gd name="connsiteX30" fmla="*/ 614705 w 1598802"/>
                    <a:gd name="connsiteY30" fmla="*/ 781218 h 1667042"/>
                    <a:gd name="connsiteX31" fmla="*/ 614705 w 1598802"/>
                    <a:gd name="connsiteY31" fmla="*/ 108744 h 1667042"/>
                    <a:gd name="connsiteX32" fmla="*/ 723449 w 1598802"/>
                    <a:gd name="connsiteY32" fmla="*/ 0 h 1667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598802" h="1667042">
                      <a:moveTo>
                        <a:pt x="723449" y="0"/>
                      </a:moveTo>
                      <a:cubicBezTo>
                        <a:pt x="783507" y="0"/>
                        <a:pt x="832193" y="48686"/>
                        <a:pt x="832193" y="108744"/>
                      </a:cubicBezTo>
                      <a:lnTo>
                        <a:pt x="832193" y="781218"/>
                      </a:lnTo>
                      <a:lnTo>
                        <a:pt x="861235" y="781218"/>
                      </a:lnTo>
                      <a:lnTo>
                        <a:pt x="1013838" y="211697"/>
                      </a:lnTo>
                      <a:cubicBezTo>
                        <a:pt x="1029382" y="153685"/>
                        <a:pt x="1089010" y="119259"/>
                        <a:pt x="1147022" y="134803"/>
                      </a:cubicBezTo>
                      <a:cubicBezTo>
                        <a:pt x="1205034" y="150347"/>
                        <a:pt x="1239460" y="209975"/>
                        <a:pt x="1223916" y="267987"/>
                      </a:cubicBezTo>
                      <a:lnTo>
                        <a:pt x="1051911" y="914682"/>
                      </a:lnTo>
                      <a:cubicBezTo>
                        <a:pt x="1048273" y="968078"/>
                        <a:pt x="1047268" y="972282"/>
                        <a:pt x="1068681" y="1016334"/>
                      </a:cubicBezTo>
                      <a:cubicBezTo>
                        <a:pt x="1090094" y="1060386"/>
                        <a:pt x="1155850" y="1051747"/>
                        <a:pt x="1180385" y="1036117"/>
                      </a:cubicBezTo>
                      <a:lnTo>
                        <a:pt x="1397807" y="900177"/>
                      </a:lnTo>
                      <a:cubicBezTo>
                        <a:pt x="1461043" y="863667"/>
                        <a:pt x="1547646" y="885401"/>
                        <a:pt x="1585557" y="950952"/>
                      </a:cubicBezTo>
                      <a:cubicBezTo>
                        <a:pt x="1623468" y="1016503"/>
                        <a:pt x="1574206" y="1099811"/>
                        <a:pt x="1510970" y="1136320"/>
                      </a:cubicBezTo>
                      <a:lnTo>
                        <a:pt x="1139728" y="1396532"/>
                      </a:lnTo>
                      <a:cubicBezTo>
                        <a:pt x="1072491" y="1555500"/>
                        <a:pt x="915083" y="1667042"/>
                        <a:pt x="731622" y="1667042"/>
                      </a:cubicBezTo>
                      <a:lnTo>
                        <a:pt x="688759" y="1667042"/>
                      </a:lnTo>
                      <a:cubicBezTo>
                        <a:pt x="444145" y="1667042"/>
                        <a:pt x="245847" y="1468744"/>
                        <a:pt x="245847" y="1224130"/>
                      </a:cubicBezTo>
                      <a:lnTo>
                        <a:pt x="245847" y="1081255"/>
                      </a:lnTo>
                      <a:lnTo>
                        <a:pt x="250890" y="1031236"/>
                      </a:lnTo>
                      <a:lnTo>
                        <a:pt x="11123" y="615948"/>
                      </a:lnTo>
                      <a:cubicBezTo>
                        <a:pt x="-11776" y="576287"/>
                        <a:pt x="1813" y="525572"/>
                        <a:pt x="41475" y="502673"/>
                      </a:cubicBezTo>
                      <a:cubicBezTo>
                        <a:pt x="51390" y="496949"/>
                        <a:pt x="61996" y="493505"/>
                        <a:pt x="72686" y="492178"/>
                      </a:cubicBezTo>
                      <a:cubicBezTo>
                        <a:pt x="104755" y="488199"/>
                        <a:pt x="137576" y="503279"/>
                        <a:pt x="154750" y="533025"/>
                      </a:cubicBezTo>
                      <a:lnTo>
                        <a:pt x="343923" y="860684"/>
                      </a:lnTo>
                      <a:lnTo>
                        <a:pt x="369200" y="839828"/>
                      </a:lnTo>
                      <a:lnTo>
                        <a:pt x="215975" y="267988"/>
                      </a:lnTo>
                      <a:cubicBezTo>
                        <a:pt x="200431" y="209976"/>
                        <a:pt x="234857" y="150348"/>
                        <a:pt x="292870" y="134804"/>
                      </a:cubicBezTo>
                      <a:cubicBezTo>
                        <a:pt x="307373" y="130918"/>
                        <a:pt x="321977" y="130155"/>
                        <a:pt x="335967" y="132103"/>
                      </a:cubicBezTo>
                      <a:cubicBezTo>
                        <a:pt x="377940" y="137947"/>
                        <a:pt x="414395" y="168189"/>
                        <a:pt x="426053" y="211698"/>
                      </a:cubicBezTo>
                      <a:lnTo>
                        <a:pt x="578656" y="781218"/>
                      </a:lnTo>
                      <a:lnTo>
                        <a:pt x="614705" y="781218"/>
                      </a:lnTo>
                      <a:lnTo>
                        <a:pt x="614705" y="108744"/>
                      </a:lnTo>
                      <a:cubicBezTo>
                        <a:pt x="614705" y="48686"/>
                        <a:pt x="663391" y="0"/>
                        <a:pt x="72344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77" name="台形 876">
                  <a:extLst>
                    <a:ext uri="{FF2B5EF4-FFF2-40B4-BE49-F238E27FC236}">
                      <a16:creationId xmlns:a16="http://schemas.microsoft.com/office/drawing/2014/main" id="{BDA7D2C4-C101-48D2-97D3-9A39BBADFD7D}"/>
                    </a:ext>
                  </a:extLst>
                </p:cNvPr>
                <p:cNvSpPr/>
                <p:nvPr/>
              </p:nvSpPr>
              <p:spPr>
                <a:xfrm rot="1800000">
                  <a:off x="2977018" y="3403195"/>
                  <a:ext cx="324945" cy="728999"/>
                </a:xfrm>
                <a:prstGeom prst="trapezoid">
                  <a:avLst/>
                </a:prstGeom>
                <a:solidFill>
                  <a:srgbClr val="FF9999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835" name="グループ化 834">
                <a:extLst>
                  <a:ext uri="{FF2B5EF4-FFF2-40B4-BE49-F238E27FC236}">
                    <a16:creationId xmlns:a16="http://schemas.microsoft.com/office/drawing/2014/main" id="{0568617A-47B7-4DD6-9DC0-869E1E0F398F}"/>
                  </a:ext>
                </a:extLst>
              </p:cNvPr>
              <p:cNvGrpSpPr/>
              <p:nvPr/>
            </p:nvGrpSpPr>
            <p:grpSpPr>
              <a:xfrm flipH="1">
                <a:off x="4059613" y="3677196"/>
                <a:ext cx="573188" cy="899730"/>
                <a:chOff x="2665951" y="3403195"/>
                <a:chExt cx="636012" cy="998344"/>
              </a:xfrm>
            </p:grpSpPr>
            <p:sp>
              <p:nvSpPr>
                <p:cNvPr id="874" name="フリーフォーム: 図形 873">
                  <a:extLst>
                    <a:ext uri="{FF2B5EF4-FFF2-40B4-BE49-F238E27FC236}">
                      <a16:creationId xmlns:a16="http://schemas.microsoft.com/office/drawing/2014/main" id="{DA27C7DA-5304-4506-AD65-C6EC673BB8DD}"/>
                    </a:ext>
                  </a:extLst>
                </p:cNvPr>
                <p:cNvSpPr/>
                <p:nvPr/>
              </p:nvSpPr>
              <p:spPr>
                <a:xfrm rot="13500000" flipH="1">
                  <a:off x="2674632" y="3986061"/>
                  <a:ext cx="406797" cy="424160"/>
                </a:xfrm>
                <a:custGeom>
                  <a:avLst/>
                  <a:gdLst>
                    <a:gd name="connsiteX0" fmla="*/ 723449 w 1674729"/>
                    <a:gd name="connsiteY0" fmla="*/ 0 h 1667042"/>
                    <a:gd name="connsiteX1" fmla="*/ 832193 w 1674729"/>
                    <a:gd name="connsiteY1" fmla="*/ 108744 h 1667042"/>
                    <a:gd name="connsiteX2" fmla="*/ 832193 w 1674729"/>
                    <a:gd name="connsiteY2" fmla="*/ 781218 h 1667042"/>
                    <a:gd name="connsiteX3" fmla="*/ 861235 w 1674729"/>
                    <a:gd name="connsiteY3" fmla="*/ 781218 h 1667042"/>
                    <a:gd name="connsiteX4" fmla="*/ 1013838 w 1674729"/>
                    <a:gd name="connsiteY4" fmla="*/ 211697 h 1667042"/>
                    <a:gd name="connsiteX5" fmla="*/ 1147022 w 1674729"/>
                    <a:gd name="connsiteY5" fmla="*/ 134803 h 1667042"/>
                    <a:gd name="connsiteX6" fmla="*/ 1223916 w 1674729"/>
                    <a:gd name="connsiteY6" fmla="*/ 267987 h 1667042"/>
                    <a:gd name="connsiteX7" fmla="*/ 1054692 w 1674729"/>
                    <a:gd name="connsiteY7" fmla="*/ 899539 h 1667042"/>
                    <a:gd name="connsiteX8" fmla="*/ 1051911 w 1674729"/>
                    <a:gd name="connsiteY8" fmla="*/ 914682 h 1667042"/>
                    <a:gd name="connsiteX9" fmla="*/ 1097255 w 1674729"/>
                    <a:gd name="connsiteY9" fmla="*/ 1056814 h 1667042"/>
                    <a:gd name="connsiteX10" fmla="*/ 1108948 w 1674729"/>
                    <a:gd name="connsiteY10" fmla="*/ 1067074 h 1667042"/>
                    <a:gd name="connsiteX11" fmla="*/ 1476388 w 1674729"/>
                    <a:gd name="connsiteY11" fmla="*/ 854933 h 1667042"/>
                    <a:gd name="connsiteX12" fmla="*/ 1656994 w 1674729"/>
                    <a:gd name="connsiteY12" fmla="*/ 903326 h 1667042"/>
                    <a:gd name="connsiteX13" fmla="*/ 1608601 w 1674729"/>
                    <a:gd name="connsiteY13" fmla="*/ 1083932 h 1667042"/>
                    <a:gd name="connsiteX14" fmla="*/ 1155573 w 1674729"/>
                    <a:gd name="connsiteY14" fmla="*/ 1345488 h 1667042"/>
                    <a:gd name="connsiteX15" fmla="*/ 1139728 w 1674729"/>
                    <a:gd name="connsiteY15" fmla="*/ 1396532 h 1667042"/>
                    <a:gd name="connsiteX16" fmla="*/ 731622 w 1674729"/>
                    <a:gd name="connsiteY16" fmla="*/ 1667042 h 1667042"/>
                    <a:gd name="connsiteX17" fmla="*/ 688759 w 1674729"/>
                    <a:gd name="connsiteY17" fmla="*/ 1667042 h 1667042"/>
                    <a:gd name="connsiteX18" fmla="*/ 245847 w 1674729"/>
                    <a:gd name="connsiteY18" fmla="*/ 1224130 h 1667042"/>
                    <a:gd name="connsiteX19" fmla="*/ 245847 w 1674729"/>
                    <a:gd name="connsiteY19" fmla="*/ 1081255 h 1667042"/>
                    <a:gd name="connsiteX20" fmla="*/ 250890 w 1674729"/>
                    <a:gd name="connsiteY20" fmla="*/ 1031236 h 1667042"/>
                    <a:gd name="connsiteX21" fmla="*/ 11123 w 1674729"/>
                    <a:gd name="connsiteY21" fmla="*/ 615948 h 1667042"/>
                    <a:gd name="connsiteX22" fmla="*/ 41475 w 1674729"/>
                    <a:gd name="connsiteY22" fmla="*/ 502673 h 1667042"/>
                    <a:gd name="connsiteX23" fmla="*/ 72686 w 1674729"/>
                    <a:gd name="connsiteY23" fmla="*/ 492178 h 1667042"/>
                    <a:gd name="connsiteX24" fmla="*/ 154750 w 1674729"/>
                    <a:gd name="connsiteY24" fmla="*/ 533025 h 1667042"/>
                    <a:gd name="connsiteX25" fmla="*/ 343923 w 1674729"/>
                    <a:gd name="connsiteY25" fmla="*/ 860684 h 1667042"/>
                    <a:gd name="connsiteX26" fmla="*/ 369200 w 1674729"/>
                    <a:gd name="connsiteY26" fmla="*/ 839828 h 1667042"/>
                    <a:gd name="connsiteX27" fmla="*/ 215975 w 1674729"/>
                    <a:gd name="connsiteY27" fmla="*/ 267988 h 1667042"/>
                    <a:gd name="connsiteX28" fmla="*/ 292870 w 1674729"/>
                    <a:gd name="connsiteY28" fmla="*/ 134804 h 1667042"/>
                    <a:gd name="connsiteX29" fmla="*/ 335967 w 1674729"/>
                    <a:gd name="connsiteY29" fmla="*/ 132103 h 1667042"/>
                    <a:gd name="connsiteX30" fmla="*/ 426053 w 1674729"/>
                    <a:gd name="connsiteY30" fmla="*/ 211698 h 1667042"/>
                    <a:gd name="connsiteX31" fmla="*/ 578656 w 1674729"/>
                    <a:gd name="connsiteY31" fmla="*/ 781218 h 1667042"/>
                    <a:gd name="connsiteX32" fmla="*/ 614705 w 1674729"/>
                    <a:gd name="connsiteY32" fmla="*/ 781218 h 1667042"/>
                    <a:gd name="connsiteX33" fmla="*/ 614705 w 1674729"/>
                    <a:gd name="connsiteY33" fmla="*/ 108744 h 1667042"/>
                    <a:gd name="connsiteX34" fmla="*/ 723449 w 1674729"/>
                    <a:gd name="connsiteY34" fmla="*/ 0 h 1667042"/>
                    <a:gd name="connsiteX0" fmla="*/ 723449 w 1674117"/>
                    <a:gd name="connsiteY0" fmla="*/ 0 h 1667042"/>
                    <a:gd name="connsiteX1" fmla="*/ 832193 w 1674117"/>
                    <a:gd name="connsiteY1" fmla="*/ 108744 h 1667042"/>
                    <a:gd name="connsiteX2" fmla="*/ 832193 w 1674117"/>
                    <a:gd name="connsiteY2" fmla="*/ 781218 h 1667042"/>
                    <a:gd name="connsiteX3" fmla="*/ 861235 w 1674117"/>
                    <a:gd name="connsiteY3" fmla="*/ 781218 h 1667042"/>
                    <a:gd name="connsiteX4" fmla="*/ 1013838 w 1674117"/>
                    <a:gd name="connsiteY4" fmla="*/ 211697 h 1667042"/>
                    <a:gd name="connsiteX5" fmla="*/ 1147022 w 1674117"/>
                    <a:gd name="connsiteY5" fmla="*/ 134803 h 1667042"/>
                    <a:gd name="connsiteX6" fmla="*/ 1223916 w 1674117"/>
                    <a:gd name="connsiteY6" fmla="*/ 267987 h 1667042"/>
                    <a:gd name="connsiteX7" fmla="*/ 1054692 w 1674117"/>
                    <a:gd name="connsiteY7" fmla="*/ 899539 h 1667042"/>
                    <a:gd name="connsiteX8" fmla="*/ 1051911 w 1674117"/>
                    <a:gd name="connsiteY8" fmla="*/ 914682 h 1667042"/>
                    <a:gd name="connsiteX9" fmla="*/ 1097255 w 1674117"/>
                    <a:gd name="connsiteY9" fmla="*/ 1056814 h 1667042"/>
                    <a:gd name="connsiteX10" fmla="*/ 1108948 w 1674117"/>
                    <a:gd name="connsiteY10" fmla="*/ 1067074 h 1667042"/>
                    <a:gd name="connsiteX11" fmla="*/ 1397807 w 1674117"/>
                    <a:gd name="connsiteY11" fmla="*/ 900177 h 1667042"/>
                    <a:gd name="connsiteX12" fmla="*/ 1656994 w 1674117"/>
                    <a:gd name="connsiteY12" fmla="*/ 903326 h 1667042"/>
                    <a:gd name="connsiteX13" fmla="*/ 1608601 w 1674117"/>
                    <a:gd name="connsiteY13" fmla="*/ 1083932 h 1667042"/>
                    <a:gd name="connsiteX14" fmla="*/ 1155573 w 1674117"/>
                    <a:gd name="connsiteY14" fmla="*/ 1345488 h 1667042"/>
                    <a:gd name="connsiteX15" fmla="*/ 1139728 w 1674117"/>
                    <a:gd name="connsiteY15" fmla="*/ 1396532 h 1667042"/>
                    <a:gd name="connsiteX16" fmla="*/ 731622 w 1674117"/>
                    <a:gd name="connsiteY16" fmla="*/ 1667042 h 1667042"/>
                    <a:gd name="connsiteX17" fmla="*/ 688759 w 1674117"/>
                    <a:gd name="connsiteY17" fmla="*/ 1667042 h 1667042"/>
                    <a:gd name="connsiteX18" fmla="*/ 245847 w 1674117"/>
                    <a:gd name="connsiteY18" fmla="*/ 1224130 h 1667042"/>
                    <a:gd name="connsiteX19" fmla="*/ 245847 w 1674117"/>
                    <a:gd name="connsiteY19" fmla="*/ 1081255 h 1667042"/>
                    <a:gd name="connsiteX20" fmla="*/ 250890 w 1674117"/>
                    <a:gd name="connsiteY20" fmla="*/ 1031236 h 1667042"/>
                    <a:gd name="connsiteX21" fmla="*/ 11123 w 1674117"/>
                    <a:gd name="connsiteY21" fmla="*/ 615948 h 1667042"/>
                    <a:gd name="connsiteX22" fmla="*/ 41475 w 1674117"/>
                    <a:gd name="connsiteY22" fmla="*/ 502673 h 1667042"/>
                    <a:gd name="connsiteX23" fmla="*/ 72686 w 1674117"/>
                    <a:gd name="connsiteY23" fmla="*/ 492178 h 1667042"/>
                    <a:gd name="connsiteX24" fmla="*/ 154750 w 1674117"/>
                    <a:gd name="connsiteY24" fmla="*/ 533025 h 1667042"/>
                    <a:gd name="connsiteX25" fmla="*/ 343923 w 1674117"/>
                    <a:gd name="connsiteY25" fmla="*/ 860684 h 1667042"/>
                    <a:gd name="connsiteX26" fmla="*/ 369200 w 1674117"/>
                    <a:gd name="connsiteY26" fmla="*/ 839828 h 1667042"/>
                    <a:gd name="connsiteX27" fmla="*/ 215975 w 1674117"/>
                    <a:gd name="connsiteY27" fmla="*/ 267988 h 1667042"/>
                    <a:gd name="connsiteX28" fmla="*/ 292870 w 1674117"/>
                    <a:gd name="connsiteY28" fmla="*/ 134804 h 1667042"/>
                    <a:gd name="connsiteX29" fmla="*/ 335967 w 1674117"/>
                    <a:gd name="connsiteY29" fmla="*/ 132103 h 1667042"/>
                    <a:gd name="connsiteX30" fmla="*/ 426053 w 1674117"/>
                    <a:gd name="connsiteY30" fmla="*/ 211698 h 1667042"/>
                    <a:gd name="connsiteX31" fmla="*/ 578656 w 1674117"/>
                    <a:gd name="connsiteY31" fmla="*/ 781218 h 1667042"/>
                    <a:gd name="connsiteX32" fmla="*/ 614705 w 1674117"/>
                    <a:gd name="connsiteY32" fmla="*/ 781218 h 1667042"/>
                    <a:gd name="connsiteX33" fmla="*/ 614705 w 1674117"/>
                    <a:gd name="connsiteY33" fmla="*/ 108744 h 1667042"/>
                    <a:gd name="connsiteX34" fmla="*/ 723449 w 1674117"/>
                    <a:gd name="connsiteY34" fmla="*/ 0 h 1667042"/>
                    <a:gd name="connsiteX0" fmla="*/ 723449 w 1659290"/>
                    <a:gd name="connsiteY0" fmla="*/ 0 h 1667042"/>
                    <a:gd name="connsiteX1" fmla="*/ 832193 w 1659290"/>
                    <a:gd name="connsiteY1" fmla="*/ 108744 h 1667042"/>
                    <a:gd name="connsiteX2" fmla="*/ 832193 w 1659290"/>
                    <a:gd name="connsiteY2" fmla="*/ 781218 h 1667042"/>
                    <a:gd name="connsiteX3" fmla="*/ 861235 w 1659290"/>
                    <a:gd name="connsiteY3" fmla="*/ 781218 h 1667042"/>
                    <a:gd name="connsiteX4" fmla="*/ 1013838 w 1659290"/>
                    <a:gd name="connsiteY4" fmla="*/ 211697 h 1667042"/>
                    <a:gd name="connsiteX5" fmla="*/ 1147022 w 1659290"/>
                    <a:gd name="connsiteY5" fmla="*/ 134803 h 1667042"/>
                    <a:gd name="connsiteX6" fmla="*/ 1223916 w 1659290"/>
                    <a:gd name="connsiteY6" fmla="*/ 267987 h 1667042"/>
                    <a:gd name="connsiteX7" fmla="*/ 1054692 w 1659290"/>
                    <a:gd name="connsiteY7" fmla="*/ 899539 h 1667042"/>
                    <a:gd name="connsiteX8" fmla="*/ 1051911 w 1659290"/>
                    <a:gd name="connsiteY8" fmla="*/ 914682 h 1667042"/>
                    <a:gd name="connsiteX9" fmla="*/ 1097255 w 1659290"/>
                    <a:gd name="connsiteY9" fmla="*/ 1056814 h 1667042"/>
                    <a:gd name="connsiteX10" fmla="*/ 1108948 w 1659290"/>
                    <a:gd name="connsiteY10" fmla="*/ 1067074 h 1667042"/>
                    <a:gd name="connsiteX11" fmla="*/ 1397807 w 1659290"/>
                    <a:gd name="connsiteY11" fmla="*/ 900177 h 1667042"/>
                    <a:gd name="connsiteX12" fmla="*/ 1656994 w 1659290"/>
                    <a:gd name="connsiteY12" fmla="*/ 903326 h 1667042"/>
                    <a:gd name="connsiteX13" fmla="*/ 1510970 w 1659290"/>
                    <a:gd name="connsiteY13" fmla="*/ 1136320 h 1667042"/>
                    <a:gd name="connsiteX14" fmla="*/ 1155573 w 1659290"/>
                    <a:gd name="connsiteY14" fmla="*/ 1345488 h 1667042"/>
                    <a:gd name="connsiteX15" fmla="*/ 1139728 w 1659290"/>
                    <a:gd name="connsiteY15" fmla="*/ 1396532 h 1667042"/>
                    <a:gd name="connsiteX16" fmla="*/ 731622 w 1659290"/>
                    <a:gd name="connsiteY16" fmla="*/ 1667042 h 1667042"/>
                    <a:gd name="connsiteX17" fmla="*/ 688759 w 1659290"/>
                    <a:gd name="connsiteY17" fmla="*/ 1667042 h 1667042"/>
                    <a:gd name="connsiteX18" fmla="*/ 245847 w 1659290"/>
                    <a:gd name="connsiteY18" fmla="*/ 1224130 h 1667042"/>
                    <a:gd name="connsiteX19" fmla="*/ 245847 w 1659290"/>
                    <a:gd name="connsiteY19" fmla="*/ 1081255 h 1667042"/>
                    <a:gd name="connsiteX20" fmla="*/ 250890 w 1659290"/>
                    <a:gd name="connsiteY20" fmla="*/ 1031236 h 1667042"/>
                    <a:gd name="connsiteX21" fmla="*/ 11123 w 1659290"/>
                    <a:gd name="connsiteY21" fmla="*/ 615948 h 1667042"/>
                    <a:gd name="connsiteX22" fmla="*/ 41475 w 1659290"/>
                    <a:gd name="connsiteY22" fmla="*/ 502673 h 1667042"/>
                    <a:gd name="connsiteX23" fmla="*/ 72686 w 1659290"/>
                    <a:gd name="connsiteY23" fmla="*/ 492178 h 1667042"/>
                    <a:gd name="connsiteX24" fmla="*/ 154750 w 1659290"/>
                    <a:gd name="connsiteY24" fmla="*/ 533025 h 1667042"/>
                    <a:gd name="connsiteX25" fmla="*/ 343923 w 1659290"/>
                    <a:gd name="connsiteY25" fmla="*/ 860684 h 1667042"/>
                    <a:gd name="connsiteX26" fmla="*/ 369200 w 1659290"/>
                    <a:gd name="connsiteY26" fmla="*/ 839828 h 1667042"/>
                    <a:gd name="connsiteX27" fmla="*/ 215975 w 1659290"/>
                    <a:gd name="connsiteY27" fmla="*/ 267988 h 1667042"/>
                    <a:gd name="connsiteX28" fmla="*/ 292870 w 1659290"/>
                    <a:gd name="connsiteY28" fmla="*/ 134804 h 1667042"/>
                    <a:gd name="connsiteX29" fmla="*/ 335967 w 1659290"/>
                    <a:gd name="connsiteY29" fmla="*/ 132103 h 1667042"/>
                    <a:gd name="connsiteX30" fmla="*/ 426053 w 1659290"/>
                    <a:gd name="connsiteY30" fmla="*/ 211698 h 1667042"/>
                    <a:gd name="connsiteX31" fmla="*/ 578656 w 1659290"/>
                    <a:gd name="connsiteY31" fmla="*/ 781218 h 1667042"/>
                    <a:gd name="connsiteX32" fmla="*/ 614705 w 1659290"/>
                    <a:gd name="connsiteY32" fmla="*/ 781218 h 1667042"/>
                    <a:gd name="connsiteX33" fmla="*/ 614705 w 1659290"/>
                    <a:gd name="connsiteY33" fmla="*/ 108744 h 1667042"/>
                    <a:gd name="connsiteX34" fmla="*/ 723449 w 1659290"/>
                    <a:gd name="connsiteY34" fmla="*/ 0 h 1667042"/>
                    <a:gd name="connsiteX0" fmla="*/ 723449 w 1593259"/>
                    <a:gd name="connsiteY0" fmla="*/ 0 h 1667042"/>
                    <a:gd name="connsiteX1" fmla="*/ 832193 w 1593259"/>
                    <a:gd name="connsiteY1" fmla="*/ 108744 h 1667042"/>
                    <a:gd name="connsiteX2" fmla="*/ 832193 w 1593259"/>
                    <a:gd name="connsiteY2" fmla="*/ 781218 h 1667042"/>
                    <a:gd name="connsiteX3" fmla="*/ 861235 w 1593259"/>
                    <a:gd name="connsiteY3" fmla="*/ 781218 h 1667042"/>
                    <a:gd name="connsiteX4" fmla="*/ 1013838 w 1593259"/>
                    <a:gd name="connsiteY4" fmla="*/ 211697 h 1667042"/>
                    <a:gd name="connsiteX5" fmla="*/ 1147022 w 1593259"/>
                    <a:gd name="connsiteY5" fmla="*/ 134803 h 1667042"/>
                    <a:gd name="connsiteX6" fmla="*/ 1223916 w 1593259"/>
                    <a:gd name="connsiteY6" fmla="*/ 267987 h 1667042"/>
                    <a:gd name="connsiteX7" fmla="*/ 1054692 w 1593259"/>
                    <a:gd name="connsiteY7" fmla="*/ 899539 h 1667042"/>
                    <a:gd name="connsiteX8" fmla="*/ 1051911 w 1593259"/>
                    <a:gd name="connsiteY8" fmla="*/ 914682 h 1667042"/>
                    <a:gd name="connsiteX9" fmla="*/ 1097255 w 1593259"/>
                    <a:gd name="connsiteY9" fmla="*/ 1056814 h 1667042"/>
                    <a:gd name="connsiteX10" fmla="*/ 1108948 w 1593259"/>
                    <a:gd name="connsiteY10" fmla="*/ 1067074 h 1667042"/>
                    <a:gd name="connsiteX11" fmla="*/ 1397807 w 1593259"/>
                    <a:gd name="connsiteY11" fmla="*/ 900177 h 1667042"/>
                    <a:gd name="connsiteX12" fmla="*/ 1587938 w 1593259"/>
                    <a:gd name="connsiteY12" fmla="*/ 946189 h 1667042"/>
                    <a:gd name="connsiteX13" fmla="*/ 1510970 w 1593259"/>
                    <a:gd name="connsiteY13" fmla="*/ 1136320 h 1667042"/>
                    <a:gd name="connsiteX14" fmla="*/ 1155573 w 1593259"/>
                    <a:gd name="connsiteY14" fmla="*/ 1345488 h 1667042"/>
                    <a:gd name="connsiteX15" fmla="*/ 1139728 w 1593259"/>
                    <a:gd name="connsiteY15" fmla="*/ 1396532 h 1667042"/>
                    <a:gd name="connsiteX16" fmla="*/ 731622 w 1593259"/>
                    <a:gd name="connsiteY16" fmla="*/ 1667042 h 1667042"/>
                    <a:gd name="connsiteX17" fmla="*/ 688759 w 1593259"/>
                    <a:gd name="connsiteY17" fmla="*/ 1667042 h 1667042"/>
                    <a:gd name="connsiteX18" fmla="*/ 245847 w 1593259"/>
                    <a:gd name="connsiteY18" fmla="*/ 1224130 h 1667042"/>
                    <a:gd name="connsiteX19" fmla="*/ 245847 w 1593259"/>
                    <a:gd name="connsiteY19" fmla="*/ 1081255 h 1667042"/>
                    <a:gd name="connsiteX20" fmla="*/ 250890 w 1593259"/>
                    <a:gd name="connsiteY20" fmla="*/ 1031236 h 1667042"/>
                    <a:gd name="connsiteX21" fmla="*/ 11123 w 1593259"/>
                    <a:gd name="connsiteY21" fmla="*/ 615948 h 1667042"/>
                    <a:gd name="connsiteX22" fmla="*/ 41475 w 1593259"/>
                    <a:gd name="connsiteY22" fmla="*/ 502673 h 1667042"/>
                    <a:gd name="connsiteX23" fmla="*/ 72686 w 1593259"/>
                    <a:gd name="connsiteY23" fmla="*/ 492178 h 1667042"/>
                    <a:gd name="connsiteX24" fmla="*/ 154750 w 1593259"/>
                    <a:gd name="connsiteY24" fmla="*/ 533025 h 1667042"/>
                    <a:gd name="connsiteX25" fmla="*/ 343923 w 1593259"/>
                    <a:gd name="connsiteY25" fmla="*/ 860684 h 1667042"/>
                    <a:gd name="connsiteX26" fmla="*/ 369200 w 1593259"/>
                    <a:gd name="connsiteY26" fmla="*/ 839828 h 1667042"/>
                    <a:gd name="connsiteX27" fmla="*/ 215975 w 1593259"/>
                    <a:gd name="connsiteY27" fmla="*/ 267988 h 1667042"/>
                    <a:gd name="connsiteX28" fmla="*/ 292870 w 1593259"/>
                    <a:gd name="connsiteY28" fmla="*/ 134804 h 1667042"/>
                    <a:gd name="connsiteX29" fmla="*/ 335967 w 1593259"/>
                    <a:gd name="connsiteY29" fmla="*/ 132103 h 1667042"/>
                    <a:gd name="connsiteX30" fmla="*/ 426053 w 1593259"/>
                    <a:gd name="connsiteY30" fmla="*/ 211698 h 1667042"/>
                    <a:gd name="connsiteX31" fmla="*/ 578656 w 1593259"/>
                    <a:gd name="connsiteY31" fmla="*/ 781218 h 1667042"/>
                    <a:gd name="connsiteX32" fmla="*/ 614705 w 1593259"/>
                    <a:gd name="connsiteY32" fmla="*/ 781218 h 1667042"/>
                    <a:gd name="connsiteX33" fmla="*/ 614705 w 1593259"/>
                    <a:gd name="connsiteY33" fmla="*/ 108744 h 1667042"/>
                    <a:gd name="connsiteX34" fmla="*/ 723449 w 1593259"/>
                    <a:gd name="connsiteY34" fmla="*/ 0 h 1667042"/>
                    <a:gd name="connsiteX0" fmla="*/ 723449 w 1594161"/>
                    <a:gd name="connsiteY0" fmla="*/ 0 h 1667042"/>
                    <a:gd name="connsiteX1" fmla="*/ 832193 w 1594161"/>
                    <a:gd name="connsiteY1" fmla="*/ 108744 h 1667042"/>
                    <a:gd name="connsiteX2" fmla="*/ 832193 w 1594161"/>
                    <a:gd name="connsiteY2" fmla="*/ 781218 h 1667042"/>
                    <a:gd name="connsiteX3" fmla="*/ 861235 w 1594161"/>
                    <a:gd name="connsiteY3" fmla="*/ 781218 h 1667042"/>
                    <a:gd name="connsiteX4" fmla="*/ 1013838 w 1594161"/>
                    <a:gd name="connsiteY4" fmla="*/ 211697 h 1667042"/>
                    <a:gd name="connsiteX5" fmla="*/ 1147022 w 1594161"/>
                    <a:gd name="connsiteY5" fmla="*/ 134803 h 1667042"/>
                    <a:gd name="connsiteX6" fmla="*/ 1223916 w 1594161"/>
                    <a:gd name="connsiteY6" fmla="*/ 267987 h 1667042"/>
                    <a:gd name="connsiteX7" fmla="*/ 1054692 w 1594161"/>
                    <a:gd name="connsiteY7" fmla="*/ 899539 h 1667042"/>
                    <a:gd name="connsiteX8" fmla="*/ 1051911 w 1594161"/>
                    <a:gd name="connsiteY8" fmla="*/ 914682 h 1667042"/>
                    <a:gd name="connsiteX9" fmla="*/ 1097255 w 1594161"/>
                    <a:gd name="connsiteY9" fmla="*/ 1056814 h 1667042"/>
                    <a:gd name="connsiteX10" fmla="*/ 1108948 w 1594161"/>
                    <a:gd name="connsiteY10" fmla="*/ 1067074 h 1667042"/>
                    <a:gd name="connsiteX11" fmla="*/ 1397807 w 1594161"/>
                    <a:gd name="connsiteY11" fmla="*/ 900177 h 1667042"/>
                    <a:gd name="connsiteX12" fmla="*/ 1587938 w 1594161"/>
                    <a:gd name="connsiteY12" fmla="*/ 946189 h 1667042"/>
                    <a:gd name="connsiteX13" fmla="*/ 1510970 w 1594161"/>
                    <a:gd name="connsiteY13" fmla="*/ 1136320 h 1667042"/>
                    <a:gd name="connsiteX14" fmla="*/ 1155573 w 1594161"/>
                    <a:gd name="connsiteY14" fmla="*/ 1345488 h 1667042"/>
                    <a:gd name="connsiteX15" fmla="*/ 1139728 w 1594161"/>
                    <a:gd name="connsiteY15" fmla="*/ 1396532 h 1667042"/>
                    <a:gd name="connsiteX16" fmla="*/ 731622 w 1594161"/>
                    <a:gd name="connsiteY16" fmla="*/ 1667042 h 1667042"/>
                    <a:gd name="connsiteX17" fmla="*/ 688759 w 1594161"/>
                    <a:gd name="connsiteY17" fmla="*/ 1667042 h 1667042"/>
                    <a:gd name="connsiteX18" fmla="*/ 245847 w 1594161"/>
                    <a:gd name="connsiteY18" fmla="*/ 1224130 h 1667042"/>
                    <a:gd name="connsiteX19" fmla="*/ 245847 w 1594161"/>
                    <a:gd name="connsiteY19" fmla="*/ 1081255 h 1667042"/>
                    <a:gd name="connsiteX20" fmla="*/ 250890 w 1594161"/>
                    <a:gd name="connsiteY20" fmla="*/ 1031236 h 1667042"/>
                    <a:gd name="connsiteX21" fmla="*/ 11123 w 1594161"/>
                    <a:gd name="connsiteY21" fmla="*/ 615948 h 1667042"/>
                    <a:gd name="connsiteX22" fmla="*/ 41475 w 1594161"/>
                    <a:gd name="connsiteY22" fmla="*/ 502673 h 1667042"/>
                    <a:gd name="connsiteX23" fmla="*/ 72686 w 1594161"/>
                    <a:gd name="connsiteY23" fmla="*/ 492178 h 1667042"/>
                    <a:gd name="connsiteX24" fmla="*/ 154750 w 1594161"/>
                    <a:gd name="connsiteY24" fmla="*/ 533025 h 1667042"/>
                    <a:gd name="connsiteX25" fmla="*/ 343923 w 1594161"/>
                    <a:gd name="connsiteY25" fmla="*/ 860684 h 1667042"/>
                    <a:gd name="connsiteX26" fmla="*/ 369200 w 1594161"/>
                    <a:gd name="connsiteY26" fmla="*/ 839828 h 1667042"/>
                    <a:gd name="connsiteX27" fmla="*/ 215975 w 1594161"/>
                    <a:gd name="connsiteY27" fmla="*/ 267988 h 1667042"/>
                    <a:gd name="connsiteX28" fmla="*/ 292870 w 1594161"/>
                    <a:gd name="connsiteY28" fmla="*/ 134804 h 1667042"/>
                    <a:gd name="connsiteX29" fmla="*/ 335967 w 1594161"/>
                    <a:gd name="connsiteY29" fmla="*/ 132103 h 1667042"/>
                    <a:gd name="connsiteX30" fmla="*/ 426053 w 1594161"/>
                    <a:gd name="connsiteY30" fmla="*/ 211698 h 1667042"/>
                    <a:gd name="connsiteX31" fmla="*/ 578656 w 1594161"/>
                    <a:gd name="connsiteY31" fmla="*/ 781218 h 1667042"/>
                    <a:gd name="connsiteX32" fmla="*/ 614705 w 1594161"/>
                    <a:gd name="connsiteY32" fmla="*/ 781218 h 1667042"/>
                    <a:gd name="connsiteX33" fmla="*/ 614705 w 1594161"/>
                    <a:gd name="connsiteY33" fmla="*/ 108744 h 1667042"/>
                    <a:gd name="connsiteX34" fmla="*/ 723449 w 1594161"/>
                    <a:gd name="connsiteY34" fmla="*/ 0 h 1667042"/>
                    <a:gd name="connsiteX0" fmla="*/ 723449 w 1596962"/>
                    <a:gd name="connsiteY0" fmla="*/ 0 h 1667042"/>
                    <a:gd name="connsiteX1" fmla="*/ 832193 w 1596962"/>
                    <a:gd name="connsiteY1" fmla="*/ 108744 h 1667042"/>
                    <a:gd name="connsiteX2" fmla="*/ 832193 w 1596962"/>
                    <a:gd name="connsiteY2" fmla="*/ 781218 h 1667042"/>
                    <a:gd name="connsiteX3" fmla="*/ 861235 w 1596962"/>
                    <a:gd name="connsiteY3" fmla="*/ 781218 h 1667042"/>
                    <a:gd name="connsiteX4" fmla="*/ 1013838 w 1596962"/>
                    <a:gd name="connsiteY4" fmla="*/ 211697 h 1667042"/>
                    <a:gd name="connsiteX5" fmla="*/ 1147022 w 1596962"/>
                    <a:gd name="connsiteY5" fmla="*/ 134803 h 1667042"/>
                    <a:gd name="connsiteX6" fmla="*/ 1223916 w 1596962"/>
                    <a:gd name="connsiteY6" fmla="*/ 267987 h 1667042"/>
                    <a:gd name="connsiteX7" fmla="*/ 1054692 w 1596962"/>
                    <a:gd name="connsiteY7" fmla="*/ 899539 h 1667042"/>
                    <a:gd name="connsiteX8" fmla="*/ 1051911 w 1596962"/>
                    <a:gd name="connsiteY8" fmla="*/ 914682 h 1667042"/>
                    <a:gd name="connsiteX9" fmla="*/ 1097255 w 1596962"/>
                    <a:gd name="connsiteY9" fmla="*/ 1056814 h 1667042"/>
                    <a:gd name="connsiteX10" fmla="*/ 1108948 w 1596962"/>
                    <a:gd name="connsiteY10" fmla="*/ 1067074 h 1667042"/>
                    <a:gd name="connsiteX11" fmla="*/ 1397807 w 1596962"/>
                    <a:gd name="connsiteY11" fmla="*/ 900177 h 1667042"/>
                    <a:gd name="connsiteX12" fmla="*/ 1587938 w 1596962"/>
                    <a:gd name="connsiteY12" fmla="*/ 946189 h 1667042"/>
                    <a:gd name="connsiteX13" fmla="*/ 1510970 w 1596962"/>
                    <a:gd name="connsiteY13" fmla="*/ 1136320 h 1667042"/>
                    <a:gd name="connsiteX14" fmla="*/ 1155573 w 1596962"/>
                    <a:gd name="connsiteY14" fmla="*/ 1345488 h 1667042"/>
                    <a:gd name="connsiteX15" fmla="*/ 1139728 w 1596962"/>
                    <a:gd name="connsiteY15" fmla="*/ 1396532 h 1667042"/>
                    <a:gd name="connsiteX16" fmla="*/ 731622 w 1596962"/>
                    <a:gd name="connsiteY16" fmla="*/ 1667042 h 1667042"/>
                    <a:gd name="connsiteX17" fmla="*/ 688759 w 1596962"/>
                    <a:gd name="connsiteY17" fmla="*/ 1667042 h 1667042"/>
                    <a:gd name="connsiteX18" fmla="*/ 245847 w 1596962"/>
                    <a:gd name="connsiteY18" fmla="*/ 1224130 h 1667042"/>
                    <a:gd name="connsiteX19" fmla="*/ 245847 w 1596962"/>
                    <a:gd name="connsiteY19" fmla="*/ 1081255 h 1667042"/>
                    <a:gd name="connsiteX20" fmla="*/ 250890 w 1596962"/>
                    <a:gd name="connsiteY20" fmla="*/ 1031236 h 1667042"/>
                    <a:gd name="connsiteX21" fmla="*/ 11123 w 1596962"/>
                    <a:gd name="connsiteY21" fmla="*/ 615948 h 1667042"/>
                    <a:gd name="connsiteX22" fmla="*/ 41475 w 1596962"/>
                    <a:gd name="connsiteY22" fmla="*/ 502673 h 1667042"/>
                    <a:gd name="connsiteX23" fmla="*/ 72686 w 1596962"/>
                    <a:gd name="connsiteY23" fmla="*/ 492178 h 1667042"/>
                    <a:gd name="connsiteX24" fmla="*/ 154750 w 1596962"/>
                    <a:gd name="connsiteY24" fmla="*/ 533025 h 1667042"/>
                    <a:gd name="connsiteX25" fmla="*/ 343923 w 1596962"/>
                    <a:gd name="connsiteY25" fmla="*/ 860684 h 1667042"/>
                    <a:gd name="connsiteX26" fmla="*/ 369200 w 1596962"/>
                    <a:gd name="connsiteY26" fmla="*/ 839828 h 1667042"/>
                    <a:gd name="connsiteX27" fmla="*/ 215975 w 1596962"/>
                    <a:gd name="connsiteY27" fmla="*/ 267988 h 1667042"/>
                    <a:gd name="connsiteX28" fmla="*/ 292870 w 1596962"/>
                    <a:gd name="connsiteY28" fmla="*/ 134804 h 1667042"/>
                    <a:gd name="connsiteX29" fmla="*/ 335967 w 1596962"/>
                    <a:gd name="connsiteY29" fmla="*/ 132103 h 1667042"/>
                    <a:gd name="connsiteX30" fmla="*/ 426053 w 1596962"/>
                    <a:gd name="connsiteY30" fmla="*/ 211698 h 1667042"/>
                    <a:gd name="connsiteX31" fmla="*/ 578656 w 1596962"/>
                    <a:gd name="connsiteY31" fmla="*/ 781218 h 1667042"/>
                    <a:gd name="connsiteX32" fmla="*/ 614705 w 1596962"/>
                    <a:gd name="connsiteY32" fmla="*/ 781218 h 1667042"/>
                    <a:gd name="connsiteX33" fmla="*/ 614705 w 1596962"/>
                    <a:gd name="connsiteY33" fmla="*/ 108744 h 1667042"/>
                    <a:gd name="connsiteX34" fmla="*/ 723449 w 1596962"/>
                    <a:gd name="connsiteY34" fmla="*/ 0 h 1667042"/>
                    <a:gd name="connsiteX0" fmla="*/ 723449 w 1599061"/>
                    <a:gd name="connsiteY0" fmla="*/ 0 h 1667042"/>
                    <a:gd name="connsiteX1" fmla="*/ 832193 w 1599061"/>
                    <a:gd name="connsiteY1" fmla="*/ 108744 h 1667042"/>
                    <a:gd name="connsiteX2" fmla="*/ 832193 w 1599061"/>
                    <a:gd name="connsiteY2" fmla="*/ 781218 h 1667042"/>
                    <a:gd name="connsiteX3" fmla="*/ 861235 w 1599061"/>
                    <a:gd name="connsiteY3" fmla="*/ 781218 h 1667042"/>
                    <a:gd name="connsiteX4" fmla="*/ 1013838 w 1599061"/>
                    <a:gd name="connsiteY4" fmla="*/ 211697 h 1667042"/>
                    <a:gd name="connsiteX5" fmla="*/ 1147022 w 1599061"/>
                    <a:gd name="connsiteY5" fmla="*/ 134803 h 1667042"/>
                    <a:gd name="connsiteX6" fmla="*/ 1223916 w 1599061"/>
                    <a:gd name="connsiteY6" fmla="*/ 267987 h 1667042"/>
                    <a:gd name="connsiteX7" fmla="*/ 1054692 w 1599061"/>
                    <a:gd name="connsiteY7" fmla="*/ 899539 h 1667042"/>
                    <a:gd name="connsiteX8" fmla="*/ 1051911 w 1599061"/>
                    <a:gd name="connsiteY8" fmla="*/ 914682 h 1667042"/>
                    <a:gd name="connsiteX9" fmla="*/ 1097255 w 1599061"/>
                    <a:gd name="connsiteY9" fmla="*/ 1056814 h 1667042"/>
                    <a:gd name="connsiteX10" fmla="*/ 1108948 w 1599061"/>
                    <a:gd name="connsiteY10" fmla="*/ 1067074 h 1667042"/>
                    <a:gd name="connsiteX11" fmla="*/ 1397807 w 1599061"/>
                    <a:gd name="connsiteY11" fmla="*/ 900177 h 1667042"/>
                    <a:gd name="connsiteX12" fmla="*/ 1590319 w 1599061"/>
                    <a:gd name="connsiteY12" fmla="*/ 953333 h 1667042"/>
                    <a:gd name="connsiteX13" fmla="*/ 1510970 w 1599061"/>
                    <a:gd name="connsiteY13" fmla="*/ 1136320 h 1667042"/>
                    <a:gd name="connsiteX14" fmla="*/ 1155573 w 1599061"/>
                    <a:gd name="connsiteY14" fmla="*/ 1345488 h 1667042"/>
                    <a:gd name="connsiteX15" fmla="*/ 1139728 w 1599061"/>
                    <a:gd name="connsiteY15" fmla="*/ 1396532 h 1667042"/>
                    <a:gd name="connsiteX16" fmla="*/ 731622 w 1599061"/>
                    <a:gd name="connsiteY16" fmla="*/ 1667042 h 1667042"/>
                    <a:gd name="connsiteX17" fmla="*/ 688759 w 1599061"/>
                    <a:gd name="connsiteY17" fmla="*/ 1667042 h 1667042"/>
                    <a:gd name="connsiteX18" fmla="*/ 245847 w 1599061"/>
                    <a:gd name="connsiteY18" fmla="*/ 1224130 h 1667042"/>
                    <a:gd name="connsiteX19" fmla="*/ 245847 w 1599061"/>
                    <a:gd name="connsiteY19" fmla="*/ 1081255 h 1667042"/>
                    <a:gd name="connsiteX20" fmla="*/ 250890 w 1599061"/>
                    <a:gd name="connsiteY20" fmla="*/ 1031236 h 1667042"/>
                    <a:gd name="connsiteX21" fmla="*/ 11123 w 1599061"/>
                    <a:gd name="connsiteY21" fmla="*/ 615948 h 1667042"/>
                    <a:gd name="connsiteX22" fmla="*/ 41475 w 1599061"/>
                    <a:gd name="connsiteY22" fmla="*/ 502673 h 1667042"/>
                    <a:gd name="connsiteX23" fmla="*/ 72686 w 1599061"/>
                    <a:gd name="connsiteY23" fmla="*/ 492178 h 1667042"/>
                    <a:gd name="connsiteX24" fmla="*/ 154750 w 1599061"/>
                    <a:gd name="connsiteY24" fmla="*/ 533025 h 1667042"/>
                    <a:gd name="connsiteX25" fmla="*/ 343923 w 1599061"/>
                    <a:gd name="connsiteY25" fmla="*/ 860684 h 1667042"/>
                    <a:gd name="connsiteX26" fmla="*/ 369200 w 1599061"/>
                    <a:gd name="connsiteY26" fmla="*/ 839828 h 1667042"/>
                    <a:gd name="connsiteX27" fmla="*/ 215975 w 1599061"/>
                    <a:gd name="connsiteY27" fmla="*/ 267988 h 1667042"/>
                    <a:gd name="connsiteX28" fmla="*/ 292870 w 1599061"/>
                    <a:gd name="connsiteY28" fmla="*/ 134804 h 1667042"/>
                    <a:gd name="connsiteX29" fmla="*/ 335967 w 1599061"/>
                    <a:gd name="connsiteY29" fmla="*/ 132103 h 1667042"/>
                    <a:gd name="connsiteX30" fmla="*/ 426053 w 1599061"/>
                    <a:gd name="connsiteY30" fmla="*/ 211698 h 1667042"/>
                    <a:gd name="connsiteX31" fmla="*/ 578656 w 1599061"/>
                    <a:gd name="connsiteY31" fmla="*/ 781218 h 1667042"/>
                    <a:gd name="connsiteX32" fmla="*/ 614705 w 1599061"/>
                    <a:gd name="connsiteY32" fmla="*/ 781218 h 1667042"/>
                    <a:gd name="connsiteX33" fmla="*/ 614705 w 1599061"/>
                    <a:gd name="connsiteY33" fmla="*/ 108744 h 1667042"/>
                    <a:gd name="connsiteX34" fmla="*/ 723449 w 1599061"/>
                    <a:gd name="connsiteY34" fmla="*/ 0 h 1667042"/>
                    <a:gd name="connsiteX0" fmla="*/ 723449 w 1602893"/>
                    <a:gd name="connsiteY0" fmla="*/ 0 h 1667042"/>
                    <a:gd name="connsiteX1" fmla="*/ 832193 w 1602893"/>
                    <a:gd name="connsiteY1" fmla="*/ 108744 h 1667042"/>
                    <a:gd name="connsiteX2" fmla="*/ 832193 w 1602893"/>
                    <a:gd name="connsiteY2" fmla="*/ 781218 h 1667042"/>
                    <a:gd name="connsiteX3" fmla="*/ 861235 w 1602893"/>
                    <a:gd name="connsiteY3" fmla="*/ 781218 h 1667042"/>
                    <a:gd name="connsiteX4" fmla="*/ 1013838 w 1602893"/>
                    <a:gd name="connsiteY4" fmla="*/ 211697 h 1667042"/>
                    <a:gd name="connsiteX5" fmla="*/ 1147022 w 1602893"/>
                    <a:gd name="connsiteY5" fmla="*/ 134803 h 1667042"/>
                    <a:gd name="connsiteX6" fmla="*/ 1223916 w 1602893"/>
                    <a:gd name="connsiteY6" fmla="*/ 267987 h 1667042"/>
                    <a:gd name="connsiteX7" fmla="*/ 1054692 w 1602893"/>
                    <a:gd name="connsiteY7" fmla="*/ 899539 h 1667042"/>
                    <a:gd name="connsiteX8" fmla="*/ 1051911 w 1602893"/>
                    <a:gd name="connsiteY8" fmla="*/ 914682 h 1667042"/>
                    <a:gd name="connsiteX9" fmla="*/ 1097255 w 1602893"/>
                    <a:gd name="connsiteY9" fmla="*/ 1056814 h 1667042"/>
                    <a:gd name="connsiteX10" fmla="*/ 1108948 w 1602893"/>
                    <a:gd name="connsiteY10" fmla="*/ 1067074 h 1667042"/>
                    <a:gd name="connsiteX11" fmla="*/ 1397807 w 1602893"/>
                    <a:gd name="connsiteY11" fmla="*/ 900177 h 1667042"/>
                    <a:gd name="connsiteX12" fmla="*/ 1590319 w 1602893"/>
                    <a:gd name="connsiteY12" fmla="*/ 953333 h 1667042"/>
                    <a:gd name="connsiteX13" fmla="*/ 1510970 w 1602893"/>
                    <a:gd name="connsiteY13" fmla="*/ 1136320 h 1667042"/>
                    <a:gd name="connsiteX14" fmla="*/ 1155573 w 1602893"/>
                    <a:gd name="connsiteY14" fmla="*/ 1345488 h 1667042"/>
                    <a:gd name="connsiteX15" fmla="*/ 1139728 w 1602893"/>
                    <a:gd name="connsiteY15" fmla="*/ 1396532 h 1667042"/>
                    <a:gd name="connsiteX16" fmla="*/ 731622 w 1602893"/>
                    <a:gd name="connsiteY16" fmla="*/ 1667042 h 1667042"/>
                    <a:gd name="connsiteX17" fmla="*/ 688759 w 1602893"/>
                    <a:gd name="connsiteY17" fmla="*/ 1667042 h 1667042"/>
                    <a:gd name="connsiteX18" fmla="*/ 245847 w 1602893"/>
                    <a:gd name="connsiteY18" fmla="*/ 1224130 h 1667042"/>
                    <a:gd name="connsiteX19" fmla="*/ 245847 w 1602893"/>
                    <a:gd name="connsiteY19" fmla="*/ 1081255 h 1667042"/>
                    <a:gd name="connsiteX20" fmla="*/ 250890 w 1602893"/>
                    <a:gd name="connsiteY20" fmla="*/ 1031236 h 1667042"/>
                    <a:gd name="connsiteX21" fmla="*/ 11123 w 1602893"/>
                    <a:gd name="connsiteY21" fmla="*/ 615948 h 1667042"/>
                    <a:gd name="connsiteX22" fmla="*/ 41475 w 1602893"/>
                    <a:gd name="connsiteY22" fmla="*/ 502673 h 1667042"/>
                    <a:gd name="connsiteX23" fmla="*/ 72686 w 1602893"/>
                    <a:gd name="connsiteY23" fmla="*/ 492178 h 1667042"/>
                    <a:gd name="connsiteX24" fmla="*/ 154750 w 1602893"/>
                    <a:gd name="connsiteY24" fmla="*/ 533025 h 1667042"/>
                    <a:gd name="connsiteX25" fmla="*/ 343923 w 1602893"/>
                    <a:gd name="connsiteY25" fmla="*/ 860684 h 1667042"/>
                    <a:gd name="connsiteX26" fmla="*/ 369200 w 1602893"/>
                    <a:gd name="connsiteY26" fmla="*/ 839828 h 1667042"/>
                    <a:gd name="connsiteX27" fmla="*/ 215975 w 1602893"/>
                    <a:gd name="connsiteY27" fmla="*/ 267988 h 1667042"/>
                    <a:gd name="connsiteX28" fmla="*/ 292870 w 1602893"/>
                    <a:gd name="connsiteY28" fmla="*/ 134804 h 1667042"/>
                    <a:gd name="connsiteX29" fmla="*/ 335967 w 1602893"/>
                    <a:gd name="connsiteY29" fmla="*/ 132103 h 1667042"/>
                    <a:gd name="connsiteX30" fmla="*/ 426053 w 1602893"/>
                    <a:gd name="connsiteY30" fmla="*/ 211698 h 1667042"/>
                    <a:gd name="connsiteX31" fmla="*/ 578656 w 1602893"/>
                    <a:gd name="connsiteY31" fmla="*/ 781218 h 1667042"/>
                    <a:gd name="connsiteX32" fmla="*/ 614705 w 1602893"/>
                    <a:gd name="connsiteY32" fmla="*/ 781218 h 1667042"/>
                    <a:gd name="connsiteX33" fmla="*/ 614705 w 1602893"/>
                    <a:gd name="connsiteY33" fmla="*/ 108744 h 1667042"/>
                    <a:gd name="connsiteX34" fmla="*/ 723449 w 1602893"/>
                    <a:gd name="connsiteY34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56814 h 1667042"/>
                    <a:gd name="connsiteX10" fmla="*/ 1108948 w 1598802"/>
                    <a:gd name="connsiteY10" fmla="*/ 1067074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55573 w 1598802"/>
                    <a:gd name="connsiteY14" fmla="*/ 1345488 h 1667042"/>
                    <a:gd name="connsiteX15" fmla="*/ 1139728 w 1598802"/>
                    <a:gd name="connsiteY15" fmla="*/ 1396532 h 1667042"/>
                    <a:gd name="connsiteX16" fmla="*/ 731622 w 1598802"/>
                    <a:gd name="connsiteY16" fmla="*/ 1667042 h 1667042"/>
                    <a:gd name="connsiteX17" fmla="*/ 688759 w 1598802"/>
                    <a:gd name="connsiteY17" fmla="*/ 1667042 h 1667042"/>
                    <a:gd name="connsiteX18" fmla="*/ 245847 w 1598802"/>
                    <a:gd name="connsiteY18" fmla="*/ 1224130 h 1667042"/>
                    <a:gd name="connsiteX19" fmla="*/ 245847 w 1598802"/>
                    <a:gd name="connsiteY19" fmla="*/ 1081255 h 1667042"/>
                    <a:gd name="connsiteX20" fmla="*/ 250890 w 1598802"/>
                    <a:gd name="connsiteY20" fmla="*/ 1031236 h 1667042"/>
                    <a:gd name="connsiteX21" fmla="*/ 11123 w 1598802"/>
                    <a:gd name="connsiteY21" fmla="*/ 615948 h 1667042"/>
                    <a:gd name="connsiteX22" fmla="*/ 41475 w 1598802"/>
                    <a:gd name="connsiteY22" fmla="*/ 502673 h 1667042"/>
                    <a:gd name="connsiteX23" fmla="*/ 72686 w 1598802"/>
                    <a:gd name="connsiteY23" fmla="*/ 492178 h 1667042"/>
                    <a:gd name="connsiteX24" fmla="*/ 154750 w 1598802"/>
                    <a:gd name="connsiteY24" fmla="*/ 533025 h 1667042"/>
                    <a:gd name="connsiteX25" fmla="*/ 343923 w 1598802"/>
                    <a:gd name="connsiteY25" fmla="*/ 860684 h 1667042"/>
                    <a:gd name="connsiteX26" fmla="*/ 369200 w 1598802"/>
                    <a:gd name="connsiteY26" fmla="*/ 839828 h 1667042"/>
                    <a:gd name="connsiteX27" fmla="*/ 215975 w 1598802"/>
                    <a:gd name="connsiteY27" fmla="*/ 267988 h 1667042"/>
                    <a:gd name="connsiteX28" fmla="*/ 292870 w 1598802"/>
                    <a:gd name="connsiteY28" fmla="*/ 134804 h 1667042"/>
                    <a:gd name="connsiteX29" fmla="*/ 335967 w 1598802"/>
                    <a:gd name="connsiteY29" fmla="*/ 132103 h 1667042"/>
                    <a:gd name="connsiteX30" fmla="*/ 426053 w 1598802"/>
                    <a:gd name="connsiteY30" fmla="*/ 211698 h 1667042"/>
                    <a:gd name="connsiteX31" fmla="*/ 578656 w 1598802"/>
                    <a:gd name="connsiteY31" fmla="*/ 781218 h 1667042"/>
                    <a:gd name="connsiteX32" fmla="*/ 614705 w 1598802"/>
                    <a:gd name="connsiteY32" fmla="*/ 781218 h 1667042"/>
                    <a:gd name="connsiteX33" fmla="*/ 614705 w 1598802"/>
                    <a:gd name="connsiteY33" fmla="*/ 108744 h 1667042"/>
                    <a:gd name="connsiteX34" fmla="*/ 723449 w 1598802"/>
                    <a:gd name="connsiteY34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56814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55573 w 1598802"/>
                    <a:gd name="connsiteY14" fmla="*/ 1345488 h 1667042"/>
                    <a:gd name="connsiteX15" fmla="*/ 1139728 w 1598802"/>
                    <a:gd name="connsiteY15" fmla="*/ 1396532 h 1667042"/>
                    <a:gd name="connsiteX16" fmla="*/ 731622 w 1598802"/>
                    <a:gd name="connsiteY16" fmla="*/ 1667042 h 1667042"/>
                    <a:gd name="connsiteX17" fmla="*/ 688759 w 1598802"/>
                    <a:gd name="connsiteY17" fmla="*/ 1667042 h 1667042"/>
                    <a:gd name="connsiteX18" fmla="*/ 245847 w 1598802"/>
                    <a:gd name="connsiteY18" fmla="*/ 1224130 h 1667042"/>
                    <a:gd name="connsiteX19" fmla="*/ 245847 w 1598802"/>
                    <a:gd name="connsiteY19" fmla="*/ 1081255 h 1667042"/>
                    <a:gd name="connsiteX20" fmla="*/ 250890 w 1598802"/>
                    <a:gd name="connsiteY20" fmla="*/ 1031236 h 1667042"/>
                    <a:gd name="connsiteX21" fmla="*/ 11123 w 1598802"/>
                    <a:gd name="connsiteY21" fmla="*/ 615948 h 1667042"/>
                    <a:gd name="connsiteX22" fmla="*/ 41475 w 1598802"/>
                    <a:gd name="connsiteY22" fmla="*/ 502673 h 1667042"/>
                    <a:gd name="connsiteX23" fmla="*/ 72686 w 1598802"/>
                    <a:gd name="connsiteY23" fmla="*/ 492178 h 1667042"/>
                    <a:gd name="connsiteX24" fmla="*/ 154750 w 1598802"/>
                    <a:gd name="connsiteY24" fmla="*/ 533025 h 1667042"/>
                    <a:gd name="connsiteX25" fmla="*/ 343923 w 1598802"/>
                    <a:gd name="connsiteY25" fmla="*/ 860684 h 1667042"/>
                    <a:gd name="connsiteX26" fmla="*/ 369200 w 1598802"/>
                    <a:gd name="connsiteY26" fmla="*/ 839828 h 1667042"/>
                    <a:gd name="connsiteX27" fmla="*/ 215975 w 1598802"/>
                    <a:gd name="connsiteY27" fmla="*/ 267988 h 1667042"/>
                    <a:gd name="connsiteX28" fmla="*/ 292870 w 1598802"/>
                    <a:gd name="connsiteY28" fmla="*/ 134804 h 1667042"/>
                    <a:gd name="connsiteX29" fmla="*/ 335967 w 1598802"/>
                    <a:gd name="connsiteY29" fmla="*/ 132103 h 1667042"/>
                    <a:gd name="connsiteX30" fmla="*/ 426053 w 1598802"/>
                    <a:gd name="connsiteY30" fmla="*/ 211698 h 1667042"/>
                    <a:gd name="connsiteX31" fmla="*/ 578656 w 1598802"/>
                    <a:gd name="connsiteY31" fmla="*/ 781218 h 1667042"/>
                    <a:gd name="connsiteX32" fmla="*/ 614705 w 1598802"/>
                    <a:gd name="connsiteY32" fmla="*/ 781218 h 1667042"/>
                    <a:gd name="connsiteX33" fmla="*/ 614705 w 1598802"/>
                    <a:gd name="connsiteY33" fmla="*/ 108744 h 1667042"/>
                    <a:gd name="connsiteX34" fmla="*/ 723449 w 1598802"/>
                    <a:gd name="connsiteY34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56814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55573 w 1598802"/>
                    <a:gd name="connsiteY14" fmla="*/ 1345488 h 1667042"/>
                    <a:gd name="connsiteX15" fmla="*/ 1139728 w 1598802"/>
                    <a:gd name="connsiteY15" fmla="*/ 1396532 h 1667042"/>
                    <a:gd name="connsiteX16" fmla="*/ 731622 w 1598802"/>
                    <a:gd name="connsiteY16" fmla="*/ 1667042 h 1667042"/>
                    <a:gd name="connsiteX17" fmla="*/ 688759 w 1598802"/>
                    <a:gd name="connsiteY17" fmla="*/ 1667042 h 1667042"/>
                    <a:gd name="connsiteX18" fmla="*/ 245847 w 1598802"/>
                    <a:gd name="connsiteY18" fmla="*/ 1224130 h 1667042"/>
                    <a:gd name="connsiteX19" fmla="*/ 245847 w 1598802"/>
                    <a:gd name="connsiteY19" fmla="*/ 1081255 h 1667042"/>
                    <a:gd name="connsiteX20" fmla="*/ 250890 w 1598802"/>
                    <a:gd name="connsiteY20" fmla="*/ 1031236 h 1667042"/>
                    <a:gd name="connsiteX21" fmla="*/ 11123 w 1598802"/>
                    <a:gd name="connsiteY21" fmla="*/ 615948 h 1667042"/>
                    <a:gd name="connsiteX22" fmla="*/ 41475 w 1598802"/>
                    <a:gd name="connsiteY22" fmla="*/ 502673 h 1667042"/>
                    <a:gd name="connsiteX23" fmla="*/ 72686 w 1598802"/>
                    <a:gd name="connsiteY23" fmla="*/ 492178 h 1667042"/>
                    <a:gd name="connsiteX24" fmla="*/ 154750 w 1598802"/>
                    <a:gd name="connsiteY24" fmla="*/ 533025 h 1667042"/>
                    <a:gd name="connsiteX25" fmla="*/ 343923 w 1598802"/>
                    <a:gd name="connsiteY25" fmla="*/ 860684 h 1667042"/>
                    <a:gd name="connsiteX26" fmla="*/ 369200 w 1598802"/>
                    <a:gd name="connsiteY26" fmla="*/ 839828 h 1667042"/>
                    <a:gd name="connsiteX27" fmla="*/ 215975 w 1598802"/>
                    <a:gd name="connsiteY27" fmla="*/ 267988 h 1667042"/>
                    <a:gd name="connsiteX28" fmla="*/ 292870 w 1598802"/>
                    <a:gd name="connsiteY28" fmla="*/ 134804 h 1667042"/>
                    <a:gd name="connsiteX29" fmla="*/ 335967 w 1598802"/>
                    <a:gd name="connsiteY29" fmla="*/ 132103 h 1667042"/>
                    <a:gd name="connsiteX30" fmla="*/ 426053 w 1598802"/>
                    <a:gd name="connsiteY30" fmla="*/ 211698 h 1667042"/>
                    <a:gd name="connsiteX31" fmla="*/ 578656 w 1598802"/>
                    <a:gd name="connsiteY31" fmla="*/ 781218 h 1667042"/>
                    <a:gd name="connsiteX32" fmla="*/ 614705 w 1598802"/>
                    <a:gd name="connsiteY32" fmla="*/ 781218 h 1667042"/>
                    <a:gd name="connsiteX33" fmla="*/ 614705 w 1598802"/>
                    <a:gd name="connsiteY33" fmla="*/ 108744 h 1667042"/>
                    <a:gd name="connsiteX34" fmla="*/ 723449 w 1598802"/>
                    <a:gd name="connsiteY34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56814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39728 w 1598802"/>
                    <a:gd name="connsiteY14" fmla="*/ 1396532 h 1667042"/>
                    <a:gd name="connsiteX15" fmla="*/ 731622 w 1598802"/>
                    <a:gd name="connsiteY15" fmla="*/ 1667042 h 1667042"/>
                    <a:gd name="connsiteX16" fmla="*/ 688759 w 1598802"/>
                    <a:gd name="connsiteY16" fmla="*/ 1667042 h 1667042"/>
                    <a:gd name="connsiteX17" fmla="*/ 245847 w 1598802"/>
                    <a:gd name="connsiteY17" fmla="*/ 1224130 h 1667042"/>
                    <a:gd name="connsiteX18" fmla="*/ 245847 w 1598802"/>
                    <a:gd name="connsiteY18" fmla="*/ 1081255 h 1667042"/>
                    <a:gd name="connsiteX19" fmla="*/ 250890 w 1598802"/>
                    <a:gd name="connsiteY19" fmla="*/ 1031236 h 1667042"/>
                    <a:gd name="connsiteX20" fmla="*/ 11123 w 1598802"/>
                    <a:gd name="connsiteY20" fmla="*/ 615948 h 1667042"/>
                    <a:gd name="connsiteX21" fmla="*/ 41475 w 1598802"/>
                    <a:gd name="connsiteY21" fmla="*/ 502673 h 1667042"/>
                    <a:gd name="connsiteX22" fmla="*/ 72686 w 1598802"/>
                    <a:gd name="connsiteY22" fmla="*/ 492178 h 1667042"/>
                    <a:gd name="connsiteX23" fmla="*/ 154750 w 1598802"/>
                    <a:gd name="connsiteY23" fmla="*/ 533025 h 1667042"/>
                    <a:gd name="connsiteX24" fmla="*/ 343923 w 1598802"/>
                    <a:gd name="connsiteY24" fmla="*/ 860684 h 1667042"/>
                    <a:gd name="connsiteX25" fmla="*/ 369200 w 1598802"/>
                    <a:gd name="connsiteY25" fmla="*/ 839828 h 1667042"/>
                    <a:gd name="connsiteX26" fmla="*/ 215975 w 1598802"/>
                    <a:gd name="connsiteY26" fmla="*/ 267988 h 1667042"/>
                    <a:gd name="connsiteX27" fmla="*/ 292870 w 1598802"/>
                    <a:gd name="connsiteY27" fmla="*/ 134804 h 1667042"/>
                    <a:gd name="connsiteX28" fmla="*/ 335967 w 1598802"/>
                    <a:gd name="connsiteY28" fmla="*/ 132103 h 1667042"/>
                    <a:gd name="connsiteX29" fmla="*/ 426053 w 1598802"/>
                    <a:gd name="connsiteY29" fmla="*/ 211698 h 1667042"/>
                    <a:gd name="connsiteX30" fmla="*/ 578656 w 1598802"/>
                    <a:gd name="connsiteY30" fmla="*/ 781218 h 1667042"/>
                    <a:gd name="connsiteX31" fmla="*/ 614705 w 1598802"/>
                    <a:gd name="connsiteY31" fmla="*/ 781218 h 1667042"/>
                    <a:gd name="connsiteX32" fmla="*/ 614705 w 1598802"/>
                    <a:gd name="connsiteY32" fmla="*/ 108744 h 1667042"/>
                    <a:gd name="connsiteX33" fmla="*/ 723449 w 1598802"/>
                    <a:gd name="connsiteY33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56814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39728 w 1598802"/>
                    <a:gd name="connsiteY14" fmla="*/ 1396532 h 1667042"/>
                    <a:gd name="connsiteX15" fmla="*/ 731622 w 1598802"/>
                    <a:gd name="connsiteY15" fmla="*/ 1667042 h 1667042"/>
                    <a:gd name="connsiteX16" fmla="*/ 688759 w 1598802"/>
                    <a:gd name="connsiteY16" fmla="*/ 1667042 h 1667042"/>
                    <a:gd name="connsiteX17" fmla="*/ 245847 w 1598802"/>
                    <a:gd name="connsiteY17" fmla="*/ 1224130 h 1667042"/>
                    <a:gd name="connsiteX18" fmla="*/ 245847 w 1598802"/>
                    <a:gd name="connsiteY18" fmla="*/ 1081255 h 1667042"/>
                    <a:gd name="connsiteX19" fmla="*/ 250890 w 1598802"/>
                    <a:gd name="connsiteY19" fmla="*/ 1031236 h 1667042"/>
                    <a:gd name="connsiteX20" fmla="*/ 11123 w 1598802"/>
                    <a:gd name="connsiteY20" fmla="*/ 615948 h 1667042"/>
                    <a:gd name="connsiteX21" fmla="*/ 41475 w 1598802"/>
                    <a:gd name="connsiteY21" fmla="*/ 502673 h 1667042"/>
                    <a:gd name="connsiteX22" fmla="*/ 72686 w 1598802"/>
                    <a:gd name="connsiteY22" fmla="*/ 492178 h 1667042"/>
                    <a:gd name="connsiteX23" fmla="*/ 154750 w 1598802"/>
                    <a:gd name="connsiteY23" fmla="*/ 533025 h 1667042"/>
                    <a:gd name="connsiteX24" fmla="*/ 343923 w 1598802"/>
                    <a:gd name="connsiteY24" fmla="*/ 860684 h 1667042"/>
                    <a:gd name="connsiteX25" fmla="*/ 369200 w 1598802"/>
                    <a:gd name="connsiteY25" fmla="*/ 839828 h 1667042"/>
                    <a:gd name="connsiteX26" fmla="*/ 215975 w 1598802"/>
                    <a:gd name="connsiteY26" fmla="*/ 267988 h 1667042"/>
                    <a:gd name="connsiteX27" fmla="*/ 292870 w 1598802"/>
                    <a:gd name="connsiteY27" fmla="*/ 134804 h 1667042"/>
                    <a:gd name="connsiteX28" fmla="*/ 335967 w 1598802"/>
                    <a:gd name="connsiteY28" fmla="*/ 132103 h 1667042"/>
                    <a:gd name="connsiteX29" fmla="*/ 426053 w 1598802"/>
                    <a:gd name="connsiteY29" fmla="*/ 211698 h 1667042"/>
                    <a:gd name="connsiteX30" fmla="*/ 578656 w 1598802"/>
                    <a:gd name="connsiteY30" fmla="*/ 781218 h 1667042"/>
                    <a:gd name="connsiteX31" fmla="*/ 614705 w 1598802"/>
                    <a:gd name="connsiteY31" fmla="*/ 781218 h 1667042"/>
                    <a:gd name="connsiteX32" fmla="*/ 614705 w 1598802"/>
                    <a:gd name="connsiteY32" fmla="*/ 108744 h 1667042"/>
                    <a:gd name="connsiteX33" fmla="*/ 723449 w 1598802"/>
                    <a:gd name="connsiteY33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49671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39728 w 1598802"/>
                    <a:gd name="connsiteY14" fmla="*/ 1396532 h 1667042"/>
                    <a:gd name="connsiteX15" fmla="*/ 731622 w 1598802"/>
                    <a:gd name="connsiteY15" fmla="*/ 1667042 h 1667042"/>
                    <a:gd name="connsiteX16" fmla="*/ 688759 w 1598802"/>
                    <a:gd name="connsiteY16" fmla="*/ 1667042 h 1667042"/>
                    <a:gd name="connsiteX17" fmla="*/ 245847 w 1598802"/>
                    <a:gd name="connsiteY17" fmla="*/ 1224130 h 1667042"/>
                    <a:gd name="connsiteX18" fmla="*/ 245847 w 1598802"/>
                    <a:gd name="connsiteY18" fmla="*/ 1081255 h 1667042"/>
                    <a:gd name="connsiteX19" fmla="*/ 250890 w 1598802"/>
                    <a:gd name="connsiteY19" fmla="*/ 1031236 h 1667042"/>
                    <a:gd name="connsiteX20" fmla="*/ 11123 w 1598802"/>
                    <a:gd name="connsiteY20" fmla="*/ 615948 h 1667042"/>
                    <a:gd name="connsiteX21" fmla="*/ 41475 w 1598802"/>
                    <a:gd name="connsiteY21" fmla="*/ 502673 h 1667042"/>
                    <a:gd name="connsiteX22" fmla="*/ 72686 w 1598802"/>
                    <a:gd name="connsiteY22" fmla="*/ 492178 h 1667042"/>
                    <a:gd name="connsiteX23" fmla="*/ 154750 w 1598802"/>
                    <a:gd name="connsiteY23" fmla="*/ 533025 h 1667042"/>
                    <a:gd name="connsiteX24" fmla="*/ 343923 w 1598802"/>
                    <a:gd name="connsiteY24" fmla="*/ 860684 h 1667042"/>
                    <a:gd name="connsiteX25" fmla="*/ 369200 w 1598802"/>
                    <a:gd name="connsiteY25" fmla="*/ 839828 h 1667042"/>
                    <a:gd name="connsiteX26" fmla="*/ 215975 w 1598802"/>
                    <a:gd name="connsiteY26" fmla="*/ 267988 h 1667042"/>
                    <a:gd name="connsiteX27" fmla="*/ 292870 w 1598802"/>
                    <a:gd name="connsiteY27" fmla="*/ 134804 h 1667042"/>
                    <a:gd name="connsiteX28" fmla="*/ 335967 w 1598802"/>
                    <a:gd name="connsiteY28" fmla="*/ 132103 h 1667042"/>
                    <a:gd name="connsiteX29" fmla="*/ 426053 w 1598802"/>
                    <a:gd name="connsiteY29" fmla="*/ 211698 h 1667042"/>
                    <a:gd name="connsiteX30" fmla="*/ 578656 w 1598802"/>
                    <a:gd name="connsiteY30" fmla="*/ 781218 h 1667042"/>
                    <a:gd name="connsiteX31" fmla="*/ 614705 w 1598802"/>
                    <a:gd name="connsiteY31" fmla="*/ 781218 h 1667042"/>
                    <a:gd name="connsiteX32" fmla="*/ 614705 w 1598802"/>
                    <a:gd name="connsiteY32" fmla="*/ 108744 h 1667042"/>
                    <a:gd name="connsiteX33" fmla="*/ 723449 w 1598802"/>
                    <a:gd name="connsiteY33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7255 w 1598802"/>
                    <a:gd name="connsiteY9" fmla="*/ 1049671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39728 w 1598802"/>
                    <a:gd name="connsiteY14" fmla="*/ 1396532 h 1667042"/>
                    <a:gd name="connsiteX15" fmla="*/ 731622 w 1598802"/>
                    <a:gd name="connsiteY15" fmla="*/ 1667042 h 1667042"/>
                    <a:gd name="connsiteX16" fmla="*/ 688759 w 1598802"/>
                    <a:gd name="connsiteY16" fmla="*/ 1667042 h 1667042"/>
                    <a:gd name="connsiteX17" fmla="*/ 245847 w 1598802"/>
                    <a:gd name="connsiteY17" fmla="*/ 1224130 h 1667042"/>
                    <a:gd name="connsiteX18" fmla="*/ 245847 w 1598802"/>
                    <a:gd name="connsiteY18" fmla="*/ 1081255 h 1667042"/>
                    <a:gd name="connsiteX19" fmla="*/ 250890 w 1598802"/>
                    <a:gd name="connsiteY19" fmla="*/ 1031236 h 1667042"/>
                    <a:gd name="connsiteX20" fmla="*/ 11123 w 1598802"/>
                    <a:gd name="connsiteY20" fmla="*/ 615948 h 1667042"/>
                    <a:gd name="connsiteX21" fmla="*/ 41475 w 1598802"/>
                    <a:gd name="connsiteY21" fmla="*/ 502673 h 1667042"/>
                    <a:gd name="connsiteX22" fmla="*/ 72686 w 1598802"/>
                    <a:gd name="connsiteY22" fmla="*/ 492178 h 1667042"/>
                    <a:gd name="connsiteX23" fmla="*/ 154750 w 1598802"/>
                    <a:gd name="connsiteY23" fmla="*/ 533025 h 1667042"/>
                    <a:gd name="connsiteX24" fmla="*/ 343923 w 1598802"/>
                    <a:gd name="connsiteY24" fmla="*/ 860684 h 1667042"/>
                    <a:gd name="connsiteX25" fmla="*/ 369200 w 1598802"/>
                    <a:gd name="connsiteY25" fmla="*/ 839828 h 1667042"/>
                    <a:gd name="connsiteX26" fmla="*/ 215975 w 1598802"/>
                    <a:gd name="connsiteY26" fmla="*/ 267988 h 1667042"/>
                    <a:gd name="connsiteX27" fmla="*/ 292870 w 1598802"/>
                    <a:gd name="connsiteY27" fmla="*/ 134804 h 1667042"/>
                    <a:gd name="connsiteX28" fmla="*/ 335967 w 1598802"/>
                    <a:gd name="connsiteY28" fmla="*/ 132103 h 1667042"/>
                    <a:gd name="connsiteX29" fmla="*/ 426053 w 1598802"/>
                    <a:gd name="connsiteY29" fmla="*/ 211698 h 1667042"/>
                    <a:gd name="connsiteX30" fmla="*/ 578656 w 1598802"/>
                    <a:gd name="connsiteY30" fmla="*/ 781218 h 1667042"/>
                    <a:gd name="connsiteX31" fmla="*/ 614705 w 1598802"/>
                    <a:gd name="connsiteY31" fmla="*/ 781218 h 1667042"/>
                    <a:gd name="connsiteX32" fmla="*/ 614705 w 1598802"/>
                    <a:gd name="connsiteY32" fmla="*/ 108744 h 1667042"/>
                    <a:gd name="connsiteX33" fmla="*/ 723449 w 1598802"/>
                    <a:gd name="connsiteY33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4692 w 1598802"/>
                    <a:gd name="connsiteY7" fmla="*/ 899539 h 1667042"/>
                    <a:gd name="connsiteX8" fmla="*/ 1051911 w 1598802"/>
                    <a:gd name="connsiteY8" fmla="*/ 914682 h 1667042"/>
                    <a:gd name="connsiteX9" fmla="*/ 1090112 w 1598802"/>
                    <a:gd name="connsiteY9" fmla="*/ 1040146 h 1667042"/>
                    <a:gd name="connsiteX10" fmla="*/ 1156573 w 1598802"/>
                    <a:gd name="connsiteY10" fmla="*/ 1045642 h 1667042"/>
                    <a:gd name="connsiteX11" fmla="*/ 1397807 w 1598802"/>
                    <a:gd name="connsiteY11" fmla="*/ 900177 h 1667042"/>
                    <a:gd name="connsiteX12" fmla="*/ 1585557 w 1598802"/>
                    <a:gd name="connsiteY12" fmla="*/ 950952 h 1667042"/>
                    <a:gd name="connsiteX13" fmla="*/ 1510970 w 1598802"/>
                    <a:gd name="connsiteY13" fmla="*/ 1136320 h 1667042"/>
                    <a:gd name="connsiteX14" fmla="*/ 1139728 w 1598802"/>
                    <a:gd name="connsiteY14" fmla="*/ 1396532 h 1667042"/>
                    <a:gd name="connsiteX15" fmla="*/ 731622 w 1598802"/>
                    <a:gd name="connsiteY15" fmla="*/ 1667042 h 1667042"/>
                    <a:gd name="connsiteX16" fmla="*/ 688759 w 1598802"/>
                    <a:gd name="connsiteY16" fmla="*/ 1667042 h 1667042"/>
                    <a:gd name="connsiteX17" fmla="*/ 245847 w 1598802"/>
                    <a:gd name="connsiteY17" fmla="*/ 1224130 h 1667042"/>
                    <a:gd name="connsiteX18" fmla="*/ 245847 w 1598802"/>
                    <a:gd name="connsiteY18" fmla="*/ 1081255 h 1667042"/>
                    <a:gd name="connsiteX19" fmla="*/ 250890 w 1598802"/>
                    <a:gd name="connsiteY19" fmla="*/ 1031236 h 1667042"/>
                    <a:gd name="connsiteX20" fmla="*/ 11123 w 1598802"/>
                    <a:gd name="connsiteY20" fmla="*/ 615948 h 1667042"/>
                    <a:gd name="connsiteX21" fmla="*/ 41475 w 1598802"/>
                    <a:gd name="connsiteY21" fmla="*/ 502673 h 1667042"/>
                    <a:gd name="connsiteX22" fmla="*/ 72686 w 1598802"/>
                    <a:gd name="connsiteY22" fmla="*/ 492178 h 1667042"/>
                    <a:gd name="connsiteX23" fmla="*/ 154750 w 1598802"/>
                    <a:gd name="connsiteY23" fmla="*/ 533025 h 1667042"/>
                    <a:gd name="connsiteX24" fmla="*/ 343923 w 1598802"/>
                    <a:gd name="connsiteY24" fmla="*/ 860684 h 1667042"/>
                    <a:gd name="connsiteX25" fmla="*/ 369200 w 1598802"/>
                    <a:gd name="connsiteY25" fmla="*/ 839828 h 1667042"/>
                    <a:gd name="connsiteX26" fmla="*/ 215975 w 1598802"/>
                    <a:gd name="connsiteY26" fmla="*/ 267988 h 1667042"/>
                    <a:gd name="connsiteX27" fmla="*/ 292870 w 1598802"/>
                    <a:gd name="connsiteY27" fmla="*/ 134804 h 1667042"/>
                    <a:gd name="connsiteX28" fmla="*/ 335967 w 1598802"/>
                    <a:gd name="connsiteY28" fmla="*/ 132103 h 1667042"/>
                    <a:gd name="connsiteX29" fmla="*/ 426053 w 1598802"/>
                    <a:gd name="connsiteY29" fmla="*/ 211698 h 1667042"/>
                    <a:gd name="connsiteX30" fmla="*/ 578656 w 1598802"/>
                    <a:gd name="connsiteY30" fmla="*/ 781218 h 1667042"/>
                    <a:gd name="connsiteX31" fmla="*/ 614705 w 1598802"/>
                    <a:gd name="connsiteY31" fmla="*/ 781218 h 1667042"/>
                    <a:gd name="connsiteX32" fmla="*/ 614705 w 1598802"/>
                    <a:gd name="connsiteY32" fmla="*/ 108744 h 1667042"/>
                    <a:gd name="connsiteX33" fmla="*/ 723449 w 1598802"/>
                    <a:gd name="connsiteY33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1911 w 1598802"/>
                    <a:gd name="connsiteY7" fmla="*/ 914682 h 1667042"/>
                    <a:gd name="connsiteX8" fmla="*/ 1090112 w 1598802"/>
                    <a:gd name="connsiteY8" fmla="*/ 1040146 h 1667042"/>
                    <a:gd name="connsiteX9" fmla="*/ 1156573 w 1598802"/>
                    <a:gd name="connsiteY9" fmla="*/ 1045642 h 1667042"/>
                    <a:gd name="connsiteX10" fmla="*/ 1397807 w 1598802"/>
                    <a:gd name="connsiteY10" fmla="*/ 900177 h 1667042"/>
                    <a:gd name="connsiteX11" fmla="*/ 1585557 w 1598802"/>
                    <a:gd name="connsiteY11" fmla="*/ 950952 h 1667042"/>
                    <a:gd name="connsiteX12" fmla="*/ 1510970 w 1598802"/>
                    <a:gd name="connsiteY12" fmla="*/ 1136320 h 1667042"/>
                    <a:gd name="connsiteX13" fmla="*/ 1139728 w 1598802"/>
                    <a:gd name="connsiteY13" fmla="*/ 1396532 h 1667042"/>
                    <a:gd name="connsiteX14" fmla="*/ 731622 w 1598802"/>
                    <a:gd name="connsiteY14" fmla="*/ 1667042 h 1667042"/>
                    <a:gd name="connsiteX15" fmla="*/ 688759 w 1598802"/>
                    <a:gd name="connsiteY15" fmla="*/ 1667042 h 1667042"/>
                    <a:gd name="connsiteX16" fmla="*/ 245847 w 1598802"/>
                    <a:gd name="connsiteY16" fmla="*/ 1224130 h 1667042"/>
                    <a:gd name="connsiteX17" fmla="*/ 245847 w 1598802"/>
                    <a:gd name="connsiteY17" fmla="*/ 1081255 h 1667042"/>
                    <a:gd name="connsiteX18" fmla="*/ 250890 w 1598802"/>
                    <a:gd name="connsiteY18" fmla="*/ 1031236 h 1667042"/>
                    <a:gd name="connsiteX19" fmla="*/ 11123 w 1598802"/>
                    <a:gd name="connsiteY19" fmla="*/ 615948 h 1667042"/>
                    <a:gd name="connsiteX20" fmla="*/ 41475 w 1598802"/>
                    <a:gd name="connsiteY20" fmla="*/ 502673 h 1667042"/>
                    <a:gd name="connsiteX21" fmla="*/ 72686 w 1598802"/>
                    <a:gd name="connsiteY21" fmla="*/ 492178 h 1667042"/>
                    <a:gd name="connsiteX22" fmla="*/ 154750 w 1598802"/>
                    <a:gd name="connsiteY22" fmla="*/ 533025 h 1667042"/>
                    <a:gd name="connsiteX23" fmla="*/ 343923 w 1598802"/>
                    <a:gd name="connsiteY23" fmla="*/ 860684 h 1667042"/>
                    <a:gd name="connsiteX24" fmla="*/ 369200 w 1598802"/>
                    <a:gd name="connsiteY24" fmla="*/ 839828 h 1667042"/>
                    <a:gd name="connsiteX25" fmla="*/ 215975 w 1598802"/>
                    <a:gd name="connsiteY25" fmla="*/ 267988 h 1667042"/>
                    <a:gd name="connsiteX26" fmla="*/ 292870 w 1598802"/>
                    <a:gd name="connsiteY26" fmla="*/ 134804 h 1667042"/>
                    <a:gd name="connsiteX27" fmla="*/ 335967 w 1598802"/>
                    <a:gd name="connsiteY27" fmla="*/ 132103 h 1667042"/>
                    <a:gd name="connsiteX28" fmla="*/ 426053 w 1598802"/>
                    <a:gd name="connsiteY28" fmla="*/ 211698 h 1667042"/>
                    <a:gd name="connsiteX29" fmla="*/ 578656 w 1598802"/>
                    <a:gd name="connsiteY29" fmla="*/ 781218 h 1667042"/>
                    <a:gd name="connsiteX30" fmla="*/ 614705 w 1598802"/>
                    <a:gd name="connsiteY30" fmla="*/ 781218 h 1667042"/>
                    <a:gd name="connsiteX31" fmla="*/ 614705 w 1598802"/>
                    <a:gd name="connsiteY31" fmla="*/ 108744 h 1667042"/>
                    <a:gd name="connsiteX32" fmla="*/ 723449 w 1598802"/>
                    <a:gd name="connsiteY32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1911 w 1598802"/>
                    <a:gd name="connsiteY7" fmla="*/ 914682 h 1667042"/>
                    <a:gd name="connsiteX8" fmla="*/ 1080587 w 1598802"/>
                    <a:gd name="connsiteY8" fmla="*/ 1030621 h 1667042"/>
                    <a:gd name="connsiteX9" fmla="*/ 1156573 w 1598802"/>
                    <a:gd name="connsiteY9" fmla="*/ 1045642 h 1667042"/>
                    <a:gd name="connsiteX10" fmla="*/ 1397807 w 1598802"/>
                    <a:gd name="connsiteY10" fmla="*/ 900177 h 1667042"/>
                    <a:gd name="connsiteX11" fmla="*/ 1585557 w 1598802"/>
                    <a:gd name="connsiteY11" fmla="*/ 950952 h 1667042"/>
                    <a:gd name="connsiteX12" fmla="*/ 1510970 w 1598802"/>
                    <a:gd name="connsiteY12" fmla="*/ 1136320 h 1667042"/>
                    <a:gd name="connsiteX13" fmla="*/ 1139728 w 1598802"/>
                    <a:gd name="connsiteY13" fmla="*/ 1396532 h 1667042"/>
                    <a:gd name="connsiteX14" fmla="*/ 731622 w 1598802"/>
                    <a:gd name="connsiteY14" fmla="*/ 1667042 h 1667042"/>
                    <a:gd name="connsiteX15" fmla="*/ 688759 w 1598802"/>
                    <a:gd name="connsiteY15" fmla="*/ 1667042 h 1667042"/>
                    <a:gd name="connsiteX16" fmla="*/ 245847 w 1598802"/>
                    <a:gd name="connsiteY16" fmla="*/ 1224130 h 1667042"/>
                    <a:gd name="connsiteX17" fmla="*/ 245847 w 1598802"/>
                    <a:gd name="connsiteY17" fmla="*/ 1081255 h 1667042"/>
                    <a:gd name="connsiteX18" fmla="*/ 250890 w 1598802"/>
                    <a:gd name="connsiteY18" fmla="*/ 1031236 h 1667042"/>
                    <a:gd name="connsiteX19" fmla="*/ 11123 w 1598802"/>
                    <a:gd name="connsiteY19" fmla="*/ 615948 h 1667042"/>
                    <a:gd name="connsiteX20" fmla="*/ 41475 w 1598802"/>
                    <a:gd name="connsiteY20" fmla="*/ 502673 h 1667042"/>
                    <a:gd name="connsiteX21" fmla="*/ 72686 w 1598802"/>
                    <a:gd name="connsiteY21" fmla="*/ 492178 h 1667042"/>
                    <a:gd name="connsiteX22" fmla="*/ 154750 w 1598802"/>
                    <a:gd name="connsiteY22" fmla="*/ 533025 h 1667042"/>
                    <a:gd name="connsiteX23" fmla="*/ 343923 w 1598802"/>
                    <a:gd name="connsiteY23" fmla="*/ 860684 h 1667042"/>
                    <a:gd name="connsiteX24" fmla="*/ 369200 w 1598802"/>
                    <a:gd name="connsiteY24" fmla="*/ 839828 h 1667042"/>
                    <a:gd name="connsiteX25" fmla="*/ 215975 w 1598802"/>
                    <a:gd name="connsiteY25" fmla="*/ 267988 h 1667042"/>
                    <a:gd name="connsiteX26" fmla="*/ 292870 w 1598802"/>
                    <a:gd name="connsiteY26" fmla="*/ 134804 h 1667042"/>
                    <a:gd name="connsiteX27" fmla="*/ 335967 w 1598802"/>
                    <a:gd name="connsiteY27" fmla="*/ 132103 h 1667042"/>
                    <a:gd name="connsiteX28" fmla="*/ 426053 w 1598802"/>
                    <a:gd name="connsiteY28" fmla="*/ 211698 h 1667042"/>
                    <a:gd name="connsiteX29" fmla="*/ 578656 w 1598802"/>
                    <a:gd name="connsiteY29" fmla="*/ 781218 h 1667042"/>
                    <a:gd name="connsiteX30" fmla="*/ 614705 w 1598802"/>
                    <a:gd name="connsiteY30" fmla="*/ 781218 h 1667042"/>
                    <a:gd name="connsiteX31" fmla="*/ 614705 w 1598802"/>
                    <a:gd name="connsiteY31" fmla="*/ 108744 h 1667042"/>
                    <a:gd name="connsiteX32" fmla="*/ 723449 w 1598802"/>
                    <a:gd name="connsiteY32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1911 w 1598802"/>
                    <a:gd name="connsiteY7" fmla="*/ 914682 h 1667042"/>
                    <a:gd name="connsiteX8" fmla="*/ 1068681 w 1598802"/>
                    <a:gd name="connsiteY8" fmla="*/ 1016334 h 1667042"/>
                    <a:gd name="connsiteX9" fmla="*/ 1156573 w 1598802"/>
                    <a:gd name="connsiteY9" fmla="*/ 1045642 h 1667042"/>
                    <a:gd name="connsiteX10" fmla="*/ 1397807 w 1598802"/>
                    <a:gd name="connsiteY10" fmla="*/ 900177 h 1667042"/>
                    <a:gd name="connsiteX11" fmla="*/ 1585557 w 1598802"/>
                    <a:gd name="connsiteY11" fmla="*/ 950952 h 1667042"/>
                    <a:gd name="connsiteX12" fmla="*/ 1510970 w 1598802"/>
                    <a:gd name="connsiteY12" fmla="*/ 1136320 h 1667042"/>
                    <a:gd name="connsiteX13" fmla="*/ 1139728 w 1598802"/>
                    <a:gd name="connsiteY13" fmla="*/ 1396532 h 1667042"/>
                    <a:gd name="connsiteX14" fmla="*/ 731622 w 1598802"/>
                    <a:gd name="connsiteY14" fmla="*/ 1667042 h 1667042"/>
                    <a:gd name="connsiteX15" fmla="*/ 688759 w 1598802"/>
                    <a:gd name="connsiteY15" fmla="*/ 1667042 h 1667042"/>
                    <a:gd name="connsiteX16" fmla="*/ 245847 w 1598802"/>
                    <a:gd name="connsiteY16" fmla="*/ 1224130 h 1667042"/>
                    <a:gd name="connsiteX17" fmla="*/ 245847 w 1598802"/>
                    <a:gd name="connsiteY17" fmla="*/ 1081255 h 1667042"/>
                    <a:gd name="connsiteX18" fmla="*/ 250890 w 1598802"/>
                    <a:gd name="connsiteY18" fmla="*/ 1031236 h 1667042"/>
                    <a:gd name="connsiteX19" fmla="*/ 11123 w 1598802"/>
                    <a:gd name="connsiteY19" fmla="*/ 615948 h 1667042"/>
                    <a:gd name="connsiteX20" fmla="*/ 41475 w 1598802"/>
                    <a:gd name="connsiteY20" fmla="*/ 502673 h 1667042"/>
                    <a:gd name="connsiteX21" fmla="*/ 72686 w 1598802"/>
                    <a:gd name="connsiteY21" fmla="*/ 492178 h 1667042"/>
                    <a:gd name="connsiteX22" fmla="*/ 154750 w 1598802"/>
                    <a:gd name="connsiteY22" fmla="*/ 533025 h 1667042"/>
                    <a:gd name="connsiteX23" fmla="*/ 343923 w 1598802"/>
                    <a:gd name="connsiteY23" fmla="*/ 860684 h 1667042"/>
                    <a:gd name="connsiteX24" fmla="*/ 369200 w 1598802"/>
                    <a:gd name="connsiteY24" fmla="*/ 839828 h 1667042"/>
                    <a:gd name="connsiteX25" fmla="*/ 215975 w 1598802"/>
                    <a:gd name="connsiteY25" fmla="*/ 267988 h 1667042"/>
                    <a:gd name="connsiteX26" fmla="*/ 292870 w 1598802"/>
                    <a:gd name="connsiteY26" fmla="*/ 134804 h 1667042"/>
                    <a:gd name="connsiteX27" fmla="*/ 335967 w 1598802"/>
                    <a:gd name="connsiteY27" fmla="*/ 132103 h 1667042"/>
                    <a:gd name="connsiteX28" fmla="*/ 426053 w 1598802"/>
                    <a:gd name="connsiteY28" fmla="*/ 211698 h 1667042"/>
                    <a:gd name="connsiteX29" fmla="*/ 578656 w 1598802"/>
                    <a:gd name="connsiteY29" fmla="*/ 781218 h 1667042"/>
                    <a:gd name="connsiteX30" fmla="*/ 614705 w 1598802"/>
                    <a:gd name="connsiteY30" fmla="*/ 781218 h 1667042"/>
                    <a:gd name="connsiteX31" fmla="*/ 614705 w 1598802"/>
                    <a:gd name="connsiteY31" fmla="*/ 108744 h 1667042"/>
                    <a:gd name="connsiteX32" fmla="*/ 723449 w 1598802"/>
                    <a:gd name="connsiteY32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1911 w 1598802"/>
                    <a:gd name="connsiteY7" fmla="*/ 914682 h 1667042"/>
                    <a:gd name="connsiteX8" fmla="*/ 1068681 w 1598802"/>
                    <a:gd name="connsiteY8" fmla="*/ 1016334 h 1667042"/>
                    <a:gd name="connsiteX9" fmla="*/ 1180385 w 1598802"/>
                    <a:gd name="connsiteY9" fmla="*/ 1036117 h 1667042"/>
                    <a:gd name="connsiteX10" fmla="*/ 1397807 w 1598802"/>
                    <a:gd name="connsiteY10" fmla="*/ 900177 h 1667042"/>
                    <a:gd name="connsiteX11" fmla="*/ 1585557 w 1598802"/>
                    <a:gd name="connsiteY11" fmla="*/ 950952 h 1667042"/>
                    <a:gd name="connsiteX12" fmla="*/ 1510970 w 1598802"/>
                    <a:gd name="connsiteY12" fmla="*/ 1136320 h 1667042"/>
                    <a:gd name="connsiteX13" fmla="*/ 1139728 w 1598802"/>
                    <a:gd name="connsiteY13" fmla="*/ 1396532 h 1667042"/>
                    <a:gd name="connsiteX14" fmla="*/ 731622 w 1598802"/>
                    <a:gd name="connsiteY14" fmla="*/ 1667042 h 1667042"/>
                    <a:gd name="connsiteX15" fmla="*/ 688759 w 1598802"/>
                    <a:gd name="connsiteY15" fmla="*/ 1667042 h 1667042"/>
                    <a:gd name="connsiteX16" fmla="*/ 245847 w 1598802"/>
                    <a:gd name="connsiteY16" fmla="*/ 1224130 h 1667042"/>
                    <a:gd name="connsiteX17" fmla="*/ 245847 w 1598802"/>
                    <a:gd name="connsiteY17" fmla="*/ 1081255 h 1667042"/>
                    <a:gd name="connsiteX18" fmla="*/ 250890 w 1598802"/>
                    <a:gd name="connsiteY18" fmla="*/ 1031236 h 1667042"/>
                    <a:gd name="connsiteX19" fmla="*/ 11123 w 1598802"/>
                    <a:gd name="connsiteY19" fmla="*/ 615948 h 1667042"/>
                    <a:gd name="connsiteX20" fmla="*/ 41475 w 1598802"/>
                    <a:gd name="connsiteY20" fmla="*/ 502673 h 1667042"/>
                    <a:gd name="connsiteX21" fmla="*/ 72686 w 1598802"/>
                    <a:gd name="connsiteY21" fmla="*/ 492178 h 1667042"/>
                    <a:gd name="connsiteX22" fmla="*/ 154750 w 1598802"/>
                    <a:gd name="connsiteY22" fmla="*/ 533025 h 1667042"/>
                    <a:gd name="connsiteX23" fmla="*/ 343923 w 1598802"/>
                    <a:gd name="connsiteY23" fmla="*/ 860684 h 1667042"/>
                    <a:gd name="connsiteX24" fmla="*/ 369200 w 1598802"/>
                    <a:gd name="connsiteY24" fmla="*/ 839828 h 1667042"/>
                    <a:gd name="connsiteX25" fmla="*/ 215975 w 1598802"/>
                    <a:gd name="connsiteY25" fmla="*/ 267988 h 1667042"/>
                    <a:gd name="connsiteX26" fmla="*/ 292870 w 1598802"/>
                    <a:gd name="connsiteY26" fmla="*/ 134804 h 1667042"/>
                    <a:gd name="connsiteX27" fmla="*/ 335967 w 1598802"/>
                    <a:gd name="connsiteY27" fmla="*/ 132103 h 1667042"/>
                    <a:gd name="connsiteX28" fmla="*/ 426053 w 1598802"/>
                    <a:gd name="connsiteY28" fmla="*/ 211698 h 1667042"/>
                    <a:gd name="connsiteX29" fmla="*/ 578656 w 1598802"/>
                    <a:gd name="connsiteY29" fmla="*/ 781218 h 1667042"/>
                    <a:gd name="connsiteX30" fmla="*/ 614705 w 1598802"/>
                    <a:gd name="connsiteY30" fmla="*/ 781218 h 1667042"/>
                    <a:gd name="connsiteX31" fmla="*/ 614705 w 1598802"/>
                    <a:gd name="connsiteY31" fmla="*/ 108744 h 1667042"/>
                    <a:gd name="connsiteX32" fmla="*/ 723449 w 1598802"/>
                    <a:gd name="connsiteY32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1911 w 1598802"/>
                    <a:gd name="connsiteY7" fmla="*/ 914682 h 1667042"/>
                    <a:gd name="connsiteX8" fmla="*/ 1068681 w 1598802"/>
                    <a:gd name="connsiteY8" fmla="*/ 1016334 h 1667042"/>
                    <a:gd name="connsiteX9" fmla="*/ 1180385 w 1598802"/>
                    <a:gd name="connsiteY9" fmla="*/ 1036117 h 1667042"/>
                    <a:gd name="connsiteX10" fmla="*/ 1397807 w 1598802"/>
                    <a:gd name="connsiteY10" fmla="*/ 900177 h 1667042"/>
                    <a:gd name="connsiteX11" fmla="*/ 1585557 w 1598802"/>
                    <a:gd name="connsiteY11" fmla="*/ 950952 h 1667042"/>
                    <a:gd name="connsiteX12" fmla="*/ 1510970 w 1598802"/>
                    <a:gd name="connsiteY12" fmla="*/ 1136320 h 1667042"/>
                    <a:gd name="connsiteX13" fmla="*/ 1139728 w 1598802"/>
                    <a:gd name="connsiteY13" fmla="*/ 1396532 h 1667042"/>
                    <a:gd name="connsiteX14" fmla="*/ 731622 w 1598802"/>
                    <a:gd name="connsiteY14" fmla="*/ 1667042 h 1667042"/>
                    <a:gd name="connsiteX15" fmla="*/ 688759 w 1598802"/>
                    <a:gd name="connsiteY15" fmla="*/ 1667042 h 1667042"/>
                    <a:gd name="connsiteX16" fmla="*/ 245847 w 1598802"/>
                    <a:gd name="connsiteY16" fmla="*/ 1224130 h 1667042"/>
                    <a:gd name="connsiteX17" fmla="*/ 245847 w 1598802"/>
                    <a:gd name="connsiteY17" fmla="*/ 1081255 h 1667042"/>
                    <a:gd name="connsiteX18" fmla="*/ 250890 w 1598802"/>
                    <a:gd name="connsiteY18" fmla="*/ 1031236 h 1667042"/>
                    <a:gd name="connsiteX19" fmla="*/ 11123 w 1598802"/>
                    <a:gd name="connsiteY19" fmla="*/ 615948 h 1667042"/>
                    <a:gd name="connsiteX20" fmla="*/ 41475 w 1598802"/>
                    <a:gd name="connsiteY20" fmla="*/ 502673 h 1667042"/>
                    <a:gd name="connsiteX21" fmla="*/ 72686 w 1598802"/>
                    <a:gd name="connsiteY21" fmla="*/ 492178 h 1667042"/>
                    <a:gd name="connsiteX22" fmla="*/ 154750 w 1598802"/>
                    <a:gd name="connsiteY22" fmla="*/ 533025 h 1667042"/>
                    <a:gd name="connsiteX23" fmla="*/ 343923 w 1598802"/>
                    <a:gd name="connsiteY23" fmla="*/ 860684 h 1667042"/>
                    <a:gd name="connsiteX24" fmla="*/ 369200 w 1598802"/>
                    <a:gd name="connsiteY24" fmla="*/ 839828 h 1667042"/>
                    <a:gd name="connsiteX25" fmla="*/ 215975 w 1598802"/>
                    <a:gd name="connsiteY25" fmla="*/ 267988 h 1667042"/>
                    <a:gd name="connsiteX26" fmla="*/ 292870 w 1598802"/>
                    <a:gd name="connsiteY26" fmla="*/ 134804 h 1667042"/>
                    <a:gd name="connsiteX27" fmla="*/ 335967 w 1598802"/>
                    <a:gd name="connsiteY27" fmla="*/ 132103 h 1667042"/>
                    <a:gd name="connsiteX28" fmla="*/ 426053 w 1598802"/>
                    <a:gd name="connsiteY28" fmla="*/ 211698 h 1667042"/>
                    <a:gd name="connsiteX29" fmla="*/ 578656 w 1598802"/>
                    <a:gd name="connsiteY29" fmla="*/ 781218 h 1667042"/>
                    <a:gd name="connsiteX30" fmla="*/ 614705 w 1598802"/>
                    <a:gd name="connsiteY30" fmla="*/ 781218 h 1667042"/>
                    <a:gd name="connsiteX31" fmla="*/ 614705 w 1598802"/>
                    <a:gd name="connsiteY31" fmla="*/ 108744 h 1667042"/>
                    <a:gd name="connsiteX32" fmla="*/ 723449 w 1598802"/>
                    <a:gd name="connsiteY32" fmla="*/ 0 h 1667042"/>
                    <a:gd name="connsiteX0" fmla="*/ 723449 w 1598802"/>
                    <a:gd name="connsiteY0" fmla="*/ 0 h 1667042"/>
                    <a:gd name="connsiteX1" fmla="*/ 832193 w 1598802"/>
                    <a:gd name="connsiteY1" fmla="*/ 108744 h 1667042"/>
                    <a:gd name="connsiteX2" fmla="*/ 832193 w 1598802"/>
                    <a:gd name="connsiteY2" fmla="*/ 781218 h 1667042"/>
                    <a:gd name="connsiteX3" fmla="*/ 861235 w 1598802"/>
                    <a:gd name="connsiteY3" fmla="*/ 781218 h 1667042"/>
                    <a:gd name="connsiteX4" fmla="*/ 1013838 w 1598802"/>
                    <a:gd name="connsiteY4" fmla="*/ 211697 h 1667042"/>
                    <a:gd name="connsiteX5" fmla="*/ 1147022 w 1598802"/>
                    <a:gd name="connsiteY5" fmla="*/ 134803 h 1667042"/>
                    <a:gd name="connsiteX6" fmla="*/ 1223916 w 1598802"/>
                    <a:gd name="connsiteY6" fmla="*/ 267987 h 1667042"/>
                    <a:gd name="connsiteX7" fmla="*/ 1051911 w 1598802"/>
                    <a:gd name="connsiteY7" fmla="*/ 914682 h 1667042"/>
                    <a:gd name="connsiteX8" fmla="*/ 1068681 w 1598802"/>
                    <a:gd name="connsiteY8" fmla="*/ 1016334 h 1667042"/>
                    <a:gd name="connsiteX9" fmla="*/ 1180385 w 1598802"/>
                    <a:gd name="connsiteY9" fmla="*/ 1036117 h 1667042"/>
                    <a:gd name="connsiteX10" fmla="*/ 1397807 w 1598802"/>
                    <a:gd name="connsiteY10" fmla="*/ 900177 h 1667042"/>
                    <a:gd name="connsiteX11" fmla="*/ 1585557 w 1598802"/>
                    <a:gd name="connsiteY11" fmla="*/ 950952 h 1667042"/>
                    <a:gd name="connsiteX12" fmla="*/ 1510970 w 1598802"/>
                    <a:gd name="connsiteY12" fmla="*/ 1136320 h 1667042"/>
                    <a:gd name="connsiteX13" fmla="*/ 1139728 w 1598802"/>
                    <a:gd name="connsiteY13" fmla="*/ 1396532 h 1667042"/>
                    <a:gd name="connsiteX14" fmla="*/ 731622 w 1598802"/>
                    <a:gd name="connsiteY14" fmla="*/ 1667042 h 1667042"/>
                    <a:gd name="connsiteX15" fmla="*/ 688759 w 1598802"/>
                    <a:gd name="connsiteY15" fmla="*/ 1667042 h 1667042"/>
                    <a:gd name="connsiteX16" fmla="*/ 245847 w 1598802"/>
                    <a:gd name="connsiteY16" fmla="*/ 1224130 h 1667042"/>
                    <a:gd name="connsiteX17" fmla="*/ 245847 w 1598802"/>
                    <a:gd name="connsiteY17" fmla="*/ 1081255 h 1667042"/>
                    <a:gd name="connsiteX18" fmla="*/ 250890 w 1598802"/>
                    <a:gd name="connsiteY18" fmla="*/ 1031236 h 1667042"/>
                    <a:gd name="connsiteX19" fmla="*/ 11123 w 1598802"/>
                    <a:gd name="connsiteY19" fmla="*/ 615948 h 1667042"/>
                    <a:gd name="connsiteX20" fmla="*/ 41475 w 1598802"/>
                    <a:gd name="connsiteY20" fmla="*/ 502673 h 1667042"/>
                    <a:gd name="connsiteX21" fmla="*/ 72686 w 1598802"/>
                    <a:gd name="connsiteY21" fmla="*/ 492178 h 1667042"/>
                    <a:gd name="connsiteX22" fmla="*/ 154750 w 1598802"/>
                    <a:gd name="connsiteY22" fmla="*/ 533025 h 1667042"/>
                    <a:gd name="connsiteX23" fmla="*/ 343923 w 1598802"/>
                    <a:gd name="connsiteY23" fmla="*/ 860684 h 1667042"/>
                    <a:gd name="connsiteX24" fmla="*/ 369200 w 1598802"/>
                    <a:gd name="connsiteY24" fmla="*/ 839828 h 1667042"/>
                    <a:gd name="connsiteX25" fmla="*/ 215975 w 1598802"/>
                    <a:gd name="connsiteY25" fmla="*/ 267988 h 1667042"/>
                    <a:gd name="connsiteX26" fmla="*/ 292870 w 1598802"/>
                    <a:gd name="connsiteY26" fmla="*/ 134804 h 1667042"/>
                    <a:gd name="connsiteX27" fmla="*/ 335967 w 1598802"/>
                    <a:gd name="connsiteY27" fmla="*/ 132103 h 1667042"/>
                    <a:gd name="connsiteX28" fmla="*/ 426053 w 1598802"/>
                    <a:gd name="connsiteY28" fmla="*/ 211698 h 1667042"/>
                    <a:gd name="connsiteX29" fmla="*/ 578656 w 1598802"/>
                    <a:gd name="connsiteY29" fmla="*/ 781218 h 1667042"/>
                    <a:gd name="connsiteX30" fmla="*/ 614705 w 1598802"/>
                    <a:gd name="connsiteY30" fmla="*/ 781218 h 1667042"/>
                    <a:gd name="connsiteX31" fmla="*/ 614705 w 1598802"/>
                    <a:gd name="connsiteY31" fmla="*/ 108744 h 1667042"/>
                    <a:gd name="connsiteX32" fmla="*/ 723449 w 1598802"/>
                    <a:gd name="connsiteY32" fmla="*/ 0 h 1667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598802" h="1667042">
                      <a:moveTo>
                        <a:pt x="723449" y="0"/>
                      </a:moveTo>
                      <a:cubicBezTo>
                        <a:pt x="783507" y="0"/>
                        <a:pt x="832193" y="48686"/>
                        <a:pt x="832193" y="108744"/>
                      </a:cubicBezTo>
                      <a:lnTo>
                        <a:pt x="832193" y="781218"/>
                      </a:lnTo>
                      <a:lnTo>
                        <a:pt x="861235" y="781218"/>
                      </a:lnTo>
                      <a:lnTo>
                        <a:pt x="1013838" y="211697"/>
                      </a:lnTo>
                      <a:cubicBezTo>
                        <a:pt x="1029382" y="153685"/>
                        <a:pt x="1089010" y="119259"/>
                        <a:pt x="1147022" y="134803"/>
                      </a:cubicBezTo>
                      <a:cubicBezTo>
                        <a:pt x="1205034" y="150347"/>
                        <a:pt x="1239460" y="209975"/>
                        <a:pt x="1223916" y="267987"/>
                      </a:cubicBezTo>
                      <a:lnTo>
                        <a:pt x="1051911" y="914682"/>
                      </a:lnTo>
                      <a:cubicBezTo>
                        <a:pt x="1048273" y="968078"/>
                        <a:pt x="1047268" y="972282"/>
                        <a:pt x="1068681" y="1016334"/>
                      </a:cubicBezTo>
                      <a:cubicBezTo>
                        <a:pt x="1090094" y="1060386"/>
                        <a:pt x="1155850" y="1051747"/>
                        <a:pt x="1180385" y="1036117"/>
                      </a:cubicBezTo>
                      <a:lnTo>
                        <a:pt x="1397807" y="900177"/>
                      </a:lnTo>
                      <a:cubicBezTo>
                        <a:pt x="1461043" y="863667"/>
                        <a:pt x="1547646" y="885401"/>
                        <a:pt x="1585557" y="950952"/>
                      </a:cubicBezTo>
                      <a:cubicBezTo>
                        <a:pt x="1623468" y="1016503"/>
                        <a:pt x="1574206" y="1099811"/>
                        <a:pt x="1510970" y="1136320"/>
                      </a:cubicBezTo>
                      <a:lnTo>
                        <a:pt x="1139728" y="1396532"/>
                      </a:lnTo>
                      <a:cubicBezTo>
                        <a:pt x="1072491" y="1555500"/>
                        <a:pt x="915083" y="1667042"/>
                        <a:pt x="731622" y="1667042"/>
                      </a:cubicBezTo>
                      <a:lnTo>
                        <a:pt x="688759" y="1667042"/>
                      </a:lnTo>
                      <a:cubicBezTo>
                        <a:pt x="444145" y="1667042"/>
                        <a:pt x="245847" y="1468744"/>
                        <a:pt x="245847" y="1224130"/>
                      </a:cubicBezTo>
                      <a:lnTo>
                        <a:pt x="245847" y="1081255"/>
                      </a:lnTo>
                      <a:lnTo>
                        <a:pt x="250890" y="1031236"/>
                      </a:lnTo>
                      <a:lnTo>
                        <a:pt x="11123" y="615948"/>
                      </a:lnTo>
                      <a:cubicBezTo>
                        <a:pt x="-11776" y="576287"/>
                        <a:pt x="1813" y="525572"/>
                        <a:pt x="41475" y="502673"/>
                      </a:cubicBezTo>
                      <a:cubicBezTo>
                        <a:pt x="51390" y="496949"/>
                        <a:pt x="61996" y="493505"/>
                        <a:pt x="72686" y="492178"/>
                      </a:cubicBezTo>
                      <a:cubicBezTo>
                        <a:pt x="104755" y="488199"/>
                        <a:pt x="137576" y="503279"/>
                        <a:pt x="154750" y="533025"/>
                      </a:cubicBezTo>
                      <a:lnTo>
                        <a:pt x="343923" y="860684"/>
                      </a:lnTo>
                      <a:lnTo>
                        <a:pt x="369200" y="839828"/>
                      </a:lnTo>
                      <a:lnTo>
                        <a:pt x="215975" y="267988"/>
                      </a:lnTo>
                      <a:cubicBezTo>
                        <a:pt x="200431" y="209976"/>
                        <a:pt x="234857" y="150348"/>
                        <a:pt x="292870" y="134804"/>
                      </a:cubicBezTo>
                      <a:cubicBezTo>
                        <a:pt x="307373" y="130918"/>
                        <a:pt x="321977" y="130155"/>
                        <a:pt x="335967" y="132103"/>
                      </a:cubicBezTo>
                      <a:cubicBezTo>
                        <a:pt x="377940" y="137947"/>
                        <a:pt x="414395" y="168189"/>
                        <a:pt x="426053" y="211698"/>
                      </a:cubicBezTo>
                      <a:lnTo>
                        <a:pt x="578656" y="781218"/>
                      </a:lnTo>
                      <a:lnTo>
                        <a:pt x="614705" y="781218"/>
                      </a:lnTo>
                      <a:lnTo>
                        <a:pt x="614705" y="108744"/>
                      </a:lnTo>
                      <a:cubicBezTo>
                        <a:pt x="614705" y="48686"/>
                        <a:pt x="663391" y="0"/>
                        <a:pt x="723449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75" name="台形 874">
                  <a:extLst>
                    <a:ext uri="{FF2B5EF4-FFF2-40B4-BE49-F238E27FC236}">
                      <a16:creationId xmlns:a16="http://schemas.microsoft.com/office/drawing/2014/main" id="{D72144D4-C03E-4C95-81D4-CDF09D51DCCC}"/>
                    </a:ext>
                  </a:extLst>
                </p:cNvPr>
                <p:cNvSpPr/>
                <p:nvPr/>
              </p:nvSpPr>
              <p:spPr>
                <a:xfrm rot="1800000">
                  <a:off x="2977018" y="3403195"/>
                  <a:ext cx="324945" cy="728999"/>
                </a:xfrm>
                <a:prstGeom prst="trapezoid">
                  <a:avLst/>
                </a:prstGeom>
                <a:solidFill>
                  <a:srgbClr val="FF9999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836" name="グループ化 835">
                <a:extLst>
                  <a:ext uri="{FF2B5EF4-FFF2-40B4-BE49-F238E27FC236}">
                    <a16:creationId xmlns:a16="http://schemas.microsoft.com/office/drawing/2014/main" id="{FC97BC48-B792-4DA7-A2CC-037C1116AC9F}"/>
                  </a:ext>
                </a:extLst>
              </p:cNvPr>
              <p:cNvGrpSpPr/>
              <p:nvPr/>
            </p:nvGrpSpPr>
            <p:grpSpPr>
              <a:xfrm>
                <a:off x="3277316" y="4188721"/>
                <a:ext cx="780497" cy="892559"/>
                <a:chOff x="3260239" y="3931192"/>
                <a:chExt cx="780497" cy="892559"/>
              </a:xfrm>
            </p:grpSpPr>
            <p:grpSp>
              <p:nvGrpSpPr>
                <p:cNvPr id="868" name="グループ化 867">
                  <a:extLst>
                    <a:ext uri="{FF2B5EF4-FFF2-40B4-BE49-F238E27FC236}">
                      <a16:creationId xmlns:a16="http://schemas.microsoft.com/office/drawing/2014/main" id="{4854A5AE-4138-4E7D-BB49-AD6EBBA5F4EE}"/>
                    </a:ext>
                  </a:extLst>
                </p:cNvPr>
                <p:cNvGrpSpPr/>
                <p:nvPr/>
              </p:nvGrpSpPr>
              <p:grpSpPr>
                <a:xfrm>
                  <a:off x="3260239" y="3931192"/>
                  <a:ext cx="372617" cy="892559"/>
                  <a:chOff x="3286328" y="3931192"/>
                  <a:chExt cx="372617" cy="892559"/>
                </a:xfrm>
              </p:grpSpPr>
              <p:sp>
                <p:nvSpPr>
                  <p:cNvPr id="872" name="フリーフォーム: 図形 871">
                    <a:extLst>
                      <a:ext uri="{FF2B5EF4-FFF2-40B4-BE49-F238E27FC236}">
                        <a16:creationId xmlns:a16="http://schemas.microsoft.com/office/drawing/2014/main" id="{CF865CFD-51EB-4892-AB40-2201131B22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86328" y="4064506"/>
                    <a:ext cx="349914" cy="759245"/>
                  </a:xfrm>
                  <a:custGeom>
                    <a:avLst/>
                    <a:gdLst>
                      <a:gd name="connsiteX0" fmla="*/ 84872 w 386116"/>
                      <a:gd name="connsiteY0" fmla="*/ 0 h 779607"/>
                      <a:gd name="connsiteX1" fmla="*/ 365856 w 386116"/>
                      <a:gd name="connsiteY1" fmla="*/ 0 h 779607"/>
                      <a:gd name="connsiteX2" fmla="*/ 365856 w 386116"/>
                      <a:gd name="connsiteY2" fmla="*/ 528670 h 779607"/>
                      <a:gd name="connsiteX3" fmla="*/ 386116 w 386116"/>
                      <a:gd name="connsiteY3" fmla="*/ 528670 h 779607"/>
                      <a:gd name="connsiteX4" fmla="*/ 386116 w 386116"/>
                      <a:gd name="connsiteY4" fmla="*/ 702017 h 779607"/>
                      <a:gd name="connsiteX5" fmla="*/ 199556 w 386116"/>
                      <a:gd name="connsiteY5" fmla="*/ 777902 h 779607"/>
                      <a:gd name="connsiteX6" fmla="*/ 0 w 386116"/>
                      <a:gd name="connsiteY6" fmla="*/ 702017 h 779607"/>
                      <a:gd name="connsiteX7" fmla="*/ 117912 w 386116"/>
                      <a:gd name="connsiteY7" fmla="*/ 542293 h 779607"/>
                      <a:gd name="connsiteX8" fmla="*/ 170932 w 386116"/>
                      <a:gd name="connsiteY8" fmla="*/ 532681 h 779607"/>
                      <a:gd name="connsiteX0" fmla="*/ 84872 w 386116"/>
                      <a:gd name="connsiteY0" fmla="*/ 0 h 779607"/>
                      <a:gd name="connsiteX1" fmla="*/ 365856 w 386116"/>
                      <a:gd name="connsiteY1" fmla="*/ 0 h 779607"/>
                      <a:gd name="connsiteX2" fmla="*/ 386116 w 386116"/>
                      <a:gd name="connsiteY2" fmla="*/ 528670 h 779607"/>
                      <a:gd name="connsiteX3" fmla="*/ 386116 w 386116"/>
                      <a:gd name="connsiteY3" fmla="*/ 702017 h 779607"/>
                      <a:gd name="connsiteX4" fmla="*/ 199556 w 386116"/>
                      <a:gd name="connsiteY4" fmla="*/ 777902 h 779607"/>
                      <a:gd name="connsiteX5" fmla="*/ 0 w 386116"/>
                      <a:gd name="connsiteY5" fmla="*/ 702017 h 779607"/>
                      <a:gd name="connsiteX6" fmla="*/ 117912 w 386116"/>
                      <a:gd name="connsiteY6" fmla="*/ 542293 h 779607"/>
                      <a:gd name="connsiteX7" fmla="*/ 170932 w 386116"/>
                      <a:gd name="connsiteY7" fmla="*/ 532681 h 779607"/>
                      <a:gd name="connsiteX8" fmla="*/ 84872 w 386116"/>
                      <a:gd name="connsiteY8" fmla="*/ 0 h 7796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116" h="779607">
                        <a:moveTo>
                          <a:pt x="84872" y="0"/>
                        </a:moveTo>
                        <a:lnTo>
                          <a:pt x="365856" y="0"/>
                        </a:lnTo>
                        <a:lnTo>
                          <a:pt x="386116" y="528670"/>
                        </a:lnTo>
                        <a:lnTo>
                          <a:pt x="386116" y="702017"/>
                        </a:lnTo>
                        <a:cubicBezTo>
                          <a:pt x="386116" y="797754"/>
                          <a:pt x="306178" y="777902"/>
                          <a:pt x="199556" y="777902"/>
                        </a:cubicBezTo>
                        <a:cubicBezTo>
                          <a:pt x="92933" y="777902"/>
                          <a:pt x="0" y="797754"/>
                          <a:pt x="0" y="702017"/>
                        </a:cubicBezTo>
                        <a:cubicBezTo>
                          <a:pt x="0" y="630215"/>
                          <a:pt x="48620" y="568608"/>
                          <a:pt x="117912" y="542293"/>
                        </a:cubicBezTo>
                        <a:lnTo>
                          <a:pt x="170932" y="532681"/>
                        </a:lnTo>
                        <a:lnTo>
                          <a:pt x="84872" y="0"/>
                        </a:ln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73" name="フリーフォーム 295">
                    <a:extLst>
                      <a:ext uri="{FF2B5EF4-FFF2-40B4-BE49-F238E27FC236}">
                        <a16:creationId xmlns:a16="http://schemas.microsoft.com/office/drawing/2014/main" id="{367796A1-CE5D-4B63-9FBD-CB1EE51286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286975" y="3931192"/>
                    <a:ext cx="371970" cy="582275"/>
                  </a:xfrm>
                  <a:custGeom>
                    <a:avLst/>
                    <a:gdLst>
                      <a:gd name="connsiteX0" fmla="*/ 125730 w 125730"/>
                      <a:gd name="connsiteY0" fmla="*/ 0 h 247650"/>
                      <a:gd name="connsiteX1" fmla="*/ 125730 w 125730"/>
                      <a:gd name="connsiteY1" fmla="*/ 247650 h 247650"/>
                      <a:gd name="connsiteX2" fmla="*/ 53340 w 125730"/>
                      <a:gd name="connsiteY2" fmla="*/ 247650 h 247650"/>
                      <a:gd name="connsiteX3" fmla="*/ 0 w 125730"/>
                      <a:gd name="connsiteY3" fmla="*/ 7620 h 247650"/>
                      <a:gd name="connsiteX4" fmla="*/ 125730 w 125730"/>
                      <a:gd name="connsiteY4" fmla="*/ 0 h 247650"/>
                      <a:gd name="connsiteX0" fmla="*/ 140970 w 140970"/>
                      <a:gd name="connsiteY0" fmla="*/ 0 h 247650"/>
                      <a:gd name="connsiteX1" fmla="*/ 140970 w 140970"/>
                      <a:gd name="connsiteY1" fmla="*/ 247650 h 247650"/>
                      <a:gd name="connsiteX2" fmla="*/ 68580 w 140970"/>
                      <a:gd name="connsiteY2" fmla="*/ 247650 h 247650"/>
                      <a:gd name="connsiteX3" fmla="*/ 0 w 140970"/>
                      <a:gd name="connsiteY3" fmla="*/ 0 h 247650"/>
                      <a:gd name="connsiteX4" fmla="*/ 140970 w 140970"/>
                      <a:gd name="connsiteY4" fmla="*/ 0 h 247650"/>
                      <a:gd name="connsiteX0" fmla="*/ 140970 w 140970"/>
                      <a:gd name="connsiteY0" fmla="*/ 0 h 247650"/>
                      <a:gd name="connsiteX1" fmla="*/ 140970 w 140970"/>
                      <a:gd name="connsiteY1" fmla="*/ 247650 h 247650"/>
                      <a:gd name="connsiteX2" fmla="*/ 45720 w 140970"/>
                      <a:gd name="connsiteY2" fmla="*/ 247650 h 247650"/>
                      <a:gd name="connsiteX3" fmla="*/ 0 w 140970"/>
                      <a:gd name="connsiteY3" fmla="*/ 0 h 247650"/>
                      <a:gd name="connsiteX4" fmla="*/ 140970 w 140970"/>
                      <a:gd name="connsiteY4" fmla="*/ 0 h 247650"/>
                      <a:gd name="connsiteX0" fmla="*/ 140970 w 140970"/>
                      <a:gd name="connsiteY0" fmla="*/ 0 h 253690"/>
                      <a:gd name="connsiteX1" fmla="*/ 140970 w 140970"/>
                      <a:gd name="connsiteY1" fmla="*/ 247650 h 253690"/>
                      <a:gd name="connsiteX2" fmla="*/ 45720 w 140970"/>
                      <a:gd name="connsiteY2" fmla="*/ 247650 h 253690"/>
                      <a:gd name="connsiteX3" fmla="*/ 0 w 140970"/>
                      <a:gd name="connsiteY3" fmla="*/ 0 h 253690"/>
                      <a:gd name="connsiteX4" fmla="*/ 140970 w 140970"/>
                      <a:gd name="connsiteY4" fmla="*/ 0 h 253690"/>
                      <a:gd name="connsiteX0" fmla="*/ 140970 w 143834"/>
                      <a:gd name="connsiteY0" fmla="*/ 0 h 255646"/>
                      <a:gd name="connsiteX1" fmla="*/ 140970 w 143834"/>
                      <a:gd name="connsiteY1" fmla="*/ 247650 h 255646"/>
                      <a:gd name="connsiteX2" fmla="*/ 45720 w 143834"/>
                      <a:gd name="connsiteY2" fmla="*/ 247650 h 255646"/>
                      <a:gd name="connsiteX3" fmla="*/ 0 w 143834"/>
                      <a:gd name="connsiteY3" fmla="*/ 0 h 255646"/>
                      <a:gd name="connsiteX4" fmla="*/ 140970 w 143834"/>
                      <a:gd name="connsiteY4" fmla="*/ 0 h 2556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3834" h="255646">
                        <a:moveTo>
                          <a:pt x="140970" y="0"/>
                        </a:moveTo>
                        <a:cubicBezTo>
                          <a:pt x="140970" y="82550"/>
                          <a:pt x="147415" y="240375"/>
                          <a:pt x="140970" y="247650"/>
                        </a:cubicBezTo>
                        <a:cubicBezTo>
                          <a:pt x="134525" y="254925"/>
                          <a:pt x="70104" y="261241"/>
                          <a:pt x="45720" y="247650"/>
                        </a:cubicBezTo>
                        <a:cubicBezTo>
                          <a:pt x="21336" y="234059"/>
                          <a:pt x="15240" y="82550"/>
                          <a:pt x="0" y="0"/>
                        </a:cubicBezTo>
                        <a:lnTo>
                          <a:pt x="140970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grpSp>
              <p:nvGrpSpPr>
                <p:cNvPr id="869" name="グループ化 868">
                  <a:extLst>
                    <a:ext uri="{FF2B5EF4-FFF2-40B4-BE49-F238E27FC236}">
                      <a16:creationId xmlns:a16="http://schemas.microsoft.com/office/drawing/2014/main" id="{03E6A3C7-E7D1-4C95-B778-0FD11D615F3E}"/>
                    </a:ext>
                  </a:extLst>
                </p:cNvPr>
                <p:cNvGrpSpPr/>
                <p:nvPr/>
              </p:nvGrpSpPr>
              <p:grpSpPr>
                <a:xfrm>
                  <a:off x="3655278" y="3931192"/>
                  <a:ext cx="385458" cy="892559"/>
                  <a:chOff x="3634092" y="3931192"/>
                  <a:chExt cx="385458" cy="892559"/>
                </a:xfrm>
              </p:grpSpPr>
              <p:sp>
                <p:nvSpPr>
                  <p:cNvPr id="870" name="フリーフォーム: 図形 869">
                    <a:extLst>
                      <a:ext uri="{FF2B5EF4-FFF2-40B4-BE49-F238E27FC236}">
                        <a16:creationId xmlns:a16="http://schemas.microsoft.com/office/drawing/2014/main" id="{2B5048FD-D6C5-40C6-8B06-277C8735F29B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669636" y="4064505"/>
                    <a:ext cx="349914" cy="759246"/>
                  </a:xfrm>
                  <a:custGeom>
                    <a:avLst/>
                    <a:gdLst>
                      <a:gd name="connsiteX0" fmla="*/ 370407 w 386116"/>
                      <a:gd name="connsiteY0" fmla="*/ 0 h 779608"/>
                      <a:gd name="connsiteX1" fmla="*/ 89425 w 386116"/>
                      <a:gd name="connsiteY1" fmla="*/ 0 h 779608"/>
                      <a:gd name="connsiteX2" fmla="*/ 175355 w 386116"/>
                      <a:gd name="connsiteY2" fmla="*/ 531880 h 779608"/>
                      <a:gd name="connsiteX3" fmla="*/ 117912 w 386116"/>
                      <a:gd name="connsiteY3" fmla="*/ 542294 h 779608"/>
                      <a:gd name="connsiteX4" fmla="*/ 0 w 386116"/>
                      <a:gd name="connsiteY4" fmla="*/ 702018 h 779608"/>
                      <a:gd name="connsiteX5" fmla="*/ 199556 w 386116"/>
                      <a:gd name="connsiteY5" fmla="*/ 777903 h 779608"/>
                      <a:gd name="connsiteX6" fmla="*/ 386116 w 386116"/>
                      <a:gd name="connsiteY6" fmla="*/ 702018 h 779608"/>
                      <a:gd name="connsiteX7" fmla="*/ 386116 w 386116"/>
                      <a:gd name="connsiteY7" fmla="*/ 528671 h 779608"/>
                      <a:gd name="connsiteX8" fmla="*/ 370407 w 386116"/>
                      <a:gd name="connsiteY8" fmla="*/ 528671 h 779608"/>
                      <a:gd name="connsiteX0" fmla="*/ 370407 w 386116"/>
                      <a:gd name="connsiteY0" fmla="*/ 0 h 779608"/>
                      <a:gd name="connsiteX1" fmla="*/ 89425 w 386116"/>
                      <a:gd name="connsiteY1" fmla="*/ 0 h 779608"/>
                      <a:gd name="connsiteX2" fmla="*/ 175355 w 386116"/>
                      <a:gd name="connsiteY2" fmla="*/ 531880 h 779608"/>
                      <a:gd name="connsiteX3" fmla="*/ 117912 w 386116"/>
                      <a:gd name="connsiteY3" fmla="*/ 542294 h 779608"/>
                      <a:gd name="connsiteX4" fmla="*/ 0 w 386116"/>
                      <a:gd name="connsiteY4" fmla="*/ 702018 h 779608"/>
                      <a:gd name="connsiteX5" fmla="*/ 199556 w 386116"/>
                      <a:gd name="connsiteY5" fmla="*/ 777903 h 779608"/>
                      <a:gd name="connsiteX6" fmla="*/ 386116 w 386116"/>
                      <a:gd name="connsiteY6" fmla="*/ 702018 h 779608"/>
                      <a:gd name="connsiteX7" fmla="*/ 370407 w 386116"/>
                      <a:gd name="connsiteY7" fmla="*/ 528671 h 779608"/>
                      <a:gd name="connsiteX8" fmla="*/ 370407 w 386116"/>
                      <a:gd name="connsiteY8" fmla="*/ 0 h 77960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86116" h="779608">
                        <a:moveTo>
                          <a:pt x="370407" y="0"/>
                        </a:moveTo>
                        <a:lnTo>
                          <a:pt x="89425" y="0"/>
                        </a:lnTo>
                        <a:lnTo>
                          <a:pt x="175355" y="531880"/>
                        </a:lnTo>
                        <a:lnTo>
                          <a:pt x="117912" y="542294"/>
                        </a:lnTo>
                        <a:cubicBezTo>
                          <a:pt x="48620" y="568609"/>
                          <a:pt x="0" y="630216"/>
                          <a:pt x="0" y="702018"/>
                        </a:cubicBezTo>
                        <a:cubicBezTo>
                          <a:pt x="0" y="797755"/>
                          <a:pt x="92933" y="777903"/>
                          <a:pt x="199556" y="777903"/>
                        </a:cubicBezTo>
                        <a:cubicBezTo>
                          <a:pt x="306178" y="777903"/>
                          <a:pt x="386116" y="797755"/>
                          <a:pt x="386116" y="702018"/>
                        </a:cubicBezTo>
                        <a:lnTo>
                          <a:pt x="370407" y="528671"/>
                        </a:lnTo>
                        <a:lnTo>
                          <a:pt x="370407" y="0"/>
                        </a:lnTo>
                        <a:close/>
                      </a:path>
                    </a:pathLst>
                  </a:custGeom>
                  <a:solidFill>
                    <a:sysClr val="window" lastClr="FFFFFF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71" name="フリーフォーム 296">
                    <a:extLst>
                      <a:ext uri="{FF2B5EF4-FFF2-40B4-BE49-F238E27FC236}">
                        <a16:creationId xmlns:a16="http://schemas.microsoft.com/office/drawing/2014/main" id="{F76011DC-E527-4675-A1A4-504674D1D5C7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3634092" y="3931192"/>
                    <a:ext cx="382004" cy="581927"/>
                  </a:xfrm>
                  <a:custGeom>
                    <a:avLst/>
                    <a:gdLst>
                      <a:gd name="connsiteX0" fmla="*/ 125730 w 125730"/>
                      <a:gd name="connsiteY0" fmla="*/ 0 h 247650"/>
                      <a:gd name="connsiteX1" fmla="*/ 125730 w 125730"/>
                      <a:gd name="connsiteY1" fmla="*/ 247650 h 247650"/>
                      <a:gd name="connsiteX2" fmla="*/ 53340 w 125730"/>
                      <a:gd name="connsiteY2" fmla="*/ 247650 h 247650"/>
                      <a:gd name="connsiteX3" fmla="*/ 0 w 125730"/>
                      <a:gd name="connsiteY3" fmla="*/ 7620 h 247650"/>
                      <a:gd name="connsiteX4" fmla="*/ 125730 w 125730"/>
                      <a:gd name="connsiteY4" fmla="*/ 0 h 247650"/>
                      <a:gd name="connsiteX0" fmla="*/ 140970 w 140970"/>
                      <a:gd name="connsiteY0" fmla="*/ 0 h 247650"/>
                      <a:gd name="connsiteX1" fmla="*/ 140970 w 140970"/>
                      <a:gd name="connsiteY1" fmla="*/ 247650 h 247650"/>
                      <a:gd name="connsiteX2" fmla="*/ 68580 w 140970"/>
                      <a:gd name="connsiteY2" fmla="*/ 247650 h 247650"/>
                      <a:gd name="connsiteX3" fmla="*/ 0 w 140970"/>
                      <a:gd name="connsiteY3" fmla="*/ 0 h 247650"/>
                      <a:gd name="connsiteX4" fmla="*/ 140970 w 140970"/>
                      <a:gd name="connsiteY4" fmla="*/ 0 h 247650"/>
                      <a:gd name="connsiteX0" fmla="*/ 140970 w 140970"/>
                      <a:gd name="connsiteY0" fmla="*/ 0 h 247650"/>
                      <a:gd name="connsiteX1" fmla="*/ 140970 w 140970"/>
                      <a:gd name="connsiteY1" fmla="*/ 247650 h 247650"/>
                      <a:gd name="connsiteX2" fmla="*/ 45720 w 140970"/>
                      <a:gd name="connsiteY2" fmla="*/ 247650 h 247650"/>
                      <a:gd name="connsiteX3" fmla="*/ 0 w 140970"/>
                      <a:gd name="connsiteY3" fmla="*/ 0 h 247650"/>
                      <a:gd name="connsiteX4" fmla="*/ 140970 w 140970"/>
                      <a:gd name="connsiteY4" fmla="*/ 0 h 247650"/>
                      <a:gd name="connsiteX0" fmla="*/ 140970 w 147714"/>
                      <a:gd name="connsiteY0" fmla="*/ 0 h 251831"/>
                      <a:gd name="connsiteX1" fmla="*/ 140970 w 147714"/>
                      <a:gd name="connsiteY1" fmla="*/ 247650 h 251831"/>
                      <a:gd name="connsiteX2" fmla="*/ 45720 w 147714"/>
                      <a:gd name="connsiteY2" fmla="*/ 247650 h 251831"/>
                      <a:gd name="connsiteX3" fmla="*/ 0 w 147714"/>
                      <a:gd name="connsiteY3" fmla="*/ 0 h 251831"/>
                      <a:gd name="connsiteX4" fmla="*/ 140970 w 147714"/>
                      <a:gd name="connsiteY4" fmla="*/ 0 h 251831"/>
                      <a:gd name="connsiteX0" fmla="*/ 140970 w 147714"/>
                      <a:gd name="connsiteY0" fmla="*/ 0 h 255493"/>
                      <a:gd name="connsiteX1" fmla="*/ 140970 w 147714"/>
                      <a:gd name="connsiteY1" fmla="*/ 247650 h 255493"/>
                      <a:gd name="connsiteX2" fmla="*/ 45720 w 147714"/>
                      <a:gd name="connsiteY2" fmla="*/ 247650 h 255493"/>
                      <a:gd name="connsiteX3" fmla="*/ 0 w 147714"/>
                      <a:gd name="connsiteY3" fmla="*/ 0 h 255493"/>
                      <a:gd name="connsiteX4" fmla="*/ 140970 w 147714"/>
                      <a:gd name="connsiteY4" fmla="*/ 0 h 255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47714" h="255493">
                        <a:moveTo>
                          <a:pt x="140970" y="0"/>
                        </a:moveTo>
                        <a:cubicBezTo>
                          <a:pt x="140970" y="82550"/>
                          <a:pt x="156146" y="238241"/>
                          <a:pt x="140970" y="247650"/>
                        </a:cubicBezTo>
                        <a:cubicBezTo>
                          <a:pt x="125794" y="257059"/>
                          <a:pt x="57277" y="259107"/>
                          <a:pt x="45720" y="247650"/>
                        </a:cubicBezTo>
                        <a:cubicBezTo>
                          <a:pt x="34163" y="236193"/>
                          <a:pt x="15240" y="82550"/>
                          <a:pt x="0" y="0"/>
                        </a:cubicBezTo>
                        <a:lnTo>
                          <a:pt x="140970" y="0"/>
                        </a:lnTo>
                        <a:close/>
                      </a:path>
                    </a:pathLst>
                  </a:custGeom>
                  <a:solidFill>
                    <a:srgbClr val="00206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sp>
            <p:nvSpPr>
              <p:cNvPr id="837" name="片側の 2 つの角を丸めた四角形 298">
                <a:extLst>
                  <a:ext uri="{FF2B5EF4-FFF2-40B4-BE49-F238E27FC236}">
                    <a16:creationId xmlns:a16="http://schemas.microsoft.com/office/drawing/2014/main" id="{4CFFD05B-74E7-4D86-AA31-D3737B9E74DA}"/>
                  </a:ext>
                </a:extLst>
              </p:cNvPr>
              <p:cNvSpPr/>
              <p:nvPr/>
            </p:nvSpPr>
            <p:spPr bwMode="auto">
              <a:xfrm>
                <a:off x="3298216" y="3537382"/>
                <a:ext cx="740792" cy="658636"/>
              </a:xfrm>
              <a:prstGeom prst="round2SameRect">
                <a:avLst>
                  <a:gd name="adj1" fmla="val 28557"/>
                  <a:gd name="adj2" fmla="val 0"/>
                </a:avLst>
              </a:prstGeom>
              <a:solidFill>
                <a:srgbClr val="FF9999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838" name="台形 837">
                <a:extLst>
                  <a:ext uri="{FF2B5EF4-FFF2-40B4-BE49-F238E27FC236}">
                    <a16:creationId xmlns:a16="http://schemas.microsoft.com/office/drawing/2014/main" id="{6C4A1010-9FDF-4B30-816A-63DF8996F0E5}"/>
                  </a:ext>
                </a:extLst>
              </p:cNvPr>
              <p:cNvSpPr/>
              <p:nvPr/>
            </p:nvSpPr>
            <p:spPr>
              <a:xfrm>
                <a:off x="3300939" y="4186480"/>
                <a:ext cx="742832" cy="359821"/>
              </a:xfrm>
              <a:prstGeom prst="trapezoid">
                <a:avLst>
                  <a:gd name="adj" fmla="val 11102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9" name="四角形: 角を丸くする 838">
                <a:extLst>
                  <a:ext uri="{FF2B5EF4-FFF2-40B4-BE49-F238E27FC236}">
                    <a16:creationId xmlns:a16="http://schemas.microsoft.com/office/drawing/2014/main" id="{B21BAD34-50F4-457C-BA5B-C3BC6DD142C4}"/>
                  </a:ext>
                </a:extLst>
              </p:cNvPr>
              <p:cNvSpPr/>
              <p:nvPr/>
            </p:nvSpPr>
            <p:spPr>
              <a:xfrm>
                <a:off x="3277316" y="5036698"/>
                <a:ext cx="349914" cy="64335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0" name="四角形: 角を丸くする 839">
                <a:extLst>
                  <a:ext uri="{FF2B5EF4-FFF2-40B4-BE49-F238E27FC236}">
                    <a16:creationId xmlns:a16="http://schemas.microsoft.com/office/drawing/2014/main" id="{8099F60F-AB8C-4DDC-B9E6-05436A6FFE14}"/>
                  </a:ext>
                </a:extLst>
              </p:cNvPr>
              <p:cNvSpPr/>
              <p:nvPr/>
            </p:nvSpPr>
            <p:spPr>
              <a:xfrm>
                <a:off x="3705941" y="5036698"/>
                <a:ext cx="349914" cy="64335"/>
              </a:xfrm>
              <a:prstGeom prst="roundRect">
                <a:avLst>
                  <a:gd name="adj" fmla="val 50000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1" name="台形 840">
                <a:extLst>
                  <a:ext uri="{FF2B5EF4-FFF2-40B4-BE49-F238E27FC236}">
                    <a16:creationId xmlns:a16="http://schemas.microsoft.com/office/drawing/2014/main" id="{8BBFB0B4-DACE-49F8-A2B1-41BE18CDC062}"/>
                  </a:ext>
                </a:extLst>
              </p:cNvPr>
              <p:cNvSpPr/>
              <p:nvPr/>
            </p:nvSpPr>
            <p:spPr>
              <a:xfrm>
                <a:off x="3300939" y="4160286"/>
                <a:ext cx="742832" cy="56705"/>
              </a:xfrm>
              <a:prstGeom prst="trapezoid">
                <a:avLst>
                  <a:gd name="adj" fmla="val 11102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42" name="グループ化 841">
                <a:extLst>
                  <a:ext uri="{FF2B5EF4-FFF2-40B4-BE49-F238E27FC236}">
                    <a16:creationId xmlns:a16="http://schemas.microsoft.com/office/drawing/2014/main" id="{F342EFD7-68DE-42A4-B70E-D22EB314BC48}"/>
                  </a:ext>
                </a:extLst>
              </p:cNvPr>
              <p:cNvGrpSpPr/>
              <p:nvPr/>
            </p:nvGrpSpPr>
            <p:grpSpPr>
              <a:xfrm>
                <a:off x="3191059" y="3537379"/>
                <a:ext cx="955106" cy="1085099"/>
                <a:chOff x="3173982" y="3279850"/>
                <a:chExt cx="955106" cy="1085099"/>
              </a:xfrm>
            </p:grpSpPr>
            <p:sp>
              <p:nvSpPr>
                <p:cNvPr id="865" name="フリーフォーム: 図形 864">
                  <a:extLst>
                    <a:ext uri="{FF2B5EF4-FFF2-40B4-BE49-F238E27FC236}">
                      <a16:creationId xmlns:a16="http://schemas.microsoft.com/office/drawing/2014/main" id="{77B3A843-4919-4E25-BF81-615ED2A33379}"/>
                    </a:ext>
                  </a:extLst>
                </p:cNvPr>
                <p:cNvSpPr/>
                <p:nvPr/>
              </p:nvSpPr>
              <p:spPr bwMode="auto">
                <a:xfrm>
                  <a:off x="3173982" y="3279850"/>
                  <a:ext cx="955106" cy="1085099"/>
                </a:xfrm>
                <a:custGeom>
                  <a:avLst/>
                  <a:gdLst>
                    <a:gd name="connsiteX0" fmla="*/ 630007 w 955106"/>
                    <a:gd name="connsiteY0" fmla="*/ 0 h 1085099"/>
                    <a:gd name="connsiteX1" fmla="*/ 682356 w 955106"/>
                    <a:gd name="connsiteY1" fmla="*/ 0 h 1085099"/>
                    <a:gd name="connsiteX2" fmla="*/ 955106 w 955106"/>
                    <a:gd name="connsiteY2" fmla="*/ 272750 h 1085099"/>
                    <a:gd name="connsiteX3" fmla="*/ 893712 w 955106"/>
                    <a:gd name="connsiteY3" fmla="*/ 693806 h 1085099"/>
                    <a:gd name="connsiteX4" fmla="*/ 955106 w 955106"/>
                    <a:gd name="connsiteY4" fmla="*/ 1085099 h 1085099"/>
                    <a:gd name="connsiteX5" fmla="*/ 630007 w 955106"/>
                    <a:gd name="connsiteY5" fmla="*/ 1085099 h 1085099"/>
                    <a:gd name="connsiteX6" fmla="*/ 272750 w 955106"/>
                    <a:gd name="connsiteY6" fmla="*/ 0 h 1085099"/>
                    <a:gd name="connsiteX7" fmla="*/ 318129 w 955106"/>
                    <a:gd name="connsiteY7" fmla="*/ 0 h 1085099"/>
                    <a:gd name="connsiteX8" fmla="*/ 318129 w 955106"/>
                    <a:gd name="connsiteY8" fmla="*/ 1085099 h 1085099"/>
                    <a:gd name="connsiteX9" fmla="*/ 0 w 955106"/>
                    <a:gd name="connsiteY9" fmla="*/ 1085099 h 1085099"/>
                    <a:gd name="connsiteX10" fmla="*/ 54261 w 955106"/>
                    <a:gd name="connsiteY10" fmla="*/ 693806 h 1085099"/>
                    <a:gd name="connsiteX11" fmla="*/ 0 w 955106"/>
                    <a:gd name="connsiteY11" fmla="*/ 272750 h 1085099"/>
                    <a:gd name="connsiteX12" fmla="*/ 272750 w 955106"/>
                    <a:gd name="connsiteY12" fmla="*/ 0 h 1085099"/>
                    <a:gd name="connsiteX0" fmla="*/ 630007 w 955106"/>
                    <a:gd name="connsiteY0" fmla="*/ 0 h 1085099"/>
                    <a:gd name="connsiteX1" fmla="*/ 682356 w 955106"/>
                    <a:gd name="connsiteY1" fmla="*/ 0 h 1085099"/>
                    <a:gd name="connsiteX2" fmla="*/ 955106 w 955106"/>
                    <a:gd name="connsiteY2" fmla="*/ 272750 h 1085099"/>
                    <a:gd name="connsiteX3" fmla="*/ 893712 w 955106"/>
                    <a:gd name="connsiteY3" fmla="*/ 693806 h 1085099"/>
                    <a:gd name="connsiteX4" fmla="*/ 955106 w 955106"/>
                    <a:gd name="connsiteY4" fmla="*/ 1085099 h 1085099"/>
                    <a:gd name="connsiteX5" fmla="*/ 630007 w 955106"/>
                    <a:gd name="connsiteY5" fmla="*/ 1085099 h 1085099"/>
                    <a:gd name="connsiteX6" fmla="*/ 755081 w 955106"/>
                    <a:gd name="connsiteY6" fmla="*/ 651594 h 1085099"/>
                    <a:gd name="connsiteX7" fmla="*/ 630007 w 955106"/>
                    <a:gd name="connsiteY7" fmla="*/ 0 h 1085099"/>
                    <a:gd name="connsiteX8" fmla="*/ 272750 w 955106"/>
                    <a:gd name="connsiteY8" fmla="*/ 0 h 1085099"/>
                    <a:gd name="connsiteX9" fmla="*/ 318129 w 955106"/>
                    <a:gd name="connsiteY9" fmla="*/ 0 h 1085099"/>
                    <a:gd name="connsiteX10" fmla="*/ 318129 w 955106"/>
                    <a:gd name="connsiteY10" fmla="*/ 1085099 h 1085099"/>
                    <a:gd name="connsiteX11" fmla="*/ 0 w 955106"/>
                    <a:gd name="connsiteY11" fmla="*/ 1085099 h 1085099"/>
                    <a:gd name="connsiteX12" fmla="*/ 54261 w 955106"/>
                    <a:gd name="connsiteY12" fmla="*/ 693806 h 1085099"/>
                    <a:gd name="connsiteX13" fmla="*/ 0 w 955106"/>
                    <a:gd name="connsiteY13" fmla="*/ 272750 h 1085099"/>
                    <a:gd name="connsiteX14" fmla="*/ 272750 w 955106"/>
                    <a:gd name="connsiteY14" fmla="*/ 0 h 10850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955106" h="1085099">
                      <a:moveTo>
                        <a:pt x="630007" y="0"/>
                      </a:moveTo>
                      <a:lnTo>
                        <a:pt x="682356" y="0"/>
                      </a:lnTo>
                      <a:cubicBezTo>
                        <a:pt x="832992" y="0"/>
                        <a:pt x="955106" y="122114"/>
                        <a:pt x="955106" y="272750"/>
                      </a:cubicBezTo>
                      <a:lnTo>
                        <a:pt x="893712" y="693806"/>
                      </a:lnTo>
                      <a:lnTo>
                        <a:pt x="955106" y="1085099"/>
                      </a:lnTo>
                      <a:lnTo>
                        <a:pt x="630007" y="1085099"/>
                      </a:lnTo>
                      <a:cubicBezTo>
                        <a:pt x="629629" y="936629"/>
                        <a:pt x="755459" y="800064"/>
                        <a:pt x="755081" y="651594"/>
                      </a:cubicBezTo>
                      <a:cubicBezTo>
                        <a:pt x="755459" y="438365"/>
                        <a:pt x="629629" y="213229"/>
                        <a:pt x="630007" y="0"/>
                      </a:cubicBezTo>
                      <a:close/>
                      <a:moveTo>
                        <a:pt x="272750" y="0"/>
                      </a:moveTo>
                      <a:lnTo>
                        <a:pt x="318129" y="0"/>
                      </a:lnTo>
                      <a:lnTo>
                        <a:pt x="318129" y="1085099"/>
                      </a:lnTo>
                      <a:lnTo>
                        <a:pt x="0" y="1085099"/>
                      </a:lnTo>
                      <a:lnTo>
                        <a:pt x="54261" y="693806"/>
                      </a:lnTo>
                      <a:lnTo>
                        <a:pt x="0" y="272750"/>
                      </a:lnTo>
                      <a:cubicBezTo>
                        <a:pt x="0" y="122114"/>
                        <a:pt x="122114" y="0"/>
                        <a:pt x="272750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66" name="フリーフォーム: 図形 865">
                  <a:extLst>
                    <a:ext uri="{FF2B5EF4-FFF2-40B4-BE49-F238E27FC236}">
                      <a16:creationId xmlns:a16="http://schemas.microsoft.com/office/drawing/2014/main" id="{F9A88549-106A-45D0-BA1B-643768A1186C}"/>
                    </a:ext>
                  </a:extLst>
                </p:cNvPr>
                <p:cNvSpPr/>
                <p:nvPr/>
              </p:nvSpPr>
              <p:spPr>
                <a:xfrm>
                  <a:off x="3260910" y="3528643"/>
                  <a:ext cx="170108" cy="165117"/>
                </a:xfrm>
                <a:custGeom>
                  <a:avLst/>
                  <a:gdLst>
                    <a:gd name="connsiteX0" fmla="*/ 211276 w 423555"/>
                    <a:gd name="connsiteY0" fmla="*/ 0 h 411128"/>
                    <a:gd name="connsiteX1" fmla="*/ 361728 w 423555"/>
                    <a:gd name="connsiteY1" fmla="*/ 162974 h 411128"/>
                    <a:gd name="connsiteX2" fmla="*/ 383497 w 423555"/>
                    <a:gd name="connsiteY2" fmla="*/ 177651 h 411128"/>
                    <a:gd name="connsiteX3" fmla="*/ 423555 w 423555"/>
                    <a:gd name="connsiteY3" fmla="*/ 274360 h 411128"/>
                    <a:gd name="connsiteX4" fmla="*/ 286787 w 423555"/>
                    <a:gd name="connsiteY4" fmla="*/ 411128 h 411128"/>
                    <a:gd name="connsiteX5" fmla="*/ 233551 w 423555"/>
                    <a:gd name="connsiteY5" fmla="*/ 400380 h 411128"/>
                    <a:gd name="connsiteX6" fmla="*/ 211778 w 423555"/>
                    <a:gd name="connsiteY6" fmla="*/ 385700 h 411128"/>
                    <a:gd name="connsiteX7" fmla="*/ 190004 w 423555"/>
                    <a:gd name="connsiteY7" fmla="*/ 400380 h 411128"/>
                    <a:gd name="connsiteX8" fmla="*/ 136768 w 423555"/>
                    <a:gd name="connsiteY8" fmla="*/ 411128 h 411128"/>
                    <a:gd name="connsiteX9" fmla="*/ 0 w 423555"/>
                    <a:gd name="connsiteY9" fmla="*/ 274360 h 411128"/>
                    <a:gd name="connsiteX10" fmla="*/ 40059 w 423555"/>
                    <a:gd name="connsiteY10" fmla="*/ 177651 h 411128"/>
                    <a:gd name="connsiteX11" fmla="*/ 59169 w 423555"/>
                    <a:gd name="connsiteY11" fmla="*/ 164766 h 41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23555" h="411128">
                      <a:moveTo>
                        <a:pt x="211276" y="0"/>
                      </a:moveTo>
                      <a:lnTo>
                        <a:pt x="361728" y="162974"/>
                      </a:lnTo>
                      <a:lnTo>
                        <a:pt x="383497" y="177651"/>
                      </a:lnTo>
                      <a:cubicBezTo>
                        <a:pt x="408247" y="202401"/>
                        <a:pt x="423555" y="236593"/>
                        <a:pt x="423555" y="274360"/>
                      </a:cubicBezTo>
                      <a:cubicBezTo>
                        <a:pt x="423555" y="349895"/>
                        <a:pt x="362322" y="411128"/>
                        <a:pt x="286787" y="411128"/>
                      </a:cubicBezTo>
                      <a:cubicBezTo>
                        <a:pt x="267903" y="411128"/>
                        <a:pt x="249914" y="407301"/>
                        <a:pt x="233551" y="400380"/>
                      </a:cubicBezTo>
                      <a:lnTo>
                        <a:pt x="211778" y="385700"/>
                      </a:lnTo>
                      <a:lnTo>
                        <a:pt x="190004" y="400380"/>
                      </a:lnTo>
                      <a:cubicBezTo>
                        <a:pt x="173642" y="407301"/>
                        <a:pt x="155652" y="411128"/>
                        <a:pt x="136768" y="411128"/>
                      </a:cubicBezTo>
                      <a:cubicBezTo>
                        <a:pt x="61233" y="411128"/>
                        <a:pt x="0" y="349895"/>
                        <a:pt x="0" y="274360"/>
                      </a:cubicBezTo>
                      <a:cubicBezTo>
                        <a:pt x="0" y="236593"/>
                        <a:pt x="15308" y="202401"/>
                        <a:pt x="40059" y="177651"/>
                      </a:cubicBezTo>
                      <a:lnTo>
                        <a:pt x="59169" y="164766"/>
                      </a:lnTo>
                      <a:close/>
                    </a:path>
                  </a:pathLst>
                </a:custGeom>
                <a:solidFill>
                  <a:srgbClr val="FF99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7" name="フリーフォーム: 図形 866">
                  <a:extLst>
                    <a:ext uri="{FF2B5EF4-FFF2-40B4-BE49-F238E27FC236}">
                      <a16:creationId xmlns:a16="http://schemas.microsoft.com/office/drawing/2014/main" id="{278A3EC4-FF10-4901-9371-86C7CBC0199D}"/>
                    </a:ext>
                  </a:extLst>
                </p:cNvPr>
                <p:cNvSpPr/>
                <p:nvPr/>
              </p:nvSpPr>
              <p:spPr>
                <a:xfrm rot="20603510">
                  <a:off x="3902868" y="3528643"/>
                  <a:ext cx="140131" cy="165117"/>
                </a:xfrm>
                <a:custGeom>
                  <a:avLst/>
                  <a:gdLst>
                    <a:gd name="connsiteX0" fmla="*/ 211276 w 423555"/>
                    <a:gd name="connsiteY0" fmla="*/ 0 h 411128"/>
                    <a:gd name="connsiteX1" fmla="*/ 361728 w 423555"/>
                    <a:gd name="connsiteY1" fmla="*/ 162974 h 411128"/>
                    <a:gd name="connsiteX2" fmla="*/ 383497 w 423555"/>
                    <a:gd name="connsiteY2" fmla="*/ 177651 h 411128"/>
                    <a:gd name="connsiteX3" fmla="*/ 423555 w 423555"/>
                    <a:gd name="connsiteY3" fmla="*/ 274360 h 411128"/>
                    <a:gd name="connsiteX4" fmla="*/ 286787 w 423555"/>
                    <a:gd name="connsiteY4" fmla="*/ 411128 h 411128"/>
                    <a:gd name="connsiteX5" fmla="*/ 233551 w 423555"/>
                    <a:gd name="connsiteY5" fmla="*/ 400380 h 411128"/>
                    <a:gd name="connsiteX6" fmla="*/ 211778 w 423555"/>
                    <a:gd name="connsiteY6" fmla="*/ 385700 h 411128"/>
                    <a:gd name="connsiteX7" fmla="*/ 190004 w 423555"/>
                    <a:gd name="connsiteY7" fmla="*/ 400380 h 411128"/>
                    <a:gd name="connsiteX8" fmla="*/ 136768 w 423555"/>
                    <a:gd name="connsiteY8" fmla="*/ 411128 h 411128"/>
                    <a:gd name="connsiteX9" fmla="*/ 0 w 423555"/>
                    <a:gd name="connsiteY9" fmla="*/ 274360 h 411128"/>
                    <a:gd name="connsiteX10" fmla="*/ 40059 w 423555"/>
                    <a:gd name="connsiteY10" fmla="*/ 177651 h 411128"/>
                    <a:gd name="connsiteX11" fmla="*/ 59169 w 423555"/>
                    <a:gd name="connsiteY11" fmla="*/ 164766 h 4111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23555" h="411128">
                      <a:moveTo>
                        <a:pt x="211276" y="0"/>
                      </a:moveTo>
                      <a:lnTo>
                        <a:pt x="361728" y="162974"/>
                      </a:lnTo>
                      <a:lnTo>
                        <a:pt x="383497" y="177651"/>
                      </a:lnTo>
                      <a:cubicBezTo>
                        <a:pt x="408247" y="202401"/>
                        <a:pt x="423555" y="236593"/>
                        <a:pt x="423555" y="274360"/>
                      </a:cubicBezTo>
                      <a:cubicBezTo>
                        <a:pt x="423555" y="349895"/>
                        <a:pt x="362322" y="411128"/>
                        <a:pt x="286787" y="411128"/>
                      </a:cubicBezTo>
                      <a:cubicBezTo>
                        <a:pt x="267903" y="411128"/>
                        <a:pt x="249914" y="407301"/>
                        <a:pt x="233551" y="400380"/>
                      </a:cubicBezTo>
                      <a:lnTo>
                        <a:pt x="211778" y="385700"/>
                      </a:lnTo>
                      <a:lnTo>
                        <a:pt x="190004" y="400380"/>
                      </a:lnTo>
                      <a:cubicBezTo>
                        <a:pt x="173642" y="407301"/>
                        <a:pt x="155652" y="411128"/>
                        <a:pt x="136768" y="411128"/>
                      </a:cubicBezTo>
                      <a:cubicBezTo>
                        <a:pt x="61233" y="411128"/>
                        <a:pt x="0" y="349895"/>
                        <a:pt x="0" y="274360"/>
                      </a:cubicBezTo>
                      <a:cubicBezTo>
                        <a:pt x="0" y="236593"/>
                        <a:pt x="15308" y="202401"/>
                        <a:pt x="40059" y="177651"/>
                      </a:cubicBezTo>
                      <a:lnTo>
                        <a:pt x="59169" y="164766"/>
                      </a:lnTo>
                      <a:close/>
                    </a:path>
                  </a:pathLst>
                </a:custGeom>
                <a:solidFill>
                  <a:srgbClr val="FF99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43" name="グループ化 842">
                <a:extLst>
                  <a:ext uri="{FF2B5EF4-FFF2-40B4-BE49-F238E27FC236}">
                    <a16:creationId xmlns:a16="http://schemas.microsoft.com/office/drawing/2014/main" id="{1E800BA5-DE87-4FB3-9631-E6D3D05A0058}"/>
                  </a:ext>
                </a:extLst>
              </p:cNvPr>
              <p:cNvGrpSpPr/>
              <p:nvPr/>
            </p:nvGrpSpPr>
            <p:grpSpPr>
              <a:xfrm>
                <a:off x="3598486" y="4127061"/>
                <a:ext cx="146845" cy="240974"/>
                <a:chOff x="3579882" y="3883638"/>
                <a:chExt cx="148254" cy="226867"/>
              </a:xfrm>
            </p:grpSpPr>
            <p:sp>
              <p:nvSpPr>
                <p:cNvPr id="862" name="台形 861">
                  <a:extLst>
                    <a:ext uri="{FF2B5EF4-FFF2-40B4-BE49-F238E27FC236}">
                      <a16:creationId xmlns:a16="http://schemas.microsoft.com/office/drawing/2014/main" id="{89DDA8D7-6048-423C-9DD9-AF7C97D98DAD}"/>
                    </a:ext>
                  </a:extLst>
                </p:cNvPr>
                <p:cNvSpPr/>
                <p:nvPr/>
              </p:nvSpPr>
              <p:spPr>
                <a:xfrm rot="900000">
                  <a:off x="3579882" y="3956876"/>
                  <a:ext cx="90623" cy="153629"/>
                </a:xfrm>
                <a:prstGeom prst="trapezoid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3" name="台形 862">
                  <a:extLst>
                    <a:ext uri="{FF2B5EF4-FFF2-40B4-BE49-F238E27FC236}">
                      <a16:creationId xmlns:a16="http://schemas.microsoft.com/office/drawing/2014/main" id="{A1B4AD45-A2D5-411F-8793-CCF858A49881}"/>
                    </a:ext>
                  </a:extLst>
                </p:cNvPr>
                <p:cNvSpPr/>
                <p:nvPr/>
              </p:nvSpPr>
              <p:spPr>
                <a:xfrm rot="20700000">
                  <a:off x="3637513" y="3956876"/>
                  <a:ext cx="90623" cy="153629"/>
                </a:xfrm>
                <a:prstGeom prst="trapezoid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4" name="四角形: 角を丸くする 863">
                  <a:extLst>
                    <a:ext uri="{FF2B5EF4-FFF2-40B4-BE49-F238E27FC236}">
                      <a16:creationId xmlns:a16="http://schemas.microsoft.com/office/drawing/2014/main" id="{00272DB7-CE9B-4F3A-90B2-5D65272AC366}"/>
                    </a:ext>
                  </a:extLst>
                </p:cNvPr>
                <p:cNvSpPr/>
                <p:nvPr/>
              </p:nvSpPr>
              <p:spPr>
                <a:xfrm>
                  <a:off x="3584836" y="3883638"/>
                  <a:ext cx="134924" cy="111847"/>
                </a:xfrm>
                <a:prstGeom prst="roundRect">
                  <a:avLst>
                    <a:gd name="adj" fmla="val 44345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44" name="円: 塗りつぶしなし 843">
                <a:extLst>
                  <a:ext uri="{FF2B5EF4-FFF2-40B4-BE49-F238E27FC236}">
                    <a16:creationId xmlns:a16="http://schemas.microsoft.com/office/drawing/2014/main" id="{3C56330E-60D0-4B7C-A029-34C7B7D7A195}"/>
                  </a:ext>
                </a:extLst>
              </p:cNvPr>
              <p:cNvSpPr/>
              <p:nvPr/>
            </p:nvSpPr>
            <p:spPr>
              <a:xfrm rot="2700000">
                <a:off x="3860193" y="4072605"/>
                <a:ext cx="105954" cy="168757"/>
              </a:xfrm>
              <a:prstGeom prst="donut">
                <a:avLst>
                  <a:gd name="adj" fmla="val 34234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45" name="四角形: 上の 2 つの角を丸める 844">
                <a:extLst>
                  <a:ext uri="{FF2B5EF4-FFF2-40B4-BE49-F238E27FC236}">
                    <a16:creationId xmlns:a16="http://schemas.microsoft.com/office/drawing/2014/main" id="{3C5309C8-60A0-4C8E-A554-29880BB116E9}"/>
                  </a:ext>
                </a:extLst>
              </p:cNvPr>
              <p:cNvSpPr/>
              <p:nvPr/>
            </p:nvSpPr>
            <p:spPr>
              <a:xfrm rot="18900000">
                <a:off x="3798353" y="3967895"/>
                <a:ext cx="80420" cy="226294"/>
              </a:xfrm>
              <a:prstGeom prst="round2Same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46" name="グループ化 845">
                <a:extLst>
                  <a:ext uri="{FF2B5EF4-FFF2-40B4-BE49-F238E27FC236}">
                    <a16:creationId xmlns:a16="http://schemas.microsoft.com/office/drawing/2014/main" id="{CF6F7C5F-DA68-43B9-9BC9-47675148BAA0}"/>
                  </a:ext>
                </a:extLst>
              </p:cNvPr>
              <p:cNvGrpSpPr/>
              <p:nvPr/>
            </p:nvGrpSpPr>
            <p:grpSpPr>
              <a:xfrm>
                <a:off x="2917646" y="2300940"/>
                <a:ext cx="1502818" cy="1406985"/>
                <a:chOff x="2900569" y="2043411"/>
                <a:chExt cx="1502818" cy="1406985"/>
              </a:xfrm>
            </p:grpSpPr>
            <p:sp>
              <p:nvSpPr>
                <p:cNvPr id="847" name="楕円 846">
                  <a:extLst>
                    <a:ext uri="{FF2B5EF4-FFF2-40B4-BE49-F238E27FC236}">
                      <a16:creationId xmlns:a16="http://schemas.microsoft.com/office/drawing/2014/main" id="{6EF2B0C2-357D-4440-9098-D7E8EF3D8348}"/>
                    </a:ext>
                  </a:extLst>
                </p:cNvPr>
                <p:cNvSpPr/>
                <p:nvPr/>
              </p:nvSpPr>
              <p:spPr>
                <a:xfrm>
                  <a:off x="3381002" y="2043411"/>
                  <a:ext cx="548551" cy="51666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grpSp>
              <p:nvGrpSpPr>
                <p:cNvPr id="848" name="グループ化 847">
                  <a:extLst>
                    <a:ext uri="{FF2B5EF4-FFF2-40B4-BE49-F238E27FC236}">
                      <a16:creationId xmlns:a16="http://schemas.microsoft.com/office/drawing/2014/main" id="{1331AF24-DFF0-4464-A53C-5A4D151B9935}"/>
                    </a:ext>
                  </a:extLst>
                </p:cNvPr>
                <p:cNvGrpSpPr/>
                <p:nvPr/>
              </p:nvGrpSpPr>
              <p:grpSpPr>
                <a:xfrm>
                  <a:off x="2900569" y="2176463"/>
                  <a:ext cx="1502818" cy="1273933"/>
                  <a:chOff x="2900569" y="2176463"/>
                  <a:chExt cx="1502818" cy="1273933"/>
                </a:xfrm>
              </p:grpSpPr>
              <p:sp>
                <p:nvSpPr>
                  <p:cNvPr id="851" name="フリーフォーム: 図形 850">
                    <a:extLst>
                      <a:ext uri="{FF2B5EF4-FFF2-40B4-BE49-F238E27FC236}">
                        <a16:creationId xmlns:a16="http://schemas.microsoft.com/office/drawing/2014/main" id="{B988152D-EB1D-42AB-8EE4-FBDC27F481D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73876" y="2176463"/>
                    <a:ext cx="1345712" cy="987220"/>
                  </a:xfrm>
                  <a:custGeom>
                    <a:avLst/>
                    <a:gdLst>
                      <a:gd name="connsiteX0" fmla="*/ 680520 w 1076822"/>
                      <a:gd name="connsiteY0" fmla="*/ 909 h 594493"/>
                      <a:gd name="connsiteX1" fmla="*/ 868790 w 1076822"/>
                      <a:gd name="connsiteY1" fmla="*/ 59172 h 594493"/>
                      <a:gd name="connsiteX2" fmla="*/ 1064743 w 1076822"/>
                      <a:gd name="connsiteY2" fmla="*/ 476261 h 594493"/>
                      <a:gd name="connsiteX3" fmla="*/ 1060101 w 1076822"/>
                      <a:gd name="connsiteY3" fmla="*/ 487058 h 594493"/>
                      <a:gd name="connsiteX4" fmla="*/ 1053072 w 1076822"/>
                      <a:gd name="connsiteY4" fmla="*/ 496477 h 594493"/>
                      <a:gd name="connsiteX5" fmla="*/ 593886 w 1076822"/>
                      <a:gd name="connsiteY5" fmla="*/ 535320 h 594493"/>
                      <a:gd name="connsiteX6" fmla="*/ 538412 w 1076822"/>
                      <a:gd name="connsiteY6" fmla="*/ 497466 h 594493"/>
                      <a:gd name="connsiteX7" fmla="*/ 482936 w 1076822"/>
                      <a:gd name="connsiteY7" fmla="*/ 535321 h 594493"/>
                      <a:gd name="connsiteX8" fmla="*/ 23750 w 1076822"/>
                      <a:gd name="connsiteY8" fmla="*/ 496478 h 594493"/>
                      <a:gd name="connsiteX9" fmla="*/ 16721 w 1076822"/>
                      <a:gd name="connsiteY9" fmla="*/ 487059 h 594493"/>
                      <a:gd name="connsiteX10" fmla="*/ 12079 w 1076822"/>
                      <a:gd name="connsiteY10" fmla="*/ 476262 h 594493"/>
                      <a:gd name="connsiteX11" fmla="*/ 208032 w 1076822"/>
                      <a:gd name="connsiteY11" fmla="*/ 59173 h 594493"/>
                      <a:gd name="connsiteX12" fmla="*/ 517823 w 1076822"/>
                      <a:gd name="connsiteY12" fmla="*/ 11867 h 594493"/>
                      <a:gd name="connsiteX13" fmla="*/ 537633 w 1076822"/>
                      <a:gd name="connsiteY13" fmla="*/ 18884 h 594493"/>
                      <a:gd name="connsiteX14" fmla="*/ 603302 w 1076822"/>
                      <a:gd name="connsiteY14" fmla="*/ 3254 h 594493"/>
                      <a:gd name="connsiteX15" fmla="*/ 680520 w 1076822"/>
                      <a:gd name="connsiteY15" fmla="*/ 909 h 5944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1076822" h="594493">
                        <a:moveTo>
                          <a:pt x="680520" y="909"/>
                        </a:moveTo>
                        <a:cubicBezTo>
                          <a:pt x="743423" y="5142"/>
                          <a:pt x="808197" y="24189"/>
                          <a:pt x="868790" y="59172"/>
                        </a:cubicBezTo>
                        <a:cubicBezTo>
                          <a:pt x="1030370" y="152460"/>
                          <a:pt x="1108678" y="328160"/>
                          <a:pt x="1064743" y="476261"/>
                        </a:cubicBezTo>
                        <a:lnTo>
                          <a:pt x="1060101" y="487058"/>
                        </a:lnTo>
                        <a:lnTo>
                          <a:pt x="1053072" y="496477"/>
                        </a:lnTo>
                        <a:cubicBezTo>
                          <a:pt x="946780" y="608575"/>
                          <a:pt x="755466" y="628608"/>
                          <a:pt x="593886" y="535320"/>
                        </a:cubicBezTo>
                        <a:lnTo>
                          <a:pt x="538412" y="497466"/>
                        </a:lnTo>
                        <a:lnTo>
                          <a:pt x="482936" y="535321"/>
                        </a:lnTo>
                        <a:cubicBezTo>
                          <a:pt x="321356" y="628609"/>
                          <a:pt x="130042" y="608576"/>
                          <a:pt x="23750" y="496478"/>
                        </a:cubicBezTo>
                        <a:lnTo>
                          <a:pt x="16721" y="487059"/>
                        </a:lnTo>
                        <a:lnTo>
                          <a:pt x="12079" y="476262"/>
                        </a:lnTo>
                        <a:cubicBezTo>
                          <a:pt x="-31856" y="328161"/>
                          <a:pt x="46452" y="152461"/>
                          <a:pt x="208032" y="59173"/>
                        </a:cubicBezTo>
                        <a:cubicBezTo>
                          <a:pt x="309020" y="868"/>
                          <a:pt x="421622" y="-13171"/>
                          <a:pt x="517823" y="11867"/>
                        </a:cubicBezTo>
                        <a:lnTo>
                          <a:pt x="537633" y="18884"/>
                        </a:lnTo>
                        <a:lnTo>
                          <a:pt x="603302" y="3254"/>
                        </a:lnTo>
                        <a:cubicBezTo>
                          <a:pt x="628425" y="-46"/>
                          <a:pt x="654310" y="-854"/>
                          <a:pt x="680520" y="909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52" name="円/楕円 342">
                    <a:extLst>
                      <a:ext uri="{FF2B5EF4-FFF2-40B4-BE49-F238E27FC236}">
                        <a16:creationId xmlns:a16="http://schemas.microsoft.com/office/drawing/2014/main" id="{EF63F9C0-21BE-44D1-AEFD-F16CE6126F1F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4018532" y="2747924"/>
                    <a:ext cx="384855" cy="39607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53" name="円/楕円 343">
                    <a:extLst>
                      <a:ext uri="{FF2B5EF4-FFF2-40B4-BE49-F238E27FC236}">
                        <a16:creationId xmlns:a16="http://schemas.microsoft.com/office/drawing/2014/main" id="{705819AF-FBDE-418A-AEAC-BA00DBC176B1}"/>
                      </a:ext>
                    </a:extLst>
                  </p:cNvPr>
                  <p:cNvSpPr/>
                  <p:nvPr/>
                </p:nvSpPr>
                <p:spPr bwMode="auto">
                  <a:xfrm flipH="1">
                    <a:off x="4096876" y="2838889"/>
                    <a:ext cx="189929" cy="214145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54" name="円/楕円 340">
                    <a:extLst>
                      <a:ext uri="{FF2B5EF4-FFF2-40B4-BE49-F238E27FC236}">
                        <a16:creationId xmlns:a16="http://schemas.microsoft.com/office/drawing/2014/main" id="{F221A1DA-07BA-4ADE-95F9-467BC20738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900569" y="2747924"/>
                    <a:ext cx="384855" cy="396075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55" name="円/楕円 341">
                    <a:extLst>
                      <a:ext uri="{FF2B5EF4-FFF2-40B4-BE49-F238E27FC236}">
                        <a16:creationId xmlns:a16="http://schemas.microsoft.com/office/drawing/2014/main" id="{3531EC57-E01F-4895-AE7E-176500AEC1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17151" y="2838889"/>
                    <a:ext cx="189929" cy="214145"/>
                  </a:xfrm>
                  <a:prstGeom prst="ellipse">
                    <a:avLst/>
                  </a:prstGeom>
                  <a:solidFill>
                    <a:srgbClr val="FF9933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56" name="円/楕円 303">
                    <a:extLst>
                      <a:ext uri="{FF2B5EF4-FFF2-40B4-BE49-F238E27FC236}">
                        <a16:creationId xmlns:a16="http://schemas.microsoft.com/office/drawing/2014/main" id="{8C680385-4508-4B81-AB86-26563EB4F1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95248" y="2257425"/>
                    <a:ext cx="1112577" cy="119297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57" name="アーチ 856">
                    <a:extLst>
                      <a:ext uri="{FF2B5EF4-FFF2-40B4-BE49-F238E27FC236}">
                        <a16:creationId xmlns:a16="http://schemas.microsoft.com/office/drawing/2014/main" id="{0066EDD8-E7FF-46EB-92E8-1BAC5C13BC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502171" y="3023062"/>
                    <a:ext cx="292558" cy="292558"/>
                  </a:xfrm>
                  <a:prstGeom prst="blockArc">
                    <a:avLst>
                      <a:gd name="adj1" fmla="val 1687204"/>
                      <a:gd name="adj2" fmla="val 8987775"/>
                      <a:gd name="adj3" fmla="val 14682"/>
                    </a:avLst>
                  </a:prstGeom>
                  <a:solidFill>
                    <a:srgbClr val="FF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58" name="アーチ 857">
                    <a:extLst>
                      <a:ext uri="{FF2B5EF4-FFF2-40B4-BE49-F238E27FC236}">
                        <a16:creationId xmlns:a16="http://schemas.microsoft.com/office/drawing/2014/main" id="{23ED0FFB-CA7B-4A09-81D6-192B3FA8287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200100" y="2655903"/>
                    <a:ext cx="388617" cy="292558"/>
                  </a:xfrm>
                  <a:prstGeom prst="blockArc">
                    <a:avLst>
                      <a:gd name="adj1" fmla="val 1214370"/>
                      <a:gd name="adj2" fmla="val 9671409"/>
                      <a:gd name="adj3" fmla="val 22448"/>
                    </a:avLst>
                  </a:prstGeom>
                  <a:solidFill>
                    <a:sysClr val="windowText" lastClr="00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59" name="アーチ 858">
                    <a:extLst>
                      <a:ext uri="{FF2B5EF4-FFF2-40B4-BE49-F238E27FC236}">
                        <a16:creationId xmlns:a16="http://schemas.microsoft.com/office/drawing/2014/main" id="{4A8ECE80-636A-4FA8-B465-847BB4C2110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3723149" y="2655903"/>
                    <a:ext cx="388617" cy="292558"/>
                  </a:xfrm>
                  <a:prstGeom prst="blockArc">
                    <a:avLst>
                      <a:gd name="adj1" fmla="val 1214370"/>
                      <a:gd name="adj2" fmla="val 9671409"/>
                      <a:gd name="adj3" fmla="val 22448"/>
                    </a:avLst>
                  </a:prstGeom>
                  <a:solidFill>
                    <a:sysClr val="windowText" lastClr="00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860" name="楕円 859">
                    <a:extLst>
                      <a:ext uri="{FF2B5EF4-FFF2-40B4-BE49-F238E27FC236}">
                        <a16:creationId xmlns:a16="http://schemas.microsoft.com/office/drawing/2014/main" id="{75FB29AF-B882-4D49-B03C-231B6D37E50E}"/>
                      </a:ext>
                    </a:extLst>
                  </p:cNvPr>
                  <p:cNvSpPr/>
                  <p:nvPr/>
                </p:nvSpPr>
                <p:spPr>
                  <a:xfrm>
                    <a:off x="3345964" y="2784297"/>
                    <a:ext cx="97831" cy="18964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61" name="楕円 860">
                    <a:extLst>
                      <a:ext uri="{FF2B5EF4-FFF2-40B4-BE49-F238E27FC236}">
                        <a16:creationId xmlns:a16="http://schemas.microsoft.com/office/drawing/2014/main" id="{DE7DACC8-2EB7-44C0-8CE1-7C8FF8B0C783}"/>
                      </a:ext>
                    </a:extLst>
                  </p:cNvPr>
                  <p:cNvSpPr/>
                  <p:nvPr/>
                </p:nvSpPr>
                <p:spPr>
                  <a:xfrm>
                    <a:off x="3860314" y="2784297"/>
                    <a:ext cx="97831" cy="18964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849" name="フリーフォーム: 図形 848">
                  <a:extLst>
                    <a:ext uri="{FF2B5EF4-FFF2-40B4-BE49-F238E27FC236}">
                      <a16:creationId xmlns:a16="http://schemas.microsoft.com/office/drawing/2014/main" id="{980C2C0D-30F0-4804-B799-EF8D8F3AAC08}"/>
                    </a:ext>
                  </a:extLst>
                </p:cNvPr>
                <p:cNvSpPr/>
                <p:nvPr/>
              </p:nvSpPr>
              <p:spPr bwMode="auto">
                <a:xfrm>
                  <a:off x="3173982" y="2400406"/>
                  <a:ext cx="966972" cy="163865"/>
                </a:xfrm>
                <a:custGeom>
                  <a:avLst/>
                  <a:gdLst>
                    <a:gd name="connsiteX0" fmla="*/ 125991 w 966972"/>
                    <a:gd name="connsiteY0" fmla="*/ 0 h 163865"/>
                    <a:gd name="connsiteX1" fmla="*/ 840981 w 966972"/>
                    <a:gd name="connsiteY1" fmla="*/ 0 h 163865"/>
                    <a:gd name="connsiteX2" fmla="*/ 876842 w 966972"/>
                    <a:gd name="connsiteY2" fmla="*/ 31726 h 163865"/>
                    <a:gd name="connsiteX3" fmla="*/ 944770 w 966972"/>
                    <a:gd name="connsiteY3" fmla="*/ 120004 h 163865"/>
                    <a:gd name="connsiteX4" fmla="*/ 966972 w 966972"/>
                    <a:gd name="connsiteY4" fmla="*/ 163865 h 163865"/>
                    <a:gd name="connsiteX5" fmla="*/ 0 w 966972"/>
                    <a:gd name="connsiteY5" fmla="*/ 163865 h 163865"/>
                    <a:gd name="connsiteX6" fmla="*/ 22203 w 966972"/>
                    <a:gd name="connsiteY6" fmla="*/ 120004 h 163865"/>
                    <a:gd name="connsiteX7" fmla="*/ 90131 w 966972"/>
                    <a:gd name="connsiteY7" fmla="*/ 31726 h 1638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66972" h="163865">
                      <a:moveTo>
                        <a:pt x="125991" y="0"/>
                      </a:moveTo>
                      <a:lnTo>
                        <a:pt x="840981" y="0"/>
                      </a:lnTo>
                      <a:lnTo>
                        <a:pt x="876842" y="31726"/>
                      </a:lnTo>
                      <a:cubicBezTo>
                        <a:pt x="902009" y="58712"/>
                        <a:pt x="924776" y="88271"/>
                        <a:pt x="944770" y="120004"/>
                      </a:cubicBezTo>
                      <a:lnTo>
                        <a:pt x="966972" y="163865"/>
                      </a:lnTo>
                      <a:lnTo>
                        <a:pt x="0" y="163865"/>
                      </a:lnTo>
                      <a:lnTo>
                        <a:pt x="22203" y="120004"/>
                      </a:lnTo>
                      <a:cubicBezTo>
                        <a:pt x="42196" y="88271"/>
                        <a:pt x="64963" y="58712"/>
                        <a:pt x="90131" y="31726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50" name="フリーフォーム: 図形 849">
                  <a:extLst>
                    <a:ext uri="{FF2B5EF4-FFF2-40B4-BE49-F238E27FC236}">
                      <a16:creationId xmlns:a16="http://schemas.microsoft.com/office/drawing/2014/main" id="{0B0DF97F-2853-48C5-91D5-F1EADB813535}"/>
                    </a:ext>
                  </a:extLst>
                </p:cNvPr>
                <p:cNvSpPr/>
                <p:nvPr/>
              </p:nvSpPr>
              <p:spPr>
                <a:xfrm>
                  <a:off x="3225444" y="2246662"/>
                  <a:ext cx="846494" cy="384921"/>
                </a:xfrm>
                <a:custGeom>
                  <a:avLst/>
                  <a:gdLst>
                    <a:gd name="connsiteX0" fmla="*/ 502398 w 1024724"/>
                    <a:gd name="connsiteY0" fmla="*/ 1065 h 464692"/>
                    <a:gd name="connsiteX1" fmla="*/ 437558 w 1024724"/>
                    <a:gd name="connsiteY1" fmla="*/ 38114 h 464692"/>
                    <a:gd name="connsiteX2" fmla="*/ 243611 w 1024724"/>
                    <a:gd name="connsiteY2" fmla="*/ 378208 h 464692"/>
                    <a:gd name="connsiteX3" fmla="*/ 225099 w 1024724"/>
                    <a:gd name="connsiteY3" fmla="*/ 464692 h 464692"/>
                    <a:gd name="connsiteX4" fmla="*/ 0 w 1024724"/>
                    <a:gd name="connsiteY4" fmla="*/ 464692 h 464692"/>
                    <a:gd name="connsiteX5" fmla="*/ 20302 w 1024724"/>
                    <a:gd name="connsiteY5" fmla="*/ 381254 h 464692"/>
                    <a:gd name="connsiteX6" fmla="*/ 406439 w 1024724"/>
                    <a:gd name="connsiteY6" fmla="*/ 11805 h 464692"/>
                    <a:gd name="connsiteX7" fmla="*/ 511916 w 1024724"/>
                    <a:gd name="connsiteY7" fmla="*/ 0 h 464692"/>
                    <a:gd name="connsiteX8" fmla="*/ 1024655 w 1024724"/>
                    <a:gd name="connsiteY8" fmla="*/ 463934 h 464692"/>
                    <a:gd name="connsiteX9" fmla="*/ 1024724 w 1024724"/>
                    <a:gd name="connsiteY9" fmla="*/ 464692 h 464692"/>
                    <a:gd name="connsiteX10" fmla="*/ 783427 w 1024724"/>
                    <a:gd name="connsiteY10" fmla="*/ 464692 h 464692"/>
                    <a:gd name="connsiteX11" fmla="*/ 764915 w 1024724"/>
                    <a:gd name="connsiteY11" fmla="*/ 378208 h 464692"/>
                    <a:gd name="connsiteX12" fmla="*/ 570968 w 1024724"/>
                    <a:gd name="connsiteY12" fmla="*/ 38114 h 464692"/>
                    <a:gd name="connsiteX13" fmla="*/ 505519 w 1024724"/>
                    <a:gd name="connsiteY13" fmla="*/ 716 h 464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024724" h="464692">
                      <a:moveTo>
                        <a:pt x="502398" y="1065"/>
                      </a:moveTo>
                      <a:lnTo>
                        <a:pt x="437558" y="38114"/>
                      </a:lnTo>
                      <a:cubicBezTo>
                        <a:pt x="352608" y="104255"/>
                        <a:pt x="283498" y="225832"/>
                        <a:pt x="243611" y="378208"/>
                      </a:cubicBezTo>
                      <a:lnTo>
                        <a:pt x="225099" y="464692"/>
                      </a:lnTo>
                      <a:lnTo>
                        <a:pt x="0" y="464692"/>
                      </a:lnTo>
                      <a:lnTo>
                        <a:pt x="20302" y="381254"/>
                      </a:lnTo>
                      <a:cubicBezTo>
                        <a:pt x="81939" y="194372"/>
                        <a:pt x="227570" y="52439"/>
                        <a:pt x="406439" y="11805"/>
                      </a:cubicBezTo>
                      <a:close/>
                      <a:moveTo>
                        <a:pt x="511916" y="0"/>
                      </a:moveTo>
                      <a:cubicBezTo>
                        <a:pt x="764835" y="0"/>
                        <a:pt x="975853" y="199168"/>
                        <a:pt x="1024655" y="463934"/>
                      </a:cubicBezTo>
                      <a:lnTo>
                        <a:pt x="1024724" y="464692"/>
                      </a:lnTo>
                      <a:lnTo>
                        <a:pt x="783427" y="464692"/>
                      </a:lnTo>
                      <a:lnTo>
                        <a:pt x="764915" y="378208"/>
                      </a:lnTo>
                      <a:cubicBezTo>
                        <a:pt x="725029" y="225832"/>
                        <a:pt x="655918" y="104255"/>
                        <a:pt x="570968" y="38114"/>
                      </a:cubicBezTo>
                      <a:lnTo>
                        <a:pt x="505519" y="716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792" name="グループ化 791">
              <a:extLst>
                <a:ext uri="{FF2B5EF4-FFF2-40B4-BE49-F238E27FC236}">
                  <a16:creationId xmlns:a16="http://schemas.microsoft.com/office/drawing/2014/main" id="{2BAD60C9-6B80-4AD3-BF48-A64BDD65F379}"/>
                </a:ext>
              </a:extLst>
            </p:cNvPr>
            <p:cNvGrpSpPr/>
            <p:nvPr/>
          </p:nvGrpSpPr>
          <p:grpSpPr>
            <a:xfrm>
              <a:off x="3882116" y="4094564"/>
              <a:ext cx="397270" cy="546202"/>
              <a:chOff x="3882116" y="4094564"/>
              <a:chExt cx="397270" cy="546202"/>
            </a:xfrm>
          </p:grpSpPr>
          <p:sp>
            <p:nvSpPr>
              <p:cNvPr id="828" name="台形 827">
                <a:extLst>
                  <a:ext uri="{FF2B5EF4-FFF2-40B4-BE49-F238E27FC236}">
                    <a16:creationId xmlns:a16="http://schemas.microsoft.com/office/drawing/2014/main" id="{5785A83D-EBE8-4971-8D7C-CA96D54679CD}"/>
                  </a:ext>
                </a:extLst>
              </p:cNvPr>
              <p:cNvSpPr/>
              <p:nvPr/>
            </p:nvSpPr>
            <p:spPr>
              <a:xfrm rot="12600000">
                <a:off x="3948646" y="4094564"/>
                <a:ext cx="119201" cy="140424"/>
              </a:xfrm>
              <a:prstGeom prst="trapezoid">
                <a:avLst>
                  <a:gd name="adj" fmla="val 32603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9" name="楕円 252">
                <a:extLst>
                  <a:ext uri="{FF2B5EF4-FFF2-40B4-BE49-F238E27FC236}">
                    <a16:creationId xmlns:a16="http://schemas.microsoft.com/office/drawing/2014/main" id="{BA7ADBC3-D8AA-4086-AC2F-D4BF39FDD44D}"/>
                  </a:ext>
                </a:extLst>
              </p:cNvPr>
              <p:cNvSpPr/>
              <p:nvPr/>
            </p:nvSpPr>
            <p:spPr>
              <a:xfrm rot="17100000">
                <a:off x="3878146" y="4239527"/>
                <a:ext cx="405209" cy="397270"/>
              </a:xfrm>
              <a:custGeom>
                <a:avLst/>
                <a:gdLst>
                  <a:gd name="connsiteX0" fmla="*/ 0 w 363451"/>
                  <a:gd name="connsiteY0" fmla="*/ 170060 h 340119"/>
                  <a:gd name="connsiteX1" fmla="*/ 181726 w 363451"/>
                  <a:gd name="connsiteY1" fmla="*/ 0 h 340119"/>
                  <a:gd name="connsiteX2" fmla="*/ 363452 w 363451"/>
                  <a:gd name="connsiteY2" fmla="*/ 170060 h 340119"/>
                  <a:gd name="connsiteX3" fmla="*/ 181726 w 363451"/>
                  <a:gd name="connsiteY3" fmla="*/ 340120 h 340119"/>
                  <a:gd name="connsiteX4" fmla="*/ 0 w 363451"/>
                  <a:gd name="connsiteY4" fmla="*/ 170060 h 340119"/>
                  <a:gd name="connsiteX0" fmla="*/ 3505 w 387001"/>
                  <a:gd name="connsiteY0" fmla="*/ 220066 h 390126"/>
                  <a:gd name="connsiteX1" fmla="*/ 330487 w 387001"/>
                  <a:gd name="connsiteY1" fmla="*/ 0 h 390126"/>
                  <a:gd name="connsiteX2" fmla="*/ 366957 w 387001"/>
                  <a:gd name="connsiteY2" fmla="*/ 220066 h 390126"/>
                  <a:gd name="connsiteX3" fmla="*/ 185231 w 387001"/>
                  <a:gd name="connsiteY3" fmla="*/ 390126 h 390126"/>
                  <a:gd name="connsiteX4" fmla="*/ 3505 w 387001"/>
                  <a:gd name="connsiteY4" fmla="*/ 220066 h 390126"/>
                  <a:gd name="connsiteX0" fmla="*/ 4598 w 405209"/>
                  <a:gd name="connsiteY0" fmla="*/ 227210 h 397270"/>
                  <a:gd name="connsiteX1" fmla="*/ 357774 w 405209"/>
                  <a:gd name="connsiteY1" fmla="*/ 0 h 397270"/>
                  <a:gd name="connsiteX2" fmla="*/ 368050 w 405209"/>
                  <a:gd name="connsiteY2" fmla="*/ 227210 h 397270"/>
                  <a:gd name="connsiteX3" fmla="*/ 186324 w 405209"/>
                  <a:gd name="connsiteY3" fmla="*/ 397270 h 397270"/>
                  <a:gd name="connsiteX4" fmla="*/ 4598 w 405209"/>
                  <a:gd name="connsiteY4" fmla="*/ 227210 h 397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5209" h="397270">
                    <a:moveTo>
                      <a:pt x="4598" y="227210"/>
                    </a:moveTo>
                    <a:cubicBezTo>
                      <a:pt x="33173" y="160998"/>
                      <a:pt x="257410" y="0"/>
                      <a:pt x="357774" y="0"/>
                    </a:cubicBezTo>
                    <a:cubicBezTo>
                      <a:pt x="458138" y="0"/>
                      <a:pt x="368050" y="133288"/>
                      <a:pt x="368050" y="227210"/>
                    </a:cubicBezTo>
                    <a:cubicBezTo>
                      <a:pt x="368050" y="321132"/>
                      <a:pt x="286688" y="397270"/>
                      <a:pt x="186324" y="397270"/>
                    </a:cubicBezTo>
                    <a:cubicBezTo>
                      <a:pt x="85960" y="397270"/>
                      <a:pt x="-23977" y="293422"/>
                      <a:pt x="4598" y="22721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0" name="楕円 829">
                <a:extLst>
                  <a:ext uri="{FF2B5EF4-FFF2-40B4-BE49-F238E27FC236}">
                    <a16:creationId xmlns:a16="http://schemas.microsoft.com/office/drawing/2014/main" id="{B1E90DE8-FA8A-46ED-B429-2BA8D89C611C}"/>
                  </a:ext>
                </a:extLst>
              </p:cNvPr>
              <p:cNvSpPr/>
              <p:nvPr/>
            </p:nvSpPr>
            <p:spPr>
              <a:xfrm>
                <a:off x="4158096" y="4365630"/>
                <a:ext cx="102479" cy="102479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1" name="楕円 830">
                <a:extLst>
                  <a:ext uri="{FF2B5EF4-FFF2-40B4-BE49-F238E27FC236}">
                    <a16:creationId xmlns:a16="http://schemas.microsoft.com/office/drawing/2014/main" id="{C30E7DED-9966-4B67-845A-ECA776B32C93}"/>
                  </a:ext>
                </a:extLst>
              </p:cNvPr>
              <p:cNvSpPr/>
              <p:nvPr/>
            </p:nvSpPr>
            <p:spPr>
              <a:xfrm>
                <a:off x="4141097" y="4470114"/>
                <a:ext cx="102479" cy="102479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2" name="楕円 831">
                <a:extLst>
                  <a:ext uri="{FF2B5EF4-FFF2-40B4-BE49-F238E27FC236}">
                    <a16:creationId xmlns:a16="http://schemas.microsoft.com/office/drawing/2014/main" id="{08BEB8F5-83FF-40E9-8DD0-14E102B87360}"/>
                  </a:ext>
                </a:extLst>
              </p:cNvPr>
              <p:cNvSpPr/>
              <p:nvPr/>
            </p:nvSpPr>
            <p:spPr>
              <a:xfrm>
                <a:off x="4046953" y="4410441"/>
                <a:ext cx="102479" cy="102479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3" name="楕円 832">
                <a:extLst>
                  <a:ext uri="{FF2B5EF4-FFF2-40B4-BE49-F238E27FC236}">
                    <a16:creationId xmlns:a16="http://schemas.microsoft.com/office/drawing/2014/main" id="{9B2FD296-4379-49F5-89FB-F43C361B30DF}"/>
                  </a:ext>
                </a:extLst>
              </p:cNvPr>
              <p:cNvSpPr/>
              <p:nvPr/>
            </p:nvSpPr>
            <p:spPr>
              <a:xfrm>
                <a:off x="4041084" y="4520120"/>
                <a:ext cx="102479" cy="102479"/>
              </a:xfrm>
              <a:prstGeom prst="ellipse">
                <a:avLst/>
              </a:pr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93" name="グループ化 792">
              <a:extLst>
                <a:ext uri="{FF2B5EF4-FFF2-40B4-BE49-F238E27FC236}">
                  <a16:creationId xmlns:a16="http://schemas.microsoft.com/office/drawing/2014/main" id="{4226D3C0-CF86-44D9-919C-B85075D80046}"/>
                </a:ext>
              </a:extLst>
            </p:cNvPr>
            <p:cNvGrpSpPr/>
            <p:nvPr/>
          </p:nvGrpSpPr>
          <p:grpSpPr>
            <a:xfrm rot="20700000">
              <a:off x="1541213" y="2230254"/>
              <a:ext cx="1473288" cy="1141480"/>
              <a:chOff x="853249" y="2188132"/>
              <a:chExt cx="1473288" cy="1141480"/>
            </a:xfrm>
            <a:solidFill>
              <a:srgbClr val="339933"/>
            </a:solidFill>
          </p:grpSpPr>
          <p:grpSp>
            <p:nvGrpSpPr>
              <p:cNvPr id="794" name="グループ化 793">
                <a:extLst>
                  <a:ext uri="{FF2B5EF4-FFF2-40B4-BE49-F238E27FC236}">
                    <a16:creationId xmlns:a16="http://schemas.microsoft.com/office/drawing/2014/main" id="{9566C49E-BC07-40A8-B543-31068397A710}"/>
                  </a:ext>
                </a:extLst>
              </p:cNvPr>
              <p:cNvGrpSpPr/>
              <p:nvPr/>
            </p:nvGrpSpPr>
            <p:grpSpPr>
              <a:xfrm>
                <a:off x="1472695" y="3073429"/>
                <a:ext cx="227518" cy="256183"/>
                <a:chOff x="1472695" y="3073429"/>
                <a:chExt cx="227518" cy="256183"/>
              </a:xfrm>
              <a:grpFill/>
            </p:grpSpPr>
            <p:sp>
              <p:nvSpPr>
                <p:cNvPr id="825" name="台形 824">
                  <a:extLst>
                    <a:ext uri="{FF2B5EF4-FFF2-40B4-BE49-F238E27FC236}">
                      <a16:creationId xmlns:a16="http://schemas.microsoft.com/office/drawing/2014/main" id="{AE1043CF-0083-45F8-9E43-1E95DF87A2F3}"/>
                    </a:ext>
                  </a:extLst>
                </p:cNvPr>
                <p:cNvSpPr/>
                <p:nvPr/>
              </p:nvSpPr>
              <p:spPr>
                <a:xfrm>
                  <a:off x="1472695" y="3073430"/>
                  <a:ext cx="227518" cy="225972"/>
                </a:xfrm>
                <a:prstGeom prst="trapezoid">
                  <a:avLst>
                    <a:gd name="adj" fmla="val 3659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6" name="台形 825">
                  <a:extLst>
                    <a:ext uri="{FF2B5EF4-FFF2-40B4-BE49-F238E27FC236}">
                      <a16:creationId xmlns:a16="http://schemas.microsoft.com/office/drawing/2014/main" id="{58DED97B-6AED-4755-84B6-D7B39249B09C}"/>
                    </a:ext>
                  </a:extLst>
                </p:cNvPr>
                <p:cNvSpPr/>
                <p:nvPr/>
              </p:nvSpPr>
              <p:spPr>
                <a:xfrm>
                  <a:off x="1503762" y="3073429"/>
                  <a:ext cx="165604" cy="237133"/>
                </a:xfrm>
                <a:prstGeom prst="trapezoid">
                  <a:avLst>
                    <a:gd name="adj" fmla="val 3659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7" name="台形 826">
                  <a:extLst>
                    <a:ext uri="{FF2B5EF4-FFF2-40B4-BE49-F238E27FC236}">
                      <a16:creationId xmlns:a16="http://schemas.microsoft.com/office/drawing/2014/main" id="{11DE7E74-05B5-4DE1-935D-A317B8A50AC8}"/>
                    </a:ext>
                  </a:extLst>
                </p:cNvPr>
                <p:cNvSpPr/>
                <p:nvPr/>
              </p:nvSpPr>
              <p:spPr>
                <a:xfrm>
                  <a:off x="1551497" y="3092479"/>
                  <a:ext cx="70134" cy="237133"/>
                </a:xfrm>
                <a:prstGeom prst="trapezoid">
                  <a:avLst>
                    <a:gd name="adj" fmla="val 36592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95" name="グループ化 794">
                <a:extLst>
                  <a:ext uri="{FF2B5EF4-FFF2-40B4-BE49-F238E27FC236}">
                    <a16:creationId xmlns:a16="http://schemas.microsoft.com/office/drawing/2014/main" id="{731FAB81-B2E6-436A-BB9B-621994B60A90}"/>
                  </a:ext>
                </a:extLst>
              </p:cNvPr>
              <p:cNvGrpSpPr/>
              <p:nvPr/>
            </p:nvGrpSpPr>
            <p:grpSpPr>
              <a:xfrm rot="20700000">
                <a:off x="1674673" y="2381662"/>
                <a:ext cx="651864" cy="451985"/>
                <a:chOff x="2364864" y="2209936"/>
                <a:chExt cx="582109" cy="403619"/>
              </a:xfrm>
              <a:grpFill/>
            </p:grpSpPr>
            <p:sp>
              <p:nvSpPr>
                <p:cNvPr id="817" name="楕円 816">
                  <a:extLst>
                    <a:ext uri="{FF2B5EF4-FFF2-40B4-BE49-F238E27FC236}">
                      <a16:creationId xmlns:a16="http://schemas.microsoft.com/office/drawing/2014/main" id="{D683EAE1-F4C8-4841-93E9-363DE09E60D6}"/>
                    </a:ext>
                  </a:extLst>
                </p:cNvPr>
                <p:cNvSpPr/>
                <p:nvPr/>
              </p:nvSpPr>
              <p:spPr>
                <a:xfrm rot="20700000">
                  <a:off x="2682589" y="2229619"/>
                  <a:ext cx="97142" cy="3839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8" name="楕円 817">
                  <a:extLst>
                    <a:ext uri="{FF2B5EF4-FFF2-40B4-BE49-F238E27FC236}">
                      <a16:creationId xmlns:a16="http://schemas.microsoft.com/office/drawing/2014/main" id="{9CED3D20-820F-480B-B66A-B4E9F0353044}"/>
                    </a:ext>
                  </a:extLst>
                </p:cNvPr>
                <p:cNvSpPr/>
                <p:nvPr/>
              </p:nvSpPr>
              <p:spPr>
                <a:xfrm rot="900000">
                  <a:off x="2518306" y="2229619"/>
                  <a:ext cx="97142" cy="383936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9" name="楕円 818">
                  <a:extLst>
                    <a:ext uri="{FF2B5EF4-FFF2-40B4-BE49-F238E27FC236}">
                      <a16:creationId xmlns:a16="http://schemas.microsoft.com/office/drawing/2014/main" id="{C9ABA330-F5FF-4A9C-9066-613CA9FBDECA}"/>
                    </a:ext>
                  </a:extLst>
                </p:cNvPr>
                <p:cNvSpPr/>
                <p:nvPr/>
              </p:nvSpPr>
              <p:spPr>
                <a:xfrm>
                  <a:off x="2594587" y="2228851"/>
                  <a:ext cx="97142" cy="383936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0" name="楕円 819">
                  <a:extLst>
                    <a:ext uri="{FF2B5EF4-FFF2-40B4-BE49-F238E27FC236}">
                      <a16:creationId xmlns:a16="http://schemas.microsoft.com/office/drawing/2014/main" id="{CF07144C-58D6-4762-9BE6-91FE547F1938}"/>
                    </a:ext>
                  </a:extLst>
                </p:cNvPr>
                <p:cNvSpPr/>
                <p:nvPr/>
              </p:nvSpPr>
              <p:spPr>
                <a:xfrm rot="19800000">
                  <a:off x="2738686" y="2231766"/>
                  <a:ext cx="97142" cy="34979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1" name="楕円 820">
                  <a:extLst>
                    <a:ext uri="{FF2B5EF4-FFF2-40B4-BE49-F238E27FC236}">
                      <a16:creationId xmlns:a16="http://schemas.microsoft.com/office/drawing/2014/main" id="{42FDA513-6E4E-420F-B7F1-E9F8AA589DAB}"/>
                    </a:ext>
                  </a:extLst>
                </p:cNvPr>
                <p:cNvSpPr/>
                <p:nvPr/>
              </p:nvSpPr>
              <p:spPr>
                <a:xfrm rot="18900000">
                  <a:off x="2805426" y="2216777"/>
                  <a:ext cx="97142" cy="26382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2" name="楕円 821">
                  <a:extLst>
                    <a:ext uri="{FF2B5EF4-FFF2-40B4-BE49-F238E27FC236}">
                      <a16:creationId xmlns:a16="http://schemas.microsoft.com/office/drawing/2014/main" id="{2D2A0CCE-EE5F-4AFA-88A0-47F70E5AD7D0}"/>
                    </a:ext>
                  </a:extLst>
                </p:cNvPr>
                <p:cNvSpPr/>
                <p:nvPr/>
              </p:nvSpPr>
              <p:spPr>
                <a:xfrm rot="1503696">
                  <a:off x="2436096" y="2240630"/>
                  <a:ext cx="97142" cy="32984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3" name="楕円 822">
                  <a:extLst>
                    <a:ext uri="{FF2B5EF4-FFF2-40B4-BE49-F238E27FC236}">
                      <a16:creationId xmlns:a16="http://schemas.microsoft.com/office/drawing/2014/main" id="{86849370-62FF-4547-B4D7-C5ADB8C389C9}"/>
                    </a:ext>
                  </a:extLst>
                </p:cNvPr>
                <p:cNvSpPr/>
                <p:nvPr/>
              </p:nvSpPr>
              <p:spPr>
                <a:xfrm rot="2238715">
                  <a:off x="2377487" y="2252709"/>
                  <a:ext cx="97142" cy="254693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4" name="月 823">
                  <a:extLst>
                    <a:ext uri="{FF2B5EF4-FFF2-40B4-BE49-F238E27FC236}">
                      <a16:creationId xmlns:a16="http://schemas.microsoft.com/office/drawing/2014/main" id="{39511F50-0F67-4577-A4AE-AF3D2B54152B}"/>
                    </a:ext>
                  </a:extLst>
                </p:cNvPr>
                <p:cNvSpPr/>
                <p:nvPr/>
              </p:nvSpPr>
              <p:spPr>
                <a:xfrm rot="5400000">
                  <a:off x="2571452" y="2003348"/>
                  <a:ext cx="168933" cy="582109"/>
                </a:xfrm>
                <a:prstGeom prst="moon">
                  <a:avLst>
                    <a:gd name="adj" fmla="val 35249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96" name="グループ化 795">
                <a:extLst>
                  <a:ext uri="{FF2B5EF4-FFF2-40B4-BE49-F238E27FC236}">
                    <a16:creationId xmlns:a16="http://schemas.microsoft.com/office/drawing/2014/main" id="{BF6276CE-6B9B-4267-92C3-570490BDCAD2}"/>
                  </a:ext>
                </a:extLst>
              </p:cNvPr>
              <p:cNvGrpSpPr/>
              <p:nvPr/>
            </p:nvGrpSpPr>
            <p:grpSpPr>
              <a:xfrm rot="900000" flipH="1">
                <a:off x="853249" y="2381662"/>
                <a:ext cx="651864" cy="451985"/>
                <a:chOff x="2364864" y="2209936"/>
                <a:chExt cx="582109" cy="403619"/>
              </a:xfrm>
              <a:grpFill/>
            </p:grpSpPr>
            <p:sp>
              <p:nvSpPr>
                <p:cNvPr id="809" name="楕円 808">
                  <a:extLst>
                    <a:ext uri="{FF2B5EF4-FFF2-40B4-BE49-F238E27FC236}">
                      <a16:creationId xmlns:a16="http://schemas.microsoft.com/office/drawing/2014/main" id="{F8F2DE0E-D924-4211-A60D-5C05C30C5186}"/>
                    </a:ext>
                  </a:extLst>
                </p:cNvPr>
                <p:cNvSpPr/>
                <p:nvPr/>
              </p:nvSpPr>
              <p:spPr>
                <a:xfrm rot="20700000">
                  <a:off x="2682589" y="2229619"/>
                  <a:ext cx="97142" cy="3839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0" name="楕円 809">
                  <a:extLst>
                    <a:ext uri="{FF2B5EF4-FFF2-40B4-BE49-F238E27FC236}">
                      <a16:creationId xmlns:a16="http://schemas.microsoft.com/office/drawing/2014/main" id="{1FA2D1B6-8449-40B5-BFA8-F37A4601AA5B}"/>
                    </a:ext>
                  </a:extLst>
                </p:cNvPr>
                <p:cNvSpPr/>
                <p:nvPr/>
              </p:nvSpPr>
              <p:spPr>
                <a:xfrm rot="900000">
                  <a:off x="2518306" y="2229619"/>
                  <a:ext cx="97142" cy="383936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1" name="楕円 810">
                  <a:extLst>
                    <a:ext uri="{FF2B5EF4-FFF2-40B4-BE49-F238E27FC236}">
                      <a16:creationId xmlns:a16="http://schemas.microsoft.com/office/drawing/2014/main" id="{9EB25C2F-6128-4555-A94D-296560CE824D}"/>
                    </a:ext>
                  </a:extLst>
                </p:cNvPr>
                <p:cNvSpPr/>
                <p:nvPr/>
              </p:nvSpPr>
              <p:spPr>
                <a:xfrm>
                  <a:off x="2594587" y="2228851"/>
                  <a:ext cx="97142" cy="383936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2" name="楕円 811">
                  <a:extLst>
                    <a:ext uri="{FF2B5EF4-FFF2-40B4-BE49-F238E27FC236}">
                      <a16:creationId xmlns:a16="http://schemas.microsoft.com/office/drawing/2014/main" id="{42DCCF79-2984-4D60-87F0-0F4CD8913461}"/>
                    </a:ext>
                  </a:extLst>
                </p:cNvPr>
                <p:cNvSpPr/>
                <p:nvPr/>
              </p:nvSpPr>
              <p:spPr>
                <a:xfrm rot="19800000">
                  <a:off x="2738686" y="2231766"/>
                  <a:ext cx="97142" cy="34979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3" name="楕円 812">
                  <a:extLst>
                    <a:ext uri="{FF2B5EF4-FFF2-40B4-BE49-F238E27FC236}">
                      <a16:creationId xmlns:a16="http://schemas.microsoft.com/office/drawing/2014/main" id="{F4C00884-ECE6-4E1B-BA24-C3953D7F2C0D}"/>
                    </a:ext>
                  </a:extLst>
                </p:cNvPr>
                <p:cNvSpPr/>
                <p:nvPr/>
              </p:nvSpPr>
              <p:spPr>
                <a:xfrm rot="18900000">
                  <a:off x="2805426" y="2216777"/>
                  <a:ext cx="97142" cy="26382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4" name="楕円 813">
                  <a:extLst>
                    <a:ext uri="{FF2B5EF4-FFF2-40B4-BE49-F238E27FC236}">
                      <a16:creationId xmlns:a16="http://schemas.microsoft.com/office/drawing/2014/main" id="{293FAB30-5567-4E3A-926D-ADD9F7431F83}"/>
                    </a:ext>
                  </a:extLst>
                </p:cNvPr>
                <p:cNvSpPr/>
                <p:nvPr/>
              </p:nvSpPr>
              <p:spPr>
                <a:xfrm rot="1503696">
                  <a:off x="2436096" y="2240630"/>
                  <a:ext cx="97142" cy="329848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5" name="楕円 814">
                  <a:extLst>
                    <a:ext uri="{FF2B5EF4-FFF2-40B4-BE49-F238E27FC236}">
                      <a16:creationId xmlns:a16="http://schemas.microsoft.com/office/drawing/2014/main" id="{BDDF465A-43DE-4DAC-B8C9-B0705DA3DCA5}"/>
                    </a:ext>
                  </a:extLst>
                </p:cNvPr>
                <p:cNvSpPr/>
                <p:nvPr/>
              </p:nvSpPr>
              <p:spPr>
                <a:xfrm rot="2238715">
                  <a:off x="2377487" y="2252709"/>
                  <a:ext cx="97142" cy="254693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6" name="月 815">
                  <a:extLst>
                    <a:ext uri="{FF2B5EF4-FFF2-40B4-BE49-F238E27FC236}">
                      <a16:creationId xmlns:a16="http://schemas.microsoft.com/office/drawing/2014/main" id="{31501F91-F267-42BA-BF14-B3964AD9292F}"/>
                    </a:ext>
                  </a:extLst>
                </p:cNvPr>
                <p:cNvSpPr/>
                <p:nvPr/>
              </p:nvSpPr>
              <p:spPr>
                <a:xfrm rot="5400000">
                  <a:off x="2571452" y="2003348"/>
                  <a:ext cx="168933" cy="582109"/>
                </a:xfrm>
                <a:prstGeom prst="moon">
                  <a:avLst>
                    <a:gd name="adj" fmla="val 35249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97" name="楕円 796">
                <a:extLst>
                  <a:ext uri="{FF2B5EF4-FFF2-40B4-BE49-F238E27FC236}">
                    <a16:creationId xmlns:a16="http://schemas.microsoft.com/office/drawing/2014/main" id="{FAA848BC-058E-4FA6-A466-33413CCB8943}"/>
                  </a:ext>
                </a:extLst>
              </p:cNvPr>
              <p:cNvSpPr/>
              <p:nvPr/>
            </p:nvSpPr>
            <p:spPr>
              <a:xfrm>
                <a:off x="1377248" y="2563383"/>
                <a:ext cx="423532" cy="548056"/>
              </a:xfrm>
              <a:prstGeom prst="ellipse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65356486-A9A5-43A4-ACD2-7FBF05ADE48B}"/>
                  </a:ext>
                </a:extLst>
              </p:cNvPr>
              <p:cNvSpPr/>
              <p:nvPr/>
            </p:nvSpPr>
            <p:spPr>
              <a:xfrm>
                <a:off x="1440869" y="2409873"/>
                <a:ext cx="290358" cy="329994"/>
              </a:xfrm>
              <a:custGeom>
                <a:avLst/>
                <a:gdLst>
                  <a:gd name="connsiteX0" fmla="*/ 45884 w 190346"/>
                  <a:gd name="connsiteY0" fmla="*/ 0 h 329994"/>
                  <a:gd name="connsiteX1" fmla="*/ 144461 w 190346"/>
                  <a:gd name="connsiteY1" fmla="*/ 0 h 329994"/>
                  <a:gd name="connsiteX2" fmla="*/ 190346 w 190346"/>
                  <a:gd name="connsiteY2" fmla="*/ 178281 h 329994"/>
                  <a:gd name="connsiteX3" fmla="*/ 189460 w 190346"/>
                  <a:gd name="connsiteY3" fmla="*/ 178457 h 329994"/>
                  <a:gd name="connsiteX4" fmla="*/ 183211 w 190346"/>
                  <a:gd name="connsiteY4" fmla="*/ 286287 h 329994"/>
                  <a:gd name="connsiteX5" fmla="*/ 129684 w 190346"/>
                  <a:gd name="connsiteY5" fmla="*/ 242399 h 329994"/>
                  <a:gd name="connsiteX6" fmla="*/ 95172 w 190346"/>
                  <a:gd name="connsiteY6" fmla="*/ 329994 h 329994"/>
                  <a:gd name="connsiteX7" fmla="*/ 60660 w 190346"/>
                  <a:gd name="connsiteY7" fmla="*/ 242399 h 329994"/>
                  <a:gd name="connsiteX8" fmla="*/ 7133 w 190346"/>
                  <a:gd name="connsiteY8" fmla="*/ 286287 h 329994"/>
                  <a:gd name="connsiteX9" fmla="*/ 884 w 190346"/>
                  <a:gd name="connsiteY9" fmla="*/ 178457 h 329994"/>
                  <a:gd name="connsiteX10" fmla="*/ 0 w 190346"/>
                  <a:gd name="connsiteY10" fmla="*/ 178281 h 329994"/>
                  <a:gd name="connsiteX0" fmla="*/ 98271 w 242733"/>
                  <a:gd name="connsiteY0" fmla="*/ 0 h 329994"/>
                  <a:gd name="connsiteX1" fmla="*/ 196848 w 242733"/>
                  <a:gd name="connsiteY1" fmla="*/ 0 h 329994"/>
                  <a:gd name="connsiteX2" fmla="*/ 242733 w 242733"/>
                  <a:gd name="connsiteY2" fmla="*/ 178281 h 329994"/>
                  <a:gd name="connsiteX3" fmla="*/ 241847 w 242733"/>
                  <a:gd name="connsiteY3" fmla="*/ 178457 h 329994"/>
                  <a:gd name="connsiteX4" fmla="*/ 235598 w 242733"/>
                  <a:gd name="connsiteY4" fmla="*/ 286287 h 329994"/>
                  <a:gd name="connsiteX5" fmla="*/ 182071 w 242733"/>
                  <a:gd name="connsiteY5" fmla="*/ 242399 h 329994"/>
                  <a:gd name="connsiteX6" fmla="*/ 147559 w 242733"/>
                  <a:gd name="connsiteY6" fmla="*/ 329994 h 329994"/>
                  <a:gd name="connsiteX7" fmla="*/ 113047 w 242733"/>
                  <a:gd name="connsiteY7" fmla="*/ 242399 h 329994"/>
                  <a:gd name="connsiteX8" fmla="*/ 59520 w 242733"/>
                  <a:gd name="connsiteY8" fmla="*/ 286287 h 329994"/>
                  <a:gd name="connsiteX9" fmla="*/ 53271 w 242733"/>
                  <a:gd name="connsiteY9" fmla="*/ 178457 h 329994"/>
                  <a:gd name="connsiteX10" fmla="*/ 0 w 242733"/>
                  <a:gd name="connsiteY10" fmla="*/ 237812 h 329994"/>
                  <a:gd name="connsiteX11" fmla="*/ 98271 w 242733"/>
                  <a:gd name="connsiteY11" fmla="*/ 0 h 329994"/>
                  <a:gd name="connsiteX0" fmla="*/ 98271 w 291853"/>
                  <a:gd name="connsiteY0" fmla="*/ 0 h 329994"/>
                  <a:gd name="connsiteX1" fmla="*/ 196848 w 291853"/>
                  <a:gd name="connsiteY1" fmla="*/ 0 h 329994"/>
                  <a:gd name="connsiteX2" fmla="*/ 242733 w 291853"/>
                  <a:gd name="connsiteY2" fmla="*/ 178281 h 329994"/>
                  <a:gd name="connsiteX3" fmla="*/ 291853 w 291853"/>
                  <a:gd name="connsiteY3" fmla="*/ 226082 h 329994"/>
                  <a:gd name="connsiteX4" fmla="*/ 235598 w 291853"/>
                  <a:gd name="connsiteY4" fmla="*/ 286287 h 329994"/>
                  <a:gd name="connsiteX5" fmla="*/ 182071 w 291853"/>
                  <a:gd name="connsiteY5" fmla="*/ 242399 h 329994"/>
                  <a:gd name="connsiteX6" fmla="*/ 147559 w 291853"/>
                  <a:gd name="connsiteY6" fmla="*/ 329994 h 329994"/>
                  <a:gd name="connsiteX7" fmla="*/ 113047 w 291853"/>
                  <a:gd name="connsiteY7" fmla="*/ 242399 h 329994"/>
                  <a:gd name="connsiteX8" fmla="*/ 59520 w 291853"/>
                  <a:gd name="connsiteY8" fmla="*/ 286287 h 329994"/>
                  <a:gd name="connsiteX9" fmla="*/ 53271 w 291853"/>
                  <a:gd name="connsiteY9" fmla="*/ 178457 h 329994"/>
                  <a:gd name="connsiteX10" fmla="*/ 0 w 291853"/>
                  <a:gd name="connsiteY10" fmla="*/ 237812 h 329994"/>
                  <a:gd name="connsiteX11" fmla="*/ 98271 w 291853"/>
                  <a:gd name="connsiteY11" fmla="*/ 0 h 329994"/>
                  <a:gd name="connsiteX0" fmla="*/ 98271 w 242733"/>
                  <a:gd name="connsiteY0" fmla="*/ 0 h 329994"/>
                  <a:gd name="connsiteX1" fmla="*/ 196848 w 242733"/>
                  <a:gd name="connsiteY1" fmla="*/ 0 h 329994"/>
                  <a:gd name="connsiteX2" fmla="*/ 242733 w 242733"/>
                  <a:gd name="connsiteY2" fmla="*/ 178281 h 329994"/>
                  <a:gd name="connsiteX3" fmla="*/ 237085 w 242733"/>
                  <a:gd name="connsiteY3" fmla="*/ 214176 h 329994"/>
                  <a:gd name="connsiteX4" fmla="*/ 235598 w 242733"/>
                  <a:gd name="connsiteY4" fmla="*/ 286287 h 329994"/>
                  <a:gd name="connsiteX5" fmla="*/ 182071 w 242733"/>
                  <a:gd name="connsiteY5" fmla="*/ 242399 h 329994"/>
                  <a:gd name="connsiteX6" fmla="*/ 147559 w 242733"/>
                  <a:gd name="connsiteY6" fmla="*/ 329994 h 329994"/>
                  <a:gd name="connsiteX7" fmla="*/ 113047 w 242733"/>
                  <a:gd name="connsiteY7" fmla="*/ 242399 h 329994"/>
                  <a:gd name="connsiteX8" fmla="*/ 59520 w 242733"/>
                  <a:gd name="connsiteY8" fmla="*/ 286287 h 329994"/>
                  <a:gd name="connsiteX9" fmla="*/ 53271 w 242733"/>
                  <a:gd name="connsiteY9" fmla="*/ 178457 h 329994"/>
                  <a:gd name="connsiteX10" fmla="*/ 0 w 242733"/>
                  <a:gd name="connsiteY10" fmla="*/ 237812 h 329994"/>
                  <a:gd name="connsiteX11" fmla="*/ 98271 w 242733"/>
                  <a:gd name="connsiteY11" fmla="*/ 0 h 329994"/>
                  <a:gd name="connsiteX0" fmla="*/ 98271 w 290358"/>
                  <a:gd name="connsiteY0" fmla="*/ 0 h 329994"/>
                  <a:gd name="connsiteX1" fmla="*/ 196848 w 290358"/>
                  <a:gd name="connsiteY1" fmla="*/ 0 h 329994"/>
                  <a:gd name="connsiteX2" fmla="*/ 290358 w 290358"/>
                  <a:gd name="connsiteY2" fmla="*/ 214000 h 329994"/>
                  <a:gd name="connsiteX3" fmla="*/ 237085 w 290358"/>
                  <a:gd name="connsiteY3" fmla="*/ 214176 h 329994"/>
                  <a:gd name="connsiteX4" fmla="*/ 235598 w 290358"/>
                  <a:gd name="connsiteY4" fmla="*/ 286287 h 329994"/>
                  <a:gd name="connsiteX5" fmla="*/ 182071 w 290358"/>
                  <a:gd name="connsiteY5" fmla="*/ 242399 h 329994"/>
                  <a:gd name="connsiteX6" fmla="*/ 147559 w 290358"/>
                  <a:gd name="connsiteY6" fmla="*/ 329994 h 329994"/>
                  <a:gd name="connsiteX7" fmla="*/ 113047 w 290358"/>
                  <a:gd name="connsiteY7" fmla="*/ 242399 h 329994"/>
                  <a:gd name="connsiteX8" fmla="*/ 59520 w 290358"/>
                  <a:gd name="connsiteY8" fmla="*/ 286287 h 329994"/>
                  <a:gd name="connsiteX9" fmla="*/ 53271 w 290358"/>
                  <a:gd name="connsiteY9" fmla="*/ 178457 h 329994"/>
                  <a:gd name="connsiteX10" fmla="*/ 0 w 290358"/>
                  <a:gd name="connsiteY10" fmla="*/ 237812 h 329994"/>
                  <a:gd name="connsiteX11" fmla="*/ 98271 w 290358"/>
                  <a:gd name="connsiteY11" fmla="*/ 0 h 329994"/>
                  <a:gd name="connsiteX0" fmla="*/ 98271 w 290358"/>
                  <a:gd name="connsiteY0" fmla="*/ 0 h 329994"/>
                  <a:gd name="connsiteX1" fmla="*/ 196848 w 290358"/>
                  <a:gd name="connsiteY1" fmla="*/ 0 h 329994"/>
                  <a:gd name="connsiteX2" fmla="*/ 290358 w 290358"/>
                  <a:gd name="connsiteY2" fmla="*/ 214000 h 329994"/>
                  <a:gd name="connsiteX3" fmla="*/ 237085 w 290358"/>
                  <a:gd name="connsiteY3" fmla="*/ 214176 h 329994"/>
                  <a:gd name="connsiteX4" fmla="*/ 235598 w 290358"/>
                  <a:gd name="connsiteY4" fmla="*/ 286287 h 329994"/>
                  <a:gd name="connsiteX5" fmla="*/ 182071 w 290358"/>
                  <a:gd name="connsiteY5" fmla="*/ 242399 h 329994"/>
                  <a:gd name="connsiteX6" fmla="*/ 147559 w 290358"/>
                  <a:gd name="connsiteY6" fmla="*/ 329994 h 329994"/>
                  <a:gd name="connsiteX7" fmla="*/ 113047 w 290358"/>
                  <a:gd name="connsiteY7" fmla="*/ 242399 h 329994"/>
                  <a:gd name="connsiteX8" fmla="*/ 59520 w 290358"/>
                  <a:gd name="connsiteY8" fmla="*/ 286287 h 329994"/>
                  <a:gd name="connsiteX9" fmla="*/ 43746 w 290358"/>
                  <a:gd name="connsiteY9" fmla="*/ 216557 h 329994"/>
                  <a:gd name="connsiteX10" fmla="*/ 0 w 290358"/>
                  <a:gd name="connsiteY10" fmla="*/ 237812 h 329994"/>
                  <a:gd name="connsiteX11" fmla="*/ 98271 w 290358"/>
                  <a:gd name="connsiteY11" fmla="*/ 0 h 329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90358" h="329994">
                    <a:moveTo>
                      <a:pt x="98271" y="0"/>
                    </a:moveTo>
                    <a:lnTo>
                      <a:pt x="196848" y="0"/>
                    </a:lnTo>
                    <a:lnTo>
                      <a:pt x="290358" y="214000"/>
                    </a:lnTo>
                    <a:lnTo>
                      <a:pt x="237085" y="214176"/>
                    </a:lnTo>
                    <a:cubicBezTo>
                      <a:pt x="236589" y="238213"/>
                      <a:pt x="236094" y="262250"/>
                      <a:pt x="235598" y="286287"/>
                    </a:cubicBezTo>
                    <a:lnTo>
                      <a:pt x="182071" y="242399"/>
                    </a:lnTo>
                    <a:lnTo>
                      <a:pt x="147559" y="329994"/>
                    </a:lnTo>
                    <a:lnTo>
                      <a:pt x="113047" y="242399"/>
                    </a:lnTo>
                    <a:lnTo>
                      <a:pt x="59520" y="286287"/>
                    </a:lnTo>
                    <a:lnTo>
                      <a:pt x="43746" y="216557"/>
                    </a:lnTo>
                    <a:lnTo>
                      <a:pt x="0" y="237812"/>
                    </a:lnTo>
                    <a:cubicBezTo>
                      <a:pt x="15295" y="178385"/>
                      <a:pt x="82976" y="59427"/>
                      <a:pt x="98271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5F3D9BD6-90D3-458B-9F8D-DABADE555D7A}"/>
                  </a:ext>
                </a:extLst>
              </p:cNvPr>
              <p:cNvSpPr/>
              <p:nvPr/>
            </p:nvSpPr>
            <p:spPr>
              <a:xfrm>
                <a:off x="1454591" y="2188132"/>
                <a:ext cx="313142" cy="300274"/>
              </a:xfrm>
              <a:custGeom>
                <a:avLst/>
                <a:gdLst>
                  <a:gd name="connsiteX0" fmla="*/ 208400 w 313142"/>
                  <a:gd name="connsiteY0" fmla="*/ 135 h 300274"/>
                  <a:gd name="connsiteX1" fmla="*/ 313142 w 313142"/>
                  <a:gd name="connsiteY1" fmla="*/ 68228 h 300274"/>
                  <a:gd name="connsiteX2" fmla="*/ 244356 w 313142"/>
                  <a:gd name="connsiteY2" fmla="*/ 56867 h 300274"/>
                  <a:gd name="connsiteX3" fmla="*/ 231841 w 313142"/>
                  <a:gd name="connsiteY3" fmla="*/ 58448 h 300274"/>
                  <a:gd name="connsiteX4" fmla="*/ 237805 w 313142"/>
                  <a:gd name="connsiteY4" fmla="*/ 62469 h 300274"/>
                  <a:gd name="connsiteX5" fmla="*/ 278606 w 313142"/>
                  <a:gd name="connsiteY5" fmla="*/ 160971 h 300274"/>
                  <a:gd name="connsiteX6" fmla="*/ 139303 w 313142"/>
                  <a:gd name="connsiteY6" fmla="*/ 300274 h 300274"/>
                  <a:gd name="connsiteX7" fmla="*/ 0 w 313142"/>
                  <a:gd name="connsiteY7" fmla="*/ 160971 h 300274"/>
                  <a:gd name="connsiteX8" fmla="*/ 85080 w 313142"/>
                  <a:gd name="connsiteY8" fmla="*/ 32615 h 300274"/>
                  <a:gd name="connsiteX9" fmla="*/ 104378 w 313142"/>
                  <a:gd name="connsiteY9" fmla="*/ 28719 h 300274"/>
                  <a:gd name="connsiteX10" fmla="*/ 105535 w 313142"/>
                  <a:gd name="connsiteY10" fmla="*/ 27698 h 300274"/>
                  <a:gd name="connsiteX11" fmla="*/ 154917 w 313142"/>
                  <a:gd name="connsiteY11" fmla="*/ 6265 h 300274"/>
                  <a:gd name="connsiteX12" fmla="*/ 208400 w 313142"/>
                  <a:gd name="connsiteY12" fmla="*/ 135 h 3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13142" h="300274">
                    <a:moveTo>
                      <a:pt x="208400" y="135"/>
                    </a:moveTo>
                    <a:cubicBezTo>
                      <a:pt x="259786" y="2209"/>
                      <a:pt x="302335" y="27897"/>
                      <a:pt x="313142" y="68228"/>
                    </a:cubicBezTo>
                    <a:cubicBezTo>
                      <a:pt x="291800" y="61014"/>
                      <a:pt x="268462" y="57221"/>
                      <a:pt x="244356" y="56867"/>
                    </a:cubicBezTo>
                    <a:lnTo>
                      <a:pt x="231841" y="58448"/>
                    </a:lnTo>
                    <a:lnTo>
                      <a:pt x="237805" y="62469"/>
                    </a:lnTo>
                    <a:cubicBezTo>
                      <a:pt x="263014" y="87678"/>
                      <a:pt x="278606" y="122504"/>
                      <a:pt x="278606" y="160971"/>
                    </a:cubicBezTo>
                    <a:cubicBezTo>
                      <a:pt x="278606" y="237906"/>
                      <a:pt x="216238" y="300274"/>
                      <a:pt x="139303" y="300274"/>
                    </a:cubicBezTo>
                    <a:cubicBezTo>
                      <a:pt x="62368" y="300274"/>
                      <a:pt x="0" y="237906"/>
                      <a:pt x="0" y="160971"/>
                    </a:cubicBezTo>
                    <a:cubicBezTo>
                      <a:pt x="0" y="103270"/>
                      <a:pt x="35082" y="53763"/>
                      <a:pt x="85080" y="32615"/>
                    </a:cubicBezTo>
                    <a:lnTo>
                      <a:pt x="104378" y="28719"/>
                    </a:lnTo>
                    <a:lnTo>
                      <a:pt x="105535" y="27698"/>
                    </a:lnTo>
                    <a:cubicBezTo>
                      <a:pt x="120023" y="18535"/>
                      <a:pt x="136673" y="11154"/>
                      <a:pt x="154917" y="6265"/>
                    </a:cubicBezTo>
                    <a:cubicBezTo>
                      <a:pt x="173161" y="1377"/>
                      <a:pt x="191272" y="-556"/>
                      <a:pt x="208400" y="135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0" name="月 799">
                <a:extLst>
                  <a:ext uri="{FF2B5EF4-FFF2-40B4-BE49-F238E27FC236}">
                    <a16:creationId xmlns:a16="http://schemas.microsoft.com/office/drawing/2014/main" id="{129232CB-AE87-476E-88EB-F57EE176609E}"/>
                  </a:ext>
                </a:extLst>
              </p:cNvPr>
              <p:cNvSpPr/>
              <p:nvPr/>
            </p:nvSpPr>
            <p:spPr>
              <a:xfrm rot="4500000">
                <a:off x="1409185" y="2319062"/>
                <a:ext cx="90810" cy="181620"/>
              </a:xfrm>
              <a:prstGeom prst="moon">
                <a:avLst>
                  <a:gd name="adj" fmla="val 8750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01" name="グループ化 800">
                <a:extLst>
                  <a:ext uri="{FF2B5EF4-FFF2-40B4-BE49-F238E27FC236}">
                    <a16:creationId xmlns:a16="http://schemas.microsoft.com/office/drawing/2014/main" id="{5590645F-FF47-4974-AA54-6DEB26872F92}"/>
                  </a:ext>
                </a:extLst>
              </p:cNvPr>
              <p:cNvGrpSpPr/>
              <p:nvPr/>
            </p:nvGrpSpPr>
            <p:grpSpPr>
              <a:xfrm rot="3547136">
                <a:off x="1236342" y="2920538"/>
                <a:ext cx="194417" cy="255902"/>
                <a:chOff x="2192346" y="2556800"/>
                <a:chExt cx="223439" cy="364866"/>
              </a:xfrm>
              <a:grpFill/>
            </p:grpSpPr>
            <p:sp>
              <p:nvSpPr>
                <p:cNvPr id="807" name="フリーフォーム: 図形 806">
                  <a:extLst>
                    <a:ext uri="{FF2B5EF4-FFF2-40B4-BE49-F238E27FC236}">
                      <a16:creationId xmlns:a16="http://schemas.microsoft.com/office/drawing/2014/main" id="{41C75505-6701-4B93-8B2A-64205595179B}"/>
                    </a:ext>
                  </a:extLst>
                </p:cNvPr>
                <p:cNvSpPr/>
                <p:nvPr/>
              </p:nvSpPr>
              <p:spPr>
                <a:xfrm rot="10800000">
                  <a:off x="2192346" y="2652048"/>
                  <a:ext cx="223439" cy="269618"/>
                </a:xfrm>
                <a:custGeom>
                  <a:avLst/>
                  <a:gdLst>
                    <a:gd name="connsiteX0" fmla="*/ 114821 w 223439"/>
                    <a:gd name="connsiteY0" fmla="*/ 269618 h 269618"/>
                    <a:gd name="connsiteX1" fmla="*/ 69102 w 223439"/>
                    <a:gd name="connsiteY1" fmla="*/ 269618 h 269618"/>
                    <a:gd name="connsiteX2" fmla="*/ 77579 w 223439"/>
                    <a:gd name="connsiteY2" fmla="*/ 106948 h 269618"/>
                    <a:gd name="connsiteX3" fmla="*/ 49929 w 223439"/>
                    <a:gd name="connsiteY3" fmla="*/ 103059 h 269618"/>
                    <a:gd name="connsiteX4" fmla="*/ 4045 w 223439"/>
                    <a:gd name="connsiteY4" fmla="*/ 61987 h 269618"/>
                    <a:gd name="connsiteX5" fmla="*/ 5164 w 223439"/>
                    <a:gd name="connsiteY5" fmla="*/ 62320 h 269618"/>
                    <a:gd name="connsiteX6" fmla="*/ 0 w 223439"/>
                    <a:gd name="connsiteY6" fmla="*/ 54002 h 269618"/>
                    <a:gd name="connsiteX7" fmla="*/ 92048 w 223439"/>
                    <a:gd name="connsiteY7" fmla="*/ 66232 h 269618"/>
                    <a:gd name="connsiteX8" fmla="*/ 157130 w 223439"/>
                    <a:gd name="connsiteY8" fmla="*/ 0 h 269618"/>
                    <a:gd name="connsiteX9" fmla="*/ 150998 w 223439"/>
                    <a:gd name="connsiteY9" fmla="*/ 57022 h 269618"/>
                    <a:gd name="connsiteX10" fmla="*/ 148695 w 223439"/>
                    <a:gd name="connsiteY10" fmla="*/ 59743 h 269618"/>
                    <a:gd name="connsiteX11" fmla="*/ 183515 w 223439"/>
                    <a:gd name="connsiteY11" fmla="*/ 43241 h 269618"/>
                    <a:gd name="connsiteX12" fmla="*/ 221628 w 223439"/>
                    <a:gd name="connsiteY12" fmla="*/ 987 h 269618"/>
                    <a:gd name="connsiteX13" fmla="*/ 132663 w 223439"/>
                    <a:gd name="connsiteY13" fmla="*/ 102205 h 269618"/>
                    <a:gd name="connsiteX14" fmla="*/ 106295 w 223439"/>
                    <a:gd name="connsiteY14" fmla="*/ 105998 h 269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23439" h="269618">
                      <a:moveTo>
                        <a:pt x="114821" y="269618"/>
                      </a:moveTo>
                      <a:lnTo>
                        <a:pt x="69102" y="269618"/>
                      </a:lnTo>
                      <a:lnTo>
                        <a:pt x="77579" y="106948"/>
                      </a:lnTo>
                      <a:lnTo>
                        <a:pt x="49929" y="103059"/>
                      </a:lnTo>
                      <a:cubicBezTo>
                        <a:pt x="26653" y="95781"/>
                        <a:pt x="9520" y="81515"/>
                        <a:pt x="4045" y="61987"/>
                      </a:cubicBezTo>
                      <a:lnTo>
                        <a:pt x="5164" y="62320"/>
                      </a:lnTo>
                      <a:lnTo>
                        <a:pt x="0" y="54002"/>
                      </a:lnTo>
                      <a:cubicBezTo>
                        <a:pt x="24969" y="72644"/>
                        <a:pt x="59892" y="77284"/>
                        <a:pt x="92048" y="66232"/>
                      </a:cubicBezTo>
                      <a:cubicBezTo>
                        <a:pt x="124204" y="55181"/>
                        <a:pt x="148896" y="30052"/>
                        <a:pt x="157130" y="0"/>
                      </a:cubicBezTo>
                      <a:cubicBezTo>
                        <a:pt x="163722" y="19181"/>
                        <a:pt x="160896" y="39567"/>
                        <a:pt x="150998" y="57022"/>
                      </a:cubicBezTo>
                      <a:lnTo>
                        <a:pt x="148695" y="59743"/>
                      </a:lnTo>
                      <a:lnTo>
                        <a:pt x="183515" y="43241"/>
                      </a:lnTo>
                      <a:cubicBezTo>
                        <a:pt x="200343" y="31095"/>
                        <a:pt x="213610" y="16604"/>
                        <a:pt x="221628" y="987"/>
                      </a:cubicBezTo>
                      <a:cubicBezTo>
                        <a:pt x="232578" y="40045"/>
                        <a:pt x="192746" y="85361"/>
                        <a:pt x="132663" y="102205"/>
                      </a:cubicBezTo>
                      <a:lnTo>
                        <a:pt x="106295" y="105998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8" name="台形 278">
                  <a:extLst>
                    <a:ext uri="{FF2B5EF4-FFF2-40B4-BE49-F238E27FC236}">
                      <a16:creationId xmlns:a16="http://schemas.microsoft.com/office/drawing/2014/main" id="{9E9A11CC-FA13-4792-BC37-DF2E50B06E1E}"/>
                    </a:ext>
                  </a:extLst>
                </p:cNvPr>
                <p:cNvSpPr/>
                <p:nvPr/>
              </p:nvSpPr>
              <p:spPr>
                <a:xfrm rot="10800000">
                  <a:off x="2241936" y="2556800"/>
                  <a:ext cx="163777" cy="180709"/>
                </a:xfrm>
                <a:custGeom>
                  <a:avLst/>
                  <a:gdLst>
                    <a:gd name="connsiteX0" fmla="*/ 0 w 163777"/>
                    <a:gd name="connsiteY0" fmla="*/ 180709 h 180709"/>
                    <a:gd name="connsiteX1" fmla="*/ 59929 w 163777"/>
                    <a:gd name="connsiteY1" fmla="*/ 0 h 180709"/>
                    <a:gd name="connsiteX2" fmla="*/ 103848 w 163777"/>
                    <a:gd name="connsiteY2" fmla="*/ 0 h 180709"/>
                    <a:gd name="connsiteX3" fmla="*/ 163777 w 163777"/>
                    <a:gd name="connsiteY3" fmla="*/ 180709 h 180709"/>
                    <a:gd name="connsiteX4" fmla="*/ 0 w 163777"/>
                    <a:gd name="connsiteY4" fmla="*/ 180709 h 180709"/>
                    <a:gd name="connsiteX0" fmla="*/ 0 w 163777"/>
                    <a:gd name="connsiteY0" fmla="*/ 180709 h 327876"/>
                    <a:gd name="connsiteX1" fmla="*/ 59929 w 163777"/>
                    <a:gd name="connsiteY1" fmla="*/ 0 h 327876"/>
                    <a:gd name="connsiteX2" fmla="*/ 103848 w 163777"/>
                    <a:gd name="connsiteY2" fmla="*/ 0 h 327876"/>
                    <a:gd name="connsiteX3" fmla="*/ 163777 w 163777"/>
                    <a:gd name="connsiteY3" fmla="*/ 180709 h 327876"/>
                    <a:gd name="connsiteX4" fmla="*/ 32478 w 163777"/>
                    <a:gd name="connsiteY4" fmla="*/ 327876 h 327876"/>
                    <a:gd name="connsiteX5" fmla="*/ 0 w 163777"/>
                    <a:gd name="connsiteY5" fmla="*/ 180709 h 327876"/>
                    <a:gd name="connsiteX0" fmla="*/ 32478 w 163777"/>
                    <a:gd name="connsiteY0" fmla="*/ 327876 h 419316"/>
                    <a:gd name="connsiteX1" fmla="*/ 0 w 163777"/>
                    <a:gd name="connsiteY1" fmla="*/ 180709 h 419316"/>
                    <a:gd name="connsiteX2" fmla="*/ 59929 w 163777"/>
                    <a:gd name="connsiteY2" fmla="*/ 0 h 419316"/>
                    <a:gd name="connsiteX3" fmla="*/ 103848 w 163777"/>
                    <a:gd name="connsiteY3" fmla="*/ 0 h 419316"/>
                    <a:gd name="connsiteX4" fmla="*/ 163777 w 163777"/>
                    <a:gd name="connsiteY4" fmla="*/ 180709 h 419316"/>
                    <a:gd name="connsiteX5" fmla="*/ 123918 w 163777"/>
                    <a:gd name="connsiteY5" fmla="*/ 419316 h 419316"/>
                    <a:gd name="connsiteX0" fmla="*/ 32478 w 163777"/>
                    <a:gd name="connsiteY0" fmla="*/ 327876 h 327876"/>
                    <a:gd name="connsiteX1" fmla="*/ 0 w 163777"/>
                    <a:gd name="connsiteY1" fmla="*/ 180709 h 327876"/>
                    <a:gd name="connsiteX2" fmla="*/ 59929 w 163777"/>
                    <a:gd name="connsiteY2" fmla="*/ 0 h 327876"/>
                    <a:gd name="connsiteX3" fmla="*/ 103848 w 163777"/>
                    <a:gd name="connsiteY3" fmla="*/ 0 h 327876"/>
                    <a:gd name="connsiteX4" fmla="*/ 163777 w 163777"/>
                    <a:gd name="connsiteY4" fmla="*/ 180709 h 327876"/>
                    <a:gd name="connsiteX0" fmla="*/ 0 w 163777"/>
                    <a:gd name="connsiteY0" fmla="*/ 180709 h 180709"/>
                    <a:gd name="connsiteX1" fmla="*/ 59929 w 163777"/>
                    <a:gd name="connsiteY1" fmla="*/ 0 h 180709"/>
                    <a:gd name="connsiteX2" fmla="*/ 103848 w 163777"/>
                    <a:gd name="connsiteY2" fmla="*/ 0 h 180709"/>
                    <a:gd name="connsiteX3" fmla="*/ 163777 w 163777"/>
                    <a:gd name="connsiteY3" fmla="*/ 180709 h 180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3777" h="180709">
                      <a:moveTo>
                        <a:pt x="0" y="180709"/>
                      </a:moveTo>
                      <a:lnTo>
                        <a:pt x="59929" y="0"/>
                      </a:lnTo>
                      <a:lnTo>
                        <a:pt x="103848" y="0"/>
                      </a:lnTo>
                      <a:lnTo>
                        <a:pt x="163777" y="180709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802" name="グループ化 801">
                <a:extLst>
                  <a:ext uri="{FF2B5EF4-FFF2-40B4-BE49-F238E27FC236}">
                    <a16:creationId xmlns:a16="http://schemas.microsoft.com/office/drawing/2014/main" id="{D62A684B-7BB2-47AF-B9E1-A15707AF2C09}"/>
                  </a:ext>
                </a:extLst>
              </p:cNvPr>
              <p:cNvGrpSpPr/>
              <p:nvPr/>
            </p:nvGrpSpPr>
            <p:grpSpPr>
              <a:xfrm rot="18052864" flipH="1">
                <a:off x="1753511" y="2920536"/>
                <a:ext cx="194417" cy="255902"/>
                <a:chOff x="2192346" y="2556800"/>
                <a:chExt cx="223439" cy="364866"/>
              </a:xfrm>
              <a:grpFill/>
            </p:grpSpPr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160C53BF-DD7E-4BCC-A126-AAB839C7CFE4}"/>
                    </a:ext>
                  </a:extLst>
                </p:cNvPr>
                <p:cNvSpPr/>
                <p:nvPr/>
              </p:nvSpPr>
              <p:spPr>
                <a:xfrm rot="10800000">
                  <a:off x="2192346" y="2652048"/>
                  <a:ext cx="223439" cy="269618"/>
                </a:xfrm>
                <a:custGeom>
                  <a:avLst/>
                  <a:gdLst>
                    <a:gd name="connsiteX0" fmla="*/ 114821 w 223439"/>
                    <a:gd name="connsiteY0" fmla="*/ 269618 h 269618"/>
                    <a:gd name="connsiteX1" fmla="*/ 69102 w 223439"/>
                    <a:gd name="connsiteY1" fmla="*/ 269618 h 269618"/>
                    <a:gd name="connsiteX2" fmla="*/ 77579 w 223439"/>
                    <a:gd name="connsiteY2" fmla="*/ 106948 h 269618"/>
                    <a:gd name="connsiteX3" fmla="*/ 49929 w 223439"/>
                    <a:gd name="connsiteY3" fmla="*/ 103059 h 269618"/>
                    <a:gd name="connsiteX4" fmla="*/ 4045 w 223439"/>
                    <a:gd name="connsiteY4" fmla="*/ 61987 h 269618"/>
                    <a:gd name="connsiteX5" fmla="*/ 5164 w 223439"/>
                    <a:gd name="connsiteY5" fmla="*/ 62320 h 269618"/>
                    <a:gd name="connsiteX6" fmla="*/ 0 w 223439"/>
                    <a:gd name="connsiteY6" fmla="*/ 54002 h 269618"/>
                    <a:gd name="connsiteX7" fmla="*/ 92048 w 223439"/>
                    <a:gd name="connsiteY7" fmla="*/ 66232 h 269618"/>
                    <a:gd name="connsiteX8" fmla="*/ 157130 w 223439"/>
                    <a:gd name="connsiteY8" fmla="*/ 0 h 269618"/>
                    <a:gd name="connsiteX9" fmla="*/ 150998 w 223439"/>
                    <a:gd name="connsiteY9" fmla="*/ 57022 h 269618"/>
                    <a:gd name="connsiteX10" fmla="*/ 148695 w 223439"/>
                    <a:gd name="connsiteY10" fmla="*/ 59743 h 269618"/>
                    <a:gd name="connsiteX11" fmla="*/ 183515 w 223439"/>
                    <a:gd name="connsiteY11" fmla="*/ 43241 h 269618"/>
                    <a:gd name="connsiteX12" fmla="*/ 221628 w 223439"/>
                    <a:gd name="connsiteY12" fmla="*/ 987 h 269618"/>
                    <a:gd name="connsiteX13" fmla="*/ 132663 w 223439"/>
                    <a:gd name="connsiteY13" fmla="*/ 102205 h 269618"/>
                    <a:gd name="connsiteX14" fmla="*/ 106295 w 223439"/>
                    <a:gd name="connsiteY14" fmla="*/ 105998 h 269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23439" h="269618">
                      <a:moveTo>
                        <a:pt x="114821" y="269618"/>
                      </a:moveTo>
                      <a:lnTo>
                        <a:pt x="69102" y="269618"/>
                      </a:lnTo>
                      <a:lnTo>
                        <a:pt x="77579" y="106948"/>
                      </a:lnTo>
                      <a:lnTo>
                        <a:pt x="49929" y="103059"/>
                      </a:lnTo>
                      <a:cubicBezTo>
                        <a:pt x="26653" y="95781"/>
                        <a:pt x="9520" y="81515"/>
                        <a:pt x="4045" y="61987"/>
                      </a:cubicBezTo>
                      <a:lnTo>
                        <a:pt x="5164" y="62320"/>
                      </a:lnTo>
                      <a:lnTo>
                        <a:pt x="0" y="54002"/>
                      </a:lnTo>
                      <a:cubicBezTo>
                        <a:pt x="24969" y="72644"/>
                        <a:pt x="59892" y="77284"/>
                        <a:pt x="92048" y="66232"/>
                      </a:cubicBezTo>
                      <a:cubicBezTo>
                        <a:pt x="124204" y="55181"/>
                        <a:pt x="148896" y="30052"/>
                        <a:pt x="157130" y="0"/>
                      </a:cubicBezTo>
                      <a:cubicBezTo>
                        <a:pt x="163722" y="19181"/>
                        <a:pt x="160896" y="39567"/>
                        <a:pt x="150998" y="57022"/>
                      </a:cubicBezTo>
                      <a:lnTo>
                        <a:pt x="148695" y="59743"/>
                      </a:lnTo>
                      <a:lnTo>
                        <a:pt x="183515" y="43241"/>
                      </a:lnTo>
                      <a:cubicBezTo>
                        <a:pt x="200343" y="31095"/>
                        <a:pt x="213610" y="16604"/>
                        <a:pt x="221628" y="987"/>
                      </a:cubicBezTo>
                      <a:cubicBezTo>
                        <a:pt x="232578" y="40045"/>
                        <a:pt x="192746" y="85361"/>
                        <a:pt x="132663" y="102205"/>
                      </a:cubicBezTo>
                      <a:lnTo>
                        <a:pt x="106295" y="105998"/>
                      </a:lnTo>
                      <a:close/>
                    </a:path>
                  </a:pathLst>
                </a:cu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6" name="台形 278">
                  <a:extLst>
                    <a:ext uri="{FF2B5EF4-FFF2-40B4-BE49-F238E27FC236}">
                      <a16:creationId xmlns:a16="http://schemas.microsoft.com/office/drawing/2014/main" id="{9A79B6F7-17A8-4100-AE13-3381567808D9}"/>
                    </a:ext>
                  </a:extLst>
                </p:cNvPr>
                <p:cNvSpPr/>
                <p:nvPr/>
              </p:nvSpPr>
              <p:spPr>
                <a:xfrm rot="10800000">
                  <a:off x="2241936" y="2556800"/>
                  <a:ext cx="163777" cy="180709"/>
                </a:xfrm>
                <a:custGeom>
                  <a:avLst/>
                  <a:gdLst>
                    <a:gd name="connsiteX0" fmla="*/ 0 w 163777"/>
                    <a:gd name="connsiteY0" fmla="*/ 180709 h 180709"/>
                    <a:gd name="connsiteX1" fmla="*/ 59929 w 163777"/>
                    <a:gd name="connsiteY1" fmla="*/ 0 h 180709"/>
                    <a:gd name="connsiteX2" fmla="*/ 103848 w 163777"/>
                    <a:gd name="connsiteY2" fmla="*/ 0 h 180709"/>
                    <a:gd name="connsiteX3" fmla="*/ 163777 w 163777"/>
                    <a:gd name="connsiteY3" fmla="*/ 180709 h 180709"/>
                    <a:gd name="connsiteX4" fmla="*/ 0 w 163777"/>
                    <a:gd name="connsiteY4" fmla="*/ 180709 h 180709"/>
                    <a:gd name="connsiteX0" fmla="*/ 0 w 163777"/>
                    <a:gd name="connsiteY0" fmla="*/ 180709 h 327876"/>
                    <a:gd name="connsiteX1" fmla="*/ 59929 w 163777"/>
                    <a:gd name="connsiteY1" fmla="*/ 0 h 327876"/>
                    <a:gd name="connsiteX2" fmla="*/ 103848 w 163777"/>
                    <a:gd name="connsiteY2" fmla="*/ 0 h 327876"/>
                    <a:gd name="connsiteX3" fmla="*/ 163777 w 163777"/>
                    <a:gd name="connsiteY3" fmla="*/ 180709 h 327876"/>
                    <a:gd name="connsiteX4" fmla="*/ 32478 w 163777"/>
                    <a:gd name="connsiteY4" fmla="*/ 327876 h 327876"/>
                    <a:gd name="connsiteX5" fmla="*/ 0 w 163777"/>
                    <a:gd name="connsiteY5" fmla="*/ 180709 h 327876"/>
                    <a:gd name="connsiteX0" fmla="*/ 32478 w 163777"/>
                    <a:gd name="connsiteY0" fmla="*/ 327876 h 419316"/>
                    <a:gd name="connsiteX1" fmla="*/ 0 w 163777"/>
                    <a:gd name="connsiteY1" fmla="*/ 180709 h 419316"/>
                    <a:gd name="connsiteX2" fmla="*/ 59929 w 163777"/>
                    <a:gd name="connsiteY2" fmla="*/ 0 h 419316"/>
                    <a:gd name="connsiteX3" fmla="*/ 103848 w 163777"/>
                    <a:gd name="connsiteY3" fmla="*/ 0 h 419316"/>
                    <a:gd name="connsiteX4" fmla="*/ 163777 w 163777"/>
                    <a:gd name="connsiteY4" fmla="*/ 180709 h 419316"/>
                    <a:gd name="connsiteX5" fmla="*/ 123918 w 163777"/>
                    <a:gd name="connsiteY5" fmla="*/ 419316 h 419316"/>
                    <a:gd name="connsiteX0" fmla="*/ 32478 w 163777"/>
                    <a:gd name="connsiteY0" fmla="*/ 327876 h 327876"/>
                    <a:gd name="connsiteX1" fmla="*/ 0 w 163777"/>
                    <a:gd name="connsiteY1" fmla="*/ 180709 h 327876"/>
                    <a:gd name="connsiteX2" fmla="*/ 59929 w 163777"/>
                    <a:gd name="connsiteY2" fmla="*/ 0 h 327876"/>
                    <a:gd name="connsiteX3" fmla="*/ 103848 w 163777"/>
                    <a:gd name="connsiteY3" fmla="*/ 0 h 327876"/>
                    <a:gd name="connsiteX4" fmla="*/ 163777 w 163777"/>
                    <a:gd name="connsiteY4" fmla="*/ 180709 h 327876"/>
                    <a:gd name="connsiteX0" fmla="*/ 0 w 163777"/>
                    <a:gd name="connsiteY0" fmla="*/ 180709 h 180709"/>
                    <a:gd name="connsiteX1" fmla="*/ 59929 w 163777"/>
                    <a:gd name="connsiteY1" fmla="*/ 0 h 180709"/>
                    <a:gd name="connsiteX2" fmla="*/ 103848 w 163777"/>
                    <a:gd name="connsiteY2" fmla="*/ 0 h 180709"/>
                    <a:gd name="connsiteX3" fmla="*/ 163777 w 163777"/>
                    <a:gd name="connsiteY3" fmla="*/ 180709 h 1807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63777" h="180709">
                      <a:moveTo>
                        <a:pt x="0" y="180709"/>
                      </a:moveTo>
                      <a:lnTo>
                        <a:pt x="59929" y="0"/>
                      </a:lnTo>
                      <a:lnTo>
                        <a:pt x="103848" y="0"/>
                      </a:lnTo>
                      <a:lnTo>
                        <a:pt x="163777" y="180709"/>
                      </a:lnTo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03" name="楕円 802">
                <a:extLst>
                  <a:ext uri="{FF2B5EF4-FFF2-40B4-BE49-F238E27FC236}">
                    <a16:creationId xmlns:a16="http://schemas.microsoft.com/office/drawing/2014/main" id="{8E09A695-0C70-40D4-801D-5D0FF513DE5E}"/>
                  </a:ext>
                </a:extLst>
              </p:cNvPr>
              <p:cNvSpPr/>
              <p:nvPr/>
            </p:nvSpPr>
            <p:spPr>
              <a:xfrm>
                <a:off x="1573799" y="2288691"/>
                <a:ext cx="91465" cy="9146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4" name="楕円 803">
                <a:extLst>
                  <a:ext uri="{FF2B5EF4-FFF2-40B4-BE49-F238E27FC236}">
                    <a16:creationId xmlns:a16="http://schemas.microsoft.com/office/drawing/2014/main" id="{1B93F36E-08C6-4CB3-AD61-2AFD9C480D73}"/>
                  </a:ext>
                </a:extLst>
              </p:cNvPr>
              <p:cNvSpPr/>
              <p:nvPr/>
            </p:nvSpPr>
            <p:spPr>
              <a:xfrm>
                <a:off x="1593330" y="2309459"/>
                <a:ext cx="47351" cy="4735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922" name="グループ化 921">
            <a:extLst>
              <a:ext uri="{FF2B5EF4-FFF2-40B4-BE49-F238E27FC236}">
                <a16:creationId xmlns:a16="http://schemas.microsoft.com/office/drawing/2014/main" id="{B5781221-2203-4D2A-8301-8D87C7A09C33}"/>
              </a:ext>
            </a:extLst>
          </p:cNvPr>
          <p:cNvGrpSpPr/>
          <p:nvPr/>
        </p:nvGrpSpPr>
        <p:grpSpPr>
          <a:xfrm>
            <a:off x="6639318" y="4143563"/>
            <a:ext cx="2542964" cy="1820844"/>
            <a:chOff x="-382346" y="3494073"/>
            <a:chExt cx="3293100" cy="2357966"/>
          </a:xfrm>
        </p:grpSpPr>
        <p:grpSp>
          <p:nvGrpSpPr>
            <p:cNvPr id="923" name="グループ化 922">
              <a:extLst>
                <a:ext uri="{FF2B5EF4-FFF2-40B4-BE49-F238E27FC236}">
                  <a16:creationId xmlns:a16="http://schemas.microsoft.com/office/drawing/2014/main" id="{537F6BE9-5F97-440A-B625-2B3CD7C15D62}"/>
                </a:ext>
              </a:extLst>
            </p:cNvPr>
            <p:cNvGrpSpPr/>
            <p:nvPr/>
          </p:nvGrpSpPr>
          <p:grpSpPr>
            <a:xfrm>
              <a:off x="-382346" y="3494073"/>
              <a:ext cx="2027629" cy="1425391"/>
              <a:chOff x="-449285" y="3529423"/>
              <a:chExt cx="2027629" cy="1425391"/>
            </a:xfrm>
          </p:grpSpPr>
          <p:sp>
            <p:nvSpPr>
              <p:cNvPr id="931" name="楕円 63">
                <a:extLst>
                  <a:ext uri="{FF2B5EF4-FFF2-40B4-BE49-F238E27FC236}">
                    <a16:creationId xmlns:a16="http://schemas.microsoft.com/office/drawing/2014/main" id="{70817D40-530E-4336-BAAB-60E48F609AED}"/>
                  </a:ext>
                </a:extLst>
              </p:cNvPr>
              <p:cNvSpPr/>
              <p:nvPr/>
            </p:nvSpPr>
            <p:spPr>
              <a:xfrm rot="10800000">
                <a:off x="189775" y="4455424"/>
                <a:ext cx="749508" cy="499390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2" name="楕円 63">
                <a:extLst>
                  <a:ext uri="{FF2B5EF4-FFF2-40B4-BE49-F238E27FC236}">
                    <a16:creationId xmlns:a16="http://schemas.microsoft.com/office/drawing/2014/main" id="{7377DFA8-3B6C-41CC-8C4D-55714BDB81F3}"/>
                  </a:ext>
                </a:extLst>
              </p:cNvPr>
              <p:cNvSpPr/>
              <p:nvPr/>
            </p:nvSpPr>
            <p:spPr>
              <a:xfrm rot="10800000">
                <a:off x="189776" y="4455424"/>
                <a:ext cx="749508" cy="499390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Text" lastClr="000000"/>
                  </a:gs>
                  <a:gs pos="50000">
                    <a:sysClr val="windowText" lastClr="000000">
                      <a:alpha val="33000"/>
                    </a:sysClr>
                  </a:gs>
                  <a:gs pos="100000">
                    <a:sysClr val="windowText" lastClr="000000"/>
                  </a:gs>
                </a:gsLst>
                <a:lin ang="108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3" name="楕円 63">
                <a:extLst>
                  <a:ext uri="{FF2B5EF4-FFF2-40B4-BE49-F238E27FC236}">
                    <a16:creationId xmlns:a16="http://schemas.microsoft.com/office/drawing/2014/main" id="{B7A634F6-91E6-49C6-A095-882A2E44E959}"/>
                  </a:ext>
                </a:extLst>
              </p:cNvPr>
              <p:cNvSpPr/>
              <p:nvPr/>
            </p:nvSpPr>
            <p:spPr>
              <a:xfrm>
                <a:off x="-449285" y="3529423"/>
                <a:ext cx="2027629" cy="1345453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4" name="楕円 63">
                <a:extLst>
                  <a:ext uri="{FF2B5EF4-FFF2-40B4-BE49-F238E27FC236}">
                    <a16:creationId xmlns:a16="http://schemas.microsoft.com/office/drawing/2014/main" id="{792E82C0-7853-484F-B0C7-05CA4A59C7C8}"/>
                  </a:ext>
                </a:extLst>
              </p:cNvPr>
              <p:cNvSpPr/>
              <p:nvPr/>
            </p:nvSpPr>
            <p:spPr>
              <a:xfrm>
                <a:off x="-449285" y="3529423"/>
                <a:ext cx="2027629" cy="1345453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Text" lastClr="000000"/>
                  </a:gs>
                  <a:gs pos="50000">
                    <a:sysClr val="windowText" lastClr="000000">
                      <a:alpha val="33000"/>
                    </a:sysClr>
                  </a:gs>
                  <a:gs pos="100000">
                    <a:sysClr val="windowText" lastClr="000000"/>
                  </a:gs>
                </a:gsLst>
                <a:lin ang="108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5" name="楕円 934">
                <a:extLst>
                  <a:ext uri="{FF2B5EF4-FFF2-40B4-BE49-F238E27FC236}">
                    <a16:creationId xmlns:a16="http://schemas.microsoft.com/office/drawing/2014/main" id="{B0A1BF92-C696-4FCF-ADBF-BE0DF0F957B4}"/>
                  </a:ext>
                </a:extLst>
              </p:cNvPr>
              <p:cNvSpPr/>
              <p:nvPr/>
            </p:nvSpPr>
            <p:spPr>
              <a:xfrm>
                <a:off x="-401228" y="3576639"/>
                <a:ext cx="1931514" cy="981218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Text" lastClr="000000">
                      <a:alpha val="48000"/>
                    </a:sysClr>
                  </a:gs>
                  <a:gs pos="100000">
                    <a:srgbClr val="ED7D31">
                      <a:lumMod val="75000"/>
                    </a:srgbClr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6" name="フリーフォーム: 図形 935">
                <a:extLst>
                  <a:ext uri="{FF2B5EF4-FFF2-40B4-BE49-F238E27FC236}">
                    <a16:creationId xmlns:a16="http://schemas.microsoft.com/office/drawing/2014/main" id="{745B6A42-B8D5-4DCD-ADCD-FA7CB3A0455F}"/>
                  </a:ext>
                </a:extLst>
              </p:cNvPr>
              <p:cNvSpPr/>
              <p:nvPr/>
            </p:nvSpPr>
            <p:spPr>
              <a:xfrm rot="5400000">
                <a:off x="252014" y="3276712"/>
                <a:ext cx="625031" cy="1713170"/>
              </a:xfrm>
              <a:custGeom>
                <a:avLst/>
                <a:gdLst>
                  <a:gd name="connsiteX0" fmla="*/ 473793 w 625031"/>
                  <a:gd name="connsiteY0" fmla="*/ 856585 h 1713170"/>
                  <a:gd name="connsiteX1" fmla="*/ 625031 w 625031"/>
                  <a:gd name="connsiteY1" fmla="*/ 495857 h 1713170"/>
                  <a:gd name="connsiteX2" fmla="*/ 495596 w 625031"/>
                  <a:gd name="connsiteY2" fmla="*/ 856585 h 1713170"/>
                  <a:gd name="connsiteX3" fmla="*/ 625031 w 625031"/>
                  <a:gd name="connsiteY3" fmla="*/ 1217313 h 1713170"/>
                  <a:gd name="connsiteX4" fmla="*/ 473793 w 625031"/>
                  <a:gd name="connsiteY4" fmla="*/ 856585 h 1713170"/>
                  <a:gd name="connsiteX5" fmla="*/ 338608 w 625031"/>
                  <a:gd name="connsiteY5" fmla="*/ 856585 h 1713170"/>
                  <a:gd name="connsiteX6" fmla="*/ 569716 w 625031"/>
                  <a:gd name="connsiteY6" fmla="*/ 305357 h 1713170"/>
                  <a:gd name="connsiteX7" fmla="*/ 364650 w 625031"/>
                  <a:gd name="connsiteY7" fmla="*/ 856585 h 1713170"/>
                  <a:gd name="connsiteX8" fmla="*/ 569716 w 625031"/>
                  <a:gd name="connsiteY8" fmla="*/ 1407813 h 1713170"/>
                  <a:gd name="connsiteX9" fmla="*/ 338608 w 625031"/>
                  <a:gd name="connsiteY9" fmla="*/ 856585 h 1713170"/>
                  <a:gd name="connsiteX10" fmla="*/ 179109 w 625031"/>
                  <a:gd name="connsiteY10" fmla="*/ 856585 h 1713170"/>
                  <a:gd name="connsiteX11" fmla="*/ 462041 w 625031"/>
                  <a:gd name="connsiteY11" fmla="*/ 181749 h 1713170"/>
                  <a:gd name="connsiteX12" fmla="*/ 210990 w 625031"/>
                  <a:gd name="connsiteY12" fmla="*/ 856585 h 1713170"/>
                  <a:gd name="connsiteX13" fmla="*/ 462041 w 625031"/>
                  <a:gd name="connsiteY13" fmla="*/ 1531421 h 1713170"/>
                  <a:gd name="connsiteX14" fmla="*/ 179109 w 625031"/>
                  <a:gd name="connsiteY14" fmla="*/ 856585 h 1713170"/>
                  <a:gd name="connsiteX15" fmla="*/ 0 w 625031"/>
                  <a:gd name="connsiteY15" fmla="*/ 856585 h 1713170"/>
                  <a:gd name="connsiteX16" fmla="*/ 359132 w 625031"/>
                  <a:gd name="connsiteY16" fmla="*/ 0 h 1713170"/>
                  <a:gd name="connsiteX17" fmla="*/ 26181 w 625031"/>
                  <a:gd name="connsiteY17" fmla="*/ 856585 h 1713170"/>
                  <a:gd name="connsiteX18" fmla="*/ 359132 w 625031"/>
                  <a:gd name="connsiteY18" fmla="*/ 1713170 h 1713170"/>
                  <a:gd name="connsiteX19" fmla="*/ 0 w 625031"/>
                  <a:gd name="connsiteY19" fmla="*/ 856585 h 1713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25031" h="1713170">
                    <a:moveTo>
                      <a:pt x="473793" y="856585"/>
                    </a:moveTo>
                    <a:cubicBezTo>
                      <a:pt x="473793" y="657360"/>
                      <a:pt x="541505" y="495857"/>
                      <a:pt x="625031" y="495857"/>
                    </a:cubicBezTo>
                    <a:cubicBezTo>
                      <a:pt x="550522" y="523636"/>
                      <a:pt x="495596" y="676711"/>
                      <a:pt x="495596" y="856585"/>
                    </a:cubicBezTo>
                    <a:cubicBezTo>
                      <a:pt x="495596" y="1036459"/>
                      <a:pt x="550522" y="1189533"/>
                      <a:pt x="625031" y="1217313"/>
                    </a:cubicBezTo>
                    <a:cubicBezTo>
                      <a:pt x="541505" y="1217313"/>
                      <a:pt x="473793" y="1055810"/>
                      <a:pt x="473793" y="856585"/>
                    </a:cubicBezTo>
                    <a:close/>
                    <a:moveTo>
                      <a:pt x="338608" y="856585"/>
                    </a:moveTo>
                    <a:cubicBezTo>
                      <a:pt x="338608" y="552150"/>
                      <a:pt x="442079" y="305357"/>
                      <a:pt x="569716" y="305357"/>
                    </a:cubicBezTo>
                    <a:cubicBezTo>
                      <a:pt x="452715" y="338799"/>
                      <a:pt x="364650" y="575522"/>
                      <a:pt x="364650" y="856585"/>
                    </a:cubicBezTo>
                    <a:cubicBezTo>
                      <a:pt x="364650" y="1137648"/>
                      <a:pt x="452715" y="1374371"/>
                      <a:pt x="569716" y="1407813"/>
                    </a:cubicBezTo>
                    <a:cubicBezTo>
                      <a:pt x="442079" y="1407813"/>
                      <a:pt x="338608" y="1161020"/>
                      <a:pt x="338608" y="856585"/>
                    </a:cubicBezTo>
                    <a:close/>
                    <a:moveTo>
                      <a:pt x="179109" y="856585"/>
                    </a:moveTo>
                    <a:cubicBezTo>
                      <a:pt x="179109" y="483883"/>
                      <a:pt x="305782" y="181749"/>
                      <a:pt x="462041" y="181749"/>
                    </a:cubicBezTo>
                    <a:cubicBezTo>
                      <a:pt x="318803" y="222690"/>
                      <a:pt x="210990" y="512496"/>
                      <a:pt x="210990" y="856585"/>
                    </a:cubicBezTo>
                    <a:cubicBezTo>
                      <a:pt x="210990" y="1200674"/>
                      <a:pt x="318803" y="1490480"/>
                      <a:pt x="462041" y="1531421"/>
                    </a:cubicBezTo>
                    <a:cubicBezTo>
                      <a:pt x="305782" y="1531421"/>
                      <a:pt x="179109" y="1229287"/>
                      <a:pt x="179109" y="856585"/>
                    </a:cubicBezTo>
                    <a:close/>
                    <a:moveTo>
                      <a:pt x="0" y="856585"/>
                    </a:moveTo>
                    <a:cubicBezTo>
                      <a:pt x="0" y="383506"/>
                      <a:pt x="160789" y="0"/>
                      <a:pt x="359132" y="0"/>
                    </a:cubicBezTo>
                    <a:cubicBezTo>
                      <a:pt x="171314" y="33941"/>
                      <a:pt x="26181" y="407325"/>
                      <a:pt x="26181" y="856585"/>
                    </a:cubicBezTo>
                    <a:cubicBezTo>
                      <a:pt x="26181" y="1305845"/>
                      <a:pt x="171314" y="1679228"/>
                      <a:pt x="359132" y="1713170"/>
                    </a:cubicBezTo>
                    <a:cubicBezTo>
                      <a:pt x="160789" y="1713170"/>
                      <a:pt x="0" y="1329664"/>
                      <a:pt x="0" y="856585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24" name="グループ化 923">
              <a:extLst>
                <a:ext uri="{FF2B5EF4-FFF2-40B4-BE49-F238E27FC236}">
                  <a16:creationId xmlns:a16="http://schemas.microsoft.com/office/drawing/2014/main" id="{390F789E-945B-4089-A1E3-D2E0C78737CB}"/>
                </a:ext>
              </a:extLst>
            </p:cNvPr>
            <p:cNvGrpSpPr/>
            <p:nvPr/>
          </p:nvGrpSpPr>
          <p:grpSpPr>
            <a:xfrm>
              <a:off x="883125" y="4426648"/>
              <a:ext cx="2027629" cy="1425391"/>
              <a:chOff x="1616117" y="3529423"/>
              <a:chExt cx="2027629" cy="1425391"/>
            </a:xfrm>
          </p:grpSpPr>
          <p:sp>
            <p:nvSpPr>
              <p:cNvPr id="925" name="楕円 63">
                <a:extLst>
                  <a:ext uri="{FF2B5EF4-FFF2-40B4-BE49-F238E27FC236}">
                    <a16:creationId xmlns:a16="http://schemas.microsoft.com/office/drawing/2014/main" id="{54DEA619-1DDE-488B-8B66-907CEDBABA8E}"/>
                  </a:ext>
                </a:extLst>
              </p:cNvPr>
              <p:cNvSpPr/>
              <p:nvPr/>
            </p:nvSpPr>
            <p:spPr>
              <a:xfrm rot="10800000">
                <a:off x="2255177" y="4455424"/>
                <a:ext cx="749508" cy="499390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6" name="楕円 63">
                <a:extLst>
                  <a:ext uri="{FF2B5EF4-FFF2-40B4-BE49-F238E27FC236}">
                    <a16:creationId xmlns:a16="http://schemas.microsoft.com/office/drawing/2014/main" id="{E7C13DAC-EA5A-40F2-88C1-3F7990BF997F}"/>
                  </a:ext>
                </a:extLst>
              </p:cNvPr>
              <p:cNvSpPr/>
              <p:nvPr/>
            </p:nvSpPr>
            <p:spPr>
              <a:xfrm rot="10800000">
                <a:off x="2255177" y="4455424"/>
                <a:ext cx="749508" cy="499390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28000">
                    <a:sysClr val="windowText" lastClr="000000">
                      <a:lumMod val="85000"/>
                      <a:lumOff val="15000"/>
                      <a:alpha val="90000"/>
                    </a:sysClr>
                  </a:gs>
                  <a:gs pos="54000">
                    <a:sysClr val="windowText" lastClr="000000">
                      <a:alpha val="50000"/>
                    </a:sysClr>
                  </a:gs>
                  <a:gs pos="76000">
                    <a:srgbClr val="800000">
                      <a:alpha val="70000"/>
                    </a:srgbClr>
                  </a:gs>
                </a:gsLst>
                <a:lin ang="108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7" name="楕円 63">
                <a:extLst>
                  <a:ext uri="{FF2B5EF4-FFF2-40B4-BE49-F238E27FC236}">
                    <a16:creationId xmlns:a16="http://schemas.microsoft.com/office/drawing/2014/main" id="{4D010873-4B0E-4725-AD30-BE876EDC802E}"/>
                  </a:ext>
                </a:extLst>
              </p:cNvPr>
              <p:cNvSpPr/>
              <p:nvPr/>
            </p:nvSpPr>
            <p:spPr>
              <a:xfrm>
                <a:off x="1616117" y="3529423"/>
                <a:ext cx="2027629" cy="1345453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8" name="楕円 63">
                <a:extLst>
                  <a:ext uri="{FF2B5EF4-FFF2-40B4-BE49-F238E27FC236}">
                    <a16:creationId xmlns:a16="http://schemas.microsoft.com/office/drawing/2014/main" id="{73644C8C-7ABE-42D6-8CD0-11227D383098}"/>
                  </a:ext>
                </a:extLst>
              </p:cNvPr>
              <p:cNvSpPr/>
              <p:nvPr/>
            </p:nvSpPr>
            <p:spPr>
              <a:xfrm>
                <a:off x="1616117" y="3529423"/>
                <a:ext cx="2027629" cy="1345453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28000">
                    <a:sysClr val="windowText" lastClr="000000">
                      <a:lumMod val="85000"/>
                      <a:lumOff val="15000"/>
                      <a:alpha val="90000"/>
                    </a:sysClr>
                  </a:gs>
                  <a:gs pos="54000">
                    <a:srgbClr val="ED7D31">
                      <a:lumMod val="50000"/>
                    </a:srgbClr>
                  </a:gs>
                  <a:gs pos="76000">
                    <a:sysClr val="windowText" lastClr="000000"/>
                  </a:gs>
                </a:gsLst>
                <a:lin ang="108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9" name="楕円 928">
                <a:extLst>
                  <a:ext uri="{FF2B5EF4-FFF2-40B4-BE49-F238E27FC236}">
                    <a16:creationId xmlns:a16="http://schemas.microsoft.com/office/drawing/2014/main" id="{434B19E7-D99C-4627-868C-9FEFF46B3EB3}"/>
                  </a:ext>
                </a:extLst>
              </p:cNvPr>
              <p:cNvSpPr/>
              <p:nvPr/>
            </p:nvSpPr>
            <p:spPr>
              <a:xfrm>
                <a:off x="1664175" y="3576639"/>
                <a:ext cx="1931514" cy="981218"/>
              </a:xfrm>
              <a:prstGeom prst="ellipse">
                <a:avLst/>
              </a:prstGeom>
              <a:gradFill flip="none" rotWithShape="1">
                <a:gsLst>
                  <a:gs pos="0">
                    <a:srgbClr val="ED7D31">
                      <a:lumMod val="50000"/>
                    </a:srgbClr>
                  </a:gs>
                  <a:gs pos="100000">
                    <a:sysClr val="windowText" lastClr="000000"/>
                  </a:gs>
                  <a:gs pos="74000">
                    <a:srgbClr val="ED7D31">
                      <a:lumMod val="50000"/>
                    </a:srgbClr>
                  </a:gs>
                  <a:gs pos="46000">
                    <a:srgbClr val="ED7D31">
                      <a:lumMod val="75000"/>
                    </a:srgbClr>
                  </a:gs>
                </a:gsLst>
                <a:lin ang="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0" name="フリーフォーム: 図形 929">
                <a:extLst>
                  <a:ext uri="{FF2B5EF4-FFF2-40B4-BE49-F238E27FC236}">
                    <a16:creationId xmlns:a16="http://schemas.microsoft.com/office/drawing/2014/main" id="{A2ECD903-1B04-4293-88F0-1496ADC86805}"/>
                  </a:ext>
                </a:extLst>
              </p:cNvPr>
              <p:cNvSpPr/>
              <p:nvPr/>
            </p:nvSpPr>
            <p:spPr>
              <a:xfrm rot="5400000">
                <a:off x="2317416" y="3276712"/>
                <a:ext cx="625031" cy="1713170"/>
              </a:xfrm>
              <a:custGeom>
                <a:avLst/>
                <a:gdLst>
                  <a:gd name="connsiteX0" fmla="*/ 473793 w 625031"/>
                  <a:gd name="connsiteY0" fmla="*/ 856585 h 1713170"/>
                  <a:gd name="connsiteX1" fmla="*/ 625031 w 625031"/>
                  <a:gd name="connsiteY1" fmla="*/ 495857 h 1713170"/>
                  <a:gd name="connsiteX2" fmla="*/ 495596 w 625031"/>
                  <a:gd name="connsiteY2" fmla="*/ 856585 h 1713170"/>
                  <a:gd name="connsiteX3" fmla="*/ 625031 w 625031"/>
                  <a:gd name="connsiteY3" fmla="*/ 1217313 h 1713170"/>
                  <a:gd name="connsiteX4" fmla="*/ 473793 w 625031"/>
                  <a:gd name="connsiteY4" fmla="*/ 856585 h 1713170"/>
                  <a:gd name="connsiteX5" fmla="*/ 338608 w 625031"/>
                  <a:gd name="connsiteY5" fmla="*/ 856585 h 1713170"/>
                  <a:gd name="connsiteX6" fmla="*/ 569716 w 625031"/>
                  <a:gd name="connsiteY6" fmla="*/ 305357 h 1713170"/>
                  <a:gd name="connsiteX7" fmla="*/ 364650 w 625031"/>
                  <a:gd name="connsiteY7" fmla="*/ 856585 h 1713170"/>
                  <a:gd name="connsiteX8" fmla="*/ 569716 w 625031"/>
                  <a:gd name="connsiteY8" fmla="*/ 1407813 h 1713170"/>
                  <a:gd name="connsiteX9" fmla="*/ 338608 w 625031"/>
                  <a:gd name="connsiteY9" fmla="*/ 856585 h 1713170"/>
                  <a:gd name="connsiteX10" fmla="*/ 179109 w 625031"/>
                  <a:gd name="connsiteY10" fmla="*/ 856585 h 1713170"/>
                  <a:gd name="connsiteX11" fmla="*/ 462041 w 625031"/>
                  <a:gd name="connsiteY11" fmla="*/ 181749 h 1713170"/>
                  <a:gd name="connsiteX12" fmla="*/ 210990 w 625031"/>
                  <a:gd name="connsiteY12" fmla="*/ 856585 h 1713170"/>
                  <a:gd name="connsiteX13" fmla="*/ 462041 w 625031"/>
                  <a:gd name="connsiteY13" fmla="*/ 1531421 h 1713170"/>
                  <a:gd name="connsiteX14" fmla="*/ 179109 w 625031"/>
                  <a:gd name="connsiteY14" fmla="*/ 856585 h 1713170"/>
                  <a:gd name="connsiteX15" fmla="*/ 0 w 625031"/>
                  <a:gd name="connsiteY15" fmla="*/ 856585 h 1713170"/>
                  <a:gd name="connsiteX16" fmla="*/ 359132 w 625031"/>
                  <a:gd name="connsiteY16" fmla="*/ 0 h 1713170"/>
                  <a:gd name="connsiteX17" fmla="*/ 26181 w 625031"/>
                  <a:gd name="connsiteY17" fmla="*/ 856585 h 1713170"/>
                  <a:gd name="connsiteX18" fmla="*/ 359132 w 625031"/>
                  <a:gd name="connsiteY18" fmla="*/ 1713170 h 1713170"/>
                  <a:gd name="connsiteX19" fmla="*/ 0 w 625031"/>
                  <a:gd name="connsiteY19" fmla="*/ 856585 h 1713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25031" h="1713170">
                    <a:moveTo>
                      <a:pt x="473793" y="856585"/>
                    </a:moveTo>
                    <a:cubicBezTo>
                      <a:pt x="473793" y="657360"/>
                      <a:pt x="541505" y="495857"/>
                      <a:pt x="625031" y="495857"/>
                    </a:cubicBezTo>
                    <a:cubicBezTo>
                      <a:pt x="550522" y="523636"/>
                      <a:pt x="495596" y="676711"/>
                      <a:pt x="495596" y="856585"/>
                    </a:cubicBezTo>
                    <a:cubicBezTo>
                      <a:pt x="495596" y="1036459"/>
                      <a:pt x="550522" y="1189533"/>
                      <a:pt x="625031" y="1217313"/>
                    </a:cubicBezTo>
                    <a:cubicBezTo>
                      <a:pt x="541505" y="1217313"/>
                      <a:pt x="473793" y="1055810"/>
                      <a:pt x="473793" y="856585"/>
                    </a:cubicBezTo>
                    <a:close/>
                    <a:moveTo>
                      <a:pt x="338608" y="856585"/>
                    </a:moveTo>
                    <a:cubicBezTo>
                      <a:pt x="338608" y="552150"/>
                      <a:pt x="442079" y="305357"/>
                      <a:pt x="569716" y="305357"/>
                    </a:cubicBezTo>
                    <a:cubicBezTo>
                      <a:pt x="452715" y="338799"/>
                      <a:pt x="364650" y="575522"/>
                      <a:pt x="364650" y="856585"/>
                    </a:cubicBezTo>
                    <a:cubicBezTo>
                      <a:pt x="364650" y="1137648"/>
                      <a:pt x="452715" y="1374371"/>
                      <a:pt x="569716" y="1407813"/>
                    </a:cubicBezTo>
                    <a:cubicBezTo>
                      <a:pt x="442079" y="1407813"/>
                      <a:pt x="338608" y="1161020"/>
                      <a:pt x="338608" y="856585"/>
                    </a:cubicBezTo>
                    <a:close/>
                    <a:moveTo>
                      <a:pt x="179109" y="856585"/>
                    </a:moveTo>
                    <a:cubicBezTo>
                      <a:pt x="179109" y="483883"/>
                      <a:pt x="305782" y="181749"/>
                      <a:pt x="462041" y="181749"/>
                    </a:cubicBezTo>
                    <a:cubicBezTo>
                      <a:pt x="318803" y="222690"/>
                      <a:pt x="210990" y="512496"/>
                      <a:pt x="210990" y="856585"/>
                    </a:cubicBezTo>
                    <a:cubicBezTo>
                      <a:pt x="210990" y="1200674"/>
                      <a:pt x="318803" y="1490480"/>
                      <a:pt x="462041" y="1531421"/>
                    </a:cubicBezTo>
                    <a:cubicBezTo>
                      <a:pt x="305782" y="1531421"/>
                      <a:pt x="179109" y="1229287"/>
                      <a:pt x="179109" y="856585"/>
                    </a:cubicBezTo>
                    <a:close/>
                    <a:moveTo>
                      <a:pt x="0" y="856585"/>
                    </a:moveTo>
                    <a:cubicBezTo>
                      <a:pt x="0" y="383506"/>
                      <a:pt x="160789" y="0"/>
                      <a:pt x="359132" y="0"/>
                    </a:cubicBezTo>
                    <a:cubicBezTo>
                      <a:pt x="171314" y="33941"/>
                      <a:pt x="26181" y="407325"/>
                      <a:pt x="26181" y="856585"/>
                    </a:cubicBezTo>
                    <a:cubicBezTo>
                      <a:pt x="26181" y="1305845"/>
                      <a:pt x="171314" y="1679228"/>
                      <a:pt x="359132" y="1713170"/>
                    </a:cubicBezTo>
                    <a:cubicBezTo>
                      <a:pt x="160789" y="1713170"/>
                      <a:pt x="0" y="1329664"/>
                      <a:pt x="0" y="856585"/>
                    </a:cubicBezTo>
                    <a:close/>
                  </a:path>
                </a:pathLst>
              </a:custGeom>
              <a:solidFill>
                <a:srgbClr val="FFC00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260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5" name="テキスト ボックス 864">
            <a:extLst>
              <a:ext uri="{FF2B5EF4-FFF2-40B4-BE49-F238E27FC236}">
                <a16:creationId xmlns:a16="http://schemas.microsoft.com/office/drawing/2014/main" id="{3CCA5110-684C-4BC0-AD3F-23D3533BFE13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マッシュルーム</a:t>
            </a:r>
          </a:p>
        </p:txBody>
      </p:sp>
      <p:sp>
        <p:nvSpPr>
          <p:cNvPr id="866" name="テキスト ボックス 865">
            <a:extLst>
              <a:ext uri="{FF2B5EF4-FFF2-40B4-BE49-F238E27FC236}">
                <a16:creationId xmlns:a16="http://schemas.microsoft.com/office/drawing/2014/main" id="{101CFC25-941E-4CD9-92CD-3D99979602E3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ヒノキ</a:t>
            </a:r>
          </a:p>
        </p:txBody>
      </p:sp>
      <p:sp>
        <p:nvSpPr>
          <p:cNvPr id="867" name="テキスト ボックス 866">
            <a:extLst>
              <a:ext uri="{FF2B5EF4-FFF2-40B4-BE49-F238E27FC236}">
                <a16:creationId xmlns:a16="http://schemas.microsoft.com/office/drawing/2014/main" id="{8F16A816-A1FE-45EC-AEA4-A3E5963602C8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えびめし</a:t>
            </a:r>
          </a:p>
        </p:txBody>
      </p:sp>
      <p:sp>
        <p:nvSpPr>
          <p:cNvPr id="868" name="テキスト ボックス 867">
            <a:extLst>
              <a:ext uri="{FF2B5EF4-FFF2-40B4-BE49-F238E27FC236}">
                <a16:creationId xmlns:a16="http://schemas.microsoft.com/office/drawing/2014/main" id="{8F4CF6AA-E355-4AEA-B9CD-E9ACA8EBBD76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冬瓜</a:t>
            </a:r>
          </a:p>
        </p:txBody>
      </p:sp>
      <p:sp>
        <p:nvSpPr>
          <p:cNvPr id="869" name="テキスト ボックス 868">
            <a:extLst>
              <a:ext uri="{FF2B5EF4-FFF2-40B4-BE49-F238E27FC236}">
                <a16:creationId xmlns:a16="http://schemas.microsoft.com/office/drawing/2014/main" id="{6B61AA28-284E-488F-89F4-EF7AA12A2B89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備中松山城</a:t>
            </a:r>
          </a:p>
        </p:txBody>
      </p:sp>
      <p:sp>
        <p:nvSpPr>
          <p:cNvPr id="870" name="テキスト ボックス 869">
            <a:extLst>
              <a:ext uri="{FF2B5EF4-FFF2-40B4-BE49-F238E27FC236}">
                <a16:creationId xmlns:a16="http://schemas.microsoft.com/office/drawing/2014/main" id="{5CE5BC9A-AAE8-464E-B184-BAF3B00E2162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吉備津神社</a:t>
            </a:r>
          </a:p>
        </p:txBody>
      </p:sp>
      <p:sp>
        <p:nvSpPr>
          <p:cNvPr id="871" name="テキスト ボックス 870">
            <a:extLst>
              <a:ext uri="{FF2B5EF4-FFF2-40B4-BE49-F238E27FC236}">
                <a16:creationId xmlns:a16="http://schemas.microsoft.com/office/drawing/2014/main" id="{E0032F7D-8FCD-449B-8C1C-3E6533A7ECD3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岡山県と言えば・・・</a:t>
            </a:r>
          </a:p>
        </p:txBody>
      </p:sp>
      <p:grpSp>
        <p:nvGrpSpPr>
          <p:cNvPr id="872" name="グループ化 871">
            <a:extLst>
              <a:ext uri="{FF2B5EF4-FFF2-40B4-BE49-F238E27FC236}">
                <a16:creationId xmlns:a16="http://schemas.microsoft.com/office/drawing/2014/main" id="{89FBE8D7-D273-41F6-839E-70DC1D1B5C29}"/>
              </a:ext>
            </a:extLst>
          </p:cNvPr>
          <p:cNvGrpSpPr/>
          <p:nvPr/>
        </p:nvGrpSpPr>
        <p:grpSpPr>
          <a:xfrm>
            <a:off x="1275014" y="3955518"/>
            <a:ext cx="1530489" cy="2321961"/>
            <a:chOff x="1636574" y="3783151"/>
            <a:chExt cx="1530489" cy="2321961"/>
          </a:xfrm>
        </p:grpSpPr>
        <p:sp>
          <p:nvSpPr>
            <p:cNvPr id="873" name="楕円 872">
              <a:extLst>
                <a:ext uri="{FF2B5EF4-FFF2-40B4-BE49-F238E27FC236}">
                  <a16:creationId xmlns:a16="http://schemas.microsoft.com/office/drawing/2014/main" id="{0B9E0772-87A5-4B69-98FC-6967109E5A26}"/>
                </a:ext>
              </a:extLst>
            </p:cNvPr>
            <p:cNvSpPr/>
            <p:nvPr/>
          </p:nvSpPr>
          <p:spPr>
            <a:xfrm>
              <a:off x="1798002" y="5521823"/>
              <a:ext cx="1207632" cy="583289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74" name="グループ化 873">
              <a:extLst>
                <a:ext uri="{FF2B5EF4-FFF2-40B4-BE49-F238E27FC236}">
                  <a16:creationId xmlns:a16="http://schemas.microsoft.com/office/drawing/2014/main" id="{0DD83F44-D22F-4D1C-9582-A0C063E59DD9}"/>
                </a:ext>
              </a:extLst>
            </p:cNvPr>
            <p:cNvGrpSpPr/>
            <p:nvPr/>
          </p:nvGrpSpPr>
          <p:grpSpPr>
            <a:xfrm>
              <a:off x="1636574" y="3783151"/>
              <a:ext cx="1530489" cy="2069518"/>
              <a:chOff x="1636574" y="3783151"/>
              <a:chExt cx="1530489" cy="2069518"/>
            </a:xfrm>
          </p:grpSpPr>
          <p:sp>
            <p:nvSpPr>
              <p:cNvPr id="875" name="台形 874">
                <a:extLst>
                  <a:ext uri="{FF2B5EF4-FFF2-40B4-BE49-F238E27FC236}">
                    <a16:creationId xmlns:a16="http://schemas.microsoft.com/office/drawing/2014/main" id="{B46E12D6-DE9A-4A10-BBFE-E7925D7339BE}"/>
                  </a:ext>
                </a:extLst>
              </p:cNvPr>
              <p:cNvSpPr/>
              <p:nvPr/>
            </p:nvSpPr>
            <p:spPr>
              <a:xfrm>
                <a:off x="2307178" y="5167070"/>
                <a:ext cx="174086" cy="685599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rgbClr val="ED7D31">
                      <a:lumMod val="75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72848BDB-B646-46AA-8D93-18CDEC76F655}"/>
                  </a:ext>
                </a:extLst>
              </p:cNvPr>
              <p:cNvSpPr/>
              <p:nvPr/>
            </p:nvSpPr>
            <p:spPr>
              <a:xfrm>
                <a:off x="2323694" y="5149781"/>
                <a:ext cx="141241" cy="440084"/>
              </a:xfrm>
              <a:custGeom>
                <a:avLst/>
                <a:gdLst>
                  <a:gd name="connsiteX0" fmla="*/ 27936 w 141241"/>
                  <a:gd name="connsiteY0" fmla="*/ 0 h 440084"/>
                  <a:gd name="connsiteX1" fmla="*/ 114979 w 141241"/>
                  <a:gd name="connsiteY1" fmla="*/ 0 h 440084"/>
                  <a:gd name="connsiteX2" fmla="*/ 141241 w 141241"/>
                  <a:gd name="connsiteY2" fmla="*/ 413713 h 440084"/>
                  <a:gd name="connsiteX3" fmla="*/ 138123 w 141241"/>
                  <a:gd name="connsiteY3" fmla="*/ 407140 h 440084"/>
                  <a:gd name="connsiteX4" fmla="*/ 72806 w 141241"/>
                  <a:gd name="connsiteY4" fmla="*/ 414277 h 440084"/>
                  <a:gd name="connsiteX5" fmla="*/ 19372 w 141241"/>
                  <a:gd name="connsiteY5" fmla="*/ 408438 h 440084"/>
                  <a:gd name="connsiteX6" fmla="*/ 10889 w 141241"/>
                  <a:gd name="connsiteY6" fmla="*/ 426318 h 440084"/>
                  <a:gd name="connsiteX7" fmla="*/ 0 w 141241"/>
                  <a:gd name="connsiteY7" fmla="*/ 440084 h 440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1241" h="440084">
                    <a:moveTo>
                      <a:pt x="27936" y="0"/>
                    </a:moveTo>
                    <a:lnTo>
                      <a:pt x="114979" y="0"/>
                    </a:lnTo>
                    <a:lnTo>
                      <a:pt x="141241" y="413713"/>
                    </a:lnTo>
                    <a:lnTo>
                      <a:pt x="138123" y="407140"/>
                    </a:lnTo>
                    <a:lnTo>
                      <a:pt x="72806" y="414277"/>
                    </a:lnTo>
                    <a:lnTo>
                      <a:pt x="19372" y="408438"/>
                    </a:lnTo>
                    <a:lnTo>
                      <a:pt x="10889" y="426318"/>
                    </a:lnTo>
                    <a:lnTo>
                      <a:pt x="0" y="440084"/>
                    </a:lnTo>
                    <a:close/>
                  </a:path>
                </a:pathLst>
              </a:custGeom>
              <a:solidFill>
                <a:sysClr val="windowText" lastClr="000000">
                  <a:alpha val="7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39581B38-DCD2-4EA7-A734-63267B3D698E}"/>
                  </a:ext>
                </a:extLst>
              </p:cNvPr>
              <p:cNvSpPr/>
              <p:nvPr/>
            </p:nvSpPr>
            <p:spPr>
              <a:xfrm>
                <a:off x="1636574" y="3783151"/>
                <a:ext cx="1530489" cy="1852215"/>
              </a:xfrm>
              <a:custGeom>
                <a:avLst/>
                <a:gdLst>
                  <a:gd name="connsiteX0" fmla="*/ 765244 w 1530489"/>
                  <a:gd name="connsiteY0" fmla="*/ 0 h 1852215"/>
                  <a:gd name="connsiteX1" fmla="*/ 787170 w 1530489"/>
                  <a:gd name="connsiteY1" fmla="*/ 52829 h 1852215"/>
                  <a:gd name="connsiteX2" fmla="*/ 825144 w 1530489"/>
                  <a:gd name="connsiteY2" fmla="*/ 22332 h 1852215"/>
                  <a:gd name="connsiteX3" fmla="*/ 825148 w 1530489"/>
                  <a:gd name="connsiteY3" fmla="*/ 83337 h 1852215"/>
                  <a:gd name="connsiteX4" fmla="*/ 868993 w 1530489"/>
                  <a:gd name="connsiteY4" fmla="*/ 83344 h 1852215"/>
                  <a:gd name="connsiteX5" fmla="*/ 848426 w 1530489"/>
                  <a:gd name="connsiteY5" fmla="*/ 132921 h 1852215"/>
                  <a:gd name="connsiteX6" fmla="*/ 850935 w 1530489"/>
                  <a:gd name="connsiteY6" fmla="*/ 132693 h 1852215"/>
                  <a:gd name="connsiteX7" fmla="*/ 862987 w 1530489"/>
                  <a:gd name="connsiteY7" fmla="*/ 126357 h 1852215"/>
                  <a:gd name="connsiteX8" fmla="*/ 862992 w 1530489"/>
                  <a:gd name="connsiteY8" fmla="*/ 129831 h 1852215"/>
                  <a:gd name="connsiteX9" fmla="*/ 895281 w 1530489"/>
                  <a:gd name="connsiteY9" fmla="*/ 120693 h 1852215"/>
                  <a:gd name="connsiteX10" fmla="*/ 878764 w 1530489"/>
                  <a:gd name="connsiteY10" fmla="*/ 155606 h 1852215"/>
                  <a:gd name="connsiteX11" fmla="*/ 895140 w 1530489"/>
                  <a:gd name="connsiteY11" fmla="*/ 158025 h 1852215"/>
                  <a:gd name="connsiteX12" fmla="*/ 876200 w 1530489"/>
                  <a:gd name="connsiteY12" fmla="*/ 187393 h 1852215"/>
                  <a:gd name="connsiteX13" fmla="*/ 875564 w 1530489"/>
                  <a:gd name="connsiteY13" fmla="*/ 192037 h 1852215"/>
                  <a:gd name="connsiteX14" fmla="*/ 886680 w 1530489"/>
                  <a:gd name="connsiteY14" fmla="*/ 184287 h 1852215"/>
                  <a:gd name="connsiteX15" fmla="*/ 917843 w 1530489"/>
                  <a:gd name="connsiteY15" fmla="*/ 153052 h 1852215"/>
                  <a:gd name="connsiteX16" fmla="*/ 919073 w 1530489"/>
                  <a:gd name="connsiteY16" fmla="*/ 192069 h 1852215"/>
                  <a:gd name="connsiteX17" fmla="*/ 934556 w 1530489"/>
                  <a:gd name="connsiteY17" fmla="*/ 185938 h 1852215"/>
                  <a:gd name="connsiteX18" fmla="*/ 930239 w 1530489"/>
                  <a:gd name="connsiteY18" fmla="*/ 230831 h 1852215"/>
                  <a:gd name="connsiteX19" fmla="*/ 945327 w 1530489"/>
                  <a:gd name="connsiteY19" fmla="*/ 233115 h 1852215"/>
                  <a:gd name="connsiteX20" fmla="*/ 935811 w 1530489"/>
                  <a:gd name="connsiteY20" fmla="*/ 273056 h 1852215"/>
                  <a:gd name="connsiteX21" fmla="*/ 962884 w 1530489"/>
                  <a:gd name="connsiteY21" fmla="*/ 245921 h 1852215"/>
                  <a:gd name="connsiteX22" fmla="*/ 964114 w 1530489"/>
                  <a:gd name="connsiteY22" fmla="*/ 284938 h 1852215"/>
                  <a:gd name="connsiteX23" fmla="*/ 979598 w 1530489"/>
                  <a:gd name="connsiteY23" fmla="*/ 278807 h 1852215"/>
                  <a:gd name="connsiteX24" fmla="*/ 975280 w 1530489"/>
                  <a:gd name="connsiteY24" fmla="*/ 323700 h 1852215"/>
                  <a:gd name="connsiteX25" fmla="*/ 990368 w 1530489"/>
                  <a:gd name="connsiteY25" fmla="*/ 325984 h 1852215"/>
                  <a:gd name="connsiteX26" fmla="*/ 978191 w 1530489"/>
                  <a:gd name="connsiteY26" fmla="*/ 377093 h 1852215"/>
                  <a:gd name="connsiteX27" fmla="*/ 972292 w 1530489"/>
                  <a:gd name="connsiteY27" fmla="*/ 387854 h 1852215"/>
                  <a:gd name="connsiteX28" fmla="*/ 974870 w 1530489"/>
                  <a:gd name="connsiteY28" fmla="*/ 385756 h 1852215"/>
                  <a:gd name="connsiteX29" fmla="*/ 1010240 w 1530489"/>
                  <a:gd name="connsiteY29" fmla="*/ 344404 h 1852215"/>
                  <a:gd name="connsiteX30" fmla="*/ 1011634 w 1530489"/>
                  <a:gd name="connsiteY30" fmla="*/ 396058 h 1852215"/>
                  <a:gd name="connsiteX31" fmla="*/ 1029209 w 1530489"/>
                  <a:gd name="connsiteY31" fmla="*/ 387942 h 1852215"/>
                  <a:gd name="connsiteX32" fmla="*/ 1024309 w 1530489"/>
                  <a:gd name="connsiteY32" fmla="*/ 447374 h 1852215"/>
                  <a:gd name="connsiteX33" fmla="*/ 1041432 w 1530489"/>
                  <a:gd name="connsiteY33" fmla="*/ 450398 h 1852215"/>
                  <a:gd name="connsiteX34" fmla="*/ 1027613 w 1530489"/>
                  <a:gd name="connsiteY34" fmla="*/ 518060 h 1852215"/>
                  <a:gd name="connsiteX35" fmla="*/ 1024004 w 1530489"/>
                  <a:gd name="connsiteY35" fmla="*/ 525737 h 1852215"/>
                  <a:gd name="connsiteX36" fmla="*/ 1033133 w 1530489"/>
                  <a:gd name="connsiteY36" fmla="*/ 518312 h 1852215"/>
                  <a:gd name="connsiteX37" fmla="*/ 1073558 w 1530489"/>
                  <a:gd name="connsiteY37" fmla="*/ 471051 h 1852215"/>
                  <a:gd name="connsiteX38" fmla="*/ 1075151 w 1530489"/>
                  <a:gd name="connsiteY38" fmla="*/ 530085 h 1852215"/>
                  <a:gd name="connsiteX39" fmla="*/ 1095237 w 1530489"/>
                  <a:gd name="connsiteY39" fmla="*/ 520809 h 1852215"/>
                  <a:gd name="connsiteX40" fmla="*/ 1089636 w 1530489"/>
                  <a:gd name="connsiteY40" fmla="*/ 588734 h 1852215"/>
                  <a:gd name="connsiteX41" fmla="*/ 1109207 w 1530489"/>
                  <a:gd name="connsiteY41" fmla="*/ 592190 h 1852215"/>
                  <a:gd name="connsiteX42" fmla="*/ 1093414 w 1530489"/>
                  <a:gd name="connsiteY42" fmla="*/ 669522 h 1852215"/>
                  <a:gd name="connsiteX43" fmla="*/ 1089413 w 1530489"/>
                  <a:gd name="connsiteY43" fmla="*/ 678033 h 1852215"/>
                  <a:gd name="connsiteX44" fmla="*/ 1101701 w 1530489"/>
                  <a:gd name="connsiteY44" fmla="*/ 668039 h 1852215"/>
                  <a:gd name="connsiteX45" fmla="*/ 1147483 w 1530489"/>
                  <a:gd name="connsiteY45" fmla="*/ 614512 h 1852215"/>
                  <a:gd name="connsiteX46" fmla="*/ 1149289 w 1530489"/>
                  <a:gd name="connsiteY46" fmla="*/ 681374 h 1852215"/>
                  <a:gd name="connsiteX47" fmla="*/ 1172037 w 1530489"/>
                  <a:gd name="connsiteY47" fmla="*/ 670868 h 1852215"/>
                  <a:gd name="connsiteX48" fmla="*/ 1165694 w 1530489"/>
                  <a:gd name="connsiteY48" fmla="*/ 747798 h 1852215"/>
                  <a:gd name="connsiteX49" fmla="*/ 1187860 w 1530489"/>
                  <a:gd name="connsiteY49" fmla="*/ 751713 h 1852215"/>
                  <a:gd name="connsiteX50" fmla="*/ 1169971 w 1530489"/>
                  <a:gd name="connsiteY50" fmla="*/ 839298 h 1852215"/>
                  <a:gd name="connsiteX51" fmla="*/ 1161961 w 1530489"/>
                  <a:gd name="connsiteY51" fmla="*/ 856337 h 1852215"/>
                  <a:gd name="connsiteX52" fmla="*/ 1192670 w 1530489"/>
                  <a:gd name="connsiteY52" fmla="*/ 831361 h 1852215"/>
                  <a:gd name="connsiteX53" fmla="*/ 1241175 w 1530489"/>
                  <a:gd name="connsiteY53" fmla="*/ 774652 h 1852215"/>
                  <a:gd name="connsiteX54" fmla="*/ 1243088 w 1530489"/>
                  <a:gd name="connsiteY54" fmla="*/ 845489 h 1852215"/>
                  <a:gd name="connsiteX55" fmla="*/ 1267189 w 1530489"/>
                  <a:gd name="connsiteY55" fmla="*/ 834358 h 1852215"/>
                  <a:gd name="connsiteX56" fmla="*/ 1260468 w 1530489"/>
                  <a:gd name="connsiteY56" fmla="*/ 915864 h 1852215"/>
                  <a:gd name="connsiteX57" fmla="*/ 1283953 w 1530489"/>
                  <a:gd name="connsiteY57" fmla="*/ 920011 h 1852215"/>
                  <a:gd name="connsiteX58" fmla="*/ 1265092 w 1530489"/>
                  <a:gd name="connsiteY58" fmla="*/ 1012354 h 1852215"/>
                  <a:gd name="connsiteX59" fmla="*/ 1271618 w 1530489"/>
                  <a:gd name="connsiteY59" fmla="*/ 1007048 h 1852215"/>
                  <a:gd name="connsiteX60" fmla="*/ 1325275 w 1530489"/>
                  <a:gd name="connsiteY60" fmla="*/ 944314 h 1852215"/>
                  <a:gd name="connsiteX61" fmla="*/ 1327391 w 1530489"/>
                  <a:gd name="connsiteY61" fmla="*/ 1022676 h 1852215"/>
                  <a:gd name="connsiteX62" fmla="*/ 1354052 w 1530489"/>
                  <a:gd name="connsiteY62" fmla="*/ 1010363 h 1852215"/>
                  <a:gd name="connsiteX63" fmla="*/ 1346618 w 1530489"/>
                  <a:gd name="connsiteY63" fmla="*/ 1100527 h 1852215"/>
                  <a:gd name="connsiteX64" fmla="*/ 1372597 w 1530489"/>
                  <a:gd name="connsiteY64" fmla="*/ 1105115 h 1852215"/>
                  <a:gd name="connsiteX65" fmla="*/ 1351631 w 1530489"/>
                  <a:gd name="connsiteY65" fmla="*/ 1207765 h 1852215"/>
                  <a:gd name="connsiteX66" fmla="*/ 1333190 w 1530489"/>
                  <a:gd name="connsiteY66" fmla="*/ 1246998 h 1852215"/>
                  <a:gd name="connsiteX67" fmla="*/ 1350976 w 1530489"/>
                  <a:gd name="connsiteY67" fmla="*/ 1232533 h 1852215"/>
                  <a:gd name="connsiteX68" fmla="*/ 1404634 w 1530489"/>
                  <a:gd name="connsiteY68" fmla="*/ 1169799 h 1852215"/>
                  <a:gd name="connsiteX69" fmla="*/ 1406750 w 1530489"/>
                  <a:gd name="connsiteY69" fmla="*/ 1248161 h 1852215"/>
                  <a:gd name="connsiteX70" fmla="*/ 1433411 w 1530489"/>
                  <a:gd name="connsiteY70" fmla="*/ 1235847 h 1852215"/>
                  <a:gd name="connsiteX71" fmla="*/ 1425977 w 1530489"/>
                  <a:gd name="connsiteY71" fmla="*/ 1326011 h 1852215"/>
                  <a:gd name="connsiteX72" fmla="*/ 1451955 w 1530489"/>
                  <a:gd name="connsiteY72" fmla="*/ 1330600 h 1852215"/>
                  <a:gd name="connsiteX73" fmla="*/ 1430989 w 1530489"/>
                  <a:gd name="connsiteY73" fmla="*/ 1433250 h 1852215"/>
                  <a:gd name="connsiteX74" fmla="*/ 1428778 w 1530489"/>
                  <a:gd name="connsiteY74" fmla="*/ 1437955 h 1852215"/>
                  <a:gd name="connsiteX75" fmla="*/ 1429510 w 1530489"/>
                  <a:gd name="connsiteY75" fmla="*/ 1437561 h 1852215"/>
                  <a:gd name="connsiteX76" fmla="*/ 1483167 w 1530489"/>
                  <a:gd name="connsiteY76" fmla="*/ 1395927 h 1852215"/>
                  <a:gd name="connsiteX77" fmla="*/ 1485283 w 1530489"/>
                  <a:gd name="connsiteY77" fmla="*/ 1447933 h 1852215"/>
                  <a:gd name="connsiteX78" fmla="*/ 1511945 w 1530489"/>
                  <a:gd name="connsiteY78" fmla="*/ 1439760 h 1852215"/>
                  <a:gd name="connsiteX79" fmla="*/ 1504510 w 1530489"/>
                  <a:gd name="connsiteY79" fmla="*/ 1499598 h 1852215"/>
                  <a:gd name="connsiteX80" fmla="*/ 1530489 w 1530489"/>
                  <a:gd name="connsiteY80" fmla="*/ 1502643 h 1852215"/>
                  <a:gd name="connsiteX81" fmla="*/ 1509523 w 1530489"/>
                  <a:gd name="connsiteY81" fmla="*/ 1570768 h 1852215"/>
                  <a:gd name="connsiteX82" fmla="*/ 1496645 w 1530489"/>
                  <a:gd name="connsiteY82" fmla="*/ 1588951 h 1852215"/>
                  <a:gd name="connsiteX83" fmla="*/ 1493250 w 1530489"/>
                  <a:gd name="connsiteY83" fmla="*/ 1616280 h 1852215"/>
                  <a:gd name="connsiteX84" fmla="*/ 1519228 w 1530489"/>
                  <a:gd name="connsiteY84" fmla="*/ 1619324 h 1852215"/>
                  <a:gd name="connsiteX85" fmla="*/ 1421276 w 1530489"/>
                  <a:gd name="connsiteY85" fmla="*/ 1759824 h 1852215"/>
                  <a:gd name="connsiteX86" fmla="*/ 1391440 w 1530489"/>
                  <a:gd name="connsiteY86" fmla="*/ 1756950 h 1852215"/>
                  <a:gd name="connsiteX87" fmla="*/ 1387913 w 1530489"/>
                  <a:gd name="connsiteY87" fmla="*/ 1768411 h 1852215"/>
                  <a:gd name="connsiteX88" fmla="*/ 1264212 w 1530489"/>
                  <a:gd name="connsiteY88" fmla="*/ 1836287 h 1852215"/>
                  <a:gd name="connsiteX89" fmla="*/ 1258230 w 1530489"/>
                  <a:gd name="connsiteY89" fmla="*/ 1832636 h 1852215"/>
                  <a:gd name="connsiteX90" fmla="*/ 1255119 w 1530489"/>
                  <a:gd name="connsiteY90" fmla="*/ 1833441 h 1852215"/>
                  <a:gd name="connsiteX91" fmla="*/ 1218140 w 1530489"/>
                  <a:gd name="connsiteY91" fmla="*/ 1826480 h 1852215"/>
                  <a:gd name="connsiteX92" fmla="*/ 1175803 w 1530489"/>
                  <a:gd name="connsiteY92" fmla="*/ 1850312 h 1852215"/>
                  <a:gd name="connsiteX93" fmla="*/ 1129090 w 1530489"/>
                  <a:gd name="connsiteY93" fmla="*/ 1845812 h 1852215"/>
                  <a:gd name="connsiteX94" fmla="*/ 1123108 w 1530489"/>
                  <a:gd name="connsiteY94" fmla="*/ 1842161 h 1852215"/>
                  <a:gd name="connsiteX95" fmla="*/ 1119996 w 1530489"/>
                  <a:gd name="connsiteY95" fmla="*/ 1842966 h 1852215"/>
                  <a:gd name="connsiteX96" fmla="*/ 1080084 w 1530489"/>
                  <a:gd name="connsiteY96" fmla="*/ 1835453 h 1852215"/>
                  <a:gd name="connsiteX97" fmla="*/ 1065886 w 1530489"/>
                  <a:gd name="connsiteY97" fmla="*/ 1824218 h 1852215"/>
                  <a:gd name="connsiteX98" fmla="*/ 1040681 w 1530489"/>
                  <a:gd name="connsiteY98" fmla="*/ 1838406 h 1852215"/>
                  <a:gd name="connsiteX99" fmla="*/ 993968 w 1530489"/>
                  <a:gd name="connsiteY99" fmla="*/ 1833906 h 1852215"/>
                  <a:gd name="connsiteX100" fmla="*/ 987985 w 1530489"/>
                  <a:gd name="connsiteY100" fmla="*/ 1830256 h 1852215"/>
                  <a:gd name="connsiteX101" fmla="*/ 984875 w 1530489"/>
                  <a:gd name="connsiteY101" fmla="*/ 1831060 h 1852215"/>
                  <a:gd name="connsiteX102" fmla="*/ 909395 w 1530489"/>
                  <a:gd name="connsiteY102" fmla="*/ 1795406 h 1852215"/>
                  <a:gd name="connsiteX103" fmla="*/ 897533 w 1530489"/>
                  <a:gd name="connsiteY103" fmla="*/ 1776058 h 1852215"/>
                  <a:gd name="connsiteX104" fmla="*/ 884158 w 1530489"/>
                  <a:gd name="connsiteY104" fmla="*/ 1773541 h 1852215"/>
                  <a:gd name="connsiteX105" fmla="*/ 833410 w 1530489"/>
                  <a:gd name="connsiteY105" fmla="*/ 1724510 h 1852215"/>
                  <a:gd name="connsiteX106" fmla="*/ 824313 w 1530489"/>
                  <a:gd name="connsiteY106" fmla="*/ 1705334 h 1852215"/>
                  <a:gd name="connsiteX107" fmla="*/ 758996 w 1530489"/>
                  <a:gd name="connsiteY107" fmla="*/ 1712471 h 1852215"/>
                  <a:gd name="connsiteX108" fmla="*/ 705562 w 1530489"/>
                  <a:gd name="connsiteY108" fmla="*/ 1706632 h 1852215"/>
                  <a:gd name="connsiteX109" fmla="*/ 697079 w 1530489"/>
                  <a:gd name="connsiteY109" fmla="*/ 1724512 h 1852215"/>
                  <a:gd name="connsiteX110" fmla="*/ 646332 w 1530489"/>
                  <a:gd name="connsiteY110" fmla="*/ 1773543 h 1852215"/>
                  <a:gd name="connsiteX111" fmla="*/ 632956 w 1530489"/>
                  <a:gd name="connsiteY111" fmla="*/ 1776060 h 1852215"/>
                  <a:gd name="connsiteX112" fmla="*/ 621094 w 1530489"/>
                  <a:gd name="connsiteY112" fmla="*/ 1795408 h 1852215"/>
                  <a:gd name="connsiteX113" fmla="*/ 545615 w 1530489"/>
                  <a:gd name="connsiteY113" fmla="*/ 1831062 h 1852215"/>
                  <a:gd name="connsiteX114" fmla="*/ 542504 w 1530489"/>
                  <a:gd name="connsiteY114" fmla="*/ 1830258 h 1852215"/>
                  <a:gd name="connsiteX115" fmla="*/ 536522 w 1530489"/>
                  <a:gd name="connsiteY115" fmla="*/ 1833908 h 1852215"/>
                  <a:gd name="connsiteX116" fmla="*/ 489808 w 1530489"/>
                  <a:gd name="connsiteY116" fmla="*/ 1838408 h 1852215"/>
                  <a:gd name="connsiteX117" fmla="*/ 464603 w 1530489"/>
                  <a:gd name="connsiteY117" fmla="*/ 1824220 h 1852215"/>
                  <a:gd name="connsiteX118" fmla="*/ 450405 w 1530489"/>
                  <a:gd name="connsiteY118" fmla="*/ 1835455 h 1852215"/>
                  <a:gd name="connsiteX119" fmla="*/ 410493 w 1530489"/>
                  <a:gd name="connsiteY119" fmla="*/ 1842968 h 1852215"/>
                  <a:gd name="connsiteX120" fmla="*/ 407381 w 1530489"/>
                  <a:gd name="connsiteY120" fmla="*/ 1842163 h 1852215"/>
                  <a:gd name="connsiteX121" fmla="*/ 401400 w 1530489"/>
                  <a:gd name="connsiteY121" fmla="*/ 1845814 h 1852215"/>
                  <a:gd name="connsiteX122" fmla="*/ 354686 w 1530489"/>
                  <a:gd name="connsiteY122" fmla="*/ 1850314 h 1852215"/>
                  <a:gd name="connsiteX123" fmla="*/ 312349 w 1530489"/>
                  <a:gd name="connsiteY123" fmla="*/ 1826482 h 1852215"/>
                  <a:gd name="connsiteX124" fmla="*/ 275370 w 1530489"/>
                  <a:gd name="connsiteY124" fmla="*/ 1833443 h 1852215"/>
                  <a:gd name="connsiteX125" fmla="*/ 272259 w 1530489"/>
                  <a:gd name="connsiteY125" fmla="*/ 1832638 h 1852215"/>
                  <a:gd name="connsiteX126" fmla="*/ 266278 w 1530489"/>
                  <a:gd name="connsiteY126" fmla="*/ 1836289 h 1852215"/>
                  <a:gd name="connsiteX127" fmla="*/ 142576 w 1530489"/>
                  <a:gd name="connsiteY127" fmla="*/ 1768413 h 1852215"/>
                  <a:gd name="connsiteX128" fmla="*/ 139049 w 1530489"/>
                  <a:gd name="connsiteY128" fmla="*/ 1756952 h 1852215"/>
                  <a:gd name="connsiteX129" fmla="*/ 109214 w 1530489"/>
                  <a:gd name="connsiteY129" fmla="*/ 1759826 h 1852215"/>
                  <a:gd name="connsiteX130" fmla="*/ 11261 w 1530489"/>
                  <a:gd name="connsiteY130" fmla="*/ 1619326 h 1852215"/>
                  <a:gd name="connsiteX131" fmla="*/ 37239 w 1530489"/>
                  <a:gd name="connsiteY131" fmla="*/ 1616282 h 1852215"/>
                  <a:gd name="connsiteX132" fmla="*/ 33844 w 1530489"/>
                  <a:gd name="connsiteY132" fmla="*/ 1588953 h 1852215"/>
                  <a:gd name="connsiteX133" fmla="*/ 20966 w 1530489"/>
                  <a:gd name="connsiteY133" fmla="*/ 1570770 h 1852215"/>
                  <a:gd name="connsiteX134" fmla="*/ 0 w 1530489"/>
                  <a:gd name="connsiteY134" fmla="*/ 1502645 h 1852215"/>
                  <a:gd name="connsiteX135" fmla="*/ 25979 w 1530489"/>
                  <a:gd name="connsiteY135" fmla="*/ 1499600 h 1852215"/>
                  <a:gd name="connsiteX136" fmla="*/ 18544 w 1530489"/>
                  <a:gd name="connsiteY136" fmla="*/ 1439762 h 1852215"/>
                  <a:gd name="connsiteX137" fmla="*/ 45206 w 1530489"/>
                  <a:gd name="connsiteY137" fmla="*/ 1447935 h 1852215"/>
                  <a:gd name="connsiteX138" fmla="*/ 47322 w 1530489"/>
                  <a:gd name="connsiteY138" fmla="*/ 1395929 h 1852215"/>
                  <a:gd name="connsiteX139" fmla="*/ 100979 w 1530489"/>
                  <a:gd name="connsiteY139" fmla="*/ 1437563 h 1852215"/>
                  <a:gd name="connsiteX140" fmla="*/ 101711 w 1530489"/>
                  <a:gd name="connsiteY140" fmla="*/ 1437957 h 1852215"/>
                  <a:gd name="connsiteX141" fmla="*/ 99500 w 1530489"/>
                  <a:gd name="connsiteY141" fmla="*/ 1433252 h 1852215"/>
                  <a:gd name="connsiteX142" fmla="*/ 78534 w 1530489"/>
                  <a:gd name="connsiteY142" fmla="*/ 1330602 h 1852215"/>
                  <a:gd name="connsiteX143" fmla="*/ 104512 w 1530489"/>
                  <a:gd name="connsiteY143" fmla="*/ 1326013 h 1852215"/>
                  <a:gd name="connsiteX144" fmla="*/ 97078 w 1530489"/>
                  <a:gd name="connsiteY144" fmla="*/ 1235849 h 1852215"/>
                  <a:gd name="connsiteX145" fmla="*/ 123740 w 1530489"/>
                  <a:gd name="connsiteY145" fmla="*/ 1248163 h 1852215"/>
                  <a:gd name="connsiteX146" fmla="*/ 125856 w 1530489"/>
                  <a:gd name="connsiteY146" fmla="*/ 1169801 h 1852215"/>
                  <a:gd name="connsiteX147" fmla="*/ 179513 w 1530489"/>
                  <a:gd name="connsiteY147" fmla="*/ 1232535 h 1852215"/>
                  <a:gd name="connsiteX148" fmla="*/ 197299 w 1530489"/>
                  <a:gd name="connsiteY148" fmla="*/ 1247000 h 1852215"/>
                  <a:gd name="connsiteX149" fmla="*/ 178858 w 1530489"/>
                  <a:gd name="connsiteY149" fmla="*/ 1207767 h 1852215"/>
                  <a:gd name="connsiteX150" fmla="*/ 157892 w 1530489"/>
                  <a:gd name="connsiteY150" fmla="*/ 1105117 h 1852215"/>
                  <a:gd name="connsiteX151" fmla="*/ 183871 w 1530489"/>
                  <a:gd name="connsiteY151" fmla="*/ 1100529 h 1852215"/>
                  <a:gd name="connsiteX152" fmla="*/ 176437 w 1530489"/>
                  <a:gd name="connsiteY152" fmla="*/ 1010365 h 1852215"/>
                  <a:gd name="connsiteX153" fmla="*/ 203099 w 1530489"/>
                  <a:gd name="connsiteY153" fmla="*/ 1022678 h 1852215"/>
                  <a:gd name="connsiteX154" fmla="*/ 205214 w 1530489"/>
                  <a:gd name="connsiteY154" fmla="*/ 944316 h 1852215"/>
                  <a:gd name="connsiteX155" fmla="*/ 258871 w 1530489"/>
                  <a:gd name="connsiteY155" fmla="*/ 1007050 h 1852215"/>
                  <a:gd name="connsiteX156" fmla="*/ 265397 w 1530489"/>
                  <a:gd name="connsiteY156" fmla="*/ 1012356 h 1852215"/>
                  <a:gd name="connsiteX157" fmla="*/ 246536 w 1530489"/>
                  <a:gd name="connsiteY157" fmla="*/ 920013 h 1852215"/>
                  <a:gd name="connsiteX158" fmla="*/ 270021 w 1530489"/>
                  <a:gd name="connsiteY158" fmla="*/ 915866 h 1852215"/>
                  <a:gd name="connsiteX159" fmla="*/ 263300 w 1530489"/>
                  <a:gd name="connsiteY159" fmla="*/ 834360 h 1852215"/>
                  <a:gd name="connsiteX160" fmla="*/ 287401 w 1530489"/>
                  <a:gd name="connsiteY160" fmla="*/ 845491 h 1852215"/>
                  <a:gd name="connsiteX161" fmla="*/ 289314 w 1530489"/>
                  <a:gd name="connsiteY161" fmla="*/ 774654 h 1852215"/>
                  <a:gd name="connsiteX162" fmla="*/ 337820 w 1530489"/>
                  <a:gd name="connsiteY162" fmla="*/ 831363 h 1852215"/>
                  <a:gd name="connsiteX163" fmla="*/ 368528 w 1530489"/>
                  <a:gd name="connsiteY163" fmla="*/ 856339 h 1852215"/>
                  <a:gd name="connsiteX164" fmla="*/ 360518 w 1530489"/>
                  <a:gd name="connsiteY164" fmla="*/ 839300 h 1852215"/>
                  <a:gd name="connsiteX165" fmla="*/ 342629 w 1530489"/>
                  <a:gd name="connsiteY165" fmla="*/ 751715 h 1852215"/>
                  <a:gd name="connsiteX166" fmla="*/ 364796 w 1530489"/>
                  <a:gd name="connsiteY166" fmla="*/ 747800 h 1852215"/>
                  <a:gd name="connsiteX167" fmla="*/ 358452 w 1530489"/>
                  <a:gd name="connsiteY167" fmla="*/ 670870 h 1852215"/>
                  <a:gd name="connsiteX168" fmla="*/ 381200 w 1530489"/>
                  <a:gd name="connsiteY168" fmla="*/ 681376 h 1852215"/>
                  <a:gd name="connsiteX169" fmla="*/ 383007 w 1530489"/>
                  <a:gd name="connsiteY169" fmla="*/ 614514 h 1852215"/>
                  <a:gd name="connsiteX170" fmla="*/ 428789 w 1530489"/>
                  <a:gd name="connsiteY170" fmla="*/ 668041 h 1852215"/>
                  <a:gd name="connsiteX171" fmla="*/ 441077 w 1530489"/>
                  <a:gd name="connsiteY171" fmla="*/ 678035 h 1852215"/>
                  <a:gd name="connsiteX172" fmla="*/ 437076 w 1530489"/>
                  <a:gd name="connsiteY172" fmla="*/ 669524 h 1852215"/>
                  <a:gd name="connsiteX173" fmla="*/ 421282 w 1530489"/>
                  <a:gd name="connsiteY173" fmla="*/ 592192 h 1852215"/>
                  <a:gd name="connsiteX174" fmla="*/ 440854 w 1530489"/>
                  <a:gd name="connsiteY174" fmla="*/ 588736 h 1852215"/>
                  <a:gd name="connsiteX175" fmla="*/ 435252 w 1530489"/>
                  <a:gd name="connsiteY175" fmla="*/ 520811 h 1852215"/>
                  <a:gd name="connsiteX176" fmla="*/ 455339 w 1530489"/>
                  <a:gd name="connsiteY176" fmla="*/ 530087 h 1852215"/>
                  <a:gd name="connsiteX177" fmla="*/ 456932 w 1530489"/>
                  <a:gd name="connsiteY177" fmla="*/ 471053 h 1852215"/>
                  <a:gd name="connsiteX178" fmla="*/ 497356 w 1530489"/>
                  <a:gd name="connsiteY178" fmla="*/ 518314 h 1852215"/>
                  <a:gd name="connsiteX179" fmla="*/ 506485 w 1530489"/>
                  <a:gd name="connsiteY179" fmla="*/ 525739 h 1852215"/>
                  <a:gd name="connsiteX180" fmla="*/ 502876 w 1530489"/>
                  <a:gd name="connsiteY180" fmla="*/ 518062 h 1852215"/>
                  <a:gd name="connsiteX181" fmla="*/ 489057 w 1530489"/>
                  <a:gd name="connsiteY181" fmla="*/ 450400 h 1852215"/>
                  <a:gd name="connsiteX182" fmla="*/ 506181 w 1530489"/>
                  <a:gd name="connsiteY182" fmla="*/ 447376 h 1852215"/>
                  <a:gd name="connsiteX183" fmla="*/ 501281 w 1530489"/>
                  <a:gd name="connsiteY183" fmla="*/ 387944 h 1852215"/>
                  <a:gd name="connsiteX184" fmla="*/ 518855 w 1530489"/>
                  <a:gd name="connsiteY184" fmla="*/ 396060 h 1852215"/>
                  <a:gd name="connsiteX185" fmla="*/ 520249 w 1530489"/>
                  <a:gd name="connsiteY185" fmla="*/ 344406 h 1852215"/>
                  <a:gd name="connsiteX186" fmla="*/ 555619 w 1530489"/>
                  <a:gd name="connsiteY186" fmla="*/ 385758 h 1852215"/>
                  <a:gd name="connsiteX187" fmla="*/ 558198 w 1530489"/>
                  <a:gd name="connsiteY187" fmla="*/ 387856 h 1852215"/>
                  <a:gd name="connsiteX188" fmla="*/ 552298 w 1530489"/>
                  <a:gd name="connsiteY188" fmla="*/ 377095 h 1852215"/>
                  <a:gd name="connsiteX189" fmla="*/ 540121 w 1530489"/>
                  <a:gd name="connsiteY189" fmla="*/ 325986 h 1852215"/>
                  <a:gd name="connsiteX190" fmla="*/ 555209 w 1530489"/>
                  <a:gd name="connsiteY190" fmla="*/ 323702 h 1852215"/>
                  <a:gd name="connsiteX191" fmla="*/ 550892 w 1530489"/>
                  <a:gd name="connsiteY191" fmla="*/ 278809 h 1852215"/>
                  <a:gd name="connsiteX192" fmla="*/ 566375 w 1530489"/>
                  <a:gd name="connsiteY192" fmla="*/ 284940 h 1852215"/>
                  <a:gd name="connsiteX193" fmla="*/ 567605 w 1530489"/>
                  <a:gd name="connsiteY193" fmla="*/ 245923 h 1852215"/>
                  <a:gd name="connsiteX194" fmla="*/ 594678 w 1530489"/>
                  <a:gd name="connsiteY194" fmla="*/ 273058 h 1852215"/>
                  <a:gd name="connsiteX195" fmla="*/ 585162 w 1530489"/>
                  <a:gd name="connsiteY195" fmla="*/ 233117 h 1852215"/>
                  <a:gd name="connsiteX196" fmla="*/ 600250 w 1530489"/>
                  <a:gd name="connsiteY196" fmla="*/ 230833 h 1852215"/>
                  <a:gd name="connsiteX197" fmla="*/ 595933 w 1530489"/>
                  <a:gd name="connsiteY197" fmla="*/ 185940 h 1852215"/>
                  <a:gd name="connsiteX198" fmla="*/ 611416 w 1530489"/>
                  <a:gd name="connsiteY198" fmla="*/ 192071 h 1852215"/>
                  <a:gd name="connsiteX199" fmla="*/ 612646 w 1530489"/>
                  <a:gd name="connsiteY199" fmla="*/ 153054 h 1852215"/>
                  <a:gd name="connsiteX200" fmla="*/ 643809 w 1530489"/>
                  <a:gd name="connsiteY200" fmla="*/ 184289 h 1852215"/>
                  <a:gd name="connsiteX201" fmla="*/ 654925 w 1530489"/>
                  <a:gd name="connsiteY201" fmla="*/ 192039 h 1852215"/>
                  <a:gd name="connsiteX202" fmla="*/ 654290 w 1530489"/>
                  <a:gd name="connsiteY202" fmla="*/ 187395 h 1852215"/>
                  <a:gd name="connsiteX203" fmla="*/ 635349 w 1530489"/>
                  <a:gd name="connsiteY203" fmla="*/ 158027 h 1852215"/>
                  <a:gd name="connsiteX204" fmla="*/ 651726 w 1530489"/>
                  <a:gd name="connsiteY204" fmla="*/ 155608 h 1852215"/>
                  <a:gd name="connsiteX205" fmla="*/ 635208 w 1530489"/>
                  <a:gd name="connsiteY205" fmla="*/ 120695 h 1852215"/>
                  <a:gd name="connsiteX206" fmla="*/ 667498 w 1530489"/>
                  <a:gd name="connsiteY206" fmla="*/ 129833 h 1852215"/>
                  <a:gd name="connsiteX207" fmla="*/ 667503 w 1530489"/>
                  <a:gd name="connsiteY207" fmla="*/ 126359 h 1852215"/>
                  <a:gd name="connsiteX208" fmla="*/ 679555 w 1530489"/>
                  <a:gd name="connsiteY208" fmla="*/ 132695 h 1852215"/>
                  <a:gd name="connsiteX209" fmla="*/ 682063 w 1530489"/>
                  <a:gd name="connsiteY209" fmla="*/ 132923 h 1852215"/>
                  <a:gd name="connsiteX210" fmla="*/ 661495 w 1530489"/>
                  <a:gd name="connsiteY210" fmla="*/ 83344 h 1852215"/>
                  <a:gd name="connsiteX211" fmla="*/ 705340 w 1530489"/>
                  <a:gd name="connsiteY211" fmla="*/ 83337 h 1852215"/>
                  <a:gd name="connsiteX212" fmla="*/ 705345 w 1530489"/>
                  <a:gd name="connsiteY212" fmla="*/ 22332 h 1852215"/>
                  <a:gd name="connsiteX213" fmla="*/ 743318 w 1530489"/>
                  <a:gd name="connsiteY213" fmla="*/ 52829 h 1852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</a:cxnLst>
                <a:rect l="l" t="t" r="r" b="b"/>
                <a:pathLst>
                  <a:path w="1530489" h="1852215">
                    <a:moveTo>
                      <a:pt x="765244" y="0"/>
                    </a:moveTo>
                    <a:lnTo>
                      <a:pt x="787170" y="52829"/>
                    </a:lnTo>
                    <a:lnTo>
                      <a:pt x="825144" y="22332"/>
                    </a:lnTo>
                    <a:cubicBezTo>
                      <a:pt x="825145" y="42667"/>
                      <a:pt x="825147" y="63002"/>
                      <a:pt x="825148" y="83337"/>
                    </a:cubicBezTo>
                    <a:lnTo>
                      <a:pt x="868993" y="83344"/>
                    </a:lnTo>
                    <a:lnTo>
                      <a:pt x="848426" y="132921"/>
                    </a:lnTo>
                    <a:lnTo>
                      <a:pt x="850935" y="132693"/>
                    </a:lnTo>
                    <a:lnTo>
                      <a:pt x="862987" y="126357"/>
                    </a:lnTo>
                    <a:lnTo>
                      <a:pt x="862992" y="129831"/>
                    </a:lnTo>
                    <a:lnTo>
                      <a:pt x="895281" y="120693"/>
                    </a:lnTo>
                    <a:lnTo>
                      <a:pt x="878764" y="155606"/>
                    </a:lnTo>
                    <a:lnTo>
                      <a:pt x="895140" y="158025"/>
                    </a:lnTo>
                    <a:lnTo>
                      <a:pt x="876200" y="187393"/>
                    </a:lnTo>
                    <a:lnTo>
                      <a:pt x="875564" y="192037"/>
                    </a:lnTo>
                    <a:lnTo>
                      <a:pt x="886680" y="184287"/>
                    </a:lnTo>
                    <a:cubicBezTo>
                      <a:pt x="897340" y="175273"/>
                      <a:pt x="907750" y="164849"/>
                      <a:pt x="917843" y="153052"/>
                    </a:cubicBezTo>
                    <a:lnTo>
                      <a:pt x="919073" y="192069"/>
                    </a:lnTo>
                    <a:lnTo>
                      <a:pt x="934556" y="185938"/>
                    </a:lnTo>
                    <a:lnTo>
                      <a:pt x="930239" y="230831"/>
                    </a:lnTo>
                    <a:lnTo>
                      <a:pt x="945327" y="233115"/>
                    </a:lnTo>
                    <a:lnTo>
                      <a:pt x="935811" y="273056"/>
                    </a:lnTo>
                    <a:lnTo>
                      <a:pt x="962884" y="245921"/>
                    </a:lnTo>
                    <a:lnTo>
                      <a:pt x="964114" y="284938"/>
                    </a:lnTo>
                    <a:lnTo>
                      <a:pt x="979598" y="278807"/>
                    </a:lnTo>
                    <a:lnTo>
                      <a:pt x="975280" y="323700"/>
                    </a:lnTo>
                    <a:lnTo>
                      <a:pt x="990368" y="325984"/>
                    </a:lnTo>
                    <a:cubicBezTo>
                      <a:pt x="987890" y="345136"/>
                      <a:pt x="983682" y="362355"/>
                      <a:pt x="978191" y="377093"/>
                    </a:cubicBezTo>
                    <a:lnTo>
                      <a:pt x="972292" y="387854"/>
                    </a:lnTo>
                    <a:lnTo>
                      <a:pt x="974870" y="385756"/>
                    </a:lnTo>
                    <a:cubicBezTo>
                      <a:pt x="986970" y="373822"/>
                      <a:pt x="998784" y="360022"/>
                      <a:pt x="1010240" y="344404"/>
                    </a:cubicBezTo>
                    <a:lnTo>
                      <a:pt x="1011634" y="396058"/>
                    </a:lnTo>
                    <a:lnTo>
                      <a:pt x="1029209" y="387942"/>
                    </a:lnTo>
                    <a:lnTo>
                      <a:pt x="1024309" y="447374"/>
                    </a:lnTo>
                    <a:lnTo>
                      <a:pt x="1041432" y="450398"/>
                    </a:lnTo>
                    <a:cubicBezTo>
                      <a:pt x="1038620" y="475752"/>
                      <a:pt x="1033844" y="498548"/>
                      <a:pt x="1027613" y="518060"/>
                    </a:cubicBezTo>
                    <a:lnTo>
                      <a:pt x="1024004" y="525737"/>
                    </a:lnTo>
                    <a:lnTo>
                      <a:pt x="1033133" y="518312"/>
                    </a:lnTo>
                    <a:cubicBezTo>
                      <a:pt x="1046962" y="504672"/>
                      <a:pt x="1060465" y="488900"/>
                      <a:pt x="1073558" y="471051"/>
                    </a:cubicBezTo>
                    <a:lnTo>
                      <a:pt x="1075151" y="530085"/>
                    </a:lnTo>
                    <a:lnTo>
                      <a:pt x="1095237" y="520809"/>
                    </a:lnTo>
                    <a:lnTo>
                      <a:pt x="1089636" y="588734"/>
                    </a:lnTo>
                    <a:lnTo>
                      <a:pt x="1109207" y="592190"/>
                    </a:lnTo>
                    <a:cubicBezTo>
                      <a:pt x="1105994" y="621168"/>
                      <a:pt x="1100534" y="647222"/>
                      <a:pt x="1093414" y="669522"/>
                    </a:cubicBezTo>
                    <a:lnTo>
                      <a:pt x="1089413" y="678033"/>
                    </a:lnTo>
                    <a:lnTo>
                      <a:pt x="1101701" y="668039"/>
                    </a:lnTo>
                    <a:cubicBezTo>
                      <a:pt x="1117362" y="652592"/>
                      <a:pt x="1132655" y="634728"/>
                      <a:pt x="1147483" y="614512"/>
                    </a:cubicBezTo>
                    <a:lnTo>
                      <a:pt x="1149289" y="681374"/>
                    </a:lnTo>
                    <a:lnTo>
                      <a:pt x="1172037" y="670868"/>
                    </a:lnTo>
                    <a:lnTo>
                      <a:pt x="1165694" y="747798"/>
                    </a:lnTo>
                    <a:lnTo>
                      <a:pt x="1187860" y="751713"/>
                    </a:lnTo>
                    <a:cubicBezTo>
                      <a:pt x="1184220" y="784533"/>
                      <a:pt x="1178036" y="814040"/>
                      <a:pt x="1169971" y="839298"/>
                    </a:cubicBezTo>
                    <a:lnTo>
                      <a:pt x="1161961" y="856337"/>
                    </a:lnTo>
                    <a:lnTo>
                      <a:pt x="1192670" y="831361"/>
                    </a:lnTo>
                    <a:cubicBezTo>
                      <a:pt x="1209263" y="814995"/>
                      <a:pt x="1225466" y="796069"/>
                      <a:pt x="1241175" y="774652"/>
                    </a:cubicBezTo>
                    <a:lnTo>
                      <a:pt x="1243088" y="845489"/>
                    </a:lnTo>
                    <a:lnTo>
                      <a:pt x="1267189" y="834358"/>
                    </a:lnTo>
                    <a:lnTo>
                      <a:pt x="1260468" y="915864"/>
                    </a:lnTo>
                    <a:lnTo>
                      <a:pt x="1283953" y="920011"/>
                    </a:lnTo>
                    <a:lnTo>
                      <a:pt x="1265092" y="1012354"/>
                    </a:lnTo>
                    <a:lnTo>
                      <a:pt x="1271618" y="1007048"/>
                    </a:lnTo>
                    <a:cubicBezTo>
                      <a:pt x="1289973" y="988943"/>
                      <a:pt x="1307896" y="968007"/>
                      <a:pt x="1325275" y="944314"/>
                    </a:cubicBezTo>
                    <a:lnTo>
                      <a:pt x="1327391" y="1022676"/>
                    </a:lnTo>
                    <a:lnTo>
                      <a:pt x="1354052" y="1010363"/>
                    </a:lnTo>
                    <a:lnTo>
                      <a:pt x="1346618" y="1100527"/>
                    </a:lnTo>
                    <a:lnTo>
                      <a:pt x="1372597" y="1105115"/>
                    </a:lnTo>
                    <a:cubicBezTo>
                      <a:pt x="1368331" y="1143580"/>
                      <a:pt x="1361084" y="1178163"/>
                      <a:pt x="1351631" y="1207765"/>
                    </a:cubicBezTo>
                    <a:lnTo>
                      <a:pt x="1333190" y="1246998"/>
                    </a:lnTo>
                    <a:lnTo>
                      <a:pt x="1350976" y="1232533"/>
                    </a:lnTo>
                    <a:cubicBezTo>
                      <a:pt x="1369332" y="1214427"/>
                      <a:pt x="1387255" y="1193492"/>
                      <a:pt x="1404634" y="1169799"/>
                    </a:cubicBezTo>
                    <a:lnTo>
                      <a:pt x="1406750" y="1248161"/>
                    </a:lnTo>
                    <a:lnTo>
                      <a:pt x="1433411" y="1235847"/>
                    </a:lnTo>
                    <a:lnTo>
                      <a:pt x="1425977" y="1326011"/>
                    </a:lnTo>
                    <a:lnTo>
                      <a:pt x="1451955" y="1330600"/>
                    </a:lnTo>
                    <a:cubicBezTo>
                      <a:pt x="1447690" y="1369065"/>
                      <a:pt x="1440443" y="1403647"/>
                      <a:pt x="1430989" y="1433250"/>
                    </a:cubicBezTo>
                    <a:lnTo>
                      <a:pt x="1428778" y="1437955"/>
                    </a:lnTo>
                    <a:lnTo>
                      <a:pt x="1429510" y="1437561"/>
                    </a:lnTo>
                    <a:cubicBezTo>
                      <a:pt x="1447866" y="1425544"/>
                      <a:pt x="1465789" y="1411650"/>
                      <a:pt x="1483167" y="1395927"/>
                    </a:cubicBezTo>
                    <a:lnTo>
                      <a:pt x="1485283" y="1447933"/>
                    </a:lnTo>
                    <a:lnTo>
                      <a:pt x="1511945" y="1439760"/>
                    </a:lnTo>
                    <a:lnTo>
                      <a:pt x="1504510" y="1499598"/>
                    </a:lnTo>
                    <a:lnTo>
                      <a:pt x="1530489" y="1502643"/>
                    </a:lnTo>
                    <a:cubicBezTo>
                      <a:pt x="1526224" y="1528170"/>
                      <a:pt x="1518977" y="1551122"/>
                      <a:pt x="1509523" y="1570768"/>
                    </a:cubicBezTo>
                    <a:lnTo>
                      <a:pt x="1496645" y="1588951"/>
                    </a:lnTo>
                    <a:lnTo>
                      <a:pt x="1493250" y="1616280"/>
                    </a:lnTo>
                    <a:lnTo>
                      <a:pt x="1519228" y="1619324"/>
                    </a:lnTo>
                    <a:cubicBezTo>
                      <a:pt x="1506432" y="1695907"/>
                      <a:pt x="1466800" y="1749303"/>
                      <a:pt x="1421276" y="1759824"/>
                    </a:cubicBezTo>
                    <a:lnTo>
                      <a:pt x="1391440" y="1756950"/>
                    </a:lnTo>
                    <a:lnTo>
                      <a:pt x="1387913" y="1768411"/>
                    </a:lnTo>
                    <a:cubicBezTo>
                      <a:pt x="1359553" y="1827348"/>
                      <a:pt x="1311339" y="1856536"/>
                      <a:pt x="1264212" y="1836287"/>
                    </a:cubicBezTo>
                    <a:lnTo>
                      <a:pt x="1258230" y="1832636"/>
                    </a:lnTo>
                    <a:lnTo>
                      <a:pt x="1255119" y="1833441"/>
                    </a:lnTo>
                    <a:lnTo>
                      <a:pt x="1218140" y="1826480"/>
                    </a:lnTo>
                    <a:lnTo>
                      <a:pt x="1175803" y="1850312"/>
                    </a:lnTo>
                    <a:cubicBezTo>
                      <a:pt x="1160628" y="1853819"/>
                      <a:pt x="1144799" y="1852562"/>
                      <a:pt x="1129090" y="1845812"/>
                    </a:cubicBezTo>
                    <a:lnTo>
                      <a:pt x="1123108" y="1842161"/>
                    </a:lnTo>
                    <a:lnTo>
                      <a:pt x="1119996" y="1842966"/>
                    </a:lnTo>
                    <a:cubicBezTo>
                      <a:pt x="1106315" y="1844225"/>
                      <a:pt x="1092838" y="1841558"/>
                      <a:pt x="1080084" y="1835453"/>
                    </a:cubicBezTo>
                    <a:lnTo>
                      <a:pt x="1065886" y="1824218"/>
                    </a:lnTo>
                    <a:lnTo>
                      <a:pt x="1040681" y="1838406"/>
                    </a:lnTo>
                    <a:cubicBezTo>
                      <a:pt x="1025506" y="1841913"/>
                      <a:pt x="1009676" y="1840656"/>
                      <a:pt x="993968" y="1833906"/>
                    </a:cubicBezTo>
                    <a:lnTo>
                      <a:pt x="987985" y="1830256"/>
                    </a:lnTo>
                    <a:lnTo>
                      <a:pt x="984875" y="1831060"/>
                    </a:lnTo>
                    <a:cubicBezTo>
                      <a:pt x="957511" y="1833578"/>
                      <a:pt x="930966" y="1820391"/>
                      <a:pt x="909395" y="1795406"/>
                    </a:cubicBezTo>
                    <a:lnTo>
                      <a:pt x="897533" y="1776058"/>
                    </a:lnTo>
                    <a:lnTo>
                      <a:pt x="884158" y="1773541"/>
                    </a:lnTo>
                    <a:cubicBezTo>
                      <a:pt x="865029" y="1764383"/>
                      <a:pt x="847528" y="1747490"/>
                      <a:pt x="833410" y="1724510"/>
                    </a:cubicBezTo>
                    <a:lnTo>
                      <a:pt x="824313" y="1705334"/>
                    </a:lnTo>
                    <a:lnTo>
                      <a:pt x="758996" y="1712471"/>
                    </a:lnTo>
                    <a:lnTo>
                      <a:pt x="705562" y="1706632"/>
                    </a:lnTo>
                    <a:lnTo>
                      <a:pt x="697079" y="1724512"/>
                    </a:lnTo>
                    <a:cubicBezTo>
                      <a:pt x="682961" y="1747492"/>
                      <a:pt x="665461" y="1764385"/>
                      <a:pt x="646332" y="1773543"/>
                    </a:cubicBezTo>
                    <a:lnTo>
                      <a:pt x="632956" y="1776060"/>
                    </a:lnTo>
                    <a:lnTo>
                      <a:pt x="621094" y="1795408"/>
                    </a:lnTo>
                    <a:cubicBezTo>
                      <a:pt x="599523" y="1820393"/>
                      <a:pt x="572978" y="1833580"/>
                      <a:pt x="545615" y="1831062"/>
                    </a:cubicBezTo>
                    <a:lnTo>
                      <a:pt x="542504" y="1830258"/>
                    </a:lnTo>
                    <a:lnTo>
                      <a:pt x="536522" y="1833908"/>
                    </a:lnTo>
                    <a:cubicBezTo>
                      <a:pt x="520813" y="1840658"/>
                      <a:pt x="504983" y="1841915"/>
                      <a:pt x="489808" y="1838408"/>
                    </a:cubicBezTo>
                    <a:lnTo>
                      <a:pt x="464603" y="1824220"/>
                    </a:lnTo>
                    <a:lnTo>
                      <a:pt x="450405" y="1835455"/>
                    </a:lnTo>
                    <a:cubicBezTo>
                      <a:pt x="437651" y="1841560"/>
                      <a:pt x="424174" y="1844227"/>
                      <a:pt x="410493" y="1842968"/>
                    </a:cubicBezTo>
                    <a:lnTo>
                      <a:pt x="407381" y="1842163"/>
                    </a:lnTo>
                    <a:lnTo>
                      <a:pt x="401400" y="1845814"/>
                    </a:lnTo>
                    <a:cubicBezTo>
                      <a:pt x="385691" y="1852564"/>
                      <a:pt x="369861" y="1853821"/>
                      <a:pt x="354686" y="1850314"/>
                    </a:cubicBezTo>
                    <a:lnTo>
                      <a:pt x="312349" y="1826482"/>
                    </a:lnTo>
                    <a:lnTo>
                      <a:pt x="275370" y="1833443"/>
                    </a:lnTo>
                    <a:lnTo>
                      <a:pt x="272259" y="1832638"/>
                    </a:lnTo>
                    <a:lnTo>
                      <a:pt x="266278" y="1836289"/>
                    </a:lnTo>
                    <a:cubicBezTo>
                      <a:pt x="219151" y="1856538"/>
                      <a:pt x="170936" y="1827350"/>
                      <a:pt x="142576" y="1768413"/>
                    </a:cubicBezTo>
                    <a:lnTo>
                      <a:pt x="139049" y="1756952"/>
                    </a:lnTo>
                    <a:lnTo>
                      <a:pt x="109214" y="1759826"/>
                    </a:lnTo>
                    <a:cubicBezTo>
                      <a:pt x="63690" y="1749305"/>
                      <a:pt x="24058" y="1695909"/>
                      <a:pt x="11261" y="1619326"/>
                    </a:cubicBezTo>
                    <a:lnTo>
                      <a:pt x="37239" y="1616282"/>
                    </a:lnTo>
                    <a:lnTo>
                      <a:pt x="33844" y="1588953"/>
                    </a:lnTo>
                    <a:lnTo>
                      <a:pt x="20966" y="1570770"/>
                    </a:lnTo>
                    <a:cubicBezTo>
                      <a:pt x="11512" y="1551124"/>
                      <a:pt x="4265" y="1528172"/>
                      <a:pt x="0" y="1502645"/>
                    </a:cubicBezTo>
                    <a:lnTo>
                      <a:pt x="25979" y="1499600"/>
                    </a:lnTo>
                    <a:lnTo>
                      <a:pt x="18544" y="1439762"/>
                    </a:lnTo>
                    <a:lnTo>
                      <a:pt x="45206" y="1447935"/>
                    </a:lnTo>
                    <a:lnTo>
                      <a:pt x="47322" y="1395929"/>
                    </a:lnTo>
                    <a:cubicBezTo>
                      <a:pt x="64701" y="1411652"/>
                      <a:pt x="82623" y="1425546"/>
                      <a:pt x="100979" y="1437563"/>
                    </a:cubicBezTo>
                    <a:lnTo>
                      <a:pt x="101711" y="1437957"/>
                    </a:lnTo>
                    <a:lnTo>
                      <a:pt x="99500" y="1433252"/>
                    </a:lnTo>
                    <a:cubicBezTo>
                      <a:pt x="90046" y="1403649"/>
                      <a:pt x="82799" y="1369067"/>
                      <a:pt x="78534" y="1330602"/>
                    </a:cubicBezTo>
                    <a:lnTo>
                      <a:pt x="104512" y="1326013"/>
                    </a:lnTo>
                    <a:lnTo>
                      <a:pt x="97078" y="1235849"/>
                    </a:lnTo>
                    <a:lnTo>
                      <a:pt x="123740" y="1248163"/>
                    </a:lnTo>
                    <a:lnTo>
                      <a:pt x="125856" y="1169801"/>
                    </a:lnTo>
                    <a:cubicBezTo>
                      <a:pt x="143234" y="1193494"/>
                      <a:pt x="161157" y="1214429"/>
                      <a:pt x="179513" y="1232535"/>
                    </a:cubicBezTo>
                    <a:lnTo>
                      <a:pt x="197299" y="1247000"/>
                    </a:lnTo>
                    <a:lnTo>
                      <a:pt x="178858" y="1207767"/>
                    </a:lnTo>
                    <a:cubicBezTo>
                      <a:pt x="169405" y="1178165"/>
                      <a:pt x="162158" y="1143582"/>
                      <a:pt x="157892" y="1105117"/>
                    </a:cubicBezTo>
                    <a:lnTo>
                      <a:pt x="183871" y="1100529"/>
                    </a:lnTo>
                    <a:lnTo>
                      <a:pt x="176437" y="1010365"/>
                    </a:lnTo>
                    <a:lnTo>
                      <a:pt x="203099" y="1022678"/>
                    </a:lnTo>
                    <a:lnTo>
                      <a:pt x="205214" y="944316"/>
                    </a:lnTo>
                    <a:cubicBezTo>
                      <a:pt x="222593" y="968009"/>
                      <a:pt x="240516" y="988945"/>
                      <a:pt x="258871" y="1007050"/>
                    </a:cubicBezTo>
                    <a:lnTo>
                      <a:pt x="265397" y="1012356"/>
                    </a:lnTo>
                    <a:lnTo>
                      <a:pt x="246536" y="920013"/>
                    </a:lnTo>
                    <a:lnTo>
                      <a:pt x="270021" y="915866"/>
                    </a:lnTo>
                    <a:lnTo>
                      <a:pt x="263300" y="834360"/>
                    </a:lnTo>
                    <a:lnTo>
                      <a:pt x="287401" y="845491"/>
                    </a:lnTo>
                    <a:lnTo>
                      <a:pt x="289314" y="774654"/>
                    </a:lnTo>
                    <a:cubicBezTo>
                      <a:pt x="305023" y="796071"/>
                      <a:pt x="321227" y="814997"/>
                      <a:pt x="337820" y="831363"/>
                    </a:cubicBezTo>
                    <a:lnTo>
                      <a:pt x="368528" y="856339"/>
                    </a:lnTo>
                    <a:lnTo>
                      <a:pt x="360518" y="839300"/>
                    </a:lnTo>
                    <a:cubicBezTo>
                      <a:pt x="352453" y="814042"/>
                      <a:pt x="346269" y="784535"/>
                      <a:pt x="342629" y="751715"/>
                    </a:cubicBezTo>
                    <a:lnTo>
                      <a:pt x="364796" y="747800"/>
                    </a:lnTo>
                    <a:lnTo>
                      <a:pt x="358452" y="670870"/>
                    </a:lnTo>
                    <a:lnTo>
                      <a:pt x="381200" y="681376"/>
                    </a:lnTo>
                    <a:lnTo>
                      <a:pt x="383007" y="614514"/>
                    </a:lnTo>
                    <a:cubicBezTo>
                      <a:pt x="397834" y="634730"/>
                      <a:pt x="413127" y="652594"/>
                      <a:pt x="428789" y="668041"/>
                    </a:cubicBezTo>
                    <a:lnTo>
                      <a:pt x="441077" y="678035"/>
                    </a:lnTo>
                    <a:lnTo>
                      <a:pt x="437076" y="669524"/>
                    </a:lnTo>
                    <a:cubicBezTo>
                      <a:pt x="429955" y="647224"/>
                      <a:pt x="424495" y="621170"/>
                      <a:pt x="421282" y="592192"/>
                    </a:cubicBezTo>
                    <a:lnTo>
                      <a:pt x="440854" y="588736"/>
                    </a:lnTo>
                    <a:lnTo>
                      <a:pt x="435252" y="520811"/>
                    </a:lnTo>
                    <a:lnTo>
                      <a:pt x="455339" y="530087"/>
                    </a:lnTo>
                    <a:lnTo>
                      <a:pt x="456932" y="471053"/>
                    </a:lnTo>
                    <a:cubicBezTo>
                      <a:pt x="470024" y="488902"/>
                      <a:pt x="483527" y="504674"/>
                      <a:pt x="497356" y="518314"/>
                    </a:cubicBezTo>
                    <a:lnTo>
                      <a:pt x="506485" y="525739"/>
                    </a:lnTo>
                    <a:lnTo>
                      <a:pt x="502876" y="518062"/>
                    </a:lnTo>
                    <a:cubicBezTo>
                      <a:pt x="496646" y="498550"/>
                      <a:pt x="491869" y="475754"/>
                      <a:pt x="489057" y="450400"/>
                    </a:cubicBezTo>
                    <a:lnTo>
                      <a:pt x="506181" y="447376"/>
                    </a:lnTo>
                    <a:lnTo>
                      <a:pt x="501281" y="387944"/>
                    </a:lnTo>
                    <a:lnTo>
                      <a:pt x="518855" y="396060"/>
                    </a:lnTo>
                    <a:lnTo>
                      <a:pt x="520249" y="344406"/>
                    </a:lnTo>
                    <a:cubicBezTo>
                      <a:pt x="531705" y="360024"/>
                      <a:pt x="543519" y="373824"/>
                      <a:pt x="555619" y="385758"/>
                    </a:cubicBezTo>
                    <a:lnTo>
                      <a:pt x="558198" y="387856"/>
                    </a:lnTo>
                    <a:lnTo>
                      <a:pt x="552298" y="377095"/>
                    </a:lnTo>
                    <a:cubicBezTo>
                      <a:pt x="546807" y="362357"/>
                      <a:pt x="542599" y="345138"/>
                      <a:pt x="540121" y="325986"/>
                    </a:cubicBezTo>
                    <a:lnTo>
                      <a:pt x="555209" y="323702"/>
                    </a:lnTo>
                    <a:lnTo>
                      <a:pt x="550892" y="278809"/>
                    </a:lnTo>
                    <a:lnTo>
                      <a:pt x="566375" y="284940"/>
                    </a:lnTo>
                    <a:lnTo>
                      <a:pt x="567605" y="245923"/>
                    </a:lnTo>
                    <a:lnTo>
                      <a:pt x="594678" y="273058"/>
                    </a:lnTo>
                    <a:lnTo>
                      <a:pt x="585162" y="233117"/>
                    </a:lnTo>
                    <a:lnTo>
                      <a:pt x="600250" y="230833"/>
                    </a:lnTo>
                    <a:lnTo>
                      <a:pt x="595933" y="185940"/>
                    </a:lnTo>
                    <a:lnTo>
                      <a:pt x="611416" y="192071"/>
                    </a:lnTo>
                    <a:lnTo>
                      <a:pt x="612646" y="153054"/>
                    </a:lnTo>
                    <a:cubicBezTo>
                      <a:pt x="622739" y="164851"/>
                      <a:pt x="633149" y="175275"/>
                      <a:pt x="643809" y="184289"/>
                    </a:cubicBezTo>
                    <a:lnTo>
                      <a:pt x="654925" y="192039"/>
                    </a:lnTo>
                    <a:lnTo>
                      <a:pt x="654290" y="187395"/>
                    </a:lnTo>
                    <a:lnTo>
                      <a:pt x="635349" y="158027"/>
                    </a:lnTo>
                    <a:lnTo>
                      <a:pt x="651726" y="155608"/>
                    </a:lnTo>
                    <a:lnTo>
                      <a:pt x="635208" y="120695"/>
                    </a:lnTo>
                    <a:lnTo>
                      <a:pt x="667498" y="129833"/>
                    </a:lnTo>
                    <a:lnTo>
                      <a:pt x="667503" y="126359"/>
                    </a:lnTo>
                    <a:lnTo>
                      <a:pt x="679555" y="132695"/>
                    </a:lnTo>
                    <a:lnTo>
                      <a:pt x="682063" y="132923"/>
                    </a:lnTo>
                    <a:lnTo>
                      <a:pt x="661495" y="83344"/>
                    </a:lnTo>
                    <a:lnTo>
                      <a:pt x="705340" y="83337"/>
                    </a:lnTo>
                    <a:cubicBezTo>
                      <a:pt x="705342" y="63002"/>
                      <a:pt x="705343" y="42667"/>
                      <a:pt x="705345" y="22332"/>
                    </a:cubicBezTo>
                    <a:lnTo>
                      <a:pt x="743318" y="52829"/>
                    </a:lnTo>
                    <a:close/>
                  </a:path>
                </a:pathLst>
              </a:custGeom>
              <a:pattFill prst="lgConfetti">
                <a:fgClr>
                  <a:srgbClr val="008000"/>
                </a:fgClr>
                <a:bgClr>
                  <a:srgbClr val="00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B213F1ED-35B2-4571-9BDF-08E896373D3B}"/>
                  </a:ext>
                </a:extLst>
              </p:cNvPr>
              <p:cNvSpPr/>
              <p:nvPr/>
            </p:nvSpPr>
            <p:spPr>
              <a:xfrm>
                <a:off x="1729522" y="5269955"/>
                <a:ext cx="991453" cy="127698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58676BC2-7D50-4ACF-8F82-353ABD853A6E}"/>
                  </a:ext>
                </a:extLst>
              </p:cNvPr>
              <p:cNvSpPr/>
              <p:nvPr/>
            </p:nvSpPr>
            <p:spPr>
              <a:xfrm>
                <a:off x="2102959" y="5055850"/>
                <a:ext cx="863510" cy="111220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D1AB7F5B-7D07-42DA-B29C-14DB14D83F01}"/>
                  </a:ext>
                </a:extLst>
              </p:cNvPr>
              <p:cNvSpPr/>
              <p:nvPr/>
            </p:nvSpPr>
            <p:spPr>
              <a:xfrm>
                <a:off x="1941490" y="4799431"/>
                <a:ext cx="614385" cy="79133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38F3A046-11D5-4ABB-A9E3-A796165DE470}"/>
                  </a:ext>
                </a:extLst>
              </p:cNvPr>
              <p:cNvSpPr/>
              <p:nvPr/>
            </p:nvSpPr>
            <p:spPr>
              <a:xfrm>
                <a:off x="2307178" y="4521501"/>
                <a:ext cx="455072" cy="58613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54E71ADD-AD18-4352-8B48-4034E83D4A9B}"/>
                  </a:ext>
                </a:extLst>
              </p:cNvPr>
              <p:cNvSpPr/>
              <p:nvPr/>
            </p:nvSpPr>
            <p:spPr>
              <a:xfrm>
                <a:off x="2154778" y="4251627"/>
                <a:ext cx="392533" cy="50558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0E939E8D-4ADE-46CD-8904-BC3E51CA2590}"/>
                  </a:ext>
                </a:extLst>
              </p:cNvPr>
              <p:cNvSpPr/>
              <p:nvPr/>
            </p:nvSpPr>
            <p:spPr>
              <a:xfrm>
                <a:off x="1798002" y="5439227"/>
                <a:ext cx="1207632" cy="196139"/>
              </a:xfrm>
              <a:custGeom>
                <a:avLst/>
                <a:gdLst>
                  <a:gd name="connsiteX0" fmla="*/ 672565 w 1207632"/>
                  <a:gd name="connsiteY0" fmla="*/ 0 h 196139"/>
                  <a:gd name="connsiteX1" fmla="*/ 683153 w 1207632"/>
                  <a:gd name="connsiteY1" fmla="*/ 20198 h 196139"/>
                  <a:gd name="connsiteX2" fmla="*/ 742218 w 1207632"/>
                  <a:gd name="connsiteY2" fmla="*/ 71842 h 196139"/>
                  <a:gd name="connsiteX3" fmla="*/ 757785 w 1207632"/>
                  <a:gd name="connsiteY3" fmla="*/ 74493 h 196139"/>
                  <a:gd name="connsiteX4" fmla="*/ 771591 w 1207632"/>
                  <a:gd name="connsiteY4" fmla="*/ 94872 h 196139"/>
                  <a:gd name="connsiteX5" fmla="*/ 859441 w 1207632"/>
                  <a:gd name="connsiteY5" fmla="*/ 132426 h 196139"/>
                  <a:gd name="connsiteX6" fmla="*/ 863061 w 1207632"/>
                  <a:gd name="connsiteY6" fmla="*/ 131579 h 196139"/>
                  <a:gd name="connsiteX7" fmla="*/ 870024 w 1207632"/>
                  <a:gd name="connsiteY7" fmla="*/ 135424 h 196139"/>
                  <a:gd name="connsiteX8" fmla="*/ 924393 w 1207632"/>
                  <a:gd name="connsiteY8" fmla="*/ 140163 h 196139"/>
                  <a:gd name="connsiteX9" fmla="*/ 953728 w 1207632"/>
                  <a:gd name="connsiteY9" fmla="*/ 125219 h 196139"/>
                  <a:gd name="connsiteX10" fmla="*/ 970253 w 1207632"/>
                  <a:gd name="connsiteY10" fmla="*/ 137053 h 196139"/>
                  <a:gd name="connsiteX11" fmla="*/ 1016706 w 1207632"/>
                  <a:gd name="connsiteY11" fmla="*/ 144966 h 196139"/>
                  <a:gd name="connsiteX12" fmla="*/ 1020328 w 1207632"/>
                  <a:gd name="connsiteY12" fmla="*/ 144118 h 196139"/>
                  <a:gd name="connsiteX13" fmla="*/ 1027291 w 1207632"/>
                  <a:gd name="connsiteY13" fmla="*/ 147964 h 196139"/>
                  <a:gd name="connsiteX14" fmla="*/ 1081659 w 1207632"/>
                  <a:gd name="connsiteY14" fmla="*/ 152704 h 196139"/>
                  <a:gd name="connsiteX15" fmla="*/ 1130935 w 1207632"/>
                  <a:gd name="connsiteY15" fmla="*/ 127602 h 196139"/>
                  <a:gd name="connsiteX16" fmla="*/ 1173974 w 1207632"/>
                  <a:gd name="connsiteY16" fmla="*/ 134934 h 196139"/>
                  <a:gd name="connsiteX17" fmla="*/ 1177595 w 1207632"/>
                  <a:gd name="connsiteY17" fmla="*/ 134086 h 196139"/>
                  <a:gd name="connsiteX18" fmla="*/ 1184557 w 1207632"/>
                  <a:gd name="connsiteY18" fmla="*/ 137931 h 196139"/>
                  <a:gd name="connsiteX19" fmla="*/ 1207632 w 1207632"/>
                  <a:gd name="connsiteY19" fmla="*/ 141622 h 196139"/>
                  <a:gd name="connsiteX20" fmla="*/ 1201819 w 1207632"/>
                  <a:gd name="connsiteY20" fmla="*/ 150652 h 196139"/>
                  <a:gd name="connsiteX21" fmla="*/ 1102783 w 1207632"/>
                  <a:gd name="connsiteY21" fmla="*/ 180211 h 196139"/>
                  <a:gd name="connsiteX22" fmla="*/ 1096801 w 1207632"/>
                  <a:gd name="connsiteY22" fmla="*/ 176560 h 196139"/>
                  <a:gd name="connsiteX23" fmla="*/ 1093690 w 1207632"/>
                  <a:gd name="connsiteY23" fmla="*/ 177365 h 196139"/>
                  <a:gd name="connsiteX24" fmla="*/ 1056711 w 1207632"/>
                  <a:gd name="connsiteY24" fmla="*/ 170404 h 196139"/>
                  <a:gd name="connsiteX25" fmla="*/ 1014374 w 1207632"/>
                  <a:gd name="connsiteY25" fmla="*/ 194236 h 196139"/>
                  <a:gd name="connsiteX26" fmla="*/ 967661 w 1207632"/>
                  <a:gd name="connsiteY26" fmla="*/ 189736 h 196139"/>
                  <a:gd name="connsiteX27" fmla="*/ 961679 w 1207632"/>
                  <a:gd name="connsiteY27" fmla="*/ 186085 h 196139"/>
                  <a:gd name="connsiteX28" fmla="*/ 958567 w 1207632"/>
                  <a:gd name="connsiteY28" fmla="*/ 186890 h 196139"/>
                  <a:gd name="connsiteX29" fmla="*/ 918655 w 1207632"/>
                  <a:gd name="connsiteY29" fmla="*/ 179377 h 196139"/>
                  <a:gd name="connsiteX30" fmla="*/ 904457 w 1207632"/>
                  <a:gd name="connsiteY30" fmla="*/ 168142 h 196139"/>
                  <a:gd name="connsiteX31" fmla="*/ 879252 w 1207632"/>
                  <a:gd name="connsiteY31" fmla="*/ 182330 h 196139"/>
                  <a:gd name="connsiteX32" fmla="*/ 832539 w 1207632"/>
                  <a:gd name="connsiteY32" fmla="*/ 177830 h 196139"/>
                  <a:gd name="connsiteX33" fmla="*/ 826556 w 1207632"/>
                  <a:gd name="connsiteY33" fmla="*/ 174180 h 196139"/>
                  <a:gd name="connsiteX34" fmla="*/ 823446 w 1207632"/>
                  <a:gd name="connsiteY34" fmla="*/ 174984 h 196139"/>
                  <a:gd name="connsiteX35" fmla="*/ 747966 w 1207632"/>
                  <a:gd name="connsiteY35" fmla="*/ 139330 h 196139"/>
                  <a:gd name="connsiteX36" fmla="*/ 736104 w 1207632"/>
                  <a:gd name="connsiteY36" fmla="*/ 119982 h 196139"/>
                  <a:gd name="connsiteX37" fmla="*/ 722729 w 1207632"/>
                  <a:gd name="connsiteY37" fmla="*/ 117465 h 196139"/>
                  <a:gd name="connsiteX38" fmla="*/ 671981 w 1207632"/>
                  <a:gd name="connsiteY38" fmla="*/ 68434 h 196139"/>
                  <a:gd name="connsiteX39" fmla="*/ 662884 w 1207632"/>
                  <a:gd name="connsiteY39" fmla="*/ 49258 h 196139"/>
                  <a:gd name="connsiteX40" fmla="*/ 597567 w 1207632"/>
                  <a:gd name="connsiteY40" fmla="*/ 56395 h 196139"/>
                  <a:gd name="connsiteX41" fmla="*/ 544133 w 1207632"/>
                  <a:gd name="connsiteY41" fmla="*/ 50556 h 196139"/>
                  <a:gd name="connsiteX42" fmla="*/ 535650 w 1207632"/>
                  <a:gd name="connsiteY42" fmla="*/ 68436 h 196139"/>
                  <a:gd name="connsiteX43" fmla="*/ 484903 w 1207632"/>
                  <a:gd name="connsiteY43" fmla="*/ 117467 h 196139"/>
                  <a:gd name="connsiteX44" fmla="*/ 471527 w 1207632"/>
                  <a:gd name="connsiteY44" fmla="*/ 119984 h 196139"/>
                  <a:gd name="connsiteX45" fmla="*/ 459665 w 1207632"/>
                  <a:gd name="connsiteY45" fmla="*/ 139332 h 196139"/>
                  <a:gd name="connsiteX46" fmla="*/ 384186 w 1207632"/>
                  <a:gd name="connsiteY46" fmla="*/ 174986 h 196139"/>
                  <a:gd name="connsiteX47" fmla="*/ 381075 w 1207632"/>
                  <a:gd name="connsiteY47" fmla="*/ 174182 h 196139"/>
                  <a:gd name="connsiteX48" fmla="*/ 375093 w 1207632"/>
                  <a:gd name="connsiteY48" fmla="*/ 177832 h 196139"/>
                  <a:gd name="connsiteX49" fmla="*/ 328379 w 1207632"/>
                  <a:gd name="connsiteY49" fmla="*/ 182332 h 196139"/>
                  <a:gd name="connsiteX50" fmla="*/ 303174 w 1207632"/>
                  <a:gd name="connsiteY50" fmla="*/ 168144 h 196139"/>
                  <a:gd name="connsiteX51" fmla="*/ 288976 w 1207632"/>
                  <a:gd name="connsiteY51" fmla="*/ 179379 h 196139"/>
                  <a:gd name="connsiteX52" fmla="*/ 249064 w 1207632"/>
                  <a:gd name="connsiteY52" fmla="*/ 186892 h 196139"/>
                  <a:gd name="connsiteX53" fmla="*/ 245952 w 1207632"/>
                  <a:gd name="connsiteY53" fmla="*/ 186087 h 196139"/>
                  <a:gd name="connsiteX54" fmla="*/ 239971 w 1207632"/>
                  <a:gd name="connsiteY54" fmla="*/ 189738 h 196139"/>
                  <a:gd name="connsiteX55" fmla="*/ 193257 w 1207632"/>
                  <a:gd name="connsiteY55" fmla="*/ 194238 h 196139"/>
                  <a:gd name="connsiteX56" fmla="*/ 150920 w 1207632"/>
                  <a:gd name="connsiteY56" fmla="*/ 170406 h 196139"/>
                  <a:gd name="connsiteX57" fmla="*/ 113941 w 1207632"/>
                  <a:gd name="connsiteY57" fmla="*/ 177367 h 196139"/>
                  <a:gd name="connsiteX58" fmla="*/ 110830 w 1207632"/>
                  <a:gd name="connsiteY58" fmla="*/ 176562 h 196139"/>
                  <a:gd name="connsiteX59" fmla="*/ 104849 w 1207632"/>
                  <a:gd name="connsiteY59" fmla="*/ 180213 h 196139"/>
                  <a:gd name="connsiteX60" fmla="*/ 5813 w 1207632"/>
                  <a:gd name="connsiteY60" fmla="*/ 150654 h 196139"/>
                  <a:gd name="connsiteX61" fmla="*/ 0 w 1207632"/>
                  <a:gd name="connsiteY61" fmla="*/ 141625 h 196139"/>
                  <a:gd name="connsiteX62" fmla="*/ 23076 w 1207632"/>
                  <a:gd name="connsiteY62" fmla="*/ 137934 h 196139"/>
                  <a:gd name="connsiteX63" fmla="*/ 30037 w 1207632"/>
                  <a:gd name="connsiteY63" fmla="*/ 134088 h 196139"/>
                  <a:gd name="connsiteX64" fmla="*/ 33658 w 1207632"/>
                  <a:gd name="connsiteY64" fmla="*/ 134936 h 196139"/>
                  <a:gd name="connsiteX65" fmla="*/ 76698 w 1207632"/>
                  <a:gd name="connsiteY65" fmla="*/ 127604 h 196139"/>
                  <a:gd name="connsiteX66" fmla="*/ 125973 w 1207632"/>
                  <a:gd name="connsiteY66" fmla="*/ 152706 h 196139"/>
                  <a:gd name="connsiteX67" fmla="*/ 180343 w 1207632"/>
                  <a:gd name="connsiteY67" fmla="*/ 147966 h 196139"/>
                  <a:gd name="connsiteX68" fmla="*/ 187304 w 1207632"/>
                  <a:gd name="connsiteY68" fmla="*/ 144121 h 196139"/>
                  <a:gd name="connsiteX69" fmla="*/ 190926 w 1207632"/>
                  <a:gd name="connsiteY69" fmla="*/ 144968 h 196139"/>
                  <a:gd name="connsiteX70" fmla="*/ 237379 w 1207632"/>
                  <a:gd name="connsiteY70" fmla="*/ 137055 h 196139"/>
                  <a:gd name="connsiteX71" fmla="*/ 253904 w 1207632"/>
                  <a:gd name="connsiteY71" fmla="*/ 125221 h 196139"/>
                  <a:gd name="connsiteX72" fmla="*/ 283240 w 1207632"/>
                  <a:gd name="connsiteY72" fmla="*/ 140165 h 196139"/>
                  <a:gd name="connsiteX73" fmla="*/ 337609 w 1207632"/>
                  <a:gd name="connsiteY73" fmla="*/ 135426 h 196139"/>
                  <a:gd name="connsiteX74" fmla="*/ 344572 w 1207632"/>
                  <a:gd name="connsiteY74" fmla="*/ 131581 h 196139"/>
                  <a:gd name="connsiteX75" fmla="*/ 348193 w 1207632"/>
                  <a:gd name="connsiteY75" fmla="*/ 132428 h 196139"/>
                  <a:gd name="connsiteX76" fmla="*/ 436041 w 1207632"/>
                  <a:gd name="connsiteY76" fmla="*/ 94874 h 196139"/>
                  <a:gd name="connsiteX77" fmla="*/ 449847 w 1207632"/>
                  <a:gd name="connsiteY77" fmla="*/ 74495 h 196139"/>
                  <a:gd name="connsiteX78" fmla="*/ 465416 w 1207632"/>
                  <a:gd name="connsiteY78" fmla="*/ 71844 h 196139"/>
                  <a:gd name="connsiteX79" fmla="*/ 524479 w 1207632"/>
                  <a:gd name="connsiteY79" fmla="*/ 20200 h 196139"/>
                  <a:gd name="connsiteX80" fmla="*/ 534353 w 1207632"/>
                  <a:gd name="connsiteY80" fmla="*/ 1367 h 196139"/>
                  <a:gd name="connsiteX81" fmla="*/ 596544 w 1207632"/>
                  <a:gd name="connsiteY81" fmla="*/ 7517 h 196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1207632" h="196139">
                    <a:moveTo>
                      <a:pt x="672565" y="0"/>
                    </a:moveTo>
                    <a:lnTo>
                      <a:pt x="683153" y="20198"/>
                    </a:lnTo>
                    <a:cubicBezTo>
                      <a:pt x="699585" y="44403"/>
                      <a:pt x="719954" y="62196"/>
                      <a:pt x="742218" y="71842"/>
                    </a:cubicBezTo>
                    <a:lnTo>
                      <a:pt x="757785" y="74493"/>
                    </a:lnTo>
                    <a:lnTo>
                      <a:pt x="771591" y="94872"/>
                    </a:lnTo>
                    <a:cubicBezTo>
                      <a:pt x="796697" y="121188"/>
                      <a:pt x="827592" y="135078"/>
                      <a:pt x="859441" y="132426"/>
                    </a:cubicBezTo>
                    <a:lnTo>
                      <a:pt x="863061" y="131579"/>
                    </a:lnTo>
                    <a:lnTo>
                      <a:pt x="870024" y="135424"/>
                    </a:lnTo>
                    <a:cubicBezTo>
                      <a:pt x="888306" y="142533"/>
                      <a:pt x="906731" y="143857"/>
                      <a:pt x="924393" y="140163"/>
                    </a:cubicBezTo>
                    <a:lnTo>
                      <a:pt x="953728" y="125219"/>
                    </a:lnTo>
                    <a:lnTo>
                      <a:pt x="970253" y="137053"/>
                    </a:lnTo>
                    <a:cubicBezTo>
                      <a:pt x="985098" y="143483"/>
                      <a:pt x="1000783" y="146292"/>
                      <a:pt x="1016706" y="144966"/>
                    </a:cubicBezTo>
                    <a:lnTo>
                      <a:pt x="1020328" y="144118"/>
                    </a:lnTo>
                    <a:lnTo>
                      <a:pt x="1027291" y="147964"/>
                    </a:lnTo>
                    <a:cubicBezTo>
                      <a:pt x="1045574" y="155074"/>
                      <a:pt x="1063997" y="156398"/>
                      <a:pt x="1081659" y="152704"/>
                    </a:cubicBezTo>
                    <a:lnTo>
                      <a:pt x="1130935" y="127602"/>
                    </a:lnTo>
                    <a:lnTo>
                      <a:pt x="1173974" y="134934"/>
                    </a:lnTo>
                    <a:lnTo>
                      <a:pt x="1177595" y="134086"/>
                    </a:lnTo>
                    <a:lnTo>
                      <a:pt x="1184557" y="137931"/>
                    </a:lnTo>
                    <a:lnTo>
                      <a:pt x="1207632" y="141622"/>
                    </a:lnTo>
                    <a:lnTo>
                      <a:pt x="1201819" y="150652"/>
                    </a:lnTo>
                    <a:cubicBezTo>
                      <a:pt x="1174085" y="182776"/>
                      <a:pt x="1138129" y="195398"/>
                      <a:pt x="1102783" y="180211"/>
                    </a:cubicBezTo>
                    <a:lnTo>
                      <a:pt x="1096801" y="176560"/>
                    </a:lnTo>
                    <a:lnTo>
                      <a:pt x="1093690" y="177365"/>
                    </a:lnTo>
                    <a:lnTo>
                      <a:pt x="1056711" y="170404"/>
                    </a:lnTo>
                    <a:lnTo>
                      <a:pt x="1014374" y="194236"/>
                    </a:lnTo>
                    <a:cubicBezTo>
                      <a:pt x="999199" y="197743"/>
                      <a:pt x="983370" y="196486"/>
                      <a:pt x="967661" y="189736"/>
                    </a:cubicBezTo>
                    <a:lnTo>
                      <a:pt x="961679" y="186085"/>
                    </a:lnTo>
                    <a:lnTo>
                      <a:pt x="958567" y="186890"/>
                    </a:lnTo>
                    <a:cubicBezTo>
                      <a:pt x="944886" y="188149"/>
                      <a:pt x="931409" y="185482"/>
                      <a:pt x="918655" y="179377"/>
                    </a:cubicBezTo>
                    <a:lnTo>
                      <a:pt x="904457" y="168142"/>
                    </a:lnTo>
                    <a:lnTo>
                      <a:pt x="879252" y="182330"/>
                    </a:lnTo>
                    <a:cubicBezTo>
                      <a:pt x="864077" y="185837"/>
                      <a:pt x="848247" y="184580"/>
                      <a:pt x="832539" y="177830"/>
                    </a:cubicBezTo>
                    <a:lnTo>
                      <a:pt x="826556" y="174180"/>
                    </a:lnTo>
                    <a:lnTo>
                      <a:pt x="823446" y="174984"/>
                    </a:lnTo>
                    <a:cubicBezTo>
                      <a:pt x="796082" y="177502"/>
                      <a:pt x="769537" y="164315"/>
                      <a:pt x="747966" y="139330"/>
                    </a:cubicBezTo>
                    <a:lnTo>
                      <a:pt x="736104" y="119982"/>
                    </a:lnTo>
                    <a:lnTo>
                      <a:pt x="722729" y="117465"/>
                    </a:lnTo>
                    <a:cubicBezTo>
                      <a:pt x="703600" y="108307"/>
                      <a:pt x="686099" y="91414"/>
                      <a:pt x="671981" y="68434"/>
                    </a:cubicBezTo>
                    <a:lnTo>
                      <a:pt x="662884" y="49258"/>
                    </a:lnTo>
                    <a:lnTo>
                      <a:pt x="597567" y="56395"/>
                    </a:lnTo>
                    <a:lnTo>
                      <a:pt x="544133" y="50556"/>
                    </a:lnTo>
                    <a:lnTo>
                      <a:pt x="535650" y="68436"/>
                    </a:lnTo>
                    <a:cubicBezTo>
                      <a:pt x="521532" y="91416"/>
                      <a:pt x="504032" y="108309"/>
                      <a:pt x="484903" y="117467"/>
                    </a:cubicBezTo>
                    <a:lnTo>
                      <a:pt x="471527" y="119984"/>
                    </a:lnTo>
                    <a:lnTo>
                      <a:pt x="459665" y="139332"/>
                    </a:lnTo>
                    <a:cubicBezTo>
                      <a:pt x="438094" y="164317"/>
                      <a:pt x="411549" y="177504"/>
                      <a:pt x="384186" y="174986"/>
                    </a:cubicBezTo>
                    <a:lnTo>
                      <a:pt x="381075" y="174182"/>
                    </a:lnTo>
                    <a:lnTo>
                      <a:pt x="375093" y="177832"/>
                    </a:lnTo>
                    <a:cubicBezTo>
                      <a:pt x="359384" y="184582"/>
                      <a:pt x="343554" y="185839"/>
                      <a:pt x="328379" y="182332"/>
                    </a:cubicBezTo>
                    <a:lnTo>
                      <a:pt x="303174" y="168144"/>
                    </a:lnTo>
                    <a:lnTo>
                      <a:pt x="288976" y="179379"/>
                    </a:lnTo>
                    <a:cubicBezTo>
                      <a:pt x="276222" y="185484"/>
                      <a:pt x="262745" y="188151"/>
                      <a:pt x="249064" y="186892"/>
                    </a:cubicBezTo>
                    <a:lnTo>
                      <a:pt x="245952" y="186087"/>
                    </a:lnTo>
                    <a:lnTo>
                      <a:pt x="239971" y="189738"/>
                    </a:lnTo>
                    <a:cubicBezTo>
                      <a:pt x="224262" y="196488"/>
                      <a:pt x="208432" y="197745"/>
                      <a:pt x="193257" y="194238"/>
                    </a:cubicBezTo>
                    <a:lnTo>
                      <a:pt x="150920" y="170406"/>
                    </a:lnTo>
                    <a:lnTo>
                      <a:pt x="113941" y="177367"/>
                    </a:lnTo>
                    <a:lnTo>
                      <a:pt x="110830" y="176562"/>
                    </a:lnTo>
                    <a:lnTo>
                      <a:pt x="104849" y="180213"/>
                    </a:lnTo>
                    <a:cubicBezTo>
                      <a:pt x="69504" y="195400"/>
                      <a:pt x="33547" y="182778"/>
                      <a:pt x="5813" y="150654"/>
                    </a:cubicBezTo>
                    <a:lnTo>
                      <a:pt x="0" y="141625"/>
                    </a:lnTo>
                    <a:lnTo>
                      <a:pt x="23076" y="137934"/>
                    </a:lnTo>
                    <a:lnTo>
                      <a:pt x="30037" y="134088"/>
                    </a:lnTo>
                    <a:lnTo>
                      <a:pt x="33658" y="134936"/>
                    </a:lnTo>
                    <a:lnTo>
                      <a:pt x="76698" y="127604"/>
                    </a:lnTo>
                    <a:lnTo>
                      <a:pt x="125973" y="152706"/>
                    </a:lnTo>
                    <a:cubicBezTo>
                      <a:pt x="143635" y="156400"/>
                      <a:pt x="162059" y="155076"/>
                      <a:pt x="180343" y="147966"/>
                    </a:cubicBezTo>
                    <a:lnTo>
                      <a:pt x="187304" y="144121"/>
                    </a:lnTo>
                    <a:lnTo>
                      <a:pt x="190926" y="144968"/>
                    </a:lnTo>
                    <a:cubicBezTo>
                      <a:pt x="206849" y="146295"/>
                      <a:pt x="222535" y="143485"/>
                      <a:pt x="237379" y="137055"/>
                    </a:cubicBezTo>
                    <a:lnTo>
                      <a:pt x="253904" y="125221"/>
                    </a:lnTo>
                    <a:lnTo>
                      <a:pt x="283240" y="140165"/>
                    </a:lnTo>
                    <a:cubicBezTo>
                      <a:pt x="300902" y="143859"/>
                      <a:pt x="319326" y="142535"/>
                      <a:pt x="337609" y="135426"/>
                    </a:cubicBezTo>
                    <a:lnTo>
                      <a:pt x="344572" y="131581"/>
                    </a:lnTo>
                    <a:lnTo>
                      <a:pt x="348193" y="132428"/>
                    </a:lnTo>
                    <a:cubicBezTo>
                      <a:pt x="380040" y="135080"/>
                      <a:pt x="410935" y="121190"/>
                      <a:pt x="436041" y="94874"/>
                    </a:cubicBezTo>
                    <a:lnTo>
                      <a:pt x="449847" y="74495"/>
                    </a:lnTo>
                    <a:lnTo>
                      <a:pt x="465416" y="71844"/>
                    </a:lnTo>
                    <a:cubicBezTo>
                      <a:pt x="487680" y="62198"/>
                      <a:pt x="508048" y="44405"/>
                      <a:pt x="524479" y="20200"/>
                    </a:cubicBezTo>
                    <a:lnTo>
                      <a:pt x="534353" y="1367"/>
                    </a:lnTo>
                    <a:lnTo>
                      <a:pt x="596544" y="7517"/>
                    </a:lnTo>
                    <a:close/>
                  </a:path>
                </a:pathLst>
              </a:custGeom>
              <a:solidFill>
                <a:sysClr val="windowText" lastClr="000000">
                  <a:alpha val="7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884" name="グループ化 883">
            <a:extLst>
              <a:ext uri="{FF2B5EF4-FFF2-40B4-BE49-F238E27FC236}">
                <a16:creationId xmlns:a16="http://schemas.microsoft.com/office/drawing/2014/main" id="{2AED8354-5AD3-40E3-A840-96D1E6DE6D68}"/>
              </a:ext>
            </a:extLst>
          </p:cNvPr>
          <p:cNvGrpSpPr/>
          <p:nvPr/>
        </p:nvGrpSpPr>
        <p:grpSpPr>
          <a:xfrm>
            <a:off x="6636229" y="1128823"/>
            <a:ext cx="2558092" cy="2104856"/>
            <a:chOff x="1270943" y="822765"/>
            <a:chExt cx="3906821" cy="3214620"/>
          </a:xfrm>
        </p:grpSpPr>
        <p:grpSp>
          <p:nvGrpSpPr>
            <p:cNvPr id="885" name="グループ化 884">
              <a:extLst>
                <a:ext uri="{FF2B5EF4-FFF2-40B4-BE49-F238E27FC236}">
                  <a16:creationId xmlns:a16="http://schemas.microsoft.com/office/drawing/2014/main" id="{AE4D41EE-C757-473E-8FF7-8FEF81BE33B8}"/>
                </a:ext>
              </a:extLst>
            </p:cNvPr>
            <p:cNvGrpSpPr/>
            <p:nvPr/>
          </p:nvGrpSpPr>
          <p:grpSpPr>
            <a:xfrm>
              <a:off x="3305832" y="2573969"/>
              <a:ext cx="1871932" cy="848206"/>
              <a:chOff x="3305832" y="2573969"/>
              <a:chExt cx="1871932" cy="848206"/>
            </a:xfrm>
          </p:grpSpPr>
          <p:sp>
            <p:nvSpPr>
              <p:cNvPr id="936" name="正方形/長方形 935">
                <a:extLst>
                  <a:ext uri="{FF2B5EF4-FFF2-40B4-BE49-F238E27FC236}">
                    <a16:creationId xmlns:a16="http://schemas.microsoft.com/office/drawing/2014/main" id="{171EAC65-DC29-4820-B051-E8D7A361B3C9}"/>
                  </a:ext>
                </a:extLst>
              </p:cNvPr>
              <p:cNvSpPr/>
              <p:nvPr/>
            </p:nvSpPr>
            <p:spPr>
              <a:xfrm>
                <a:off x="4188761" y="2817532"/>
                <a:ext cx="794383" cy="315083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7" name="正方形/長方形 936">
                <a:extLst>
                  <a:ext uri="{FF2B5EF4-FFF2-40B4-BE49-F238E27FC236}">
                    <a16:creationId xmlns:a16="http://schemas.microsoft.com/office/drawing/2014/main" id="{AA3F91C0-0BD6-4063-8FC7-D5AD9E6336A3}"/>
                  </a:ext>
                </a:extLst>
              </p:cNvPr>
              <p:cNvSpPr/>
              <p:nvPr/>
            </p:nvSpPr>
            <p:spPr>
              <a:xfrm>
                <a:off x="4188761" y="3107092"/>
                <a:ext cx="794383" cy="315083"/>
              </a:xfrm>
              <a:prstGeom prst="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8" name="フリーフォーム: 図形 937">
                <a:extLst>
                  <a:ext uri="{FF2B5EF4-FFF2-40B4-BE49-F238E27FC236}">
                    <a16:creationId xmlns:a16="http://schemas.microsoft.com/office/drawing/2014/main" id="{8C9FA19E-1FA7-482B-8B31-F5B810BE8DC2}"/>
                  </a:ext>
                </a:extLst>
              </p:cNvPr>
              <p:cNvSpPr/>
              <p:nvPr/>
            </p:nvSpPr>
            <p:spPr>
              <a:xfrm flipH="1">
                <a:off x="4656121" y="2933700"/>
                <a:ext cx="94473" cy="159874"/>
              </a:xfrm>
              <a:custGeom>
                <a:avLst/>
                <a:gdLst>
                  <a:gd name="connsiteX0" fmla="*/ 45719 w 198119"/>
                  <a:gd name="connsiteY0" fmla="*/ 0 h 279133"/>
                  <a:gd name="connsiteX1" fmla="*/ 0 w 198119"/>
                  <a:gd name="connsiteY1" fmla="*/ 0 h 279133"/>
                  <a:gd name="connsiteX2" fmla="*/ 0 w 198119"/>
                  <a:gd name="connsiteY2" fmla="*/ 279133 h 279133"/>
                  <a:gd name="connsiteX3" fmla="*/ 45719 w 198119"/>
                  <a:gd name="connsiteY3" fmla="*/ 279133 h 279133"/>
                  <a:gd name="connsiteX4" fmla="*/ 121919 w 198119"/>
                  <a:gd name="connsiteY4" fmla="*/ 0 h 279133"/>
                  <a:gd name="connsiteX5" fmla="*/ 76200 w 198119"/>
                  <a:gd name="connsiteY5" fmla="*/ 0 h 279133"/>
                  <a:gd name="connsiteX6" fmla="*/ 76200 w 198119"/>
                  <a:gd name="connsiteY6" fmla="*/ 279133 h 279133"/>
                  <a:gd name="connsiteX7" fmla="*/ 121919 w 198119"/>
                  <a:gd name="connsiteY7" fmla="*/ 279133 h 279133"/>
                  <a:gd name="connsiteX8" fmla="*/ 198119 w 198119"/>
                  <a:gd name="connsiteY8" fmla="*/ 0 h 279133"/>
                  <a:gd name="connsiteX9" fmla="*/ 152400 w 198119"/>
                  <a:gd name="connsiteY9" fmla="*/ 0 h 279133"/>
                  <a:gd name="connsiteX10" fmla="*/ 152400 w 198119"/>
                  <a:gd name="connsiteY10" fmla="*/ 279133 h 279133"/>
                  <a:gd name="connsiteX11" fmla="*/ 198119 w 198119"/>
                  <a:gd name="connsiteY11" fmla="*/ 279133 h 279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8119" h="279133">
                    <a:moveTo>
                      <a:pt x="45719" y="0"/>
                    </a:moveTo>
                    <a:lnTo>
                      <a:pt x="0" y="0"/>
                    </a:lnTo>
                    <a:lnTo>
                      <a:pt x="0" y="279133"/>
                    </a:lnTo>
                    <a:lnTo>
                      <a:pt x="45719" y="279133"/>
                    </a:lnTo>
                    <a:close/>
                    <a:moveTo>
                      <a:pt x="121919" y="0"/>
                    </a:moveTo>
                    <a:lnTo>
                      <a:pt x="76200" y="0"/>
                    </a:lnTo>
                    <a:lnTo>
                      <a:pt x="76200" y="279133"/>
                    </a:lnTo>
                    <a:lnTo>
                      <a:pt x="121919" y="279133"/>
                    </a:lnTo>
                    <a:close/>
                    <a:moveTo>
                      <a:pt x="198119" y="0"/>
                    </a:moveTo>
                    <a:lnTo>
                      <a:pt x="152400" y="0"/>
                    </a:lnTo>
                    <a:lnTo>
                      <a:pt x="152400" y="279133"/>
                    </a:lnTo>
                    <a:lnTo>
                      <a:pt x="198119" y="279133"/>
                    </a:ln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9" name="フリーフォーム: 図形 938">
                <a:extLst>
                  <a:ext uri="{FF2B5EF4-FFF2-40B4-BE49-F238E27FC236}">
                    <a16:creationId xmlns:a16="http://schemas.microsoft.com/office/drawing/2014/main" id="{76F78607-1F97-476A-A44E-985809F35BBB}"/>
                  </a:ext>
                </a:extLst>
              </p:cNvPr>
              <p:cNvSpPr/>
              <p:nvPr/>
            </p:nvSpPr>
            <p:spPr>
              <a:xfrm flipH="1">
                <a:off x="4801377" y="2933700"/>
                <a:ext cx="94473" cy="159874"/>
              </a:xfrm>
              <a:custGeom>
                <a:avLst/>
                <a:gdLst>
                  <a:gd name="connsiteX0" fmla="*/ 45719 w 198119"/>
                  <a:gd name="connsiteY0" fmla="*/ 0 h 279133"/>
                  <a:gd name="connsiteX1" fmla="*/ 0 w 198119"/>
                  <a:gd name="connsiteY1" fmla="*/ 0 h 279133"/>
                  <a:gd name="connsiteX2" fmla="*/ 0 w 198119"/>
                  <a:gd name="connsiteY2" fmla="*/ 279133 h 279133"/>
                  <a:gd name="connsiteX3" fmla="*/ 45719 w 198119"/>
                  <a:gd name="connsiteY3" fmla="*/ 279133 h 279133"/>
                  <a:gd name="connsiteX4" fmla="*/ 121919 w 198119"/>
                  <a:gd name="connsiteY4" fmla="*/ 0 h 279133"/>
                  <a:gd name="connsiteX5" fmla="*/ 76200 w 198119"/>
                  <a:gd name="connsiteY5" fmla="*/ 0 h 279133"/>
                  <a:gd name="connsiteX6" fmla="*/ 76200 w 198119"/>
                  <a:gd name="connsiteY6" fmla="*/ 279133 h 279133"/>
                  <a:gd name="connsiteX7" fmla="*/ 121919 w 198119"/>
                  <a:gd name="connsiteY7" fmla="*/ 279133 h 279133"/>
                  <a:gd name="connsiteX8" fmla="*/ 198119 w 198119"/>
                  <a:gd name="connsiteY8" fmla="*/ 0 h 279133"/>
                  <a:gd name="connsiteX9" fmla="*/ 152400 w 198119"/>
                  <a:gd name="connsiteY9" fmla="*/ 0 h 279133"/>
                  <a:gd name="connsiteX10" fmla="*/ 152400 w 198119"/>
                  <a:gd name="connsiteY10" fmla="*/ 279133 h 279133"/>
                  <a:gd name="connsiteX11" fmla="*/ 198119 w 198119"/>
                  <a:gd name="connsiteY11" fmla="*/ 279133 h 279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8119" h="279133">
                    <a:moveTo>
                      <a:pt x="45719" y="0"/>
                    </a:moveTo>
                    <a:lnTo>
                      <a:pt x="0" y="0"/>
                    </a:lnTo>
                    <a:lnTo>
                      <a:pt x="0" y="279133"/>
                    </a:lnTo>
                    <a:lnTo>
                      <a:pt x="45719" y="279133"/>
                    </a:lnTo>
                    <a:close/>
                    <a:moveTo>
                      <a:pt x="121919" y="0"/>
                    </a:moveTo>
                    <a:lnTo>
                      <a:pt x="76200" y="0"/>
                    </a:lnTo>
                    <a:lnTo>
                      <a:pt x="76200" y="279133"/>
                    </a:lnTo>
                    <a:lnTo>
                      <a:pt x="121919" y="279133"/>
                    </a:lnTo>
                    <a:close/>
                    <a:moveTo>
                      <a:pt x="198119" y="0"/>
                    </a:moveTo>
                    <a:lnTo>
                      <a:pt x="152400" y="0"/>
                    </a:lnTo>
                    <a:lnTo>
                      <a:pt x="152400" y="279133"/>
                    </a:lnTo>
                    <a:lnTo>
                      <a:pt x="198119" y="279133"/>
                    </a:ln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0" name="正方形/長方形 939">
                <a:extLst>
                  <a:ext uri="{FF2B5EF4-FFF2-40B4-BE49-F238E27FC236}">
                    <a16:creationId xmlns:a16="http://schemas.microsoft.com/office/drawing/2014/main" id="{B7581C39-0CD1-4EC5-87AB-F240EA0009D9}"/>
                  </a:ext>
                </a:extLst>
              </p:cNvPr>
              <p:cNvSpPr/>
              <p:nvPr/>
            </p:nvSpPr>
            <p:spPr>
              <a:xfrm>
                <a:off x="4546599" y="2829502"/>
                <a:ext cx="523081" cy="4571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1" name="台形 940">
                <a:extLst>
                  <a:ext uri="{FF2B5EF4-FFF2-40B4-BE49-F238E27FC236}">
                    <a16:creationId xmlns:a16="http://schemas.microsoft.com/office/drawing/2014/main" id="{AB3AB2D8-0A6E-4919-916B-0AB0D23C300A}"/>
                  </a:ext>
                </a:extLst>
              </p:cNvPr>
              <p:cNvSpPr/>
              <p:nvPr/>
            </p:nvSpPr>
            <p:spPr>
              <a:xfrm>
                <a:off x="3305832" y="2573969"/>
                <a:ext cx="1871932" cy="276615"/>
              </a:xfrm>
              <a:prstGeom prst="trapezoid">
                <a:avLst>
                  <a:gd name="adj" fmla="val 242423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886" name="正方形/長方形 885">
              <a:extLst>
                <a:ext uri="{FF2B5EF4-FFF2-40B4-BE49-F238E27FC236}">
                  <a16:creationId xmlns:a16="http://schemas.microsoft.com/office/drawing/2014/main" id="{81F5B9A0-3D16-4D6A-A176-33993EE4B6C8}"/>
                </a:ext>
              </a:extLst>
            </p:cNvPr>
            <p:cNvSpPr/>
            <p:nvPr/>
          </p:nvSpPr>
          <p:spPr>
            <a:xfrm>
              <a:off x="2387600" y="2408791"/>
              <a:ext cx="2159000" cy="612115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7" name="フリーフォーム: 図形 886">
              <a:extLst>
                <a:ext uri="{FF2B5EF4-FFF2-40B4-BE49-F238E27FC236}">
                  <a16:creationId xmlns:a16="http://schemas.microsoft.com/office/drawing/2014/main" id="{EE559D0D-7402-4AEC-A2AC-E13F96D01AD2}"/>
                </a:ext>
              </a:extLst>
            </p:cNvPr>
            <p:cNvSpPr/>
            <p:nvPr/>
          </p:nvSpPr>
          <p:spPr>
            <a:xfrm>
              <a:off x="2387600" y="2654920"/>
              <a:ext cx="2159000" cy="562733"/>
            </a:xfrm>
            <a:custGeom>
              <a:avLst/>
              <a:gdLst>
                <a:gd name="connsiteX0" fmla="*/ 406400 w 2159000"/>
                <a:gd name="connsiteY0" fmla="*/ 0 h 562733"/>
                <a:gd name="connsiteX1" fmla="*/ 1752600 w 2159000"/>
                <a:gd name="connsiteY1" fmla="*/ 0 h 562733"/>
                <a:gd name="connsiteX2" fmla="*/ 1752600 w 2159000"/>
                <a:gd name="connsiteY2" fmla="*/ 355601 h 562733"/>
                <a:gd name="connsiteX3" fmla="*/ 2159000 w 2159000"/>
                <a:gd name="connsiteY3" fmla="*/ 355601 h 562733"/>
                <a:gd name="connsiteX4" fmla="*/ 2159000 w 2159000"/>
                <a:gd name="connsiteY4" fmla="*/ 562733 h 562733"/>
                <a:gd name="connsiteX5" fmla="*/ 0 w 2159000"/>
                <a:gd name="connsiteY5" fmla="*/ 562733 h 562733"/>
                <a:gd name="connsiteX6" fmla="*/ 0 w 2159000"/>
                <a:gd name="connsiteY6" fmla="*/ 355601 h 562733"/>
                <a:gd name="connsiteX7" fmla="*/ 406400 w 2159000"/>
                <a:gd name="connsiteY7" fmla="*/ 355601 h 562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59000" h="562733">
                  <a:moveTo>
                    <a:pt x="406400" y="0"/>
                  </a:moveTo>
                  <a:lnTo>
                    <a:pt x="1752600" y="0"/>
                  </a:lnTo>
                  <a:lnTo>
                    <a:pt x="1752600" y="355601"/>
                  </a:lnTo>
                  <a:lnTo>
                    <a:pt x="2159000" y="355601"/>
                  </a:lnTo>
                  <a:lnTo>
                    <a:pt x="2159000" y="562733"/>
                  </a:lnTo>
                  <a:lnTo>
                    <a:pt x="0" y="562733"/>
                  </a:lnTo>
                  <a:lnTo>
                    <a:pt x="0" y="355601"/>
                  </a:lnTo>
                  <a:lnTo>
                    <a:pt x="406400" y="355601"/>
                  </a:lnTo>
                  <a:close/>
                </a:path>
              </a:pathLst>
            </a:cu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888" name="グループ化 887">
              <a:extLst>
                <a:ext uri="{FF2B5EF4-FFF2-40B4-BE49-F238E27FC236}">
                  <a16:creationId xmlns:a16="http://schemas.microsoft.com/office/drawing/2014/main" id="{48B06521-DD89-4B41-AF5A-CC20E3BCB6F2}"/>
                </a:ext>
              </a:extLst>
            </p:cNvPr>
            <p:cNvGrpSpPr/>
            <p:nvPr/>
          </p:nvGrpSpPr>
          <p:grpSpPr>
            <a:xfrm>
              <a:off x="2442906" y="2717800"/>
              <a:ext cx="297119" cy="229472"/>
              <a:chOff x="2442906" y="2714848"/>
              <a:chExt cx="364399" cy="232424"/>
            </a:xfrm>
            <a:solidFill>
              <a:sysClr val="windowText" lastClr="000000">
                <a:lumMod val="50000"/>
                <a:lumOff val="50000"/>
              </a:sysClr>
            </a:solidFill>
          </p:grpSpPr>
          <p:sp>
            <p:nvSpPr>
              <p:cNvPr id="934" name="フリーフォーム: 図形 933">
                <a:extLst>
                  <a:ext uri="{FF2B5EF4-FFF2-40B4-BE49-F238E27FC236}">
                    <a16:creationId xmlns:a16="http://schemas.microsoft.com/office/drawing/2014/main" id="{2D7BCD58-B470-4B5D-80E4-0849CBABD5EB}"/>
                  </a:ext>
                </a:extLst>
              </p:cNvPr>
              <p:cNvSpPr/>
              <p:nvPr/>
            </p:nvSpPr>
            <p:spPr>
              <a:xfrm flipH="1">
                <a:off x="2442906" y="2714848"/>
                <a:ext cx="142149" cy="232424"/>
              </a:xfrm>
              <a:custGeom>
                <a:avLst/>
                <a:gdLst>
                  <a:gd name="connsiteX0" fmla="*/ 45719 w 198119"/>
                  <a:gd name="connsiteY0" fmla="*/ 0 h 279133"/>
                  <a:gd name="connsiteX1" fmla="*/ 0 w 198119"/>
                  <a:gd name="connsiteY1" fmla="*/ 0 h 279133"/>
                  <a:gd name="connsiteX2" fmla="*/ 0 w 198119"/>
                  <a:gd name="connsiteY2" fmla="*/ 279133 h 279133"/>
                  <a:gd name="connsiteX3" fmla="*/ 45719 w 198119"/>
                  <a:gd name="connsiteY3" fmla="*/ 279133 h 279133"/>
                  <a:gd name="connsiteX4" fmla="*/ 121919 w 198119"/>
                  <a:gd name="connsiteY4" fmla="*/ 0 h 279133"/>
                  <a:gd name="connsiteX5" fmla="*/ 76200 w 198119"/>
                  <a:gd name="connsiteY5" fmla="*/ 0 h 279133"/>
                  <a:gd name="connsiteX6" fmla="*/ 76200 w 198119"/>
                  <a:gd name="connsiteY6" fmla="*/ 279133 h 279133"/>
                  <a:gd name="connsiteX7" fmla="*/ 121919 w 198119"/>
                  <a:gd name="connsiteY7" fmla="*/ 279133 h 279133"/>
                  <a:gd name="connsiteX8" fmla="*/ 198119 w 198119"/>
                  <a:gd name="connsiteY8" fmla="*/ 0 h 279133"/>
                  <a:gd name="connsiteX9" fmla="*/ 152400 w 198119"/>
                  <a:gd name="connsiteY9" fmla="*/ 0 h 279133"/>
                  <a:gd name="connsiteX10" fmla="*/ 152400 w 198119"/>
                  <a:gd name="connsiteY10" fmla="*/ 279133 h 279133"/>
                  <a:gd name="connsiteX11" fmla="*/ 198119 w 198119"/>
                  <a:gd name="connsiteY11" fmla="*/ 279133 h 279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8119" h="279133">
                    <a:moveTo>
                      <a:pt x="45719" y="0"/>
                    </a:moveTo>
                    <a:lnTo>
                      <a:pt x="0" y="0"/>
                    </a:lnTo>
                    <a:lnTo>
                      <a:pt x="0" y="279133"/>
                    </a:lnTo>
                    <a:lnTo>
                      <a:pt x="45719" y="279133"/>
                    </a:lnTo>
                    <a:close/>
                    <a:moveTo>
                      <a:pt x="121919" y="0"/>
                    </a:moveTo>
                    <a:lnTo>
                      <a:pt x="76200" y="0"/>
                    </a:lnTo>
                    <a:lnTo>
                      <a:pt x="76200" y="279133"/>
                    </a:lnTo>
                    <a:lnTo>
                      <a:pt x="121919" y="279133"/>
                    </a:lnTo>
                    <a:close/>
                    <a:moveTo>
                      <a:pt x="198119" y="0"/>
                    </a:moveTo>
                    <a:lnTo>
                      <a:pt x="152400" y="0"/>
                    </a:lnTo>
                    <a:lnTo>
                      <a:pt x="152400" y="279133"/>
                    </a:lnTo>
                    <a:lnTo>
                      <a:pt x="198119" y="279133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5" name="フリーフォーム: 図形 934">
                <a:extLst>
                  <a:ext uri="{FF2B5EF4-FFF2-40B4-BE49-F238E27FC236}">
                    <a16:creationId xmlns:a16="http://schemas.microsoft.com/office/drawing/2014/main" id="{189C31E0-2428-4BCE-A7C8-37454DC0CDD8}"/>
                  </a:ext>
                </a:extLst>
              </p:cNvPr>
              <p:cNvSpPr/>
              <p:nvPr/>
            </p:nvSpPr>
            <p:spPr>
              <a:xfrm flipH="1">
                <a:off x="2665156" y="2714848"/>
                <a:ext cx="142149" cy="232424"/>
              </a:xfrm>
              <a:custGeom>
                <a:avLst/>
                <a:gdLst>
                  <a:gd name="connsiteX0" fmla="*/ 45719 w 198119"/>
                  <a:gd name="connsiteY0" fmla="*/ 0 h 279133"/>
                  <a:gd name="connsiteX1" fmla="*/ 0 w 198119"/>
                  <a:gd name="connsiteY1" fmla="*/ 0 h 279133"/>
                  <a:gd name="connsiteX2" fmla="*/ 0 w 198119"/>
                  <a:gd name="connsiteY2" fmla="*/ 279133 h 279133"/>
                  <a:gd name="connsiteX3" fmla="*/ 45719 w 198119"/>
                  <a:gd name="connsiteY3" fmla="*/ 279133 h 279133"/>
                  <a:gd name="connsiteX4" fmla="*/ 121919 w 198119"/>
                  <a:gd name="connsiteY4" fmla="*/ 0 h 279133"/>
                  <a:gd name="connsiteX5" fmla="*/ 76200 w 198119"/>
                  <a:gd name="connsiteY5" fmla="*/ 0 h 279133"/>
                  <a:gd name="connsiteX6" fmla="*/ 76200 w 198119"/>
                  <a:gd name="connsiteY6" fmla="*/ 279133 h 279133"/>
                  <a:gd name="connsiteX7" fmla="*/ 121919 w 198119"/>
                  <a:gd name="connsiteY7" fmla="*/ 279133 h 279133"/>
                  <a:gd name="connsiteX8" fmla="*/ 198119 w 198119"/>
                  <a:gd name="connsiteY8" fmla="*/ 0 h 279133"/>
                  <a:gd name="connsiteX9" fmla="*/ 152400 w 198119"/>
                  <a:gd name="connsiteY9" fmla="*/ 0 h 279133"/>
                  <a:gd name="connsiteX10" fmla="*/ 152400 w 198119"/>
                  <a:gd name="connsiteY10" fmla="*/ 279133 h 279133"/>
                  <a:gd name="connsiteX11" fmla="*/ 198119 w 198119"/>
                  <a:gd name="connsiteY11" fmla="*/ 279133 h 279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8119" h="279133">
                    <a:moveTo>
                      <a:pt x="45719" y="0"/>
                    </a:moveTo>
                    <a:lnTo>
                      <a:pt x="0" y="0"/>
                    </a:lnTo>
                    <a:lnTo>
                      <a:pt x="0" y="279133"/>
                    </a:lnTo>
                    <a:lnTo>
                      <a:pt x="45719" y="279133"/>
                    </a:lnTo>
                    <a:close/>
                    <a:moveTo>
                      <a:pt x="121919" y="0"/>
                    </a:moveTo>
                    <a:lnTo>
                      <a:pt x="76200" y="0"/>
                    </a:lnTo>
                    <a:lnTo>
                      <a:pt x="76200" y="279133"/>
                    </a:lnTo>
                    <a:lnTo>
                      <a:pt x="121919" y="279133"/>
                    </a:lnTo>
                    <a:close/>
                    <a:moveTo>
                      <a:pt x="198119" y="0"/>
                    </a:moveTo>
                    <a:lnTo>
                      <a:pt x="152400" y="0"/>
                    </a:lnTo>
                    <a:lnTo>
                      <a:pt x="152400" y="279133"/>
                    </a:lnTo>
                    <a:lnTo>
                      <a:pt x="198119" y="279133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889" name="グループ化 888">
              <a:extLst>
                <a:ext uri="{FF2B5EF4-FFF2-40B4-BE49-F238E27FC236}">
                  <a16:creationId xmlns:a16="http://schemas.microsoft.com/office/drawing/2014/main" id="{0592BD6C-98E0-4D43-A524-F2554F05A7B8}"/>
                </a:ext>
              </a:extLst>
            </p:cNvPr>
            <p:cNvGrpSpPr/>
            <p:nvPr/>
          </p:nvGrpSpPr>
          <p:grpSpPr>
            <a:xfrm>
              <a:off x="4198681" y="2717800"/>
              <a:ext cx="297119" cy="229472"/>
              <a:chOff x="2442906" y="2714848"/>
              <a:chExt cx="364399" cy="232424"/>
            </a:xfrm>
            <a:solidFill>
              <a:sysClr val="windowText" lastClr="000000">
                <a:lumMod val="50000"/>
                <a:lumOff val="50000"/>
              </a:sysClr>
            </a:solidFill>
          </p:grpSpPr>
          <p:sp>
            <p:nvSpPr>
              <p:cNvPr id="932" name="フリーフォーム: 図形 931">
                <a:extLst>
                  <a:ext uri="{FF2B5EF4-FFF2-40B4-BE49-F238E27FC236}">
                    <a16:creationId xmlns:a16="http://schemas.microsoft.com/office/drawing/2014/main" id="{D135A756-8C20-4C83-8204-F21301BBF2FC}"/>
                  </a:ext>
                </a:extLst>
              </p:cNvPr>
              <p:cNvSpPr/>
              <p:nvPr/>
            </p:nvSpPr>
            <p:spPr>
              <a:xfrm flipH="1">
                <a:off x="2442906" y="2714848"/>
                <a:ext cx="142149" cy="232424"/>
              </a:xfrm>
              <a:custGeom>
                <a:avLst/>
                <a:gdLst>
                  <a:gd name="connsiteX0" fmla="*/ 45719 w 198119"/>
                  <a:gd name="connsiteY0" fmla="*/ 0 h 279133"/>
                  <a:gd name="connsiteX1" fmla="*/ 0 w 198119"/>
                  <a:gd name="connsiteY1" fmla="*/ 0 h 279133"/>
                  <a:gd name="connsiteX2" fmla="*/ 0 w 198119"/>
                  <a:gd name="connsiteY2" fmla="*/ 279133 h 279133"/>
                  <a:gd name="connsiteX3" fmla="*/ 45719 w 198119"/>
                  <a:gd name="connsiteY3" fmla="*/ 279133 h 279133"/>
                  <a:gd name="connsiteX4" fmla="*/ 121919 w 198119"/>
                  <a:gd name="connsiteY4" fmla="*/ 0 h 279133"/>
                  <a:gd name="connsiteX5" fmla="*/ 76200 w 198119"/>
                  <a:gd name="connsiteY5" fmla="*/ 0 h 279133"/>
                  <a:gd name="connsiteX6" fmla="*/ 76200 w 198119"/>
                  <a:gd name="connsiteY6" fmla="*/ 279133 h 279133"/>
                  <a:gd name="connsiteX7" fmla="*/ 121919 w 198119"/>
                  <a:gd name="connsiteY7" fmla="*/ 279133 h 279133"/>
                  <a:gd name="connsiteX8" fmla="*/ 198119 w 198119"/>
                  <a:gd name="connsiteY8" fmla="*/ 0 h 279133"/>
                  <a:gd name="connsiteX9" fmla="*/ 152400 w 198119"/>
                  <a:gd name="connsiteY9" fmla="*/ 0 h 279133"/>
                  <a:gd name="connsiteX10" fmla="*/ 152400 w 198119"/>
                  <a:gd name="connsiteY10" fmla="*/ 279133 h 279133"/>
                  <a:gd name="connsiteX11" fmla="*/ 198119 w 198119"/>
                  <a:gd name="connsiteY11" fmla="*/ 279133 h 279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8119" h="279133">
                    <a:moveTo>
                      <a:pt x="45719" y="0"/>
                    </a:moveTo>
                    <a:lnTo>
                      <a:pt x="0" y="0"/>
                    </a:lnTo>
                    <a:lnTo>
                      <a:pt x="0" y="279133"/>
                    </a:lnTo>
                    <a:lnTo>
                      <a:pt x="45719" y="279133"/>
                    </a:lnTo>
                    <a:close/>
                    <a:moveTo>
                      <a:pt x="121919" y="0"/>
                    </a:moveTo>
                    <a:lnTo>
                      <a:pt x="76200" y="0"/>
                    </a:lnTo>
                    <a:lnTo>
                      <a:pt x="76200" y="279133"/>
                    </a:lnTo>
                    <a:lnTo>
                      <a:pt x="121919" y="279133"/>
                    </a:lnTo>
                    <a:close/>
                    <a:moveTo>
                      <a:pt x="198119" y="0"/>
                    </a:moveTo>
                    <a:lnTo>
                      <a:pt x="152400" y="0"/>
                    </a:lnTo>
                    <a:lnTo>
                      <a:pt x="152400" y="279133"/>
                    </a:lnTo>
                    <a:lnTo>
                      <a:pt x="198119" y="279133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6AE682EA-4C3E-4937-B39B-F18BE52784A9}"/>
                  </a:ext>
                </a:extLst>
              </p:cNvPr>
              <p:cNvSpPr/>
              <p:nvPr/>
            </p:nvSpPr>
            <p:spPr>
              <a:xfrm flipH="1">
                <a:off x="2665156" y="2714848"/>
                <a:ext cx="142149" cy="232424"/>
              </a:xfrm>
              <a:custGeom>
                <a:avLst/>
                <a:gdLst>
                  <a:gd name="connsiteX0" fmla="*/ 45719 w 198119"/>
                  <a:gd name="connsiteY0" fmla="*/ 0 h 279133"/>
                  <a:gd name="connsiteX1" fmla="*/ 0 w 198119"/>
                  <a:gd name="connsiteY1" fmla="*/ 0 h 279133"/>
                  <a:gd name="connsiteX2" fmla="*/ 0 w 198119"/>
                  <a:gd name="connsiteY2" fmla="*/ 279133 h 279133"/>
                  <a:gd name="connsiteX3" fmla="*/ 45719 w 198119"/>
                  <a:gd name="connsiteY3" fmla="*/ 279133 h 279133"/>
                  <a:gd name="connsiteX4" fmla="*/ 121919 w 198119"/>
                  <a:gd name="connsiteY4" fmla="*/ 0 h 279133"/>
                  <a:gd name="connsiteX5" fmla="*/ 76200 w 198119"/>
                  <a:gd name="connsiteY5" fmla="*/ 0 h 279133"/>
                  <a:gd name="connsiteX6" fmla="*/ 76200 w 198119"/>
                  <a:gd name="connsiteY6" fmla="*/ 279133 h 279133"/>
                  <a:gd name="connsiteX7" fmla="*/ 121919 w 198119"/>
                  <a:gd name="connsiteY7" fmla="*/ 279133 h 279133"/>
                  <a:gd name="connsiteX8" fmla="*/ 198119 w 198119"/>
                  <a:gd name="connsiteY8" fmla="*/ 0 h 279133"/>
                  <a:gd name="connsiteX9" fmla="*/ 152400 w 198119"/>
                  <a:gd name="connsiteY9" fmla="*/ 0 h 279133"/>
                  <a:gd name="connsiteX10" fmla="*/ 152400 w 198119"/>
                  <a:gd name="connsiteY10" fmla="*/ 279133 h 279133"/>
                  <a:gd name="connsiteX11" fmla="*/ 198119 w 198119"/>
                  <a:gd name="connsiteY11" fmla="*/ 279133 h 2791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98119" h="279133">
                    <a:moveTo>
                      <a:pt x="45719" y="0"/>
                    </a:moveTo>
                    <a:lnTo>
                      <a:pt x="0" y="0"/>
                    </a:lnTo>
                    <a:lnTo>
                      <a:pt x="0" y="279133"/>
                    </a:lnTo>
                    <a:lnTo>
                      <a:pt x="45719" y="279133"/>
                    </a:lnTo>
                    <a:close/>
                    <a:moveTo>
                      <a:pt x="121919" y="0"/>
                    </a:moveTo>
                    <a:lnTo>
                      <a:pt x="76200" y="0"/>
                    </a:lnTo>
                    <a:lnTo>
                      <a:pt x="76200" y="279133"/>
                    </a:lnTo>
                    <a:lnTo>
                      <a:pt x="121919" y="279133"/>
                    </a:lnTo>
                    <a:close/>
                    <a:moveTo>
                      <a:pt x="198119" y="0"/>
                    </a:moveTo>
                    <a:lnTo>
                      <a:pt x="152400" y="0"/>
                    </a:lnTo>
                    <a:lnTo>
                      <a:pt x="152400" y="279133"/>
                    </a:lnTo>
                    <a:lnTo>
                      <a:pt x="198119" y="279133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890" name="正方形/長方形 889">
              <a:extLst>
                <a:ext uri="{FF2B5EF4-FFF2-40B4-BE49-F238E27FC236}">
                  <a16:creationId xmlns:a16="http://schemas.microsoft.com/office/drawing/2014/main" id="{3BF3CFE7-6511-4991-A314-CBB29EB1EA2E}"/>
                </a:ext>
              </a:extLst>
            </p:cNvPr>
            <p:cNvSpPr/>
            <p:nvPr/>
          </p:nvSpPr>
          <p:spPr>
            <a:xfrm>
              <a:off x="1517106" y="3015652"/>
              <a:ext cx="867319" cy="562732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1" name="正方形/長方形 890">
              <a:extLst>
                <a:ext uri="{FF2B5EF4-FFF2-40B4-BE49-F238E27FC236}">
                  <a16:creationId xmlns:a16="http://schemas.microsoft.com/office/drawing/2014/main" id="{4D9AF773-452F-496B-A5AE-29E643D72E78}"/>
                </a:ext>
              </a:extLst>
            </p:cNvPr>
            <p:cNvSpPr/>
            <p:nvPr/>
          </p:nvSpPr>
          <p:spPr>
            <a:xfrm>
              <a:off x="1517106" y="3463782"/>
              <a:ext cx="867319" cy="482902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2" name="正方形/長方形 891">
              <a:extLst>
                <a:ext uri="{FF2B5EF4-FFF2-40B4-BE49-F238E27FC236}">
                  <a16:creationId xmlns:a16="http://schemas.microsoft.com/office/drawing/2014/main" id="{9C3B3A77-06B1-45E9-88D3-E570FD1B9B38}"/>
                </a:ext>
              </a:extLst>
            </p:cNvPr>
            <p:cNvSpPr/>
            <p:nvPr/>
          </p:nvSpPr>
          <p:spPr>
            <a:xfrm>
              <a:off x="1809207" y="3383952"/>
              <a:ext cx="285144" cy="562732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3" name="正方形/長方形 892">
              <a:extLst>
                <a:ext uri="{FF2B5EF4-FFF2-40B4-BE49-F238E27FC236}">
                  <a16:creationId xmlns:a16="http://schemas.microsoft.com/office/drawing/2014/main" id="{5381C722-4E9E-4C8E-9E65-63C1C54D7C98}"/>
                </a:ext>
              </a:extLst>
            </p:cNvPr>
            <p:cNvSpPr/>
            <p:nvPr/>
          </p:nvSpPr>
          <p:spPr>
            <a:xfrm>
              <a:off x="1327150" y="2978727"/>
              <a:ext cx="1057275" cy="51997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4" name="フリーフォーム: 図形 893">
              <a:extLst>
                <a:ext uri="{FF2B5EF4-FFF2-40B4-BE49-F238E27FC236}">
                  <a16:creationId xmlns:a16="http://schemas.microsoft.com/office/drawing/2014/main" id="{69C006A5-8134-479B-8994-A3695F0C51CD}"/>
                </a:ext>
              </a:extLst>
            </p:cNvPr>
            <p:cNvSpPr/>
            <p:nvPr/>
          </p:nvSpPr>
          <p:spPr>
            <a:xfrm>
              <a:off x="1270943" y="2856922"/>
              <a:ext cx="1113482" cy="148874"/>
            </a:xfrm>
            <a:custGeom>
              <a:avLst/>
              <a:gdLst>
                <a:gd name="connsiteX0" fmla="*/ 200066 w 1113482"/>
                <a:gd name="connsiteY0" fmla="*/ 0 h 148874"/>
                <a:gd name="connsiteX1" fmla="*/ 1113482 w 1113482"/>
                <a:gd name="connsiteY1" fmla="*/ 0 h 148874"/>
                <a:gd name="connsiteX2" fmla="*/ 1113482 w 1113482"/>
                <a:gd name="connsiteY2" fmla="*/ 148874 h 148874"/>
                <a:gd name="connsiteX3" fmla="*/ 0 w 1113482"/>
                <a:gd name="connsiteY3" fmla="*/ 148874 h 148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13482" h="148874">
                  <a:moveTo>
                    <a:pt x="200066" y="0"/>
                  </a:moveTo>
                  <a:lnTo>
                    <a:pt x="1113482" y="0"/>
                  </a:lnTo>
                  <a:lnTo>
                    <a:pt x="1113482" y="148874"/>
                  </a:lnTo>
                  <a:lnTo>
                    <a:pt x="0" y="148874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895" name="正方形/長方形 894">
              <a:extLst>
                <a:ext uri="{FF2B5EF4-FFF2-40B4-BE49-F238E27FC236}">
                  <a16:creationId xmlns:a16="http://schemas.microsoft.com/office/drawing/2014/main" id="{B8BD3F31-F94F-42FF-8569-B3F5DB6157D0}"/>
                </a:ext>
              </a:extLst>
            </p:cNvPr>
            <p:cNvSpPr/>
            <p:nvPr/>
          </p:nvSpPr>
          <p:spPr>
            <a:xfrm>
              <a:off x="2057400" y="2400877"/>
              <a:ext cx="2838450" cy="58714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6" name="台形 895">
              <a:extLst>
                <a:ext uri="{FF2B5EF4-FFF2-40B4-BE49-F238E27FC236}">
                  <a16:creationId xmlns:a16="http://schemas.microsoft.com/office/drawing/2014/main" id="{CB4D21AD-39A1-429D-A311-E5A6CA2B7AAF}"/>
                </a:ext>
              </a:extLst>
            </p:cNvPr>
            <p:cNvSpPr/>
            <p:nvPr/>
          </p:nvSpPr>
          <p:spPr>
            <a:xfrm>
              <a:off x="1979598" y="1999857"/>
              <a:ext cx="2998802" cy="424007"/>
            </a:xfrm>
            <a:prstGeom prst="trapezoid">
              <a:avLst>
                <a:gd name="adj" fmla="val 143253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897" name="正方形/長方形 896">
              <a:extLst>
                <a:ext uri="{FF2B5EF4-FFF2-40B4-BE49-F238E27FC236}">
                  <a16:creationId xmlns:a16="http://schemas.microsoft.com/office/drawing/2014/main" id="{5A764E91-10E7-4642-B86E-CFCD07160F19}"/>
                </a:ext>
              </a:extLst>
            </p:cNvPr>
            <p:cNvSpPr/>
            <p:nvPr/>
          </p:nvSpPr>
          <p:spPr>
            <a:xfrm>
              <a:off x="2609306" y="1665206"/>
              <a:ext cx="1770590" cy="331257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8" name="正方形/長方形 897">
              <a:extLst>
                <a:ext uri="{FF2B5EF4-FFF2-40B4-BE49-F238E27FC236}">
                  <a16:creationId xmlns:a16="http://schemas.microsoft.com/office/drawing/2014/main" id="{89DE8C47-4AAE-4468-ABE6-3305F403AD8C}"/>
                </a:ext>
              </a:extLst>
            </p:cNvPr>
            <p:cNvSpPr/>
            <p:nvPr/>
          </p:nvSpPr>
          <p:spPr>
            <a:xfrm>
              <a:off x="2609306" y="1703307"/>
              <a:ext cx="1770590" cy="252494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9" name="正方形/長方形 898">
              <a:extLst>
                <a:ext uri="{FF2B5EF4-FFF2-40B4-BE49-F238E27FC236}">
                  <a16:creationId xmlns:a16="http://schemas.microsoft.com/office/drawing/2014/main" id="{483EAA88-EA3B-450B-A5D2-602A29D981E9}"/>
                </a:ext>
              </a:extLst>
            </p:cNvPr>
            <p:cNvSpPr/>
            <p:nvPr/>
          </p:nvSpPr>
          <p:spPr>
            <a:xfrm flipH="1">
              <a:off x="2686049" y="1700727"/>
              <a:ext cx="457199" cy="255073"/>
            </a:xfrm>
            <a:prstGeom prst="rect">
              <a:avLst/>
            </a:prstGeom>
            <a:pattFill prst="dkVert">
              <a:fgClr>
                <a:sysClr val="windowText" lastClr="000000"/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0" name="正方形/長方形 899">
              <a:extLst>
                <a:ext uri="{FF2B5EF4-FFF2-40B4-BE49-F238E27FC236}">
                  <a16:creationId xmlns:a16="http://schemas.microsoft.com/office/drawing/2014/main" id="{91B63C92-BB96-4654-A7C4-111807D24793}"/>
                </a:ext>
              </a:extLst>
            </p:cNvPr>
            <p:cNvSpPr/>
            <p:nvPr/>
          </p:nvSpPr>
          <p:spPr>
            <a:xfrm flipH="1">
              <a:off x="3784599" y="1700727"/>
              <a:ext cx="457199" cy="255073"/>
            </a:xfrm>
            <a:prstGeom prst="rect">
              <a:avLst/>
            </a:prstGeom>
            <a:pattFill prst="dkVert">
              <a:fgClr>
                <a:sysClr val="windowText" lastClr="000000"/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01" name="グループ化 900">
              <a:extLst>
                <a:ext uri="{FF2B5EF4-FFF2-40B4-BE49-F238E27FC236}">
                  <a16:creationId xmlns:a16="http://schemas.microsoft.com/office/drawing/2014/main" id="{4E7208AA-07A2-4645-941E-55AC707594D0}"/>
                </a:ext>
              </a:extLst>
            </p:cNvPr>
            <p:cNvGrpSpPr/>
            <p:nvPr/>
          </p:nvGrpSpPr>
          <p:grpSpPr>
            <a:xfrm>
              <a:off x="2737456" y="1911336"/>
              <a:ext cx="1510694" cy="1312667"/>
              <a:chOff x="2737456" y="1911336"/>
              <a:chExt cx="1510694" cy="1312667"/>
            </a:xfrm>
          </p:grpSpPr>
          <p:sp>
            <p:nvSpPr>
              <p:cNvPr id="923" name="正方形/長方形 922">
                <a:extLst>
                  <a:ext uri="{FF2B5EF4-FFF2-40B4-BE49-F238E27FC236}">
                    <a16:creationId xmlns:a16="http://schemas.microsoft.com/office/drawing/2014/main" id="{B3DFC2C7-4762-4A15-9344-452026E30FA8}"/>
                  </a:ext>
                </a:extLst>
              </p:cNvPr>
              <p:cNvSpPr/>
              <p:nvPr/>
            </p:nvSpPr>
            <p:spPr>
              <a:xfrm>
                <a:off x="2914650" y="3016871"/>
                <a:ext cx="1130300" cy="207132"/>
              </a:xfrm>
              <a:prstGeom prst="rect">
                <a:avLst/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24" name="グループ化 923">
                <a:extLst>
                  <a:ext uri="{FF2B5EF4-FFF2-40B4-BE49-F238E27FC236}">
                    <a16:creationId xmlns:a16="http://schemas.microsoft.com/office/drawing/2014/main" id="{2BE15BC2-C44E-4EA1-91D2-DEE5FE89244E}"/>
                  </a:ext>
                </a:extLst>
              </p:cNvPr>
              <p:cNvGrpSpPr/>
              <p:nvPr/>
            </p:nvGrpSpPr>
            <p:grpSpPr>
              <a:xfrm>
                <a:off x="2737456" y="1911336"/>
                <a:ext cx="1510694" cy="1112633"/>
                <a:chOff x="2737456" y="4792966"/>
                <a:chExt cx="1510694" cy="1112633"/>
              </a:xfrm>
            </p:grpSpPr>
            <p:sp>
              <p:nvSpPr>
                <p:cNvPr id="925" name="フリーフォーム: 図形 924">
                  <a:extLst>
                    <a:ext uri="{FF2B5EF4-FFF2-40B4-BE49-F238E27FC236}">
                      <a16:creationId xmlns:a16="http://schemas.microsoft.com/office/drawing/2014/main" id="{367FA67F-03B9-4EE2-8286-5DD9F75464FC}"/>
                    </a:ext>
                  </a:extLst>
                </p:cNvPr>
                <p:cNvSpPr/>
                <p:nvPr/>
              </p:nvSpPr>
              <p:spPr>
                <a:xfrm>
                  <a:off x="2908300" y="4877803"/>
                  <a:ext cx="1136650" cy="1027796"/>
                </a:xfrm>
                <a:custGeom>
                  <a:avLst/>
                  <a:gdLst>
                    <a:gd name="connsiteX0" fmla="*/ 401457 w 1136650"/>
                    <a:gd name="connsiteY0" fmla="*/ 0 h 1027796"/>
                    <a:gd name="connsiteX1" fmla="*/ 730733 w 1136650"/>
                    <a:gd name="connsiteY1" fmla="*/ 0 h 1027796"/>
                    <a:gd name="connsiteX2" fmla="*/ 950803 w 1136650"/>
                    <a:gd name="connsiteY2" fmla="*/ 80020 h 1027796"/>
                    <a:gd name="connsiteX3" fmla="*/ 1136650 w 1136650"/>
                    <a:gd name="connsiteY3" fmla="*/ 285449 h 1027796"/>
                    <a:gd name="connsiteX4" fmla="*/ 1136650 w 1136650"/>
                    <a:gd name="connsiteY4" fmla="*/ 1027796 h 1027796"/>
                    <a:gd name="connsiteX5" fmla="*/ 0 w 1136650"/>
                    <a:gd name="connsiteY5" fmla="*/ 1027796 h 1027796"/>
                    <a:gd name="connsiteX6" fmla="*/ 0 w 1136650"/>
                    <a:gd name="connsiteY6" fmla="*/ 280519 h 1027796"/>
                    <a:gd name="connsiteX7" fmla="*/ 181388 w 1136650"/>
                    <a:gd name="connsiteY7" fmla="*/ 80020 h 1027796"/>
                    <a:gd name="connsiteX8" fmla="*/ 401457 w 1136650"/>
                    <a:gd name="connsiteY8" fmla="*/ 0 h 10277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36650" h="1027796">
                      <a:moveTo>
                        <a:pt x="401457" y="0"/>
                      </a:moveTo>
                      <a:lnTo>
                        <a:pt x="730733" y="0"/>
                      </a:lnTo>
                      <a:cubicBezTo>
                        <a:pt x="816674" y="0"/>
                        <a:pt x="894484" y="30579"/>
                        <a:pt x="950803" y="80020"/>
                      </a:cubicBezTo>
                      <a:lnTo>
                        <a:pt x="1136650" y="285449"/>
                      </a:lnTo>
                      <a:lnTo>
                        <a:pt x="1136650" y="1027796"/>
                      </a:lnTo>
                      <a:lnTo>
                        <a:pt x="0" y="1027796"/>
                      </a:lnTo>
                      <a:lnTo>
                        <a:pt x="0" y="280519"/>
                      </a:lnTo>
                      <a:lnTo>
                        <a:pt x="181388" y="80020"/>
                      </a:lnTo>
                      <a:cubicBezTo>
                        <a:pt x="237709" y="30579"/>
                        <a:pt x="315516" y="0"/>
                        <a:pt x="401457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26" name="フリーフォーム: 図形 925">
                  <a:extLst>
                    <a:ext uri="{FF2B5EF4-FFF2-40B4-BE49-F238E27FC236}">
                      <a16:creationId xmlns:a16="http://schemas.microsoft.com/office/drawing/2014/main" id="{D971EC44-A23F-4641-A781-D65137C018A8}"/>
                    </a:ext>
                  </a:extLst>
                </p:cNvPr>
                <p:cNvSpPr/>
                <p:nvPr/>
              </p:nvSpPr>
              <p:spPr>
                <a:xfrm>
                  <a:off x="2737456" y="4792966"/>
                  <a:ext cx="1510694" cy="362625"/>
                </a:xfrm>
                <a:custGeom>
                  <a:avLst/>
                  <a:gdLst>
                    <a:gd name="connsiteX0" fmla="*/ 521329 w 1409700"/>
                    <a:gd name="connsiteY0" fmla="*/ 0 h 362625"/>
                    <a:gd name="connsiteX1" fmla="*/ 851460 w 1409700"/>
                    <a:gd name="connsiteY1" fmla="*/ 0 h 362625"/>
                    <a:gd name="connsiteX2" fmla="*/ 1072101 w 1409700"/>
                    <a:gd name="connsiteY2" fmla="*/ 84190 h 362625"/>
                    <a:gd name="connsiteX3" fmla="*/ 1263001 w 1409700"/>
                    <a:gd name="connsiteY3" fmla="*/ 305627 h 362625"/>
                    <a:gd name="connsiteX4" fmla="*/ 1409700 w 1409700"/>
                    <a:gd name="connsiteY4" fmla="*/ 305627 h 362625"/>
                    <a:gd name="connsiteX5" fmla="*/ 1409700 w 1409700"/>
                    <a:gd name="connsiteY5" fmla="*/ 362625 h 362625"/>
                    <a:gd name="connsiteX6" fmla="*/ 1224338 w 1409700"/>
                    <a:gd name="connsiteY6" fmla="*/ 362625 h 362625"/>
                    <a:gd name="connsiteX7" fmla="*/ 1046662 w 1409700"/>
                    <a:gd name="connsiteY7" fmla="*/ 152158 h 362625"/>
                    <a:gd name="connsiteX8" fmla="*/ 841304 w 1409700"/>
                    <a:gd name="connsiteY8" fmla="*/ 72138 h 362625"/>
                    <a:gd name="connsiteX9" fmla="*/ 534041 w 1409700"/>
                    <a:gd name="connsiteY9" fmla="*/ 72138 h 362625"/>
                    <a:gd name="connsiteX10" fmla="*/ 328684 w 1409700"/>
                    <a:gd name="connsiteY10" fmla="*/ 152158 h 362625"/>
                    <a:gd name="connsiteX11" fmla="*/ 151007 w 1409700"/>
                    <a:gd name="connsiteY11" fmla="*/ 362625 h 362625"/>
                    <a:gd name="connsiteX12" fmla="*/ 0 w 1409700"/>
                    <a:gd name="connsiteY12" fmla="*/ 362625 h 362625"/>
                    <a:gd name="connsiteX13" fmla="*/ 0 w 1409700"/>
                    <a:gd name="connsiteY13" fmla="*/ 305627 h 362625"/>
                    <a:gd name="connsiteX14" fmla="*/ 109788 w 1409700"/>
                    <a:gd name="connsiteY14" fmla="*/ 305627 h 362625"/>
                    <a:gd name="connsiteX15" fmla="*/ 300688 w 1409700"/>
                    <a:gd name="connsiteY15" fmla="*/ 84190 h 362625"/>
                    <a:gd name="connsiteX16" fmla="*/ 521329 w 1409700"/>
                    <a:gd name="connsiteY16" fmla="*/ 0 h 362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09700" h="362625">
                      <a:moveTo>
                        <a:pt x="521329" y="0"/>
                      </a:moveTo>
                      <a:lnTo>
                        <a:pt x="851460" y="0"/>
                      </a:lnTo>
                      <a:cubicBezTo>
                        <a:pt x="937624" y="0"/>
                        <a:pt x="1015635" y="32172"/>
                        <a:pt x="1072101" y="84190"/>
                      </a:cubicBezTo>
                      <a:lnTo>
                        <a:pt x="1263001" y="305627"/>
                      </a:lnTo>
                      <a:lnTo>
                        <a:pt x="1409700" y="305627"/>
                      </a:lnTo>
                      <a:lnTo>
                        <a:pt x="1409700" y="362625"/>
                      </a:lnTo>
                      <a:lnTo>
                        <a:pt x="1224338" y="362625"/>
                      </a:lnTo>
                      <a:lnTo>
                        <a:pt x="1046662" y="152158"/>
                      </a:lnTo>
                      <a:cubicBezTo>
                        <a:pt x="994108" y="102717"/>
                        <a:pt x="921500" y="72138"/>
                        <a:pt x="841304" y="72138"/>
                      </a:cubicBezTo>
                      <a:lnTo>
                        <a:pt x="534041" y="72138"/>
                      </a:lnTo>
                      <a:cubicBezTo>
                        <a:pt x="453845" y="72138"/>
                        <a:pt x="381240" y="102717"/>
                        <a:pt x="328684" y="152158"/>
                      </a:cubicBezTo>
                      <a:lnTo>
                        <a:pt x="151007" y="362625"/>
                      </a:lnTo>
                      <a:lnTo>
                        <a:pt x="0" y="362625"/>
                      </a:lnTo>
                      <a:lnTo>
                        <a:pt x="0" y="305627"/>
                      </a:lnTo>
                      <a:lnTo>
                        <a:pt x="109788" y="305627"/>
                      </a:lnTo>
                      <a:lnTo>
                        <a:pt x="300688" y="84190"/>
                      </a:lnTo>
                      <a:cubicBezTo>
                        <a:pt x="357156" y="32172"/>
                        <a:pt x="435164" y="0"/>
                        <a:pt x="521329" y="0"/>
                      </a:cubicBezTo>
                      <a:close/>
                    </a:path>
                  </a:pathLst>
                </a:custGeom>
                <a:pattFill prst="dkVert">
                  <a:fgClr>
                    <a:sysClr val="window" lastClr="FFFFFF">
                      <a:lumMod val="50000"/>
                    </a:sysClr>
                  </a:fgClr>
                  <a:bgClr>
                    <a:sysClr val="windowText" lastClr="000000">
                      <a:lumMod val="75000"/>
                      <a:lumOff val="25000"/>
                    </a:sysClr>
                  </a:bgClr>
                </a:patt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27" name="フリーフォーム: 図形 926">
                  <a:extLst>
                    <a:ext uri="{FF2B5EF4-FFF2-40B4-BE49-F238E27FC236}">
                      <a16:creationId xmlns:a16="http://schemas.microsoft.com/office/drawing/2014/main" id="{97710BC6-3E01-4590-B58F-68A63BD8A3E2}"/>
                    </a:ext>
                  </a:extLst>
                </p:cNvPr>
                <p:cNvSpPr/>
                <p:nvPr/>
              </p:nvSpPr>
              <p:spPr>
                <a:xfrm>
                  <a:off x="2737456" y="4843766"/>
                  <a:ext cx="1510694" cy="362625"/>
                </a:xfrm>
                <a:custGeom>
                  <a:avLst/>
                  <a:gdLst>
                    <a:gd name="connsiteX0" fmla="*/ 521329 w 1409700"/>
                    <a:gd name="connsiteY0" fmla="*/ 0 h 362625"/>
                    <a:gd name="connsiteX1" fmla="*/ 851460 w 1409700"/>
                    <a:gd name="connsiteY1" fmla="*/ 0 h 362625"/>
                    <a:gd name="connsiteX2" fmla="*/ 1072101 w 1409700"/>
                    <a:gd name="connsiteY2" fmla="*/ 84190 h 362625"/>
                    <a:gd name="connsiteX3" fmla="*/ 1263001 w 1409700"/>
                    <a:gd name="connsiteY3" fmla="*/ 305627 h 362625"/>
                    <a:gd name="connsiteX4" fmla="*/ 1409700 w 1409700"/>
                    <a:gd name="connsiteY4" fmla="*/ 305627 h 362625"/>
                    <a:gd name="connsiteX5" fmla="*/ 1409700 w 1409700"/>
                    <a:gd name="connsiteY5" fmla="*/ 362625 h 362625"/>
                    <a:gd name="connsiteX6" fmla="*/ 1224338 w 1409700"/>
                    <a:gd name="connsiteY6" fmla="*/ 362625 h 362625"/>
                    <a:gd name="connsiteX7" fmla="*/ 1046662 w 1409700"/>
                    <a:gd name="connsiteY7" fmla="*/ 152158 h 362625"/>
                    <a:gd name="connsiteX8" fmla="*/ 841304 w 1409700"/>
                    <a:gd name="connsiteY8" fmla="*/ 72138 h 362625"/>
                    <a:gd name="connsiteX9" fmla="*/ 534041 w 1409700"/>
                    <a:gd name="connsiteY9" fmla="*/ 72138 h 362625"/>
                    <a:gd name="connsiteX10" fmla="*/ 328684 w 1409700"/>
                    <a:gd name="connsiteY10" fmla="*/ 152158 h 362625"/>
                    <a:gd name="connsiteX11" fmla="*/ 151007 w 1409700"/>
                    <a:gd name="connsiteY11" fmla="*/ 362625 h 362625"/>
                    <a:gd name="connsiteX12" fmla="*/ 0 w 1409700"/>
                    <a:gd name="connsiteY12" fmla="*/ 362625 h 362625"/>
                    <a:gd name="connsiteX13" fmla="*/ 0 w 1409700"/>
                    <a:gd name="connsiteY13" fmla="*/ 305627 h 362625"/>
                    <a:gd name="connsiteX14" fmla="*/ 109788 w 1409700"/>
                    <a:gd name="connsiteY14" fmla="*/ 305627 h 362625"/>
                    <a:gd name="connsiteX15" fmla="*/ 300688 w 1409700"/>
                    <a:gd name="connsiteY15" fmla="*/ 84190 h 362625"/>
                    <a:gd name="connsiteX16" fmla="*/ 521329 w 1409700"/>
                    <a:gd name="connsiteY16" fmla="*/ 0 h 362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409700" h="362625">
                      <a:moveTo>
                        <a:pt x="521329" y="0"/>
                      </a:moveTo>
                      <a:lnTo>
                        <a:pt x="851460" y="0"/>
                      </a:lnTo>
                      <a:cubicBezTo>
                        <a:pt x="937624" y="0"/>
                        <a:pt x="1015635" y="32172"/>
                        <a:pt x="1072101" y="84190"/>
                      </a:cubicBezTo>
                      <a:lnTo>
                        <a:pt x="1263001" y="305627"/>
                      </a:lnTo>
                      <a:lnTo>
                        <a:pt x="1409700" y="305627"/>
                      </a:lnTo>
                      <a:lnTo>
                        <a:pt x="1409700" y="362625"/>
                      </a:lnTo>
                      <a:lnTo>
                        <a:pt x="1224338" y="362625"/>
                      </a:lnTo>
                      <a:lnTo>
                        <a:pt x="1046662" y="152158"/>
                      </a:lnTo>
                      <a:cubicBezTo>
                        <a:pt x="994108" y="102717"/>
                        <a:pt x="921500" y="72138"/>
                        <a:pt x="841304" y="72138"/>
                      </a:cubicBezTo>
                      <a:lnTo>
                        <a:pt x="534041" y="72138"/>
                      </a:lnTo>
                      <a:cubicBezTo>
                        <a:pt x="453845" y="72138"/>
                        <a:pt x="381240" y="102717"/>
                        <a:pt x="328684" y="152158"/>
                      </a:cubicBezTo>
                      <a:lnTo>
                        <a:pt x="151007" y="362625"/>
                      </a:lnTo>
                      <a:lnTo>
                        <a:pt x="0" y="362625"/>
                      </a:lnTo>
                      <a:lnTo>
                        <a:pt x="0" y="305627"/>
                      </a:lnTo>
                      <a:lnTo>
                        <a:pt x="109788" y="305627"/>
                      </a:lnTo>
                      <a:lnTo>
                        <a:pt x="300688" y="84190"/>
                      </a:lnTo>
                      <a:cubicBezTo>
                        <a:pt x="357156" y="32172"/>
                        <a:pt x="435164" y="0"/>
                        <a:pt x="521329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928" name="正方形/長方形 927">
                  <a:extLst>
                    <a:ext uri="{FF2B5EF4-FFF2-40B4-BE49-F238E27FC236}">
                      <a16:creationId xmlns:a16="http://schemas.microsoft.com/office/drawing/2014/main" id="{0BEE0334-B4AB-4021-858D-FCFC4E6936CE}"/>
                    </a:ext>
                  </a:extLst>
                </p:cNvPr>
                <p:cNvSpPr/>
                <p:nvPr/>
              </p:nvSpPr>
              <p:spPr>
                <a:xfrm flipH="1">
                  <a:off x="3010030" y="5549900"/>
                  <a:ext cx="424099" cy="289111"/>
                </a:xfrm>
                <a:prstGeom prst="rect">
                  <a:avLst/>
                </a:prstGeom>
                <a:pattFill prst="dkVert">
                  <a:fgClr>
                    <a:sysClr val="windowText" lastClr="000000"/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9" name="正方形/長方形 928">
                  <a:extLst>
                    <a:ext uri="{FF2B5EF4-FFF2-40B4-BE49-F238E27FC236}">
                      <a16:creationId xmlns:a16="http://schemas.microsoft.com/office/drawing/2014/main" id="{0183E6EB-E73F-4E4B-A26D-EE90E73F190C}"/>
                    </a:ext>
                  </a:extLst>
                </p:cNvPr>
                <p:cNvSpPr/>
                <p:nvPr/>
              </p:nvSpPr>
              <p:spPr>
                <a:xfrm flipH="1">
                  <a:off x="3519251" y="5549900"/>
                  <a:ext cx="424099" cy="289111"/>
                </a:xfrm>
                <a:prstGeom prst="rect">
                  <a:avLst/>
                </a:prstGeom>
                <a:pattFill prst="dkVert">
                  <a:fgClr>
                    <a:sysClr val="windowText" lastClr="000000"/>
                  </a:fgClr>
                  <a:bgClr>
                    <a:sysClr val="window" lastClr="FFFFFF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0" name="正方形/長方形 929">
                  <a:extLst>
                    <a:ext uri="{FF2B5EF4-FFF2-40B4-BE49-F238E27FC236}">
                      <a16:creationId xmlns:a16="http://schemas.microsoft.com/office/drawing/2014/main" id="{01AB0C2B-5487-48A4-AFC5-0DEC50D70EBF}"/>
                    </a:ext>
                  </a:extLst>
                </p:cNvPr>
                <p:cNvSpPr/>
                <p:nvPr/>
              </p:nvSpPr>
              <p:spPr>
                <a:xfrm flipH="1">
                  <a:off x="3010029" y="5203518"/>
                  <a:ext cx="424099" cy="192591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1" name="正方形/長方形 930">
                  <a:extLst>
                    <a:ext uri="{FF2B5EF4-FFF2-40B4-BE49-F238E27FC236}">
                      <a16:creationId xmlns:a16="http://schemas.microsoft.com/office/drawing/2014/main" id="{6A7446C2-91A7-4C3B-A9E1-B90BF709BF96}"/>
                    </a:ext>
                  </a:extLst>
                </p:cNvPr>
                <p:cNvSpPr/>
                <p:nvPr/>
              </p:nvSpPr>
              <p:spPr>
                <a:xfrm flipH="1">
                  <a:off x="3519250" y="5203518"/>
                  <a:ext cx="424099" cy="192591"/>
                </a:xfrm>
                <a:prstGeom prst="rect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902" name="正方形/長方形 901">
              <a:extLst>
                <a:ext uri="{FF2B5EF4-FFF2-40B4-BE49-F238E27FC236}">
                  <a16:creationId xmlns:a16="http://schemas.microsoft.com/office/drawing/2014/main" id="{44E6EC1D-47BA-4D63-B815-60AA711A1D6E}"/>
                </a:ext>
              </a:extLst>
            </p:cNvPr>
            <p:cNvSpPr/>
            <p:nvPr/>
          </p:nvSpPr>
          <p:spPr>
            <a:xfrm>
              <a:off x="2609306" y="1608057"/>
              <a:ext cx="1770590" cy="57149"/>
            </a:xfrm>
            <a:prstGeom prst="rect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3" name="フリーフォーム: 図形 902">
              <a:extLst>
                <a:ext uri="{FF2B5EF4-FFF2-40B4-BE49-F238E27FC236}">
                  <a16:creationId xmlns:a16="http://schemas.microsoft.com/office/drawing/2014/main" id="{D49EBBB3-5990-4F27-862C-FDE7C29284D7}"/>
                </a:ext>
              </a:extLst>
            </p:cNvPr>
            <p:cNvSpPr/>
            <p:nvPr/>
          </p:nvSpPr>
          <p:spPr>
            <a:xfrm>
              <a:off x="3421551" y="1778670"/>
              <a:ext cx="127797" cy="140552"/>
            </a:xfrm>
            <a:custGeom>
              <a:avLst/>
              <a:gdLst>
                <a:gd name="connsiteX0" fmla="*/ 31406 w 90028"/>
                <a:gd name="connsiteY0" fmla="*/ 0 h 162693"/>
                <a:gd name="connsiteX1" fmla="*/ 58622 w 90028"/>
                <a:gd name="connsiteY1" fmla="*/ 0 h 162693"/>
                <a:gd name="connsiteX2" fmla="*/ 68461 w 90028"/>
                <a:gd name="connsiteY2" fmla="*/ 101087 h 162693"/>
                <a:gd name="connsiteX3" fmla="*/ 76844 w 90028"/>
                <a:gd name="connsiteY3" fmla="*/ 103750 h 162693"/>
                <a:gd name="connsiteX4" fmla="*/ 90028 w 90028"/>
                <a:gd name="connsiteY4" fmla="*/ 128165 h 162693"/>
                <a:gd name="connsiteX5" fmla="*/ 45014 w 90028"/>
                <a:gd name="connsiteY5" fmla="*/ 162693 h 162693"/>
                <a:gd name="connsiteX6" fmla="*/ 0 w 90028"/>
                <a:gd name="connsiteY6" fmla="*/ 128165 h 162693"/>
                <a:gd name="connsiteX7" fmla="*/ 13184 w 90028"/>
                <a:gd name="connsiteY7" fmla="*/ 103750 h 162693"/>
                <a:gd name="connsiteX8" fmla="*/ 21567 w 90028"/>
                <a:gd name="connsiteY8" fmla="*/ 101087 h 162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028" h="162693">
                  <a:moveTo>
                    <a:pt x="31406" y="0"/>
                  </a:moveTo>
                  <a:lnTo>
                    <a:pt x="58622" y="0"/>
                  </a:lnTo>
                  <a:lnTo>
                    <a:pt x="68461" y="101087"/>
                  </a:lnTo>
                  <a:lnTo>
                    <a:pt x="76844" y="103750"/>
                  </a:lnTo>
                  <a:cubicBezTo>
                    <a:pt x="84990" y="109999"/>
                    <a:pt x="90028" y="118631"/>
                    <a:pt x="90028" y="128165"/>
                  </a:cubicBezTo>
                  <a:cubicBezTo>
                    <a:pt x="90028" y="147234"/>
                    <a:pt x="69875" y="162693"/>
                    <a:pt x="45014" y="162693"/>
                  </a:cubicBezTo>
                  <a:cubicBezTo>
                    <a:pt x="20153" y="162693"/>
                    <a:pt x="0" y="147234"/>
                    <a:pt x="0" y="128165"/>
                  </a:cubicBezTo>
                  <a:cubicBezTo>
                    <a:pt x="0" y="118631"/>
                    <a:pt x="5038" y="109999"/>
                    <a:pt x="13184" y="103750"/>
                  </a:cubicBezTo>
                  <a:lnTo>
                    <a:pt x="21567" y="101087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04" name="グループ化 903">
              <a:extLst>
                <a:ext uri="{FF2B5EF4-FFF2-40B4-BE49-F238E27FC236}">
                  <a16:creationId xmlns:a16="http://schemas.microsoft.com/office/drawing/2014/main" id="{005A5CF7-0E97-4A59-9AE6-E6F20C89C8FE}"/>
                </a:ext>
              </a:extLst>
            </p:cNvPr>
            <p:cNvGrpSpPr/>
            <p:nvPr/>
          </p:nvGrpSpPr>
          <p:grpSpPr>
            <a:xfrm>
              <a:off x="2250357" y="822765"/>
              <a:ext cx="2439172" cy="814476"/>
              <a:chOff x="2250357" y="745956"/>
              <a:chExt cx="2439172" cy="814476"/>
            </a:xfrm>
          </p:grpSpPr>
          <p:sp>
            <p:nvSpPr>
              <p:cNvPr id="911" name="正方形/長方形 910">
                <a:extLst>
                  <a:ext uri="{FF2B5EF4-FFF2-40B4-BE49-F238E27FC236}">
                    <a16:creationId xmlns:a16="http://schemas.microsoft.com/office/drawing/2014/main" id="{030A4630-BAA0-447B-8E1D-B0019085B259}"/>
                  </a:ext>
                </a:extLst>
              </p:cNvPr>
              <p:cNvSpPr/>
              <p:nvPr/>
            </p:nvSpPr>
            <p:spPr>
              <a:xfrm flipV="1">
                <a:off x="2386722" y="1514712"/>
                <a:ext cx="2215758" cy="45720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12" name="グループ化 911">
                <a:extLst>
                  <a:ext uri="{FF2B5EF4-FFF2-40B4-BE49-F238E27FC236}">
                    <a16:creationId xmlns:a16="http://schemas.microsoft.com/office/drawing/2014/main" id="{70EB8F85-E377-43C4-823B-7109659E4880}"/>
                  </a:ext>
                </a:extLst>
              </p:cNvPr>
              <p:cNvGrpSpPr/>
              <p:nvPr/>
            </p:nvGrpSpPr>
            <p:grpSpPr>
              <a:xfrm>
                <a:off x="2250357" y="745956"/>
                <a:ext cx="2439172" cy="802429"/>
                <a:chOff x="7520076" y="3578384"/>
                <a:chExt cx="2439172" cy="802429"/>
              </a:xfrm>
            </p:grpSpPr>
            <p:grpSp>
              <p:nvGrpSpPr>
                <p:cNvPr id="913" name="グループ化 912">
                  <a:extLst>
                    <a:ext uri="{FF2B5EF4-FFF2-40B4-BE49-F238E27FC236}">
                      <a16:creationId xmlns:a16="http://schemas.microsoft.com/office/drawing/2014/main" id="{1BB1D57D-4575-4C1D-A875-5A718BE5E7DF}"/>
                    </a:ext>
                  </a:extLst>
                </p:cNvPr>
                <p:cNvGrpSpPr/>
                <p:nvPr/>
              </p:nvGrpSpPr>
              <p:grpSpPr>
                <a:xfrm>
                  <a:off x="7520076" y="3578384"/>
                  <a:ext cx="2439172" cy="802429"/>
                  <a:chOff x="7520076" y="3768208"/>
                  <a:chExt cx="2075884" cy="682916"/>
                </a:xfrm>
              </p:grpSpPr>
              <p:sp>
                <p:nvSpPr>
                  <p:cNvPr id="915" name="台形 914">
                    <a:extLst>
                      <a:ext uri="{FF2B5EF4-FFF2-40B4-BE49-F238E27FC236}">
                        <a16:creationId xmlns:a16="http://schemas.microsoft.com/office/drawing/2014/main" id="{3DECFB37-C5EC-4EEC-9D09-B3CC184F1578}"/>
                      </a:ext>
                    </a:extLst>
                  </p:cNvPr>
                  <p:cNvSpPr/>
                  <p:nvPr/>
                </p:nvSpPr>
                <p:spPr>
                  <a:xfrm>
                    <a:off x="7520076" y="4276499"/>
                    <a:ext cx="2075884" cy="174625"/>
                  </a:xfrm>
                  <a:prstGeom prst="trapezoid">
                    <a:avLst>
                      <a:gd name="adj" fmla="val 257139"/>
                    </a:avLst>
                  </a:prstGeom>
                  <a:pattFill prst="dkVert">
                    <a:fgClr>
                      <a:sysClr val="window" lastClr="FFFFFF">
                        <a:lumMod val="50000"/>
                      </a:sysClr>
                    </a:fgClr>
                    <a:bgClr>
                      <a:sysClr val="windowText" lastClr="000000">
                        <a:lumMod val="75000"/>
                        <a:lumOff val="25000"/>
                      </a:sysClr>
                    </a:bgClr>
                  </a:pattFill>
                  <a:ln w="127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grpSp>
                <p:nvGrpSpPr>
                  <p:cNvPr id="916" name="グループ化 915">
                    <a:extLst>
                      <a:ext uri="{FF2B5EF4-FFF2-40B4-BE49-F238E27FC236}">
                        <a16:creationId xmlns:a16="http://schemas.microsoft.com/office/drawing/2014/main" id="{960EF557-F49D-449B-AF11-9BBFD99F4FD4}"/>
                      </a:ext>
                    </a:extLst>
                  </p:cNvPr>
                  <p:cNvGrpSpPr/>
                  <p:nvPr/>
                </p:nvGrpSpPr>
                <p:grpSpPr>
                  <a:xfrm>
                    <a:off x="7924572" y="3768208"/>
                    <a:ext cx="1266575" cy="579209"/>
                    <a:chOff x="2295775" y="1314299"/>
                    <a:chExt cx="1320866" cy="515841"/>
                  </a:xfrm>
                </p:grpSpPr>
                <p:sp>
                  <p:nvSpPr>
                    <p:cNvPr id="917" name="台形 916">
                      <a:extLst>
                        <a:ext uri="{FF2B5EF4-FFF2-40B4-BE49-F238E27FC236}">
                          <a16:creationId xmlns:a16="http://schemas.microsoft.com/office/drawing/2014/main" id="{5726F427-E949-44BE-9AEE-F5AA4B679CA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95775" y="1409700"/>
                      <a:ext cx="1320866" cy="420440"/>
                    </a:xfrm>
                    <a:prstGeom prst="trapezoid">
                      <a:avLst>
                        <a:gd name="adj" fmla="val 151955"/>
                      </a:avLst>
                    </a:prstGeom>
                    <a:pattFill prst="dkVert">
                      <a:fgClr>
                        <a:sysClr val="window" lastClr="FFFFFF">
                          <a:lumMod val="50000"/>
                        </a:sysClr>
                      </a:fgClr>
                      <a:bgClr>
                        <a:sysClr val="windowText" lastClr="000000">
                          <a:lumMod val="75000"/>
                          <a:lumOff val="25000"/>
                        </a:sysClr>
                      </a:bgClr>
                    </a:pattFill>
                    <a:ln w="12700">
                      <a:solidFill>
                        <a:sysClr val="windowText" lastClr="0000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</a:endParaRPr>
                    </a:p>
                  </p:txBody>
                </p:sp>
                <p:grpSp>
                  <p:nvGrpSpPr>
                    <p:cNvPr id="918" name="グループ化 917">
                      <a:extLst>
                        <a:ext uri="{FF2B5EF4-FFF2-40B4-BE49-F238E27FC236}">
                          <a16:creationId xmlns:a16="http://schemas.microsoft.com/office/drawing/2014/main" id="{A8C35DE0-46AE-4DCA-8BA9-AFB52E9A0F11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379195" y="1459530"/>
                      <a:ext cx="1154026" cy="370610"/>
                      <a:chOff x="2379195" y="1459530"/>
                      <a:chExt cx="1154026" cy="370610"/>
                    </a:xfrm>
                  </p:grpSpPr>
                  <p:sp>
                    <p:nvSpPr>
                      <p:cNvPr id="920" name="台形 919">
                        <a:extLst>
                          <a:ext uri="{FF2B5EF4-FFF2-40B4-BE49-F238E27FC236}">
                            <a16:creationId xmlns:a16="http://schemas.microsoft.com/office/drawing/2014/main" id="{82DE5AC7-9613-4262-A038-D2679D1BDE8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379195" y="1459530"/>
                        <a:ext cx="1154026" cy="370610"/>
                      </a:xfrm>
                      <a:prstGeom prst="trapezoid">
                        <a:avLst>
                          <a:gd name="adj" fmla="val 162215"/>
                        </a:avLst>
                      </a:prstGeom>
                      <a:solidFill>
                        <a:sysClr val="window" lastClr="FFFFFF">
                          <a:lumMod val="8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921" name="台形 920">
                        <a:extLst>
                          <a:ext uri="{FF2B5EF4-FFF2-40B4-BE49-F238E27FC236}">
                            <a16:creationId xmlns:a16="http://schemas.microsoft.com/office/drawing/2014/main" id="{37DF057E-9C23-4B79-A3A2-76F514468DE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438401" y="1497124"/>
                        <a:ext cx="1033464" cy="333016"/>
                      </a:xfrm>
                      <a:prstGeom prst="trapezoid">
                        <a:avLst>
                          <a:gd name="adj" fmla="val 162215"/>
                        </a:avLst>
                      </a:prstGeom>
                      <a:solidFill>
                        <a:sysClr val="window" lastClr="FFFFFF">
                          <a:lumMod val="9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922" name="台形 921">
                        <a:extLst>
                          <a:ext uri="{FF2B5EF4-FFF2-40B4-BE49-F238E27FC236}">
                            <a16:creationId xmlns:a16="http://schemas.microsoft.com/office/drawing/2014/main" id="{E4B39366-5E9A-48A0-9D3C-53D688964EF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573662" y="1581299"/>
                        <a:ext cx="769757" cy="248841"/>
                      </a:xfrm>
                      <a:prstGeom prst="trapezoid">
                        <a:avLst>
                          <a:gd name="adj" fmla="val 162215"/>
                        </a:avLst>
                      </a:prstGeom>
                      <a:solidFill>
                        <a:sysClr val="window" lastClr="FFFFFF">
                          <a:lumMod val="95000"/>
                        </a:sysClr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919" name="フリーフォーム: 図形 918">
                      <a:extLst>
                        <a:ext uri="{FF2B5EF4-FFF2-40B4-BE49-F238E27FC236}">
                          <a16:creationId xmlns:a16="http://schemas.microsoft.com/office/drawing/2014/main" id="{9E77A1A5-2E18-40DC-8C2B-CA8F85D0A2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17667" y="1314299"/>
                      <a:ext cx="74612" cy="134118"/>
                    </a:xfrm>
                    <a:custGeom>
                      <a:avLst/>
                      <a:gdLst>
                        <a:gd name="connsiteX0" fmla="*/ 31406 w 90028"/>
                        <a:gd name="connsiteY0" fmla="*/ 0 h 162693"/>
                        <a:gd name="connsiteX1" fmla="*/ 58622 w 90028"/>
                        <a:gd name="connsiteY1" fmla="*/ 0 h 162693"/>
                        <a:gd name="connsiteX2" fmla="*/ 68461 w 90028"/>
                        <a:gd name="connsiteY2" fmla="*/ 101087 h 162693"/>
                        <a:gd name="connsiteX3" fmla="*/ 76844 w 90028"/>
                        <a:gd name="connsiteY3" fmla="*/ 103750 h 162693"/>
                        <a:gd name="connsiteX4" fmla="*/ 90028 w 90028"/>
                        <a:gd name="connsiteY4" fmla="*/ 128165 h 162693"/>
                        <a:gd name="connsiteX5" fmla="*/ 45014 w 90028"/>
                        <a:gd name="connsiteY5" fmla="*/ 162693 h 162693"/>
                        <a:gd name="connsiteX6" fmla="*/ 0 w 90028"/>
                        <a:gd name="connsiteY6" fmla="*/ 128165 h 162693"/>
                        <a:gd name="connsiteX7" fmla="*/ 13184 w 90028"/>
                        <a:gd name="connsiteY7" fmla="*/ 103750 h 162693"/>
                        <a:gd name="connsiteX8" fmla="*/ 21567 w 90028"/>
                        <a:gd name="connsiteY8" fmla="*/ 101087 h 162693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</a:cxnLst>
                      <a:rect l="l" t="t" r="r" b="b"/>
                      <a:pathLst>
                        <a:path w="90028" h="162693">
                          <a:moveTo>
                            <a:pt x="31406" y="0"/>
                          </a:moveTo>
                          <a:lnTo>
                            <a:pt x="58622" y="0"/>
                          </a:lnTo>
                          <a:lnTo>
                            <a:pt x="68461" y="101087"/>
                          </a:lnTo>
                          <a:lnTo>
                            <a:pt x="76844" y="103750"/>
                          </a:lnTo>
                          <a:cubicBezTo>
                            <a:pt x="84990" y="109999"/>
                            <a:pt x="90028" y="118631"/>
                            <a:pt x="90028" y="128165"/>
                          </a:cubicBezTo>
                          <a:cubicBezTo>
                            <a:pt x="90028" y="147234"/>
                            <a:pt x="69875" y="162693"/>
                            <a:pt x="45014" y="162693"/>
                          </a:cubicBezTo>
                          <a:cubicBezTo>
                            <a:pt x="20153" y="162693"/>
                            <a:pt x="0" y="147234"/>
                            <a:pt x="0" y="128165"/>
                          </a:cubicBezTo>
                          <a:cubicBezTo>
                            <a:pt x="0" y="118631"/>
                            <a:pt x="5038" y="109999"/>
                            <a:pt x="13184" y="103750"/>
                          </a:cubicBezTo>
                          <a:lnTo>
                            <a:pt x="21567" y="101087"/>
                          </a:lnTo>
                          <a:close/>
                        </a:path>
                      </a:pathLst>
                    </a:custGeom>
                    <a:solidFill>
                      <a:sysClr val="window" lastClr="FFFFFF">
                        <a:lumMod val="50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sp>
              <p:nvSpPr>
                <p:cNvPr id="914" name="円: 塗りつぶしなし 913">
                  <a:extLst>
                    <a:ext uri="{FF2B5EF4-FFF2-40B4-BE49-F238E27FC236}">
                      <a16:creationId xmlns:a16="http://schemas.microsoft.com/office/drawing/2014/main" id="{DABE33AE-ED1D-4F4D-A81E-447E4658993A}"/>
                    </a:ext>
                  </a:extLst>
                </p:cNvPr>
                <p:cNvSpPr/>
                <p:nvPr/>
              </p:nvSpPr>
              <p:spPr>
                <a:xfrm>
                  <a:off x="8696051" y="3989107"/>
                  <a:ext cx="105048" cy="124610"/>
                </a:xfrm>
                <a:prstGeom prst="donut">
                  <a:avLst>
                    <a:gd name="adj" fmla="val 35632"/>
                  </a:avLst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905" name="グループ化 904">
              <a:extLst>
                <a:ext uri="{FF2B5EF4-FFF2-40B4-BE49-F238E27FC236}">
                  <a16:creationId xmlns:a16="http://schemas.microsoft.com/office/drawing/2014/main" id="{D92FE678-2CF7-48DE-99A3-F31234D981D5}"/>
                </a:ext>
              </a:extLst>
            </p:cNvPr>
            <p:cNvGrpSpPr/>
            <p:nvPr/>
          </p:nvGrpSpPr>
          <p:grpSpPr>
            <a:xfrm>
              <a:off x="4256360" y="3335130"/>
              <a:ext cx="867320" cy="507650"/>
              <a:chOff x="4256360" y="5074076"/>
              <a:chExt cx="867320" cy="507650"/>
            </a:xfrm>
          </p:grpSpPr>
          <p:sp>
            <p:nvSpPr>
              <p:cNvPr id="909" name="台形 908">
                <a:extLst>
                  <a:ext uri="{FF2B5EF4-FFF2-40B4-BE49-F238E27FC236}">
                    <a16:creationId xmlns:a16="http://schemas.microsoft.com/office/drawing/2014/main" id="{4D9E0737-F475-4710-A07C-7B8F50D0C1A3}"/>
                  </a:ext>
                </a:extLst>
              </p:cNvPr>
              <p:cNvSpPr/>
              <p:nvPr/>
            </p:nvSpPr>
            <p:spPr>
              <a:xfrm>
                <a:off x="4256360" y="5074076"/>
                <a:ext cx="867319" cy="507650"/>
              </a:xfrm>
              <a:prstGeom prst="trapezoid">
                <a:avLst>
                  <a:gd name="adj" fmla="val 2882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583165CD-3E30-4E9C-9724-11664917C5D0}"/>
                  </a:ext>
                </a:extLst>
              </p:cNvPr>
              <p:cNvSpPr/>
              <p:nvPr/>
            </p:nvSpPr>
            <p:spPr>
              <a:xfrm>
                <a:off x="4256361" y="5074076"/>
                <a:ext cx="867319" cy="507650"/>
              </a:xfrm>
              <a:custGeom>
                <a:avLst/>
                <a:gdLst>
                  <a:gd name="connsiteX0" fmla="*/ 521468 w 867319"/>
                  <a:gd name="connsiteY0" fmla="*/ 507515 h 507650"/>
                  <a:gd name="connsiteX1" fmla="*/ 521904 w 867319"/>
                  <a:gd name="connsiteY1" fmla="*/ 507650 h 507650"/>
                  <a:gd name="connsiteX2" fmla="*/ 520986 w 867319"/>
                  <a:gd name="connsiteY2" fmla="*/ 507650 h 507650"/>
                  <a:gd name="connsiteX3" fmla="*/ 299815 w 867319"/>
                  <a:gd name="connsiteY3" fmla="*/ 499161 h 507650"/>
                  <a:gd name="connsiteX4" fmla="*/ 311641 w 867319"/>
                  <a:gd name="connsiteY4" fmla="*/ 502648 h 507650"/>
                  <a:gd name="connsiteX5" fmla="*/ 318668 w 867319"/>
                  <a:gd name="connsiteY5" fmla="*/ 507650 h 507650"/>
                  <a:gd name="connsiteX6" fmla="*/ 280964 w 867319"/>
                  <a:gd name="connsiteY6" fmla="*/ 507650 h 507650"/>
                  <a:gd name="connsiteX7" fmla="*/ 287990 w 867319"/>
                  <a:gd name="connsiteY7" fmla="*/ 502648 h 507650"/>
                  <a:gd name="connsiteX8" fmla="*/ 299815 w 867319"/>
                  <a:gd name="connsiteY8" fmla="*/ 499161 h 507650"/>
                  <a:gd name="connsiteX9" fmla="*/ 622729 w 867319"/>
                  <a:gd name="connsiteY9" fmla="*/ 497606 h 507650"/>
                  <a:gd name="connsiteX10" fmla="*/ 667760 w 867319"/>
                  <a:gd name="connsiteY10" fmla="*/ 497606 h 507650"/>
                  <a:gd name="connsiteX11" fmla="*/ 712666 w 867319"/>
                  <a:gd name="connsiteY11" fmla="*/ 497606 h 507650"/>
                  <a:gd name="connsiteX12" fmla="*/ 735255 w 867319"/>
                  <a:gd name="connsiteY12" fmla="*/ 504267 h 507650"/>
                  <a:gd name="connsiteX13" fmla="*/ 737224 w 867319"/>
                  <a:gd name="connsiteY13" fmla="*/ 507650 h 507650"/>
                  <a:gd name="connsiteX14" fmla="*/ 598171 w 867319"/>
                  <a:gd name="connsiteY14" fmla="*/ 507650 h 507650"/>
                  <a:gd name="connsiteX15" fmla="*/ 600140 w 867319"/>
                  <a:gd name="connsiteY15" fmla="*/ 504267 h 507650"/>
                  <a:gd name="connsiteX16" fmla="*/ 622729 w 867319"/>
                  <a:gd name="connsiteY16" fmla="*/ 497606 h 507650"/>
                  <a:gd name="connsiteX17" fmla="*/ 2895 w 867319"/>
                  <a:gd name="connsiteY17" fmla="*/ 497606 h 507650"/>
                  <a:gd name="connsiteX18" fmla="*/ 38450 w 867319"/>
                  <a:gd name="connsiteY18" fmla="*/ 497606 h 507650"/>
                  <a:gd name="connsiteX19" fmla="*/ 82162 w 867319"/>
                  <a:gd name="connsiteY19" fmla="*/ 497606 h 507650"/>
                  <a:gd name="connsiteX20" fmla="*/ 104751 w 867319"/>
                  <a:gd name="connsiteY20" fmla="*/ 504267 h 507650"/>
                  <a:gd name="connsiteX21" fmla="*/ 106720 w 867319"/>
                  <a:gd name="connsiteY21" fmla="*/ 507650 h 507650"/>
                  <a:gd name="connsiteX22" fmla="*/ 0 w 867319"/>
                  <a:gd name="connsiteY22" fmla="*/ 507650 h 507650"/>
                  <a:gd name="connsiteX23" fmla="*/ 409253 w 867319"/>
                  <a:gd name="connsiteY23" fmla="*/ 494447 h 507650"/>
                  <a:gd name="connsiteX24" fmla="*/ 419605 w 867319"/>
                  <a:gd name="connsiteY24" fmla="*/ 497499 h 507650"/>
                  <a:gd name="connsiteX25" fmla="*/ 433864 w 867319"/>
                  <a:gd name="connsiteY25" fmla="*/ 507650 h 507650"/>
                  <a:gd name="connsiteX26" fmla="*/ 384641 w 867319"/>
                  <a:gd name="connsiteY26" fmla="*/ 507650 h 507650"/>
                  <a:gd name="connsiteX27" fmla="*/ 398900 w 867319"/>
                  <a:gd name="connsiteY27" fmla="*/ 497499 h 507650"/>
                  <a:gd name="connsiteX28" fmla="*/ 409253 w 867319"/>
                  <a:gd name="connsiteY28" fmla="*/ 494447 h 507650"/>
                  <a:gd name="connsiteX29" fmla="*/ 562345 w 867319"/>
                  <a:gd name="connsiteY29" fmla="*/ 479784 h 507650"/>
                  <a:gd name="connsiteX30" fmla="*/ 571222 w 867319"/>
                  <a:gd name="connsiteY30" fmla="*/ 481362 h 507650"/>
                  <a:gd name="connsiteX31" fmla="*/ 585774 w 867319"/>
                  <a:gd name="connsiteY31" fmla="*/ 489031 h 507650"/>
                  <a:gd name="connsiteX32" fmla="*/ 588269 w 867319"/>
                  <a:gd name="connsiteY32" fmla="*/ 500933 h 507650"/>
                  <a:gd name="connsiteX33" fmla="*/ 581284 w 867319"/>
                  <a:gd name="connsiteY33" fmla="*/ 507650 h 507650"/>
                  <a:gd name="connsiteX34" fmla="*/ 540116 w 867319"/>
                  <a:gd name="connsiteY34" fmla="*/ 507650 h 507650"/>
                  <a:gd name="connsiteX35" fmla="*/ 538253 w 867319"/>
                  <a:gd name="connsiteY35" fmla="*/ 498762 h 507650"/>
                  <a:gd name="connsiteX36" fmla="*/ 554502 w 867319"/>
                  <a:gd name="connsiteY36" fmla="*/ 483138 h 507650"/>
                  <a:gd name="connsiteX37" fmla="*/ 562345 w 867319"/>
                  <a:gd name="connsiteY37" fmla="*/ 479784 h 507650"/>
                  <a:gd name="connsiteX38" fmla="*/ 8829 w 867319"/>
                  <a:gd name="connsiteY38" fmla="*/ 477017 h 507650"/>
                  <a:gd name="connsiteX39" fmla="*/ 13913 w 867319"/>
                  <a:gd name="connsiteY39" fmla="*/ 480973 h 507650"/>
                  <a:gd name="connsiteX40" fmla="*/ 13463 w 867319"/>
                  <a:gd name="connsiteY40" fmla="*/ 488214 h 507650"/>
                  <a:gd name="connsiteX41" fmla="*/ 7167 w 867319"/>
                  <a:gd name="connsiteY41" fmla="*/ 492315 h 507650"/>
                  <a:gd name="connsiteX42" fmla="*/ 4445 w 867319"/>
                  <a:gd name="connsiteY42" fmla="*/ 492229 h 507650"/>
                  <a:gd name="connsiteX43" fmla="*/ 632471 w 867319"/>
                  <a:gd name="connsiteY43" fmla="*/ 474832 h 507650"/>
                  <a:gd name="connsiteX44" fmla="*/ 637463 w 867319"/>
                  <a:gd name="connsiteY44" fmla="*/ 476492 h 507650"/>
                  <a:gd name="connsiteX45" fmla="*/ 643223 w 867319"/>
                  <a:gd name="connsiteY45" fmla="*/ 480973 h 507650"/>
                  <a:gd name="connsiteX46" fmla="*/ 642772 w 867319"/>
                  <a:gd name="connsiteY46" fmla="*/ 488214 h 507650"/>
                  <a:gd name="connsiteX47" fmla="*/ 636477 w 867319"/>
                  <a:gd name="connsiteY47" fmla="*/ 492315 h 507650"/>
                  <a:gd name="connsiteX48" fmla="*/ 626305 w 867319"/>
                  <a:gd name="connsiteY48" fmla="*/ 491994 h 507650"/>
                  <a:gd name="connsiteX49" fmla="*/ 620545 w 867319"/>
                  <a:gd name="connsiteY49" fmla="*/ 487512 h 507650"/>
                  <a:gd name="connsiteX50" fmla="*/ 620996 w 867319"/>
                  <a:gd name="connsiteY50" fmla="*/ 480271 h 507650"/>
                  <a:gd name="connsiteX51" fmla="*/ 627292 w 867319"/>
                  <a:gd name="connsiteY51" fmla="*/ 476171 h 507650"/>
                  <a:gd name="connsiteX52" fmla="*/ 632471 w 867319"/>
                  <a:gd name="connsiteY52" fmla="*/ 474832 h 507650"/>
                  <a:gd name="connsiteX53" fmla="*/ 709977 w 867319"/>
                  <a:gd name="connsiteY53" fmla="*/ 474831 h 507650"/>
                  <a:gd name="connsiteX54" fmla="*/ 714970 w 867319"/>
                  <a:gd name="connsiteY54" fmla="*/ 476491 h 507650"/>
                  <a:gd name="connsiteX55" fmla="*/ 720730 w 867319"/>
                  <a:gd name="connsiteY55" fmla="*/ 480973 h 507650"/>
                  <a:gd name="connsiteX56" fmla="*/ 720278 w 867319"/>
                  <a:gd name="connsiteY56" fmla="*/ 488213 h 507650"/>
                  <a:gd name="connsiteX57" fmla="*/ 713983 w 867319"/>
                  <a:gd name="connsiteY57" fmla="*/ 492314 h 507650"/>
                  <a:gd name="connsiteX58" fmla="*/ 703812 w 867319"/>
                  <a:gd name="connsiteY58" fmla="*/ 491993 h 507650"/>
                  <a:gd name="connsiteX59" fmla="*/ 698051 w 867319"/>
                  <a:gd name="connsiteY59" fmla="*/ 487512 h 507650"/>
                  <a:gd name="connsiteX60" fmla="*/ 698503 w 867319"/>
                  <a:gd name="connsiteY60" fmla="*/ 480271 h 507650"/>
                  <a:gd name="connsiteX61" fmla="*/ 704798 w 867319"/>
                  <a:gd name="connsiteY61" fmla="*/ 476170 h 507650"/>
                  <a:gd name="connsiteX62" fmla="*/ 709977 w 867319"/>
                  <a:gd name="connsiteY62" fmla="*/ 474831 h 507650"/>
                  <a:gd name="connsiteX63" fmla="*/ 79474 w 867319"/>
                  <a:gd name="connsiteY63" fmla="*/ 474831 h 507650"/>
                  <a:gd name="connsiteX64" fmla="*/ 84466 w 867319"/>
                  <a:gd name="connsiteY64" fmla="*/ 476491 h 507650"/>
                  <a:gd name="connsiteX65" fmla="*/ 90226 w 867319"/>
                  <a:gd name="connsiteY65" fmla="*/ 480973 h 507650"/>
                  <a:gd name="connsiteX66" fmla="*/ 89775 w 867319"/>
                  <a:gd name="connsiteY66" fmla="*/ 488213 h 507650"/>
                  <a:gd name="connsiteX67" fmla="*/ 83480 w 867319"/>
                  <a:gd name="connsiteY67" fmla="*/ 492314 h 507650"/>
                  <a:gd name="connsiteX68" fmla="*/ 73308 w 867319"/>
                  <a:gd name="connsiteY68" fmla="*/ 491993 h 507650"/>
                  <a:gd name="connsiteX69" fmla="*/ 67548 w 867319"/>
                  <a:gd name="connsiteY69" fmla="*/ 487512 h 507650"/>
                  <a:gd name="connsiteX70" fmla="*/ 67999 w 867319"/>
                  <a:gd name="connsiteY70" fmla="*/ 480271 h 507650"/>
                  <a:gd name="connsiteX71" fmla="*/ 74294 w 867319"/>
                  <a:gd name="connsiteY71" fmla="*/ 476170 h 507650"/>
                  <a:gd name="connsiteX72" fmla="*/ 79474 w 867319"/>
                  <a:gd name="connsiteY72" fmla="*/ 474831 h 507650"/>
                  <a:gd name="connsiteX73" fmla="*/ 344653 w 867319"/>
                  <a:gd name="connsiteY73" fmla="*/ 472840 h 507650"/>
                  <a:gd name="connsiteX74" fmla="*/ 353722 w 867319"/>
                  <a:gd name="connsiteY74" fmla="*/ 475649 h 507650"/>
                  <a:gd name="connsiteX75" fmla="*/ 375270 w 867319"/>
                  <a:gd name="connsiteY75" fmla="*/ 491542 h 507650"/>
                  <a:gd name="connsiteX76" fmla="*/ 374946 w 867319"/>
                  <a:gd name="connsiteY76" fmla="*/ 504548 h 507650"/>
                  <a:gd name="connsiteX77" fmla="*/ 370431 w 867319"/>
                  <a:gd name="connsiteY77" fmla="*/ 507650 h 507650"/>
                  <a:gd name="connsiteX78" fmla="*/ 333993 w 867319"/>
                  <a:gd name="connsiteY78" fmla="*/ 507650 h 507650"/>
                  <a:gd name="connsiteX79" fmla="*/ 321045 w 867319"/>
                  <a:gd name="connsiteY79" fmla="*/ 498100 h 507650"/>
                  <a:gd name="connsiteX80" fmla="*/ 321369 w 867319"/>
                  <a:gd name="connsiteY80" fmla="*/ 485094 h 507650"/>
                  <a:gd name="connsiteX81" fmla="*/ 335451 w 867319"/>
                  <a:gd name="connsiteY81" fmla="*/ 475419 h 507650"/>
                  <a:gd name="connsiteX82" fmla="*/ 344653 w 867319"/>
                  <a:gd name="connsiteY82" fmla="*/ 472840 h 507650"/>
                  <a:gd name="connsiteX83" fmla="*/ 664254 w 867319"/>
                  <a:gd name="connsiteY83" fmla="*/ 464055 h 507650"/>
                  <a:gd name="connsiteX84" fmla="*/ 667633 w 867319"/>
                  <a:gd name="connsiteY84" fmla="*/ 464055 h 507650"/>
                  <a:gd name="connsiteX85" fmla="*/ 674695 w 867319"/>
                  <a:gd name="connsiteY85" fmla="*/ 464055 h 507650"/>
                  <a:gd name="connsiteX86" fmla="*/ 685659 w 867319"/>
                  <a:gd name="connsiteY86" fmla="*/ 471860 h 507650"/>
                  <a:gd name="connsiteX87" fmla="*/ 685660 w 867319"/>
                  <a:gd name="connsiteY87" fmla="*/ 481605 h 507650"/>
                  <a:gd name="connsiteX88" fmla="*/ 674696 w 867319"/>
                  <a:gd name="connsiteY88" fmla="*/ 489410 h 507650"/>
                  <a:gd name="connsiteX89" fmla="*/ 667633 w 867319"/>
                  <a:gd name="connsiteY89" fmla="*/ 489410 h 507650"/>
                  <a:gd name="connsiteX90" fmla="*/ 664255 w 867319"/>
                  <a:gd name="connsiteY90" fmla="*/ 489410 h 507650"/>
                  <a:gd name="connsiteX91" fmla="*/ 653291 w 867319"/>
                  <a:gd name="connsiteY91" fmla="*/ 481605 h 507650"/>
                  <a:gd name="connsiteX92" fmla="*/ 653291 w 867319"/>
                  <a:gd name="connsiteY92" fmla="*/ 471860 h 507650"/>
                  <a:gd name="connsiteX93" fmla="*/ 664254 w 867319"/>
                  <a:gd name="connsiteY93" fmla="*/ 464055 h 507650"/>
                  <a:gd name="connsiteX94" fmla="*/ 34945 w 867319"/>
                  <a:gd name="connsiteY94" fmla="*/ 464055 h 507650"/>
                  <a:gd name="connsiteX95" fmla="*/ 37129 w 867319"/>
                  <a:gd name="connsiteY95" fmla="*/ 464055 h 507650"/>
                  <a:gd name="connsiteX96" fmla="*/ 44192 w 867319"/>
                  <a:gd name="connsiteY96" fmla="*/ 464055 h 507650"/>
                  <a:gd name="connsiteX97" fmla="*/ 55156 w 867319"/>
                  <a:gd name="connsiteY97" fmla="*/ 471860 h 507650"/>
                  <a:gd name="connsiteX98" fmla="*/ 55157 w 867319"/>
                  <a:gd name="connsiteY98" fmla="*/ 481605 h 507650"/>
                  <a:gd name="connsiteX99" fmla="*/ 44192 w 867319"/>
                  <a:gd name="connsiteY99" fmla="*/ 489410 h 507650"/>
                  <a:gd name="connsiteX100" fmla="*/ 37129 w 867319"/>
                  <a:gd name="connsiteY100" fmla="*/ 489410 h 507650"/>
                  <a:gd name="connsiteX101" fmla="*/ 34946 w 867319"/>
                  <a:gd name="connsiteY101" fmla="*/ 489410 h 507650"/>
                  <a:gd name="connsiteX102" fmla="*/ 23981 w 867319"/>
                  <a:gd name="connsiteY102" fmla="*/ 481605 h 507650"/>
                  <a:gd name="connsiteX103" fmla="*/ 23981 w 867319"/>
                  <a:gd name="connsiteY103" fmla="*/ 471860 h 507650"/>
                  <a:gd name="connsiteX104" fmla="*/ 34945 w 867319"/>
                  <a:gd name="connsiteY104" fmla="*/ 464055 h 507650"/>
                  <a:gd name="connsiteX105" fmla="*/ 368514 w 867319"/>
                  <a:gd name="connsiteY105" fmla="*/ 454426 h 507650"/>
                  <a:gd name="connsiteX106" fmla="*/ 373506 w 867319"/>
                  <a:gd name="connsiteY106" fmla="*/ 456086 h 507650"/>
                  <a:gd name="connsiteX107" fmla="*/ 379266 w 867319"/>
                  <a:gd name="connsiteY107" fmla="*/ 460568 h 507650"/>
                  <a:gd name="connsiteX108" fmla="*/ 378815 w 867319"/>
                  <a:gd name="connsiteY108" fmla="*/ 467808 h 507650"/>
                  <a:gd name="connsiteX109" fmla="*/ 372520 w 867319"/>
                  <a:gd name="connsiteY109" fmla="*/ 471909 h 507650"/>
                  <a:gd name="connsiteX110" fmla="*/ 362349 w 867319"/>
                  <a:gd name="connsiteY110" fmla="*/ 471588 h 507650"/>
                  <a:gd name="connsiteX111" fmla="*/ 356588 w 867319"/>
                  <a:gd name="connsiteY111" fmla="*/ 467107 h 507650"/>
                  <a:gd name="connsiteX112" fmla="*/ 357040 w 867319"/>
                  <a:gd name="connsiteY112" fmla="*/ 459866 h 507650"/>
                  <a:gd name="connsiteX113" fmla="*/ 363335 w 867319"/>
                  <a:gd name="connsiteY113" fmla="*/ 455765 h 507650"/>
                  <a:gd name="connsiteX114" fmla="*/ 368514 w 867319"/>
                  <a:gd name="connsiteY114" fmla="*/ 454426 h 507650"/>
                  <a:gd name="connsiteX115" fmla="*/ 827870 w 867319"/>
                  <a:gd name="connsiteY115" fmla="*/ 430180 h 507650"/>
                  <a:gd name="connsiteX116" fmla="*/ 842284 w 867319"/>
                  <a:gd name="connsiteY116" fmla="*/ 434430 h 507650"/>
                  <a:gd name="connsiteX117" fmla="*/ 847232 w 867319"/>
                  <a:gd name="connsiteY117" fmla="*/ 437953 h 507650"/>
                  <a:gd name="connsiteX118" fmla="*/ 867319 w 867319"/>
                  <a:gd name="connsiteY118" fmla="*/ 507650 h 507650"/>
                  <a:gd name="connsiteX119" fmla="*/ 771957 w 867319"/>
                  <a:gd name="connsiteY119" fmla="*/ 507650 h 507650"/>
                  <a:gd name="connsiteX120" fmla="*/ 755692 w 867319"/>
                  <a:gd name="connsiteY120" fmla="*/ 496072 h 507650"/>
                  <a:gd name="connsiteX121" fmla="*/ 755692 w 867319"/>
                  <a:gd name="connsiteY121" fmla="*/ 475549 h 507650"/>
                  <a:gd name="connsiteX122" fmla="*/ 813454 w 867319"/>
                  <a:gd name="connsiteY122" fmla="*/ 434430 h 507650"/>
                  <a:gd name="connsiteX123" fmla="*/ 827870 w 867319"/>
                  <a:gd name="connsiteY123" fmla="*/ 430180 h 507650"/>
                  <a:gd name="connsiteX124" fmla="*/ 197366 w 867319"/>
                  <a:gd name="connsiteY124" fmla="*/ 430180 h 507650"/>
                  <a:gd name="connsiteX125" fmla="*/ 211781 w 867319"/>
                  <a:gd name="connsiteY125" fmla="*/ 434430 h 507650"/>
                  <a:gd name="connsiteX126" fmla="*/ 275206 w 867319"/>
                  <a:gd name="connsiteY126" fmla="*/ 479581 h 507650"/>
                  <a:gd name="connsiteX127" fmla="*/ 275206 w 867319"/>
                  <a:gd name="connsiteY127" fmla="*/ 500104 h 507650"/>
                  <a:gd name="connsiteX128" fmla="*/ 264606 w 867319"/>
                  <a:gd name="connsiteY128" fmla="*/ 507650 h 507650"/>
                  <a:gd name="connsiteX129" fmla="*/ 141454 w 867319"/>
                  <a:gd name="connsiteY129" fmla="*/ 507650 h 507650"/>
                  <a:gd name="connsiteX130" fmla="*/ 125189 w 867319"/>
                  <a:gd name="connsiteY130" fmla="*/ 496072 h 507650"/>
                  <a:gd name="connsiteX131" fmla="*/ 125188 w 867319"/>
                  <a:gd name="connsiteY131" fmla="*/ 475549 h 507650"/>
                  <a:gd name="connsiteX132" fmla="*/ 182950 w 867319"/>
                  <a:gd name="connsiteY132" fmla="*/ 434430 h 507650"/>
                  <a:gd name="connsiteX133" fmla="*/ 197366 w 867319"/>
                  <a:gd name="connsiteY133" fmla="*/ 430180 h 507650"/>
                  <a:gd name="connsiteX134" fmla="*/ 438689 w 867319"/>
                  <a:gd name="connsiteY134" fmla="*/ 420152 h 507650"/>
                  <a:gd name="connsiteX135" fmla="*/ 446744 w 867319"/>
                  <a:gd name="connsiteY135" fmla="*/ 420176 h 507650"/>
                  <a:gd name="connsiteX136" fmla="*/ 457150 w 867319"/>
                  <a:gd name="connsiteY136" fmla="*/ 422881 h 507650"/>
                  <a:gd name="connsiteX137" fmla="*/ 520528 w 867319"/>
                  <a:gd name="connsiteY137" fmla="*/ 450505 h 507650"/>
                  <a:gd name="connsiteX138" fmla="*/ 529753 w 867319"/>
                  <a:gd name="connsiteY138" fmla="*/ 477813 h 507650"/>
                  <a:gd name="connsiteX139" fmla="*/ 507686 w 867319"/>
                  <a:gd name="connsiteY139" fmla="*/ 503468 h 507650"/>
                  <a:gd name="connsiteX140" fmla="*/ 499606 w 867319"/>
                  <a:gd name="connsiteY140" fmla="*/ 507650 h 507650"/>
                  <a:gd name="connsiteX141" fmla="*/ 463853 w 867319"/>
                  <a:gd name="connsiteY141" fmla="*/ 507650 h 507650"/>
                  <a:gd name="connsiteX142" fmla="*/ 405948 w 867319"/>
                  <a:gd name="connsiteY142" fmla="*/ 482411 h 507650"/>
                  <a:gd name="connsiteX143" fmla="*/ 396723 w 867319"/>
                  <a:gd name="connsiteY143" fmla="*/ 455103 h 507650"/>
                  <a:gd name="connsiteX144" fmla="*/ 418789 w 867319"/>
                  <a:gd name="connsiteY144" fmla="*/ 429448 h 507650"/>
                  <a:gd name="connsiteX145" fmla="*/ 438689 w 867319"/>
                  <a:gd name="connsiteY145" fmla="*/ 420152 h 507650"/>
                  <a:gd name="connsiteX146" fmla="*/ 387975 w 867319"/>
                  <a:gd name="connsiteY146" fmla="*/ 414272 h 507650"/>
                  <a:gd name="connsiteX147" fmla="*/ 395281 w 867319"/>
                  <a:gd name="connsiteY147" fmla="*/ 417211 h 507650"/>
                  <a:gd name="connsiteX148" fmla="*/ 403288 w 867319"/>
                  <a:gd name="connsiteY148" fmla="*/ 424497 h 507650"/>
                  <a:gd name="connsiteX149" fmla="*/ 401407 w 867319"/>
                  <a:gd name="connsiteY149" fmla="*/ 435453 h 507650"/>
                  <a:gd name="connsiteX150" fmla="*/ 390624 w 867319"/>
                  <a:gd name="connsiteY150" fmla="*/ 441458 h 507650"/>
                  <a:gd name="connsiteX151" fmla="*/ 375233 w 867319"/>
                  <a:gd name="connsiteY151" fmla="*/ 440119 h 507650"/>
                  <a:gd name="connsiteX152" fmla="*/ 367227 w 867319"/>
                  <a:gd name="connsiteY152" fmla="*/ 432833 h 507650"/>
                  <a:gd name="connsiteX153" fmla="*/ 369108 w 867319"/>
                  <a:gd name="connsiteY153" fmla="*/ 421876 h 507650"/>
                  <a:gd name="connsiteX154" fmla="*/ 379890 w 867319"/>
                  <a:gd name="connsiteY154" fmla="*/ 415872 h 507650"/>
                  <a:gd name="connsiteX155" fmla="*/ 387975 w 867319"/>
                  <a:gd name="connsiteY155" fmla="*/ 414272 h 507650"/>
                  <a:gd name="connsiteX156" fmla="*/ 320148 w 867319"/>
                  <a:gd name="connsiteY156" fmla="*/ 414240 h 507650"/>
                  <a:gd name="connsiteX157" fmla="*/ 334635 w 867319"/>
                  <a:gd name="connsiteY157" fmla="*/ 420066 h 507650"/>
                  <a:gd name="connsiteX158" fmla="*/ 350510 w 867319"/>
                  <a:gd name="connsiteY158" fmla="*/ 434513 h 507650"/>
                  <a:gd name="connsiteX159" fmla="*/ 346782 w 867319"/>
                  <a:gd name="connsiteY159" fmla="*/ 456237 h 507650"/>
                  <a:gd name="connsiteX160" fmla="*/ 312716 w 867319"/>
                  <a:gd name="connsiteY160" fmla="*/ 475207 h 507650"/>
                  <a:gd name="connsiteX161" fmla="*/ 282198 w 867319"/>
                  <a:gd name="connsiteY161" fmla="*/ 472552 h 507650"/>
                  <a:gd name="connsiteX162" fmla="*/ 266323 w 867319"/>
                  <a:gd name="connsiteY162" fmla="*/ 458106 h 507650"/>
                  <a:gd name="connsiteX163" fmla="*/ 270051 w 867319"/>
                  <a:gd name="connsiteY163" fmla="*/ 436381 h 507650"/>
                  <a:gd name="connsiteX164" fmla="*/ 304117 w 867319"/>
                  <a:gd name="connsiteY164" fmla="*/ 417411 h 507650"/>
                  <a:gd name="connsiteX165" fmla="*/ 320148 w 867319"/>
                  <a:gd name="connsiteY165" fmla="*/ 414240 h 507650"/>
                  <a:gd name="connsiteX166" fmla="*/ 745008 w 867319"/>
                  <a:gd name="connsiteY166" fmla="*/ 406458 h 507650"/>
                  <a:gd name="connsiteX167" fmla="*/ 752740 w 867319"/>
                  <a:gd name="connsiteY167" fmla="*/ 408738 h 507650"/>
                  <a:gd name="connsiteX168" fmla="*/ 783723 w 867319"/>
                  <a:gd name="connsiteY168" fmla="*/ 430793 h 507650"/>
                  <a:gd name="connsiteX169" fmla="*/ 783723 w 867319"/>
                  <a:gd name="connsiteY169" fmla="*/ 441801 h 507650"/>
                  <a:gd name="connsiteX170" fmla="*/ 740515 w 867319"/>
                  <a:gd name="connsiteY170" fmla="*/ 472559 h 507650"/>
                  <a:gd name="connsiteX171" fmla="*/ 725051 w 867319"/>
                  <a:gd name="connsiteY171" fmla="*/ 472559 h 507650"/>
                  <a:gd name="connsiteX172" fmla="*/ 694068 w 867319"/>
                  <a:gd name="connsiteY172" fmla="*/ 450504 h 507650"/>
                  <a:gd name="connsiteX173" fmla="*/ 694068 w 867319"/>
                  <a:gd name="connsiteY173" fmla="*/ 439496 h 507650"/>
                  <a:gd name="connsiteX174" fmla="*/ 737276 w 867319"/>
                  <a:gd name="connsiteY174" fmla="*/ 408738 h 507650"/>
                  <a:gd name="connsiteX175" fmla="*/ 745008 w 867319"/>
                  <a:gd name="connsiteY175" fmla="*/ 406458 h 507650"/>
                  <a:gd name="connsiteX176" fmla="*/ 114504 w 867319"/>
                  <a:gd name="connsiteY176" fmla="*/ 406458 h 507650"/>
                  <a:gd name="connsiteX177" fmla="*/ 122237 w 867319"/>
                  <a:gd name="connsiteY177" fmla="*/ 408738 h 507650"/>
                  <a:gd name="connsiteX178" fmla="*/ 153219 w 867319"/>
                  <a:gd name="connsiteY178" fmla="*/ 430793 h 507650"/>
                  <a:gd name="connsiteX179" fmla="*/ 153219 w 867319"/>
                  <a:gd name="connsiteY179" fmla="*/ 441801 h 507650"/>
                  <a:gd name="connsiteX180" fmla="*/ 110011 w 867319"/>
                  <a:gd name="connsiteY180" fmla="*/ 472559 h 507650"/>
                  <a:gd name="connsiteX181" fmla="*/ 94547 w 867319"/>
                  <a:gd name="connsiteY181" fmla="*/ 472559 h 507650"/>
                  <a:gd name="connsiteX182" fmla="*/ 63565 w 867319"/>
                  <a:gd name="connsiteY182" fmla="*/ 450504 h 507650"/>
                  <a:gd name="connsiteX183" fmla="*/ 63565 w 867319"/>
                  <a:gd name="connsiteY183" fmla="*/ 439496 h 507650"/>
                  <a:gd name="connsiteX184" fmla="*/ 106772 w 867319"/>
                  <a:gd name="connsiteY184" fmla="*/ 408738 h 507650"/>
                  <a:gd name="connsiteX185" fmla="*/ 114504 w 867319"/>
                  <a:gd name="connsiteY185" fmla="*/ 406458 h 507650"/>
                  <a:gd name="connsiteX186" fmla="*/ 505180 w 867319"/>
                  <a:gd name="connsiteY186" fmla="*/ 406405 h 507650"/>
                  <a:gd name="connsiteX187" fmla="*/ 509929 w 867319"/>
                  <a:gd name="connsiteY187" fmla="*/ 409035 h 507650"/>
                  <a:gd name="connsiteX188" fmla="*/ 515936 w 867319"/>
                  <a:gd name="connsiteY188" fmla="*/ 416559 h 507650"/>
                  <a:gd name="connsiteX189" fmla="*/ 512988 w 867319"/>
                  <a:gd name="connsiteY189" fmla="*/ 424188 h 507650"/>
                  <a:gd name="connsiteX190" fmla="*/ 502637 w 867319"/>
                  <a:gd name="connsiteY190" fmla="*/ 428377 h 507650"/>
                  <a:gd name="connsiteX191" fmla="*/ 491918 w 867319"/>
                  <a:gd name="connsiteY191" fmla="*/ 426278 h 507650"/>
                  <a:gd name="connsiteX192" fmla="*/ 485911 w 867319"/>
                  <a:gd name="connsiteY192" fmla="*/ 418755 h 507650"/>
                  <a:gd name="connsiteX193" fmla="*/ 488859 w 867319"/>
                  <a:gd name="connsiteY193" fmla="*/ 411125 h 507650"/>
                  <a:gd name="connsiteX194" fmla="*/ 499210 w 867319"/>
                  <a:gd name="connsiteY194" fmla="*/ 406937 h 507650"/>
                  <a:gd name="connsiteX195" fmla="*/ 505180 w 867319"/>
                  <a:gd name="connsiteY195" fmla="*/ 406405 h 507650"/>
                  <a:gd name="connsiteX196" fmla="*/ 797859 w 867319"/>
                  <a:gd name="connsiteY196" fmla="*/ 402838 h 507650"/>
                  <a:gd name="connsiteX197" fmla="*/ 810854 w 867319"/>
                  <a:gd name="connsiteY197" fmla="*/ 402838 h 507650"/>
                  <a:gd name="connsiteX198" fmla="*/ 821819 w 867319"/>
                  <a:gd name="connsiteY198" fmla="*/ 410643 h 507650"/>
                  <a:gd name="connsiteX199" fmla="*/ 821818 w 867319"/>
                  <a:gd name="connsiteY199" fmla="*/ 420388 h 507650"/>
                  <a:gd name="connsiteX200" fmla="*/ 810854 w 867319"/>
                  <a:gd name="connsiteY200" fmla="*/ 428194 h 507650"/>
                  <a:gd name="connsiteX201" fmla="*/ 797860 w 867319"/>
                  <a:gd name="connsiteY201" fmla="*/ 428194 h 507650"/>
                  <a:gd name="connsiteX202" fmla="*/ 786895 w 867319"/>
                  <a:gd name="connsiteY202" fmla="*/ 420388 h 507650"/>
                  <a:gd name="connsiteX203" fmla="*/ 786895 w 867319"/>
                  <a:gd name="connsiteY203" fmla="*/ 410643 h 507650"/>
                  <a:gd name="connsiteX204" fmla="*/ 797859 w 867319"/>
                  <a:gd name="connsiteY204" fmla="*/ 402838 h 507650"/>
                  <a:gd name="connsiteX205" fmla="*/ 167356 w 867319"/>
                  <a:gd name="connsiteY205" fmla="*/ 402838 h 507650"/>
                  <a:gd name="connsiteX206" fmla="*/ 180350 w 867319"/>
                  <a:gd name="connsiteY206" fmla="*/ 402838 h 507650"/>
                  <a:gd name="connsiteX207" fmla="*/ 191316 w 867319"/>
                  <a:gd name="connsiteY207" fmla="*/ 410643 h 507650"/>
                  <a:gd name="connsiteX208" fmla="*/ 191315 w 867319"/>
                  <a:gd name="connsiteY208" fmla="*/ 420388 h 507650"/>
                  <a:gd name="connsiteX209" fmla="*/ 180350 w 867319"/>
                  <a:gd name="connsiteY209" fmla="*/ 428194 h 507650"/>
                  <a:gd name="connsiteX210" fmla="*/ 167357 w 867319"/>
                  <a:gd name="connsiteY210" fmla="*/ 428194 h 507650"/>
                  <a:gd name="connsiteX211" fmla="*/ 156392 w 867319"/>
                  <a:gd name="connsiteY211" fmla="*/ 420388 h 507650"/>
                  <a:gd name="connsiteX212" fmla="*/ 156392 w 867319"/>
                  <a:gd name="connsiteY212" fmla="*/ 410643 h 507650"/>
                  <a:gd name="connsiteX213" fmla="*/ 167356 w 867319"/>
                  <a:gd name="connsiteY213" fmla="*/ 402838 h 507650"/>
                  <a:gd name="connsiteX214" fmla="*/ 572240 w 867319"/>
                  <a:gd name="connsiteY214" fmla="*/ 395089 h 507650"/>
                  <a:gd name="connsiteX215" fmla="*/ 589658 w 867319"/>
                  <a:gd name="connsiteY215" fmla="*/ 399674 h 507650"/>
                  <a:gd name="connsiteX216" fmla="*/ 639442 w 867319"/>
                  <a:gd name="connsiteY216" fmla="*/ 432484 h 507650"/>
                  <a:gd name="connsiteX217" fmla="*/ 640763 w 867319"/>
                  <a:gd name="connsiteY217" fmla="*/ 456893 h 507650"/>
                  <a:gd name="connsiteX218" fmla="*/ 615795 w 867319"/>
                  <a:gd name="connsiteY218" fmla="*/ 476090 h 507650"/>
                  <a:gd name="connsiteX219" fmla="*/ 581506 w 867319"/>
                  <a:gd name="connsiteY219" fmla="*/ 477030 h 507650"/>
                  <a:gd name="connsiteX220" fmla="*/ 531722 w 867319"/>
                  <a:gd name="connsiteY220" fmla="*/ 444220 h 507650"/>
                  <a:gd name="connsiteX221" fmla="*/ 530402 w 867319"/>
                  <a:gd name="connsiteY221" fmla="*/ 419812 h 507650"/>
                  <a:gd name="connsiteX222" fmla="*/ 555369 w 867319"/>
                  <a:gd name="connsiteY222" fmla="*/ 400614 h 507650"/>
                  <a:gd name="connsiteX223" fmla="*/ 572240 w 867319"/>
                  <a:gd name="connsiteY223" fmla="*/ 395089 h 507650"/>
                  <a:gd name="connsiteX224" fmla="*/ 329099 w 867319"/>
                  <a:gd name="connsiteY224" fmla="*/ 390659 h 507650"/>
                  <a:gd name="connsiteX225" fmla="*/ 334091 w 867319"/>
                  <a:gd name="connsiteY225" fmla="*/ 392319 h 507650"/>
                  <a:gd name="connsiteX226" fmla="*/ 339851 w 867319"/>
                  <a:gd name="connsiteY226" fmla="*/ 396801 h 507650"/>
                  <a:gd name="connsiteX227" fmla="*/ 339400 w 867319"/>
                  <a:gd name="connsiteY227" fmla="*/ 404041 h 507650"/>
                  <a:gd name="connsiteX228" fmla="*/ 333105 w 867319"/>
                  <a:gd name="connsiteY228" fmla="*/ 408142 h 507650"/>
                  <a:gd name="connsiteX229" fmla="*/ 322934 w 867319"/>
                  <a:gd name="connsiteY229" fmla="*/ 407821 h 507650"/>
                  <a:gd name="connsiteX230" fmla="*/ 317173 w 867319"/>
                  <a:gd name="connsiteY230" fmla="*/ 403339 h 507650"/>
                  <a:gd name="connsiteX231" fmla="*/ 317625 w 867319"/>
                  <a:gd name="connsiteY231" fmla="*/ 396099 h 507650"/>
                  <a:gd name="connsiteX232" fmla="*/ 323920 w 867319"/>
                  <a:gd name="connsiteY232" fmla="*/ 391998 h 507650"/>
                  <a:gd name="connsiteX233" fmla="*/ 329099 w 867319"/>
                  <a:gd name="connsiteY233" fmla="*/ 390659 h 507650"/>
                  <a:gd name="connsiteX234" fmla="*/ 833025 w 867319"/>
                  <a:gd name="connsiteY234" fmla="*/ 388655 h 507650"/>
                  <a:gd name="connsiteX235" fmla="*/ 840759 w 867319"/>
                  <a:gd name="connsiteY235" fmla="*/ 415491 h 507650"/>
                  <a:gd name="connsiteX236" fmla="*/ 827481 w 867319"/>
                  <a:gd name="connsiteY236" fmla="*/ 406039 h 507650"/>
                  <a:gd name="connsiteX237" fmla="*/ 827480 w 867319"/>
                  <a:gd name="connsiteY237" fmla="*/ 392601 h 507650"/>
                  <a:gd name="connsiteX238" fmla="*/ 773279 w 867319"/>
                  <a:gd name="connsiteY238" fmla="*/ 387258 h 507650"/>
                  <a:gd name="connsiteX239" fmla="*/ 778271 w 867319"/>
                  <a:gd name="connsiteY239" fmla="*/ 388919 h 507650"/>
                  <a:gd name="connsiteX240" fmla="*/ 784032 w 867319"/>
                  <a:gd name="connsiteY240" fmla="*/ 393400 h 507650"/>
                  <a:gd name="connsiteX241" fmla="*/ 783581 w 867319"/>
                  <a:gd name="connsiteY241" fmla="*/ 400640 h 507650"/>
                  <a:gd name="connsiteX242" fmla="*/ 777285 w 867319"/>
                  <a:gd name="connsiteY242" fmla="*/ 404741 h 507650"/>
                  <a:gd name="connsiteX243" fmla="*/ 767114 w 867319"/>
                  <a:gd name="connsiteY243" fmla="*/ 404420 h 507650"/>
                  <a:gd name="connsiteX244" fmla="*/ 761353 w 867319"/>
                  <a:gd name="connsiteY244" fmla="*/ 399938 h 507650"/>
                  <a:gd name="connsiteX245" fmla="*/ 761804 w 867319"/>
                  <a:gd name="connsiteY245" fmla="*/ 392698 h 507650"/>
                  <a:gd name="connsiteX246" fmla="*/ 768100 w 867319"/>
                  <a:gd name="connsiteY246" fmla="*/ 388597 h 507650"/>
                  <a:gd name="connsiteX247" fmla="*/ 773279 w 867319"/>
                  <a:gd name="connsiteY247" fmla="*/ 387258 h 507650"/>
                  <a:gd name="connsiteX248" fmla="*/ 142776 w 867319"/>
                  <a:gd name="connsiteY248" fmla="*/ 387258 h 507650"/>
                  <a:gd name="connsiteX249" fmla="*/ 147768 w 867319"/>
                  <a:gd name="connsiteY249" fmla="*/ 388919 h 507650"/>
                  <a:gd name="connsiteX250" fmla="*/ 153528 w 867319"/>
                  <a:gd name="connsiteY250" fmla="*/ 393400 h 507650"/>
                  <a:gd name="connsiteX251" fmla="*/ 153078 w 867319"/>
                  <a:gd name="connsiteY251" fmla="*/ 400640 h 507650"/>
                  <a:gd name="connsiteX252" fmla="*/ 146782 w 867319"/>
                  <a:gd name="connsiteY252" fmla="*/ 404741 h 507650"/>
                  <a:gd name="connsiteX253" fmla="*/ 136611 w 867319"/>
                  <a:gd name="connsiteY253" fmla="*/ 404420 h 507650"/>
                  <a:gd name="connsiteX254" fmla="*/ 130850 w 867319"/>
                  <a:gd name="connsiteY254" fmla="*/ 399938 h 507650"/>
                  <a:gd name="connsiteX255" fmla="*/ 131301 w 867319"/>
                  <a:gd name="connsiteY255" fmla="*/ 392698 h 507650"/>
                  <a:gd name="connsiteX256" fmla="*/ 137597 w 867319"/>
                  <a:gd name="connsiteY256" fmla="*/ 388597 h 507650"/>
                  <a:gd name="connsiteX257" fmla="*/ 142776 w 867319"/>
                  <a:gd name="connsiteY257" fmla="*/ 387258 h 507650"/>
                  <a:gd name="connsiteX258" fmla="*/ 469132 w 867319"/>
                  <a:gd name="connsiteY258" fmla="*/ 379092 h 507650"/>
                  <a:gd name="connsiteX259" fmla="*/ 476461 w 867319"/>
                  <a:gd name="connsiteY259" fmla="*/ 381670 h 507650"/>
                  <a:gd name="connsiteX260" fmla="*/ 487118 w 867319"/>
                  <a:gd name="connsiteY260" fmla="*/ 390337 h 507650"/>
                  <a:gd name="connsiteX261" fmla="*/ 486116 w 867319"/>
                  <a:gd name="connsiteY261" fmla="*/ 401067 h 507650"/>
                  <a:gd name="connsiteX262" fmla="*/ 470774 w 867319"/>
                  <a:gd name="connsiteY262" fmla="*/ 410626 h 507650"/>
                  <a:gd name="connsiteX263" fmla="*/ 455700 w 867319"/>
                  <a:gd name="connsiteY263" fmla="*/ 409913 h 507650"/>
                  <a:gd name="connsiteX264" fmla="*/ 445044 w 867319"/>
                  <a:gd name="connsiteY264" fmla="*/ 401246 h 507650"/>
                  <a:gd name="connsiteX265" fmla="*/ 446046 w 867319"/>
                  <a:gd name="connsiteY265" fmla="*/ 390517 h 507650"/>
                  <a:gd name="connsiteX266" fmla="*/ 461388 w 867319"/>
                  <a:gd name="connsiteY266" fmla="*/ 380957 h 507650"/>
                  <a:gd name="connsiteX267" fmla="*/ 469132 w 867319"/>
                  <a:gd name="connsiteY267" fmla="*/ 379092 h 507650"/>
                  <a:gd name="connsiteX268" fmla="*/ 793852 w 867319"/>
                  <a:gd name="connsiteY268" fmla="*/ 358943 h 507650"/>
                  <a:gd name="connsiteX269" fmla="*/ 801760 w 867319"/>
                  <a:gd name="connsiteY269" fmla="*/ 361275 h 507650"/>
                  <a:gd name="connsiteX270" fmla="*/ 822962 w 867319"/>
                  <a:gd name="connsiteY270" fmla="*/ 376368 h 507650"/>
                  <a:gd name="connsiteX271" fmla="*/ 822962 w 867319"/>
                  <a:gd name="connsiteY271" fmla="*/ 387626 h 507650"/>
                  <a:gd name="connsiteX272" fmla="*/ 813590 w 867319"/>
                  <a:gd name="connsiteY272" fmla="*/ 394297 h 507650"/>
                  <a:gd name="connsiteX273" fmla="*/ 797776 w 867319"/>
                  <a:gd name="connsiteY273" fmla="*/ 394297 h 507650"/>
                  <a:gd name="connsiteX274" fmla="*/ 776573 w 867319"/>
                  <a:gd name="connsiteY274" fmla="*/ 379204 h 507650"/>
                  <a:gd name="connsiteX275" fmla="*/ 776573 w 867319"/>
                  <a:gd name="connsiteY275" fmla="*/ 367946 h 507650"/>
                  <a:gd name="connsiteX276" fmla="*/ 785945 w 867319"/>
                  <a:gd name="connsiteY276" fmla="*/ 361275 h 507650"/>
                  <a:gd name="connsiteX277" fmla="*/ 793852 w 867319"/>
                  <a:gd name="connsiteY277" fmla="*/ 358943 h 507650"/>
                  <a:gd name="connsiteX278" fmla="*/ 163349 w 867319"/>
                  <a:gd name="connsiteY278" fmla="*/ 358943 h 507650"/>
                  <a:gd name="connsiteX279" fmla="*/ 171256 w 867319"/>
                  <a:gd name="connsiteY279" fmla="*/ 361275 h 507650"/>
                  <a:gd name="connsiteX280" fmla="*/ 192459 w 867319"/>
                  <a:gd name="connsiteY280" fmla="*/ 376368 h 507650"/>
                  <a:gd name="connsiteX281" fmla="*/ 192459 w 867319"/>
                  <a:gd name="connsiteY281" fmla="*/ 387626 h 507650"/>
                  <a:gd name="connsiteX282" fmla="*/ 183088 w 867319"/>
                  <a:gd name="connsiteY282" fmla="*/ 394297 h 507650"/>
                  <a:gd name="connsiteX283" fmla="*/ 167273 w 867319"/>
                  <a:gd name="connsiteY283" fmla="*/ 394297 h 507650"/>
                  <a:gd name="connsiteX284" fmla="*/ 146070 w 867319"/>
                  <a:gd name="connsiteY284" fmla="*/ 379204 h 507650"/>
                  <a:gd name="connsiteX285" fmla="*/ 146070 w 867319"/>
                  <a:gd name="connsiteY285" fmla="*/ 367946 h 507650"/>
                  <a:gd name="connsiteX286" fmla="*/ 155442 w 867319"/>
                  <a:gd name="connsiteY286" fmla="*/ 361275 h 507650"/>
                  <a:gd name="connsiteX287" fmla="*/ 163349 w 867319"/>
                  <a:gd name="connsiteY287" fmla="*/ 358943 h 507650"/>
                  <a:gd name="connsiteX288" fmla="*/ 261590 w 867319"/>
                  <a:gd name="connsiteY288" fmla="*/ 350540 h 507650"/>
                  <a:gd name="connsiteX289" fmla="*/ 271029 w 867319"/>
                  <a:gd name="connsiteY289" fmla="*/ 353324 h 507650"/>
                  <a:gd name="connsiteX290" fmla="*/ 308849 w 867319"/>
                  <a:gd name="connsiteY290" fmla="*/ 380246 h 507650"/>
                  <a:gd name="connsiteX291" fmla="*/ 308849 w 867319"/>
                  <a:gd name="connsiteY291" fmla="*/ 393684 h 507650"/>
                  <a:gd name="connsiteX292" fmla="*/ 253674 w 867319"/>
                  <a:gd name="connsiteY292" fmla="*/ 432962 h 507650"/>
                  <a:gd name="connsiteX293" fmla="*/ 234797 w 867319"/>
                  <a:gd name="connsiteY293" fmla="*/ 432961 h 507650"/>
                  <a:gd name="connsiteX294" fmla="*/ 196977 w 867319"/>
                  <a:gd name="connsiteY294" fmla="*/ 406039 h 507650"/>
                  <a:gd name="connsiteX295" fmla="*/ 196976 w 867319"/>
                  <a:gd name="connsiteY295" fmla="*/ 392601 h 507650"/>
                  <a:gd name="connsiteX296" fmla="*/ 252152 w 867319"/>
                  <a:gd name="connsiteY296" fmla="*/ 353324 h 507650"/>
                  <a:gd name="connsiteX297" fmla="*/ 261590 w 867319"/>
                  <a:gd name="connsiteY297" fmla="*/ 350540 h 507650"/>
                  <a:gd name="connsiteX298" fmla="*/ 469348 w 867319"/>
                  <a:gd name="connsiteY298" fmla="*/ 350290 h 507650"/>
                  <a:gd name="connsiteX299" fmla="*/ 474097 w 867319"/>
                  <a:gd name="connsiteY299" fmla="*/ 352920 h 507650"/>
                  <a:gd name="connsiteX300" fmla="*/ 480105 w 867319"/>
                  <a:gd name="connsiteY300" fmla="*/ 360443 h 507650"/>
                  <a:gd name="connsiteX301" fmla="*/ 477156 w 867319"/>
                  <a:gd name="connsiteY301" fmla="*/ 368073 h 507650"/>
                  <a:gd name="connsiteX302" fmla="*/ 466806 w 867319"/>
                  <a:gd name="connsiteY302" fmla="*/ 372262 h 507650"/>
                  <a:gd name="connsiteX303" fmla="*/ 456087 w 867319"/>
                  <a:gd name="connsiteY303" fmla="*/ 370163 h 507650"/>
                  <a:gd name="connsiteX304" fmla="*/ 450079 w 867319"/>
                  <a:gd name="connsiteY304" fmla="*/ 362639 h 507650"/>
                  <a:gd name="connsiteX305" fmla="*/ 453028 w 867319"/>
                  <a:gd name="connsiteY305" fmla="*/ 355010 h 507650"/>
                  <a:gd name="connsiteX306" fmla="*/ 463378 w 867319"/>
                  <a:gd name="connsiteY306" fmla="*/ 350821 h 507650"/>
                  <a:gd name="connsiteX307" fmla="*/ 469348 w 867319"/>
                  <a:gd name="connsiteY307" fmla="*/ 350290 h 507650"/>
                  <a:gd name="connsiteX308" fmla="*/ 525444 w 867319"/>
                  <a:gd name="connsiteY308" fmla="*/ 345035 h 507650"/>
                  <a:gd name="connsiteX309" fmla="*/ 532453 w 867319"/>
                  <a:gd name="connsiteY309" fmla="*/ 345416 h 507650"/>
                  <a:gd name="connsiteX310" fmla="*/ 543530 w 867319"/>
                  <a:gd name="connsiteY310" fmla="*/ 351551 h 507650"/>
                  <a:gd name="connsiteX311" fmla="*/ 557545 w 867319"/>
                  <a:gd name="connsiteY311" fmla="*/ 369099 h 507650"/>
                  <a:gd name="connsiteX312" fmla="*/ 550666 w 867319"/>
                  <a:gd name="connsiteY312" fmla="*/ 386898 h 507650"/>
                  <a:gd name="connsiteX313" fmla="*/ 526522 w 867319"/>
                  <a:gd name="connsiteY313" fmla="*/ 396669 h 507650"/>
                  <a:gd name="connsiteX314" fmla="*/ 501519 w 867319"/>
                  <a:gd name="connsiteY314" fmla="*/ 391773 h 507650"/>
                  <a:gd name="connsiteX315" fmla="*/ 487504 w 867319"/>
                  <a:gd name="connsiteY315" fmla="*/ 374224 h 507650"/>
                  <a:gd name="connsiteX316" fmla="*/ 494382 w 867319"/>
                  <a:gd name="connsiteY316" fmla="*/ 356425 h 507650"/>
                  <a:gd name="connsiteX317" fmla="*/ 518528 w 867319"/>
                  <a:gd name="connsiteY317" fmla="*/ 346654 h 507650"/>
                  <a:gd name="connsiteX318" fmla="*/ 525444 w 867319"/>
                  <a:gd name="connsiteY318" fmla="*/ 345035 h 507650"/>
                  <a:gd name="connsiteX319" fmla="*/ 535726 w 867319"/>
                  <a:gd name="connsiteY319" fmla="*/ 319240 h 507650"/>
                  <a:gd name="connsiteX320" fmla="*/ 540719 w 867319"/>
                  <a:gd name="connsiteY320" fmla="*/ 320900 h 507650"/>
                  <a:gd name="connsiteX321" fmla="*/ 546479 w 867319"/>
                  <a:gd name="connsiteY321" fmla="*/ 325382 h 507650"/>
                  <a:gd name="connsiteX322" fmla="*/ 546028 w 867319"/>
                  <a:gd name="connsiteY322" fmla="*/ 332622 h 507650"/>
                  <a:gd name="connsiteX323" fmla="*/ 539732 w 867319"/>
                  <a:gd name="connsiteY323" fmla="*/ 336723 h 507650"/>
                  <a:gd name="connsiteX324" fmla="*/ 529561 w 867319"/>
                  <a:gd name="connsiteY324" fmla="*/ 336401 h 507650"/>
                  <a:gd name="connsiteX325" fmla="*/ 523800 w 867319"/>
                  <a:gd name="connsiteY325" fmla="*/ 331920 h 507650"/>
                  <a:gd name="connsiteX326" fmla="*/ 524252 w 867319"/>
                  <a:gd name="connsiteY326" fmla="*/ 324679 h 507650"/>
                  <a:gd name="connsiteX327" fmla="*/ 530547 w 867319"/>
                  <a:gd name="connsiteY327" fmla="*/ 320579 h 507650"/>
                  <a:gd name="connsiteX328" fmla="*/ 535726 w 867319"/>
                  <a:gd name="connsiteY328" fmla="*/ 319240 h 507650"/>
                  <a:gd name="connsiteX329" fmla="*/ 494215 w 867319"/>
                  <a:gd name="connsiteY329" fmla="*/ 318725 h 507650"/>
                  <a:gd name="connsiteX330" fmla="*/ 501543 w 867319"/>
                  <a:gd name="connsiteY330" fmla="*/ 321304 h 507650"/>
                  <a:gd name="connsiteX331" fmla="*/ 512200 w 867319"/>
                  <a:gd name="connsiteY331" fmla="*/ 329971 h 507650"/>
                  <a:gd name="connsiteX332" fmla="*/ 511198 w 867319"/>
                  <a:gd name="connsiteY332" fmla="*/ 340700 h 507650"/>
                  <a:gd name="connsiteX333" fmla="*/ 495856 w 867319"/>
                  <a:gd name="connsiteY333" fmla="*/ 350260 h 507650"/>
                  <a:gd name="connsiteX334" fmla="*/ 480784 w 867319"/>
                  <a:gd name="connsiteY334" fmla="*/ 349547 h 507650"/>
                  <a:gd name="connsiteX335" fmla="*/ 470126 w 867319"/>
                  <a:gd name="connsiteY335" fmla="*/ 340880 h 507650"/>
                  <a:gd name="connsiteX336" fmla="*/ 471129 w 867319"/>
                  <a:gd name="connsiteY336" fmla="*/ 330150 h 507650"/>
                  <a:gd name="connsiteX337" fmla="*/ 486471 w 867319"/>
                  <a:gd name="connsiteY337" fmla="*/ 320591 h 507650"/>
                  <a:gd name="connsiteX338" fmla="*/ 494215 w 867319"/>
                  <a:gd name="connsiteY338" fmla="*/ 318725 h 507650"/>
                  <a:gd name="connsiteX339" fmla="*/ 345688 w 867319"/>
                  <a:gd name="connsiteY339" fmla="*/ 299409 h 507650"/>
                  <a:gd name="connsiteX340" fmla="*/ 365877 w 867319"/>
                  <a:gd name="connsiteY340" fmla="*/ 305362 h 507650"/>
                  <a:gd name="connsiteX341" fmla="*/ 434747 w 867319"/>
                  <a:gd name="connsiteY341" fmla="*/ 354388 h 507650"/>
                  <a:gd name="connsiteX342" fmla="*/ 434747 w 867319"/>
                  <a:gd name="connsiteY342" fmla="*/ 383133 h 507650"/>
                  <a:gd name="connsiteX343" fmla="*/ 404167 w 867319"/>
                  <a:gd name="connsiteY343" fmla="*/ 404901 h 507650"/>
                  <a:gd name="connsiteX344" fmla="*/ 363788 w 867319"/>
                  <a:gd name="connsiteY344" fmla="*/ 404901 h 507650"/>
                  <a:gd name="connsiteX345" fmla="*/ 294918 w 867319"/>
                  <a:gd name="connsiteY345" fmla="*/ 355876 h 507650"/>
                  <a:gd name="connsiteX346" fmla="*/ 294918 w 867319"/>
                  <a:gd name="connsiteY346" fmla="*/ 327131 h 507650"/>
                  <a:gd name="connsiteX347" fmla="*/ 325497 w 867319"/>
                  <a:gd name="connsiteY347" fmla="*/ 305362 h 507650"/>
                  <a:gd name="connsiteX348" fmla="*/ 345688 w 867319"/>
                  <a:gd name="connsiteY348" fmla="*/ 299409 h 507650"/>
                  <a:gd name="connsiteX349" fmla="*/ 60602 w 867319"/>
                  <a:gd name="connsiteY349" fmla="*/ 297373 h 507650"/>
                  <a:gd name="connsiteX350" fmla="*/ 70505 w 867319"/>
                  <a:gd name="connsiteY350" fmla="*/ 302054 h 507650"/>
                  <a:gd name="connsiteX351" fmla="*/ 121058 w 867319"/>
                  <a:gd name="connsiteY351" fmla="*/ 338041 h 507650"/>
                  <a:gd name="connsiteX352" fmla="*/ 121058 w 867319"/>
                  <a:gd name="connsiteY352" fmla="*/ 385557 h 507650"/>
                  <a:gd name="connsiteX353" fmla="*/ 70505 w 867319"/>
                  <a:gd name="connsiteY353" fmla="*/ 421543 h 507650"/>
                  <a:gd name="connsiteX354" fmla="*/ 54891 w 867319"/>
                  <a:gd name="connsiteY354" fmla="*/ 428924 h 507650"/>
                  <a:gd name="connsiteX355" fmla="*/ 38450 w 867319"/>
                  <a:gd name="connsiteY355" fmla="*/ 431201 h 507650"/>
                  <a:gd name="connsiteX356" fmla="*/ 38450 w 867319"/>
                  <a:gd name="connsiteY356" fmla="*/ 431354 h 507650"/>
                  <a:gd name="connsiteX357" fmla="*/ 38227 w 867319"/>
                  <a:gd name="connsiteY357" fmla="*/ 431385 h 507650"/>
                  <a:gd name="connsiteX358" fmla="*/ 37678 w 867319"/>
                  <a:gd name="connsiteY358" fmla="*/ 431308 h 507650"/>
                  <a:gd name="connsiteX359" fmla="*/ 37130 w 867319"/>
                  <a:gd name="connsiteY359" fmla="*/ 431384 h 507650"/>
                  <a:gd name="connsiteX360" fmla="*/ 37129 w 867319"/>
                  <a:gd name="connsiteY360" fmla="*/ 431384 h 507650"/>
                  <a:gd name="connsiteX361" fmla="*/ 37129 w 867319"/>
                  <a:gd name="connsiteY361" fmla="*/ 431232 h 507650"/>
                  <a:gd name="connsiteX362" fmla="*/ 22604 w 867319"/>
                  <a:gd name="connsiteY362" fmla="*/ 429220 h 507650"/>
                  <a:gd name="connsiteX363" fmla="*/ 667537 w 867319"/>
                  <a:gd name="connsiteY363" fmla="*/ 292213 h 507650"/>
                  <a:gd name="connsiteX364" fmla="*/ 667633 w 867319"/>
                  <a:gd name="connsiteY364" fmla="*/ 292227 h 507650"/>
                  <a:gd name="connsiteX365" fmla="*/ 667633 w 867319"/>
                  <a:gd name="connsiteY365" fmla="*/ 292213 h 507650"/>
                  <a:gd name="connsiteX366" fmla="*/ 667634 w 867319"/>
                  <a:gd name="connsiteY366" fmla="*/ 292213 h 507650"/>
                  <a:gd name="connsiteX367" fmla="*/ 701009 w 867319"/>
                  <a:gd name="connsiteY367" fmla="*/ 302054 h 507650"/>
                  <a:gd name="connsiteX368" fmla="*/ 751561 w 867319"/>
                  <a:gd name="connsiteY368" fmla="*/ 338041 h 507650"/>
                  <a:gd name="connsiteX369" fmla="*/ 751561 w 867319"/>
                  <a:gd name="connsiteY369" fmla="*/ 385557 h 507650"/>
                  <a:gd name="connsiteX370" fmla="*/ 701008 w 867319"/>
                  <a:gd name="connsiteY370" fmla="*/ 421543 h 507650"/>
                  <a:gd name="connsiteX371" fmla="*/ 667634 w 867319"/>
                  <a:gd name="connsiteY371" fmla="*/ 431384 h 507650"/>
                  <a:gd name="connsiteX372" fmla="*/ 667633 w 867319"/>
                  <a:gd name="connsiteY372" fmla="*/ 431384 h 507650"/>
                  <a:gd name="connsiteX373" fmla="*/ 667633 w 867319"/>
                  <a:gd name="connsiteY373" fmla="*/ 431371 h 507650"/>
                  <a:gd name="connsiteX374" fmla="*/ 667537 w 867319"/>
                  <a:gd name="connsiteY374" fmla="*/ 431385 h 507650"/>
                  <a:gd name="connsiteX375" fmla="*/ 634162 w 867319"/>
                  <a:gd name="connsiteY375" fmla="*/ 421543 h 507650"/>
                  <a:gd name="connsiteX376" fmla="*/ 583610 w 867319"/>
                  <a:gd name="connsiteY376" fmla="*/ 385557 h 507650"/>
                  <a:gd name="connsiteX377" fmla="*/ 583610 w 867319"/>
                  <a:gd name="connsiteY377" fmla="*/ 338041 h 507650"/>
                  <a:gd name="connsiteX378" fmla="*/ 634162 w 867319"/>
                  <a:gd name="connsiteY378" fmla="*/ 302055 h 507650"/>
                  <a:gd name="connsiteX379" fmla="*/ 667537 w 867319"/>
                  <a:gd name="connsiteY379" fmla="*/ 292213 h 507650"/>
                  <a:gd name="connsiteX380" fmla="*/ 804750 w 867319"/>
                  <a:gd name="connsiteY380" fmla="*/ 290549 h 507650"/>
                  <a:gd name="connsiteX381" fmla="*/ 826665 w 867319"/>
                  <a:gd name="connsiteY381" fmla="*/ 366588 h 507650"/>
                  <a:gd name="connsiteX382" fmla="*/ 814885 w 867319"/>
                  <a:gd name="connsiteY382" fmla="*/ 363114 h 507650"/>
                  <a:gd name="connsiteX383" fmla="*/ 776626 w 867319"/>
                  <a:gd name="connsiteY383" fmla="*/ 335879 h 507650"/>
                  <a:gd name="connsiteX384" fmla="*/ 776626 w 867319"/>
                  <a:gd name="connsiteY384" fmla="*/ 310569 h 507650"/>
                  <a:gd name="connsiteX385" fmla="*/ 198849 w 867319"/>
                  <a:gd name="connsiteY385" fmla="*/ 280448 h 507650"/>
                  <a:gd name="connsiteX386" fmla="*/ 216627 w 867319"/>
                  <a:gd name="connsiteY386" fmla="*/ 285690 h 507650"/>
                  <a:gd name="connsiteX387" fmla="*/ 254886 w 867319"/>
                  <a:gd name="connsiteY387" fmla="*/ 312925 h 507650"/>
                  <a:gd name="connsiteX388" fmla="*/ 254886 w 867319"/>
                  <a:gd name="connsiteY388" fmla="*/ 338236 h 507650"/>
                  <a:gd name="connsiteX389" fmla="*/ 219936 w 867319"/>
                  <a:gd name="connsiteY389" fmla="*/ 363114 h 507650"/>
                  <a:gd name="connsiteX390" fmla="*/ 184381 w 867319"/>
                  <a:gd name="connsiteY390" fmla="*/ 363114 h 507650"/>
                  <a:gd name="connsiteX391" fmla="*/ 146122 w 867319"/>
                  <a:gd name="connsiteY391" fmla="*/ 335879 h 507650"/>
                  <a:gd name="connsiteX392" fmla="*/ 146122 w 867319"/>
                  <a:gd name="connsiteY392" fmla="*/ 310569 h 507650"/>
                  <a:gd name="connsiteX393" fmla="*/ 181071 w 867319"/>
                  <a:gd name="connsiteY393" fmla="*/ 285690 h 507650"/>
                  <a:gd name="connsiteX394" fmla="*/ 198849 w 867319"/>
                  <a:gd name="connsiteY394" fmla="*/ 280448 h 507650"/>
                  <a:gd name="connsiteX395" fmla="*/ 737986 w 867319"/>
                  <a:gd name="connsiteY395" fmla="*/ 279937 h 507650"/>
                  <a:gd name="connsiteX396" fmla="*/ 747053 w 867319"/>
                  <a:gd name="connsiteY396" fmla="*/ 282319 h 507650"/>
                  <a:gd name="connsiteX397" fmla="*/ 764010 w 867319"/>
                  <a:gd name="connsiteY397" fmla="*/ 293476 h 507650"/>
                  <a:gd name="connsiteX398" fmla="*/ 764711 w 867319"/>
                  <a:gd name="connsiteY398" fmla="*/ 306179 h 507650"/>
                  <a:gd name="connsiteX399" fmla="*/ 754552 w 867319"/>
                  <a:gd name="connsiteY399" fmla="*/ 314003 h 507650"/>
                  <a:gd name="connsiteX400" fmla="*/ 736707 w 867319"/>
                  <a:gd name="connsiteY400" fmla="*/ 314502 h 507650"/>
                  <a:gd name="connsiteX401" fmla="*/ 719751 w 867319"/>
                  <a:gd name="connsiteY401" fmla="*/ 303345 h 507650"/>
                  <a:gd name="connsiteX402" fmla="*/ 719049 w 867319"/>
                  <a:gd name="connsiteY402" fmla="*/ 290642 h 507650"/>
                  <a:gd name="connsiteX403" fmla="*/ 729209 w 867319"/>
                  <a:gd name="connsiteY403" fmla="*/ 282818 h 507650"/>
                  <a:gd name="connsiteX404" fmla="*/ 737986 w 867319"/>
                  <a:gd name="connsiteY404" fmla="*/ 279937 h 507650"/>
                  <a:gd name="connsiteX405" fmla="*/ 107482 w 867319"/>
                  <a:gd name="connsiteY405" fmla="*/ 279937 h 507650"/>
                  <a:gd name="connsiteX406" fmla="*/ 116550 w 867319"/>
                  <a:gd name="connsiteY406" fmla="*/ 282319 h 507650"/>
                  <a:gd name="connsiteX407" fmla="*/ 133507 w 867319"/>
                  <a:gd name="connsiteY407" fmla="*/ 293476 h 507650"/>
                  <a:gd name="connsiteX408" fmla="*/ 134208 w 867319"/>
                  <a:gd name="connsiteY408" fmla="*/ 306179 h 507650"/>
                  <a:gd name="connsiteX409" fmla="*/ 124048 w 867319"/>
                  <a:gd name="connsiteY409" fmla="*/ 314003 h 507650"/>
                  <a:gd name="connsiteX410" fmla="*/ 106204 w 867319"/>
                  <a:gd name="connsiteY410" fmla="*/ 314502 h 507650"/>
                  <a:gd name="connsiteX411" fmla="*/ 89247 w 867319"/>
                  <a:gd name="connsiteY411" fmla="*/ 303345 h 507650"/>
                  <a:gd name="connsiteX412" fmla="*/ 88546 w 867319"/>
                  <a:gd name="connsiteY412" fmla="*/ 290642 h 507650"/>
                  <a:gd name="connsiteX413" fmla="*/ 98705 w 867319"/>
                  <a:gd name="connsiteY413" fmla="*/ 282818 h 507650"/>
                  <a:gd name="connsiteX414" fmla="*/ 107482 w 867319"/>
                  <a:gd name="connsiteY414" fmla="*/ 279937 h 507650"/>
                  <a:gd name="connsiteX415" fmla="*/ 355376 w 867319"/>
                  <a:gd name="connsiteY415" fmla="*/ 277578 h 507650"/>
                  <a:gd name="connsiteX416" fmla="*/ 360368 w 867319"/>
                  <a:gd name="connsiteY416" fmla="*/ 279238 h 507650"/>
                  <a:gd name="connsiteX417" fmla="*/ 366129 w 867319"/>
                  <a:gd name="connsiteY417" fmla="*/ 283720 h 507650"/>
                  <a:gd name="connsiteX418" fmla="*/ 365677 w 867319"/>
                  <a:gd name="connsiteY418" fmla="*/ 290960 h 507650"/>
                  <a:gd name="connsiteX419" fmla="*/ 359382 w 867319"/>
                  <a:gd name="connsiteY419" fmla="*/ 295061 h 507650"/>
                  <a:gd name="connsiteX420" fmla="*/ 349211 w 867319"/>
                  <a:gd name="connsiteY420" fmla="*/ 294740 h 507650"/>
                  <a:gd name="connsiteX421" fmla="*/ 343450 w 867319"/>
                  <a:gd name="connsiteY421" fmla="*/ 290258 h 507650"/>
                  <a:gd name="connsiteX422" fmla="*/ 343901 w 867319"/>
                  <a:gd name="connsiteY422" fmla="*/ 283018 h 507650"/>
                  <a:gd name="connsiteX423" fmla="*/ 350197 w 867319"/>
                  <a:gd name="connsiteY423" fmla="*/ 278917 h 507650"/>
                  <a:gd name="connsiteX424" fmla="*/ 355376 w 867319"/>
                  <a:gd name="connsiteY424" fmla="*/ 277578 h 507650"/>
                  <a:gd name="connsiteX425" fmla="*/ 708177 w 867319"/>
                  <a:gd name="connsiteY425" fmla="*/ 263087 h 507650"/>
                  <a:gd name="connsiteX426" fmla="*/ 714042 w 867319"/>
                  <a:gd name="connsiteY426" fmla="*/ 264627 h 507650"/>
                  <a:gd name="connsiteX427" fmla="*/ 721149 w 867319"/>
                  <a:gd name="connsiteY427" fmla="*/ 269303 h 507650"/>
                  <a:gd name="connsiteX428" fmla="*/ 721603 w 867319"/>
                  <a:gd name="connsiteY428" fmla="*/ 277520 h 507650"/>
                  <a:gd name="connsiteX429" fmla="*/ 713070 w 867319"/>
                  <a:gd name="connsiteY429" fmla="*/ 284091 h 507650"/>
                  <a:gd name="connsiteX430" fmla="*/ 701529 w 867319"/>
                  <a:gd name="connsiteY430" fmla="*/ 284414 h 507650"/>
                  <a:gd name="connsiteX431" fmla="*/ 694421 w 867319"/>
                  <a:gd name="connsiteY431" fmla="*/ 279737 h 507650"/>
                  <a:gd name="connsiteX432" fmla="*/ 693968 w 867319"/>
                  <a:gd name="connsiteY432" fmla="*/ 271521 h 507650"/>
                  <a:gd name="connsiteX433" fmla="*/ 702500 w 867319"/>
                  <a:gd name="connsiteY433" fmla="*/ 264950 h 507650"/>
                  <a:gd name="connsiteX434" fmla="*/ 708177 w 867319"/>
                  <a:gd name="connsiteY434" fmla="*/ 263087 h 507650"/>
                  <a:gd name="connsiteX435" fmla="*/ 77674 w 867319"/>
                  <a:gd name="connsiteY435" fmla="*/ 263087 h 507650"/>
                  <a:gd name="connsiteX436" fmla="*/ 83539 w 867319"/>
                  <a:gd name="connsiteY436" fmla="*/ 264627 h 507650"/>
                  <a:gd name="connsiteX437" fmla="*/ 90646 w 867319"/>
                  <a:gd name="connsiteY437" fmla="*/ 269303 h 507650"/>
                  <a:gd name="connsiteX438" fmla="*/ 91100 w 867319"/>
                  <a:gd name="connsiteY438" fmla="*/ 277520 h 507650"/>
                  <a:gd name="connsiteX439" fmla="*/ 82567 w 867319"/>
                  <a:gd name="connsiteY439" fmla="*/ 284091 h 507650"/>
                  <a:gd name="connsiteX440" fmla="*/ 71025 w 867319"/>
                  <a:gd name="connsiteY440" fmla="*/ 284414 h 507650"/>
                  <a:gd name="connsiteX441" fmla="*/ 65403 w 867319"/>
                  <a:gd name="connsiteY441" fmla="*/ 280715 h 507650"/>
                  <a:gd name="connsiteX442" fmla="*/ 69362 w 867319"/>
                  <a:gd name="connsiteY442" fmla="*/ 266980 h 507650"/>
                  <a:gd name="connsiteX443" fmla="*/ 71997 w 867319"/>
                  <a:gd name="connsiteY443" fmla="*/ 264950 h 507650"/>
                  <a:gd name="connsiteX444" fmla="*/ 77674 w 867319"/>
                  <a:gd name="connsiteY444" fmla="*/ 263087 h 507650"/>
                  <a:gd name="connsiteX445" fmla="*/ 365226 w 867319"/>
                  <a:gd name="connsiteY445" fmla="*/ 255909 h 507650"/>
                  <a:gd name="connsiteX446" fmla="*/ 374642 w 867319"/>
                  <a:gd name="connsiteY446" fmla="*/ 259233 h 507650"/>
                  <a:gd name="connsiteX447" fmla="*/ 377454 w 867319"/>
                  <a:gd name="connsiteY447" fmla="*/ 265174 h 507650"/>
                  <a:gd name="connsiteX448" fmla="*/ 372783 w 867319"/>
                  <a:gd name="connsiteY448" fmla="*/ 271877 h 507650"/>
                  <a:gd name="connsiteX449" fmla="*/ 362300 w 867319"/>
                  <a:gd name="connsiteY449" fmla="*/ 274392 h 507650"/>
                  <a:gd name="connsiteX450" fmla="*/ 352884 w 867319"/>
                  <a:gd name="connsiteY450" fmla="*/ 271067 h 507650"/>
                  <a:gd name="connsiteX451" fmla="*/ 350072 w 867319"/>
                  <a:gd name="connsiteY451" fmla="*/ 265126 h 507650"/>
                  <a:gd name="connsiteX452" fmla="*/ 354742 w 867319"/>
                  <a:gd name="connsiteY452" fmla="*/ 258423 h 507650"/>
                  <a:gd name="connsiteX453" fmla="*/ 586186 w 867319"/>
                  <a:gd name="connsiteY453" fmla="*/ 253558 h 507650"/>
                  <a:gd name="connsiteX454" fmla="*/ 600033 w 867319"/>
                  <a:gd name="connsiteY454" fmla="*/ 257641 h 507650"/>
                  <a:gd name="connsiteX455" fmla="*/ 621006 w 867319"/>
                  <a:gd name="connsiteY455" fmla="*/ 272571 h 507650"/>
                  <a:gd name="connsiteX456" fmla="*/ 621007 w 867319"/>
                  <a:gd name="connsiteY456" fmla="*/ 292286 h 507650"/>
                  <a:gd name="connsiteX457" fmla="*/ 584205 w 867319"/>
                  <a:gd name="connsiteY457" fmla="*/ 318484 h 507650"/>
                  <a:gd name="connsiteX458" fmla="*/ 556510 w 867319"/>
                  <a:gd name="connsiteY458" fmla="*/ 318484 h 507650"/>
                  <a:gd name="connsiteX459" fmla="*/ 535537 w 867319"/>
                  <a:gd name="connsiteY459" fmla="*/ 303554 h 507650"/>
                  <a:gd name="connsiteX460" fmla="*/ 535537 w 867319"/>
                  <a:gd name="connsiteY460" fmla="*/ 283839 h 507650"/>
                  <a:gd name="connsiteX461" fmla="*/ 572339 w 867319"/>
                  <a:gd name="connsiteY461" fmla="*/ 257641 h 507650"/>
                  <a:gd name="connsiteX462" fmla="*/ 586186 w 867319"/>
                  <a:gd name="connsiteY462" fmla="*/ 253558 h 507650"/>
                  <a:gd name="connsiteX463" fmla="*/ 433053 w 867319"/>
                  <a:gd name="connsiteY463" fmla="*/ 244165 h 507650"/>
                  <a:gd name="connsiteX464" fmla="*/ 440735 w 867319"/>
                  <a:gd name="connsiteY464" fmla="*/ 246429 h 507650"/>
                  <a:gd name="connsiteX465" fmla="*/ 500965 w 867319"/>
                  <a:gd name="connsiteY465" fmla="*/ 289305 h 507650"/>
                  <a:gd name="connsiteX466" fmla="*/ 500965 w 867319"/>
                  <a:gd name="connsiteY466" fmla="*/ 300243 h 507650"/>
                  <a:gd name="connsiteX467" fmla="*/ 449451 w 867319"/>
                  <a:gd name="connsiteY467" fmla="*/ 336914 h 507650"/>
                  <a:gd name="connsiteX468" fmla="*/ 434087 w 867319"/>
                  <a:gd name="connsiteY468" fmla="*/ 336914 h 507650"/>
                  <a:gd name="connsiteX469" fmla="*/ 373856 w 867319"/>
                  <a:gd name="connsiteY469" fmla="*/ 294037 h 507650"/>
                  <a:gd name="connsiteX470" fmla="*/ 373856 w 867319"/>
                  <a:gd name="connsiteY470" fmla="*/ 283101 h 507650"/>
                  <a:gd name="connsiteX471" fmla="*/ 425370 w 867319"/>
                  <a:gd name="connsiteY471" fmla="*/ 246429 h 507650"/>
                  <a:gd name="connsiteX472" fmla="*/ 433053 w 867319"/>
                  <a:gd name="connsiteY472" fmla="*/ 244165 h 507650"/>
                  <a:gd name="connsiteX473" fmla="*/ 349404 w 867319"/>
                  <a:gd name="connsiteY473" fmla="*/ 234217 h 507650"/>
                  <a:gd name="connsiteX474" fmla="*/ 354395 w 867319"/>
                  <a:gd name="connsiteY474" fmla="*/ 235876 h 507650"/>
                  <a:gd name="connsiteX475" fmla="*/ 360156 w 867319"/>
                  <a:gd name="connsiteY475" fmla="*/ 240359 h 507650"/>
                  <a:gd name="connsiteX476" fmla="*/ 359704 w 867319"/>
                  <a:gd name="connsiteY476" fmla="*/ 247599 h 507650"/>
                  <a:gd name="connsiteX477" fmla="*/ 353409 w 867319"/>
                  <a:gd name="connsiteY477" fmla="*/ 251699 h 507650"/>
                  <a:gd name="connsiteX478" fmla="*/ 343238 w 867319"/>
                  <a:gd name="connsiteY478" fmla="*/ 251378 h 507650"/>
                  <a:gd name="connsiteX479" fmla="*/ 337478 w 867319"/>
                  <a:gd name="connsiteY479" fmla="*/ 246897 h 507650"/>
                  <a:gd name="connsiteX480" fmla="*/ 337929 w 867319"/>
                  <a:gd name="connsiteY480" fmla="*/ 239656 h 507650"/>
                  <a:gd name="connsiteX481" fmla="*/ 344225 w 867319"/>
                  <a:gd name="connsiteY481" fmla="*/ 235556 h 507650"/>
                  <a:gd name="connsiteX482" fmla="*/ 349404 w 867319"/>
                  <a:gd name="connsiteY482" fmla="*/ 234217 h 507650"/>
                  <a:gd name="connsiteX483" fmla="*/ 607389 w 867319"/>
                  <a:gd name="connsiteY483" fmla="*/ 229966 h 507650"/>
                  <a:gd name="connsiteX484" fmla="*/ 612381 w 867319"/>
                  <a:gd name="connsiteY484" fmla="*/ 231626 h 507650"/>
                  <a:gd name="connsiteX485" fmla="*/ 618142 w 867319"/>
                  <a:gd name="connsiteY485" fmla="*/ 236108 h 507650"/>
                  <a:gd name="connsiteX486" fmla="*/ 617691 w 867319"/>
                  <a:gd name="connsiteY486" fmla="*/ 243348 h 507650"/>
                  <a:gd name="connsiteX487" fmla="*/ 611396 w 867319"/>
                  <a:gd name="connsiteY487" fmla="*/ 247449 h 507650"/>
                  <a:gd name="connsiteX488" fmla="*/ 601224 w 867319"/>
                  <a:gd name="connsiteY488" fmla="*/ 247127 h 507650"/>
                  <a:gd name="connsiteX489" fmla="*/ 595464 w 867319"/>
                  <a:gd name="connsiteY489" fmla="*/ 242646 h 507650"/>
                  <a:gd name="connsiteX490" fmla="*/ 595915 w 867319"/>
                  <a:gd name="connsiteY490" fmla="*/ 235405 h 507650"/>
                  <a:gd name="connsiteX491" fmla="*/ 602210 w 867319"/>
                  <a:gd name="connsiteY491" fmla="*/ 231305 h 507650"/>
                  <a:gd name="connsiteX492" fmla="*/ 607389 w 867319"/>
                  <a:gd name="connsiteY492" fmla="*/ 229966 h 507650"/>
                  <a:gd name="connsiteX493" fmla="*/ 667633 w 867319"/>
                  <a:gd name="connsiteY493" fmla="*/ 227109 h 507650"/>
                  <a:gd name="connsiteX494" fmla="*/ 699045 w 867319"/>
                  <a:gd name="connsiteY494" fmla="*/ 247851 h 507650"/>
                  <a:gd name="connsiteX495" fmla="*/ 699045 w 867319"/>
                  <a:gd name="connsiteY495" fmla="*/ 257118 h 507650"/>
                  <a:gd name="connsiteX496" fmla="*/ 667633 w 867319"/>
                  <a:gd name="connsiteY496" fmla="*/ 279478 h 507650"/>
                  <a:gd name="connsiteX497" fmla="*/ 638495 w 867319"/>
                  <a:gd name="connsiteY497" fmla="*/ 257118 h 507650"/>
                  <a:gd name="connsiteX498" fmla="*/ 638495 w 867319"/>
                  <a:gd name="connsiteY498" fmla="*/ 247851 h 507650"/>
                  <a:gd name="connsiteX499" fmla="*/ 272899 w 867319"/>
                  <a:gd name="connsiteY499" fmla="*/ 226727 h 507650"/>
                  <a:gd name="connsiteX500" fmla="*/ 288258 w 867319"/>
                  <a:gd name="connsiteY500" fmla="*/ 231255 h 507650"/>
                  <a:gd name="connsiteX501" fmla="*/ 331249 w 867319"/>
                  <a:gd name="connsiteY501" fmla="*/ 261859 h 507650"/>
                  <a:gd name="connsiteX502" fmla="*/ 331249 w 867319"/>
                  <a:gd name="connsiteY502" fmla="*/ 283726 h 507650"/>
                  <a:gd name="connsiteX503" fmla="*/ 301055 w 867319"/>
                  <a:gd name="connsiteY503" fmla="*/ 305220 h 507650"/>
                  <a:gd name="connsiteX504" fmla="*/ 270336 w 867319"/>
                  <a:gd name="connsiteY504" fmla="*/ 305220 h 507650"/>
                  <a:gd name="connsiteX505" fmla="*/ 227345 w 867319"/>
                  <a:gd name="connsiteY505" fmla="*/ 274617 h 507650"/>
                  <a:gd name="connsiteX506" fmla="*/ 227345 w 867319"/>
                  <a:gd name="connsiteY506" fmla="*/ 252749 h 507650"/>
                  <a:gd name="connsiteX507" fmla="*/ 257540 w 867319"/>
                  <a:gd name="connsiteY507" fmla="*/ 231255 h 507650"/>
                  <a:gd name="connsiteX508" fmla="*/ 272899 w 867319"/>
                  <a:gd name="connsiteY508" fmla="*/ 226727 h 507650"/>
                  <a:gd name="connsiteX509" fmla="*/ 377652 w 867319"/>
                  <a:gd name="connsiteY509" fmla="*/ 224043 h 507650"/>
                  <a:gd name="connsiteX510" fmla="*/ 383264 w 867319"/>
                  <a:gd name="connsiteY510" fmla="*/ 225910 h 507650"/>
                  <a:gd name="connsiteX511" fmla="*/ 402504 w 867319"/>
                  <a:gd name="connsiteY511" fmla="*/ 240878 h 507650"/>
                  <a:gd name="connsiteX512" fmla="*/ 401997 w 867319"/>
                  <a:gd name="connsiteY512" fmla="*/ 249018 h 507650"/>
                  <a:gd name="connsiteX513" fmla="*/ 394920 w 867319"/>
                  <a:gd name="connsiteY513" fmla="*/ 253627 h 507650"/>
                  <a:gd name="connsiteX514" fmla="*/ 383486 w 867319"/>
                  <a:gd name="connsiteY514" fmla="*/ 253266 h 507650"/>
                  <a:gd name="connsiteX515" fmla="*/ 364246 w 867319"/>
                  <a:gd name="connsiteY515" fmla="*/ 238297 h 507650"/>
                  <a:gd name="connsiteX516" fmla="*/ 364753 w 867319"/>
                  <a:gd name="connsiteY516" fmla="*/ 230158 h 507650"/>
                  <a:gd name="connsiteX517" fmla="*/ 371830 w 867319"/>
                  <a:gd name="connsiteY517" fmla="*/ 225548 h 507650"/>
                  <a:gd name="connsiteX518" fmla="*/ 377652 w 867319"/>
                  <a:gd name="connsiteY518" fmla="*/ 224043 h 507650"/>
                  <a:gd name="connsiteX519" fmla="*/ 435400 w 867319"/>
                  <a:gd name="connsiteY519" fmla="*/ 221463 h 507650"/>
                  <a:gd name="connsiteX520" fmla="*/ 440392 w 867319"/>
                  <a:gd name="connsiteY520" fmla="*/ 223123 h 507650"/>
                  <a:gd name="connsiteX521" fmla="*/ 446152 w 867319"/>
                  <a:gd name="connsiteY521" fmla="*/ 227605 h 507650"/>
                  <a:gd name="connsiteX522" fmla="*/ 445701 w 867319"/>
                  <a:gd name="connsiteY522" fmla="*/ 234846 h 507650"/>
                  <a:gd name="connsiteX523" fmla="*/ 439405 w 867319"/>
                  <a:gd name="connsiteY523" fmla="*/ 238946 h 507650"/>
                  <a:gd name="connsiteX524" fmla="*/ 429234 w 867319"/>
                  <a:gd name="connsiteY524" fmla="*/ 238625 h 507650"/>
                  <a:gd name="connsiteX525" fmla="*/ 423474 w 867319"/>
                  <a:gd name="connsiteY525" fmla="*/ 234143 h 507650"/>
                  <a:gd name="connsiteX526" fmla="*/ 423925 w 867319"/>
                  <a:gd name="connsiteY526" fmla="*/ 226902 h 507650"/>
                  <a:gd name="connsiteX527" fmla="*/ 430221 w 867319"/>
                  <a:gd name="connsiteY527" fmla="*/ 222802 h 507650"/>
                  <a:gd name="connsiteX528" fmla="*/ 435400 w 867319"/>
                  <a:gd name="connsiteY528" fmla="*/ 221463 h 507650"/>
                  <a:gd name="connsiteX529" fmla="*/ 782003 w 867319"/>
                  <a:gd name="connsiteY529" fmla="*/ 211621 h 507650"/>
                  <a:gd name="connsiteX530" fmla="*/ 801294 w 867319"/>
                  <a:gd name="connsiteY530" fmla="*/ 278554 h 507650"/>
                  <a:gd name="connsiteX531" fmla="*/ 790281 w 867319"/>
                  <a:gd name="connsiteY531" fmla="*/ 286393 h 507650"/>
                  <a:gd name="connsiteX532" fmla="*/ 770484 w 867319"/>
                  <a:gd name="connsiteY532" fmla="*/ 286393 h 507650"/>
                  <a:gd name="connsiteX533" fmla="*/ 730818 w 867319"/>
                  <a:gd name="connsiteY533" fmla="*/ 258157 h 507650"/>
                  <a:gd name="connsiteX534" fmla="*/ 730818 w 867319"/>
                  <a:gd name="connsiteY534" fmla="*/ 244064 h 507650"/>
                  <a:gd name="connsiteX535" fmla="*/ 772426 w 867319"/>
                  <a:gd name="connsiteY535" fmla="*/ 214445 h 507650"/>
                  <a:gd name="connsiteX536" fmla="*/ 151821 w 867319"/>
                  <a:gd name="connsiteY536" fmla="*/ 211526 h 507650"/>
                  <a:gd name="connsiteX537" fmla="*/ 161720 w 867319"/>
                  <a:gd name="connsiteY537" fmla="*/ 214445 h 507650"/>
                  <a:gd name="connsiteX538" fmla="*/ 201385 w 867319"/>
                  <a:gd name="connsiteY538" fmla="*/ 242681 h 507650"/>
                  <a:gd name="connsiteX539" fmla="*/ 201385 w 867319"/>
                  <a:gd name="connsiteY539" fmla="*/ 256774 h 507650"/>
                  <a:gd name="connsiteX540" fmla="*/ 159778 w 867319"/>
                  <a:gd name="connsiteY540" fmla="*/ 286393 h 507650"/>
                  <a:gd name="connsiteX541" fmla="*/ 139980 w 867319"/>
                  <a:gd name="connsiteY541" fmla="*/ 286393 h 507650"/>
                  <a:gd name="connsiteX542" fmla="*/ 100314 w 867319"/>
                  <a:gd name="connsiteY542" fmla="*/ 258157 h 507650"/>
                  <a:gd name="connsiteX543" fmla="*/ 100314 w 867319"/>
                  <a:gd name="connsiteY543" fmla="*/ 244064 h 507650"/>
                  <a:gd name="connsiteX544" fmla="*/ 141923 w 867319"/>
                  <a:gd name="connsiteY544" fmla="*/ 214445 h 507650"/>
                  <a:gd name="connsiteX545" fmla="*/ 151821 w 867319"/>
                  <a:gd name="connsiteY545" fmla="*/ 211526 h 507650"/>
                  <a:gd name="connsiteX546" fmla="*/ 633769 w 867319"/>
                  <a:gd name="connsiteY546" fmla="*/ 201912 h 507650"/>
                  <a:gd name="connsiteX547" fmla="*/ 637778 w 867319"/>
                  <a:gd name="connsiteY547" fmla="*/ 203094 h 507650"/>
                  <a:gd name="connsiteX548" fmla="*/ 655553 w 867319"/>
                  <a:gd name="connsiteY548" fmla="*/ 215747 h 507650"/>
                  <a:gd name="connsiteX549" fmla="*/ 655553 w 867319"/>
                  <a:gd name="connsiteY549" fmla="*/ 221454 h 507650"/>
                  <a:gd name="connsiteX550" fmla="*/ 639742 w 867319"/>
                  <a:gd name="connsiteY550" fmla="*/ 232709 h 507650"/>
                  <a:gd name="connsiteX551" fmla="*/ 631725 w 867319"/>
                  <a:gd name="connsiteY551" fmla="*/ 232709 h 507650"/>
                  <a:gd name="connsiteX552" fmla="*/ 613950 w 867319"/>
                  <a:gd name="connsiteY552" fmla="*/ 220056 h 507650"/>
                  <a:gd name="connsiteX553" fmla="*/ 613950 w 867319"/>
                  <a:gd name="connsiteY553" fmla="*/ 214349 h 507650"/>
                  <a:gd name="connsiteX554" fmla="*/ 629761 w 867319"/>
                  <a:gd name="connsiteY554" fmla="*/ 203094 h 507650"/>
                  <a:gd name="connsiteX555" fmla="*/ 633769 w 867319"/>
                  <a:gd name="connsiteY555" fmla="*/ 201912 h 507650"/>
                  <a:gd name="connsiteX556" fmla="*/ 513523 w 867319"/>
                  <a:gd name="connsiteY556" fmla="*/ 192133 h 507650"/>
                  <a:gd name="connsiteX557" fmla="*/ 527796 w 867319"/>
                  <a:gd name="connsiteY557" fmla="*/ 196236 h 507650"/>
                  <a:gd name="connsiteX558" fmla="*/ 568889 w 867319"/>
                  <a:gd name="connsiteY558" fmla="*/ 224970 h 507650"/>
                  <a:gd name="connsiteX559" fmla="*/ 569143 w 867319"/>
                  <a:gd name="connsiteY559" fmla="*/ 245218 h 507650"/>
                  <a:gd name="connsiteX560" fmla="*/ 531079 w 867319"/>
                  <a:gd name="connsiteY560" fmla="*/ 272803 h 507650"/>
                  <a:gd name="connsiteX561" fmla="*/ 502636 w 867319"/>
                  <a:gd name="connsiteY561" fmla="*/ 272983 h 507650"/>
                  <a:gd name="connsiteX562" fmla="*/ 461544 w 867319"/>
                  <a:gd name="connsiteY562" fmla="*/ 244250 h 507650"/>
                  <a:gd name="connsiteX563" fmla="*/ 461290 w 867319"/>
                  <a:gd name="connsiteY563" fmla="*/ 224002 h 507650"/>
                  <a:gd name="connsiteX564" fmla="*/ 499354 w 867319"/>
                  <a:gd name="connsiteY564" fmla="*/ 196417 h 507650"/>
                  <a:gd name="connsiteX565" fmla="*/ 513523 w 867319"/>
                  <a:gd name="connsiteY565" fmla="*/ 192133 h 507650"/>
                  <a:gd name="connsiteX566" fmla="*/ 230650 w 867319"/>
                  <a:gd name="connsiteY566" fmla="*/ 190496 h 507650"/>
                  <a:gd name="connsiteX567" fmla="*/ 237013 w 867319"/>
                  <a:gd name="connsiteY567" fmla="*/ 192372 h 507650"/>
                  <a:gd name="connsiteX568" fmla="*/ 262508 w 867319"/>
                  <a:gd name="connsiteY568" fmla="*/ 210521 h 507650"/>
                  <a:gd name="connsiteX569" fmla="*/ 262508 w 867319"/>
                  <a:gd name="connsiteY569" fmla="*/ 219580 h 507650"/>
                  <a:gd name="connsiteX570" fmla="*/ 232671 w 867319"/>
                  <a:gd name="connsiteY570" fmla="*/ 240819 h 507650"/>
                  <a:gd name="connsiteX571" fmla="*/ 219947 w 867319"/>
                  <a:gd name="connsiteY571" fmla="*/ 240819 h 507650"/>
                  <a:gd name="connsiteX572" fmla="*/ 194451 w 867319"/>
                  <a:gd name="connsiteY572" fmla="*/ 222670 h 507650"/>
                  <a:gd name="connsiteX573" fmla="*/ 194451 w 867319"/>
                  <a:gd name="connsiteY573" fmla="*/ 213611 h 507650"/>
                  <a:gd name="connsiteX574" fmla="*/ 224288 w 867319"/>
                  <a:gd name="connsiteY574" fmla="*/ 192372 h 507650"/>
                  <a:gd name="connsiteX575" fmla="*/ 230650 w 867319"/>
                  <a:gd name="connsiteY575" fmla="*/ 190496 h 507650"/>
                  <a:gd name="connsiteX576" fmla="*/ 425615 w 867319"/>
                  <a:gd name="connsiteY576" fmla="*/ 185802 h 507650"/>
                  <a:gd name="connsiteX577" fmla="*/ 433852 w 867319"/>
                  <a:gd name="connsiteY577" fmla="*/ 188313 h 507650"/>
                  <a:gd name="connsiteX578" fmla="*/ 443546 w 867319"/>
                  <a:gd name="connsiteY578" fmla="*/ 195378 h 507650"/>
                  <a:gd name="connsiteX579" fmla="*/ 443351 w 867319"/>
                  <a:gd name="connsiteY579" fmla="*/ 207162 h 507650"/>
                  <a:gd name="connsiteX580" fmla="*/ 418084 w 867319"/>
                  <a:gd name="connsiteY580" fmla="*/ 224730 h 507650"/>
                  <a:gd name="connsiteX581" fmla="*/ 401530 w 867319"/>
                  <a:gd name="connsiteY581" fmla="*/ 224591 h 507650"/>
                  <a:gd name="connsiteX582" fmla="*/ 391835 w 867319"/>
                  <a:gd name="connsiteY582" fmla="*/ 217525 h 507650"/>
                  <a:gd name="connsiteX583" fmla="*/ 392031 w 867319"/>
                  <a:gd name="connsiteY583" fmla="*/ 205740 h 507650"/>
                  <a:gd name="connsiteX584" fmla="*/ 417297 w 867319"/>
                  <a:gd name="connsiteY584" fmla="*/ 188174 h 507650"/>
                  <a:gd name="connsiteX585" fmla="*/ 425615 w 867319"/>
                  <a:gd name="connsiteY585" fmla="*/ 185802 h 507650"/>
                  <a:gd name="connsiteX586" fmla="*/ 647997 w 867319"/>
                  <a:gd name="connsiteY586" fmla="*/ 180652 h 507650"/>
                  <a:gd name="connsiteX587" fmla="*/ 652990 w 867319"/>
                  <a:gd name="connsiteY587" fmla="*/ 182312 h 507650"/>
                  <a:gd name="connsiteX588" fmla="*/ 658750 w 867319"/>
                  <a:gd name="connsiteY588" fmla="*/ 186794 h 507650"/>
                  <a:gd name="connsiteX589" fmla="*/ 658299 w 867319"/>
                  <a:gd name="connsiteY589" fmla="*/ 194035 h 507650"/>
                  <a:gd name="connsiteX590" fmla="*/ 652003 w 867319"/>
                  <a:gd name="connsiteY590" fmla="*/ 198135 h 507650"/>
                  <a:gd name="connsiteX591" fmla="*/ 641832 w 867319"/>
                  <a:gd name="connsiteY591" fmla="*/ 197813 h 507650"/>
                  <a:gd name="connsiteX592" fmla="*/ 636072 w 867319"/>
                  <a:gd name="connsiteY592" fmla="*/ 193332 h 507650"/>
                  <a:gd name="connsiteX593" fmla="*/ 636523 w 867319"/>
                  <a:gd name="connsiteY593" fmla="*/ 186092 h 507650"/>
                  <a:gd name="connsiteX594" fmla="*/ 642819 w 867319"/>
                  <a:gd name="connsiteY594" fmla="*/ 181991 h 507650"/>
                  <a:gd name="connsiteX595" fmla="*/ 647997 w 867319"/>
                  <a:gd name="connsiteY595" fmla="*/ 180652 h 507650"/>
                  <a:gd name="connsiteX596" fmla="*/ 726787 w 867319"/>
                  <a:gd name="connsiteY596" fmla="*/ 176074 h 507650"/>
                  <a:gd name="connsiteX597" fmla="*/ 734243 w 867319"/>
                  <a:gd name="connsiteY597" fmla="*/ 178273 h 507650"/>
                  <a:gd name="connsiteX598" fmla="*/ 764119 w 867319"/>
                  <a:gd name="connsiteY598" fmla="*/ 199540 h 507650"/>
                  <a:gd name="connsiteX599" fmla="*/ 764119 w 867319"/>
                  <a:gd name="connsiteY599" fmla="*/ 210156 h 507650"/>
                  <a:gd name="connsiteX600" fmla="*/ 724195 w 867319"/>
                  <a:gd name="connsiteY600" fmla="*/ 238576 h 507650"/>
                  <a:gd name="connsiteX601" fmla="*/ 709283 w 867319"/>
                  <a:gd name="connsiteY601" fmla="*/ 238576 h 507650"/>
                  <a:gd name="connsiteX602" fmla="*/ 679407 w 867319"/>
                  <a:gd name="connsiteY602" fmla="*/ 217308 h 507650"/>
                  <a:gd name="connsiteX603" fmla="*/ 679407 w 867319"/>
                  <a:gd name="connsiteY603" fmla="*/ 206693 h 507650"/>
                  <a:gd name="connsiteX604" fmla="*/ 719331 w 867319"/>
                  <a:gd name="connsiteY604" fmla="*/ 178273 h 507650"/>
                  <a:gd name="connsiteX605" fmla="*/ 726787 w 867319"/>
                  <a:gd name="connsiteY605" fmla="*/ 176074 h 507650"/>
                  <a:gd name="connsiteX606" fmla="*/ 96284 w 867319"/>
                  <a:gd name="connsiteY606" fmla="*/ 176074 h 507650"/>
                  <a:gd name="connsiteX607" fmla="*/ 103740 w 867319"/>
                  <a:gd name="connsiteY607" fmla="*/ 178273 h 507650"/>
                  <a:gd name="connsiteX608" fmla="*/ 133615 w 867319"/>
                  <a:gd name="connsiteY608" fmla="*/ 199540 h 507650"/>
                  <a:gd name="connsiteX609" fmla="*/ 133615 w 867319"/>
                  <a:gd name="connsiteY609" fmla="*/ 210156 h 507650"/>
                  <a:gd name="connsiteX610" fmla="*/ 93691 w 867319"/>
                  <a:gd name="connsiteY610" fmla="*/ 238576 h 507650"/>
                  <a:gd name="connsiteX611" fmla="*/ 78779 w 867319"/>
                  <a:gd name="connsiteY611" fmla="*/ 238576 h 507650"/>
                  <a:gd name="connsiteX612" fmla="*/ 77757 w 867319"/>
                  <a:gd name="connsiteY612" fmla="*/ 237849 h 507650"/>
                  <a:gd name="connsiteX613" fmla="*/ 95493 w 867319"/>
                  <a:gd name="connsiteY613" fmla="*/ 176308 h 507650"/>
                  <a:gd name="connsiteX614" fmla="*/ 542893 w 867319"/>
                  <a:gd name="connsiteY614" fmla="*/ 175551 h 507650"/>
                  <a:gd name="connsiteX615" fmla="*/ 547885 w 867319"/>
                  <a:gd name="connsiteY615" fmla="*/ 177211 h 507650"/>
                  <a:gd name="connsiteX616" fmla="*/ 553646 w 867319"/>
                  <a:gd name="connsiteY616" fmla="*/ 181692 h 507650"/>
                  <a:gd name="connsiteX617" fmla="*/ 553195 w 867319"/>
                  <a:gd name="connsiteY617" fmla="*/ 188933 h 507650"/>
                  <a:gd name="connsiteX618" fmla="*/ 546899 w 867319"/>
                  <a:gd name="connsiteY618" fmla="*/ 193034 h 507650"/>
                  <a:gd name="connsiteX619" fmla="*/ 536728 w 867319"/>
                  <a:gd name="connsiteY619" fmla="*/ 192712 h 507650"/>
                  <a:gd name="connsiteX620" fmla="*/ 530968 w 867319"/>
                  <a:gd name="connsiteY620" fmla="*/ 188231 h 507650"/>
                  <a:gd name="connsiteX621" fmla="*/ 531419 w 867319"/>
                  <a:gd name="connsiteY621" fmla="*/ 180991 h 507650"/>
                  <a:gd name="connsiteX622" fmla="*/ 537715 w 867319"/>
                  <a:gd name="connsiteY622" fmla="*/ 176890 h 507650"/>
                  <a:gd name="connsiteX623" fmla="*/ 542893 w 867319"/>
                  <a:gd name="connsiteY623" fmla="*/ 175551 h 507650"/>
                  <a:gd name="connsiteX624" fmla="*/ 590318 w 867319"/>
                  <a:gd name="connsiteY624" fmla="*/ 174660 h 507650"/>
                  <a:gd name="connsiteX625" fmla="*/ 595526 w 867319"/>
                  <a:gd name="connsiteY625" fmla="*/ 176196 h 507650"/>
                  <a:gd name="connsiteX626" fmla="*/ 616066 w 867319"/>
                  <a:gd name="connsiteY626" fmla="*/ 190818 h 507650"/>
                  <a:gd name="connsiteX627" fmla="*/ 616066 w 867319"/>
                  <a:gd name="connsiteY627" fmla="*/ 198233 h 507650"/>
                  <a:gd name="connsiteX628" fmla="*/ 586262 w 867319"/>
                  <a:gd name="connsiteY628" fmla="*/ 219449 h 507650"/>
                  <a:gd name="connsiteX629" fmla="*/ 575846 w 867319"/>
                  <a:gd name="connsiteY629" fmla="*/ 219449 h 507650"/>
                  <a:gd name="connsiteX630" fmla="*/ 555305 w 867319"/>
                  <a:gd name="connsiteY630" fmla="*/ 204827 h 507650"/>
                  <a:gd name="connsiteX631" fmla="*/ 555305 w 867319"/>
                  <a:gd name="connsiteY631" fmla="*/ 197412 h 507650"/>
                  <a:gd name="connsiteX632" fmla="*/ 585108 w 867319"/>
                  <a:gd name="connsiteY632" fmla="*/ 176196 h 507650"/>
                  <a:gd name="connsiteX633" fmla="*/ 590318 w 867319"/>
                  <a:gd name="connsiteY633" fmla="*/ 174660 h 507650"/>
                  <a:gd name="connsiteX634" fmla="*/ 687286 w 867319"/>
                  <a:gd name="connsiteY634" fmla="*/ 169599 h 507650"/>
                  <a:gd name="connsiteX635" fmla="*/ 692278 w 867319"/>
                  <a:gd name="connsiteY635" fmla="*/ 171260 h 507650"/>
                  <a:gd name="connsiteX636" fmla="*/ 698039 w 867319"/>
                  <a:gd name="connsiteY636" fmla="*/ 175741 h 507650"/>
                  <a:gd name="connsiteX637" fmla="*/ 697587 w 867319"/>
                  <a:gd name="connsiteY637" fmla="*/ 182981 h 507650"/>
                  <a:gd name="connsiteX638" fmla="*/ 691291 w 867319"/>
                  <a:gd name="connsiteY638" fmla="*/ 187082 h 507650"/>
                  <a:gd name="connsiteX639" fmla="*/ 681120 w 867319"/>
                  <a:gd name="connsiteY639" fmla="*/ 186761 h 507650"/>
                  <a:gd name="connsiteX640" fmla="*/ 675360 w 867319"/>
                  <a:gd name="connsiteY640" fmla="*/ 182279 h 507650"/>
                  <a:gd name="connsiteX641" fmla="*/ 675811 w 867319"/>
                  <a:gd name="connsiteY641" fmla="*/ 175039 h 507650"/>
                  <a:gd name="connsiteX642" fmla="*/ 682107 w 867319"/>
                  <a:gd name="connsiteY642" fmla="*/ 170938 h 507650"/>
                  <a:gd name="connsiteX643" fmla="*/ 687286 w 867319"/>
                  <a:gd name="connsiteY643" fmla="*/ 169599 h 507650"/>
                  <a:gd name="connsiteX644" fmla="*/ 494907 w 867319"/>
                  <a:gd name="connsiteY644" fmla="*/ 165988 h 507650"/>
                  <a:gd name="connsiteX645" fmla="*/ 500499 w 867319"/>
                  <a:gd name="connsiteY645" fmla="*/ 167692 h 507650"/>
                  <a:gd name="connsiteX646" fmla="*/ 507080 w 867319"/>
                  <a:gd name="connsiteY646" fmla="*/ 172489 h 507650"/>
                  <a:gd name="connsiteX647" fmla="*/ 506947 w 867319"/>
                  <a:gd name="connsiteY647" fmla="*/ 180490 h 507650"/>
                  <a:gd name="connsiteX648" fmla="*/ 477600 w 867319"/>
                  <a:gd name="connsiteY648" fmla="*/ 200894 h 507650"/>
                  <a:gd name="connsiteX649" fmla="*/ 466360 w 867319"/>
                  <a:gd name="connsiteY649" fmla="*/ 200801 h 507650"/>
                  <a:gd name="connsiteX650" fmla="*/ 459780 w 867319"/>
                  <a:gd name="connsiteY650" fmla="*/ 196004 h 507650"/>
                  <a:gd name="connsiteX651" fmla="*/ 459912 w 867319"/>
                  <a:gd name="connsiteY651" fmla="*/ 188003 h 507650"/>
                  <a:gd name="connsiteX652" fmla="*/ 489260 w 867319"/>
                  <a:gd name="connsiteY652" fmla="*/ 167598 h 507650"/>
                  <a:gd name="connsiteX653" fmla="*/ 494907 w 867319"/>
                  <a:gd name="connsiteY653" fmla="*/ 165988 h 507650"/>
                  <a:gd name="connsiteX654" fmla="*/ 766206 w 867319"/>
                  <a:gd name="connsiteY654" fmla="*/ 156807 h 507650"/>
                  <a:gd name="connsiteX655" fmla="*/ 776074 w 867319"/>
                  <a:gd name="connsiteY655" fmla="*/ 191046 h 507650"/>
                  <a:gd name="connsiteX656" fmla="*/ 754746 w 867319"/>
                  <a:gd name="connsiteY656" fmla="*/ 175863 h 507650"/>
                  <a:gd name="connsiteX657" fmla="*/ 754746 w 867319"/>
                  <a:gd name="connsiteY657" fmla="*/ 164965 h 507650"/>
                  <a:gd name="connsiteX658" fmla="*/ 104455 w 867319"/>
                  <a:gd name="connsiteY658" fmla="*/ 145213 h 507650"/>
                  <a:gd name="connsiteX659" fmla="*/ 106648 w 867319"/>
                  <a:gd name="connsiteY659" fmla="*/ 146726 h 507650"/>
                  <a:gd name="connsiteX660" fmla="*/ 106846 w 867319"/>
                  <a:gd name="connsiteY660" fmla="*/ 155769 h 507650"/>
                  <a:gd name="connsiteX661" fmla="*/ 99954 w 867319"/>
                  <a:gd name="connsiteY661" fmla="*/ 160832 h 507650"/>
                  <a:gd name="connsiteX662" fmla="*/ 338910 w 867319"/>
                  <a:gd name="connsiteY662" fmla="*/ 142567 h 507650"/>
                  <a:gd name="connsiteX663" fmla="*/ 346568 w 867319"/>
                  <a:gd name="connsiteY663" fmla="*/ 144825 h 507650"/>
                  <a:gd name="connsiteX664" fmla="*/ 398355 w 867319"/>
                  <a:gd name="connsiteY664" fmla="*/ 181691 h 507650"/>
                  <a:gd name="connsiteX665" fmla="*/ 398355 w 867319"/>
                  <a:gd name="connsiteY665" fmla="*/ 192595 h 507650"/>
                  <a:gd name="connsiteX666" fmla="*/ 333640 w 867319"/>
                  <a:gd name="connsiteY666" fmla="*/ 238662 h 507650"/>
                  <a:gd name="connsiteX667" fmla="*/ 318323 w 867319"/>
                  <a:gd name="connsiteY667" fmla="*/ 238662 h 507650"/>
                  <a:gd name="connsiteX668" fmla="*/ 266536 w 867319"/>
                  <a:gd name="connsiteY668" fmla="*/ 201797 h 507650"/>
                  <a:gd name="connsiteX669" fmla="*/ 266536 w 867319"/>
                  <a:gd name="connsiteY669" fmla="*/ 190893 h 507650"/>
                  <a:gd name="connsiteX670" fmla="*/ 331251 w 867319"/>
                  <a:gd name="connsiteY670" fmla="*/ 144825 h 507650"/>
                  <a:gd name="connsiteX671" fmla="*/ 338910 w 867319"/>
                  <a:gd name="connsiteY671" fmla="*/ 142567 h 507650"/>
                  <a:gd name="connsiteX672" fmla="*/ 162571 w 867319"/>
                  <a:gd name="connsiteY672" fmla="*/ 140872 h 507650"/>
                  <a:gd name="connsiteX673" fmla="*/ 170226 w 867319"/>
                  <a:gd name="connsiteY673" fmla="*/ 143129 h 507650"/>
                  <a:gd name="connsiteX674" fmla="*/ 215231 w 867319"/>
                  <a:gd name="connsiteY674" fmla="*/ 175167 h 507650"/>
                  <a:gd name="connsiteX675" fmla="*/ 215231 w 867319"/>
                  <a:gd name="connsiteY675" fmla="*/ 186065 h 507650"/>
                  <a:gd name="connsiteX676" fmla="*/ 184558 w 867319"/>
                  <a:gd name="connsiteY676" fmla="*/ 207901 h 507650"/>
                  <a:gd name="connsiteX677" fmla="*/ 169248 w 867319"/>
                  <a:gd name="connsiteY677" fmla="*/ 207901 h 507650"/>
                  <a:gd name="connsiteX678" fmla="*/ 124242 w 867319"/>
                  <a:gd name="connsiteY678" fmla="*/ 175863 h 507650"/>
                  <a:gd name="connsiteX679" fmla="*/ 124242 w 867319"/>
                  <a:gd name="connsiteY679" fmla="*/ 164965 h 507650"/>
                  <a:gd name="connsiteX680" fmla="*/ 154916 w 867319"/>
                  <a:gd name="connsiteY680" fmla="*/ 143129 h 507650"/>
                  <a:gd name="connsiteX681" fmla="*/ 162571 w 867319"/>
                  <a:gd name="connsiteY681" fmla="*/ 140872 h 507650"/>
                  <a:gd name="connsiteX682" fmla="*/ 723110 w 867319"/>
                  <a:gd name="connsiteY682" fmla="*/ 139647 h 507650"/>
                  <a:gd name="connsiteX683" fmla="*/ 729504 w 867319"/>
                  <a:gd name="connsiteY683" fmla="*/ 141450 h 507650"/>
                  <a:gd name="connsiteX684" fmla="*/ 737151 w 867319"/>
                  <a:gd name="connsiteY684" fmla="*/ 146726 h 507650"/>
                  <a:gd name="connsiteX685" fmla="*/ 737349 w 867319"/>
                  <a:gd name="connsiteY685" fmla="*/ 155769 h 507650"/>
                  <a:gd name="connsiteX686" fmla="*/ 716522 w 867319"/>
                  <a:gd name="connsiteY686" fmla="*/ 171066 h 507650"/>
                  <a:gd name="connsiteX687" fmla="*/ 703817 w 867319"/>
                  <a:gd name="connsiteY687" fmla="*/ 171207 h 507650"/>
                  <a:gd name="connsiteX688" fmla="*/ 696171 w 867319"/>
                  <a:gd name="connsiteY688" fmla="*/ 165932 h 507650"/>
                  <a:gd name="connsiteX689" fmla="*/ 695973 w 867319"/>
                  <a:gd name="connsiteY689" fmla="*/ 156888 h 507650"/>
                  <a:gd name="connsiteX690" fmla="*/ 716799 w 867319"/>
                  <a:gd name="connsiteY690" fmla="*/ 141591 h 507650"/>
                  <a:gd name="connsiteX691" fmla="*/ 723110 w 867319"/>
                  <a:gd name="connsiteY691" fmla="*/ 139647 h 507650"/>
                  <a:gd name="connsiteX692" fmla="*/ 616793 w 867319"/>
                  <a:gd name="connsiteY692" fmla="*/ 139455 h 507650"/>
                  <a:gd name="connsiteX693" fmla="*/ 645165 w 867319"/>
                  <a:gd name="connsiteY693" fmla="*/ 139456 h 507650"/>
                  <a:gd name="connsiteX694" fmla="*/ 661044 w 867319"/>
                  <a:gd name="connsiteY694" fmla="*/ 150759 h 507650"/>
                  <a:gd name="connsiteX695" fmla="*/ 661044 w 867319"/>
                  <a:gd name="connsiteY695" fmla="*/ 164155 h 507650"/>
                  <a:gd name="connsiteX696" fmla="*/ 645166 w 867319"/>
                  <a:gd name="connsiteY696" fmla="*/ 175457 h 507650"/>
                  <a:gd name="connsiteX697" fmla="*/ 616793 w 867319"/>
                  <a:gd name="connsiteY697" fmla="*/ 175457 h 507650"/>
                  <a:gd name="connsiteX698" fmla="*/ 600915 w 867319"/>
                  <a:gd name="connsiteY698" fmla="*/ 164155 h 507650"/>
                  <a:gd name="connsiteX699" fmla="*/ 600915 w 867319"/>
                  <a:gd name="connsiteY699" fmla="*/ 150758 h 507650"/>
                  <a:gd name="connsiteX700" fmla="*/ 616793 w 867319"/>
                  <a:gd name="connsiteY700" fmla="*/ 139455 h 507650"/>
                  <a:gd name="connsiteX701" fmla="*/ 323201 w 867319"/>
                  <a:gd name="connsiteY701" fmla="*/ 105043 h 507650"/>
                  <a:gd name="connsiteX702" fmla="*/ 327780 w 867319"/>
                  <a:gd name="connsiteY702" fmla="*/ 106461 h 507650"/>
                  <a:gd name="connsiteX703" fmla="*/ 348498 w 867319"/>
                  <a:gd name="connsiteY703" fmla="*/ 121741 h 507650"/>
                  <a:gd name="connsiteX704" fmla="*/ 348334 w 867319"/>
                  <a:gd name="connsiteY704" fmla="*/ 128308 h 507650"/>
                  <a:gd name="connsiteX705" fmla="*/ 341223 w 867319"/>
                  <a:gd name="connsiteY705" fmla="*/ 133194 h 507650"/>
                  <a:gd name="connsiteX706" fmla="*/ 331998 w 867319"/>
                  <a:gd name="connsiteY706" fmla="*/ 133077 h 507650"/>
                  <a:gd name="connsiteX707" fmla="*/ 311281 w 867319"/>
                  <a:gd name="connsiteY707" fmla="*/ 117797 h 507650"/>
                  <a:gd name="connsiteX708" fmla="*/ 311444 w 867319"/>
                  <a:gd name="connsiteY708" fmla="*/ 111230 h 507650"/>
                  <a:gd name="connsiteX709" fmla="*/ 318555 w 867319"/>
                  <a:gd name="connsiteY709" fmla="*/ 106345 h 507650"/>
                  <a:gd name="connsiteX710" fmla="*/ 323201 w 867319"/>
                  <a:gd name="connsiteY710" fmla="*/ 105043 h 507650"/>
                  <a:gd name="connsiteX711" fmla="*/ 146778 w 867319"/>
                  <a:gd name="connsiteY711" fmla="*/ 92697 h 507650"/>
                  <a:gd name="connsiteX712" fmla="*/ 152257 w 867319"/>
                  <a:gd name="connsiteY712" fmla="*/ 93263 h 507650"/>
                  <a:gd name="connsiteX713" fmla="*/ 174423 w 867319"/>
                  <a:gd name="connsiteY713" fmla="*/ 98907 h 507650"/>
                  <a:gd name="connsiteX714" fmla="*/ 182855 w 867319"/>
                  <a:gd name="connsiteY714" fmla="*/ 111592 h 507650"/>
                  <a:gd name="connsiteX715" fmla="*/ 175744 w 867319"/>
                  <a:gd name="connsiteY715" fmla="*/ 125746 h 507650"/>
                  <a:gd name="connsiteX716" fmla="*/ 157923 w 867319"/>
                  <a:gd name="connsiteY716" fmla="*/ 131748 h 507650"/>
                  <a:gd name="connsiteX717" fmla="*/ 135757 w 867319"/>
                  <a:gd name="connsiteY717" fmla="*/ 126105 h 507650"/>
                  <a:gd name="connsiteX718" fmla="*/ 127325 w 867319"/>
                  <a:gd name="connsiteY718" fmla="*/ 113419 h 507650"/>
                  <a:gd name="connsiteX719" fmla="*/ 134436 w 867319"/>
                  <a:gd name="connsiteY719" fmla="*/ 99265 h 507650"/>
                  <a:gd name="connsiteX720" fmla="*/ 146778 w 867319"/>
                  <a:gd name="connsiteY720" fmla="*/ 92697 h 507650"/>
                  <a:gd name="connsiteX721" fmla="*/ 441089 w 867319"/>
                  <a:gd name="connsiteY721" fmla="*/ 92134 h 507650"/>
                  <a:gd name="connsiteX722" fmla="*/ 463027 w 867319"/>
                  <a:gd name="connsiteY722" fmla="*/ 98602 h 507650"/>
                  <a:gd name="connsiteX723" fmla="*/ 496257 w 867319"/>
                  <a:gd name="connsiteY723" fmla="*/ 122258 h 507650"/>
                  <a:gd name="connsiteX724" fmla="*/ 503072 w 867319"/>
                  <a:gd name="connsiteY724" fmla="*/ 129564 h 507650"/>
                  <a:gd name="connsiteX725" fmla="*/ 504732 w 867319"/>
                  <a:gd name="connsiteY725" fmla="*/ 135638 h 507650"/>
                  <a:gd name="connsiteX726" fmla="*/ 505251 w 867319"/>
                  <a:gd name="connsiteY726" fmla="*/ 135638 h 507650"/>
                  <a:gd name="connsiteX727" fmla="*/ 505343 w 867319"/>
                  <a:gd name="connsiteY727" fmla="*/ 135978 h 507650"/>
                  <a:gd name="connsiteX728" fmla="*/ 504991 w 867319"/>
                  <a:gd name="connsiteY728" fmla="*/ 136584 h 507650"/>
                  <a:gd name="connsiteX729" fmla="*/ 505343 w 867319"/>
                  <a:gd name="connsiteY729" fmla="*/ 137875 h 507650"/>
                  <a:gd name="connsiteX730" fmla="*/ 504240 w 867319"/>
                  <a:gd name="connsiteY730" fmla="*/ 137875 h 507650"/>
                  <a:gd name="connsiteX731" fmla="*/ 496257 w 867319"/>
                  <a:gd name="connsiteY731" fmla="*/ 151595 h 507650"/>
                  <a:gd name="connsiteX732" fmla="*/ 463027 w 867319"/>
                  <a:gd name="connsiteY732" fmla="*/ 175251 h 507650"/>
                  <a:gd name="connsiteX733" fmla="*/ 419150 w 867319"/>
                  <a:gd name="connsiteY733" fmla="*/ 175251 h 507650"/>
                  <a:gd name="connsiteX734" fmla="*/ 385920 w 867319"/>
                  <a:gd name="connsiteY734" fmla="*/ 151595 h 507650"/>
                  <a:gd name="connsiteX735" fmla="*/ 377936 w 867319"/>
                  <a:gd name="connsiteY735" fmla="*/ 137875 h 507650"/>
                  <a:gd name="connsiteX736" fmla="*/ 376833 w 867319"/>
                  <a:gd name="connsiteY736" fmla="*/ 137875 h 507650"/>
                  <a:gd name="connsiteX737" fmla="*/ 377186 w 867319"/>
                  <a:gd name="connsiteY737" fmla="*/ 136584 h 507650"/>
                  <a:gd name="connsiteX738" fmla="*/ 376833 w 867319"/>
                  <a:gd name="connsiteY738" fmla="*/ 135978 h 507650"/>
                  <a:gd name="connsiteX739" fmla="*/ 376926 w 867319"/>
                  <a:gd name="connsiteY739" fmla="*/ 135638 h 507650"/>
                  <a:gd name="connsiteX740" fmla="*/ 377445 w 867319"/>
                  <a:gd name="connsiteY740" fmla="*/ 135638 h 507650"/>
                  <a:gd name="connsiteX741" fmla="*/ 379104 w 867319"/>
                  <a:gd name="connsiteY741" fmla="*/ 129564 h 507650"/>
                  <a:gd name="connsiteX742" fmla="*/ 385920 w 867319"/>
                  <a:gd name="connsiteY742" fmla="*/ 122258 h 507650"/>
                  <a:gd name="connsiteX743" fmla="*/ 419150 w 867319"/>
                  <a:gd name="connsiteY743" fmla="*/ 98603 h 507650"/>
                  <a:gd name="connsiteX744" fmla="*/ 441089 w 867319"/>
                  <a:gd name="connsiteY744" fmla="*/ 92134 h 507650"/>
                  <a:gd name="connsiteX745" fmla="*/ 251183 w 867319"/>
                  <a:gd name="connsiteY745" fmla="*/ 92134 h 507650"/>
                  <a:gd name="connsiteX746" fmla="*/ 273121 w 867319"/>
                  <a:gd name="connsiteY746" fmla="*/ 98602 h 507650"/>
                  <a:gd name="connsiteX747" fmla="*/ 306352 w 867319"/>
                  <a:gd name="connsiteY747" fmla="*/ 122257 h 507650"/>
                  <a:gd name="connsiteX748" fmla="*/ 314137 w 867319"/>
                  <a:gd name="connsiteY748" fmla="*/ 135638 h 507650"/>
                  <a:gd name="connsiteX749" fmla="*/ 315346 w 867319"/>
                  <a:gd name="connsiteY749" fmla="*/ 135638 h 507650"/>
                  <a:gd name="connsiteX750" fmla="*/ 315438 w 867319"/>
                  <a:gd name="connsiteY750" fmla="*/ 135978 h 507650"/>
                  <a:gd name="connsiteX751" fmla="*/ 314887 w 867319"/>
                  <a:gd name="connsiteY751" fmla="*/ 136927 h 507650"/>
                  <a:gd name="connsiteX752" fmla="*/ 315438 w 867319"/>
                  <a:gd name="connsiteY752" fmla="*/ 137875 h 507650"/>
                  <a:gd name="connsiteX753" fmla="*/ 314335 w 867319"/>
                  <a:gd name="connsiteY753" fmla="*/ 137875 h 507650"/>
                  <a:gd name="connsiteX754" fmla="*/ 306352 w 867319"/>
                  <a:gd name="connsiteY754" fmla="*/ 151595 h 507650"/>
                  <a:gd name="connsiteX755" fmla="*/ 273121 w 867319"/>
                  <a:gd name="connsiteY755" fmla="*/ 175250 h 507650"/>
                  <a:gd name="connsiteX756" fmla="*/ 229245 w 867319"/>
                  <a:gd name="connsiteY756" fmla="*/ 175250 h 507650"/>
                  <a:gd name="connsiteX757" fmla="*/ 196014 w 867319"/>
                  <a:gd name="connsiteY757" fmla="*/ 151595 h 507650"/>
                  <a:gd name="connsiteX758" fmla="*/ 188030 w 867319"/>
                  <a:gd name="connsiteY758" fmla="*/ 137875 h 507650"/>
                  <a:gd name="connsiteX759" fmla="*/ 186927 w 867319"/>
                  <a:gd name="connsiteY759" fmla="*/ 137875 h 507650"/>
                  <a:gd name="connsiteX760" fmla="*/ 187479 w 867319"/>
                  <a:gd name="connsiteY760" fmla="*/ 136927 h 507650"/>
                  <a:gd name="connsiteX761" fmla="*/ 186927 w 867319"/>
                  <a:gd name="connsiteY761" fmla="*/ 135978 h 507650"/>
                  <a:gd name="connsiteX762" fmla="*/ 187020 w 867319"/>
                  <a:gd name="connsiteY762" fmla="*/ 135638 h 507650"/>
                  <a:gd name="connsiteX763" fmla="*/ 188228 w 867319"/>
                  <a:gd name="connsiteY763" fmla="*/ 135638 h 507650"/>
                  <a:gd name="connsiteX764" fmla="*/ 196014 w 867319"/>
                  <a:gd name="connsiteY764" fmla="*/ 122257 h 507650"/>
                  <a:gd name="connsiteX765" fmla="*/ 229245 w 867319"/>
                  <a:gd name="connsiteY765" fmla="*/ 98602 h 507650"/>
                  <a:gd name="connsiteX766" fmla="*/ 251183 w 867319"/>
                  <a:gd name="connsiteY766" fmla="*/ 92134 h 507650"/>
                  <a:gd name="connsiteX767" fmla="*/ 499279 w 867319"/>
                  <a:gd name="connsiteY767" fmla="*/ 85547 h 507650"/>
                  <a:gd name="connsiteX768" fmla="*/ 504028 w 867319"/>
                  <a:gd name="connsiteY768" fmla="*/ 88176 h 507650"/>
                  <a:gd name="connsiteX769" fmla="*/ 510036 w 867319"/>
                  <a:gd name="connsiteY769" fmla="*/ 95699 h 507650"/>
                  <a:gd name="connsiteX770" fmla="*/ 507087 w 867319"/>
                  <a:gd name="connsiteY770" fmla="*/ 103329 h 507650"/>
                  <a:gd name="connsiteX771" fmla="*/ 496736 w 867319"/>
                  <a:gd name="connsiteY771" fmla="*/ 107518 h 507650"/>
                  <a:gd name="connsiteX772" fmla="*/ 486018 w 867319"/>
                  <a:gd name="connsiteY772" fmla="*/ 105419 h 507650"/>
                  <a:gd name="connsiteX773" fmla="*/ 480010 w 867319"/>
                  <a:gd name="connsiteY773" fmla="*/ 97896 h 507650"/>
                  <a:gd name="connsiteX774" fmla="*/ 482958 w 867319"/>
                  <a:gd name="connsiteY774" fmla="*/ 90266 h 507650"/>
                  <a:gd name="connsiteX775" fmla="*/ 493309 w 867319"/>
                  <a:gd name="connsiteY775" fmla="*/ 86077 h 507650"/>
                  <a:gd name="connsiteX776" fmla="*/ 499279 w 867319"/>
                  <a:gd name="connsiteY776" fmla="*/ 85547 h 507650"/>
                  <a:gd name="connsiteX777" fmla="*/ 536150 w 867319"/>
                  <a:gd name="connsiteY777" fmla="*/ 83283 h 507650"/>
                  <a:gd name="connsiteX778" fmla="*/ 563923 w 867319"/>
                  <a:gd name="connsiteY778" fmla="*/ 83283 h 507650"/>
                  <a:gd name="connsiteX779" fmla="*/ 582260 w 867319"/>
                  <a:gd name="connsiteY779" fmla="*/ 96336 h 507650"/>
                  <a:gd name="connsiteX780" fmla="*/ 582260 w 867319"/>
                  <a:gd name="connsiteY780" fmla="*/ 135638 h 507650"/>
                  <a:gd name="connsiteX781" fmla="*/ 582260 w 867319"/>
                  <a:gd name="connsiteY781" fmla="*/ 137875 h 507650"/>
                  <a:gd name="connsiteX782" fmla="*/ 582260 w 867319"/>
                  <a:gd name="connsiteY782" fmla="*/ 159827 h 507650"/>
                  <a:gd name="connsiteX783" fmla="*/ 563923 w 867319"/>
                  <a:gd name="connsiteY783" fmla="*/ 172880 h 507650"/>
                  <a:gd name="connsiteX784" fmla="*/ 536150 w 867319"/>
                  <a:gd name="connsiteY784" fmla="*/ 172880 h 507650"/>
                  <a:gd name="connsiteX785" fmla="*/ 517813 w 867319"/>
                  <a:gd name="connsiteY785" fmla="*/ 159827 h 507650"/>
                  <a:gd name="connsiteX786" fmla="*/ 517813 w 867319"/>
                  <a:gd name="connsiteY786" fmla="*/ 137875 h 507650"/>
                  <a:gd name="connsiteX787" fmla="*/ 517813 w 867319"/>
                  <a:gd name="connsiteY787" fmla="*/ 135638 h 507650"/>
                  <a:gd name="connsiteX788" fmla="*/ 517813 w 867319"/>
                  <a:gd name="connsiteY788" fmla="*/ 96336 h 507650"/>
                  <a:gd name="connsiteX789" fmla="*/ 536150 w 867319"/>
                  <a:gd name="connsiteY789" fmla="*/ 83283 h 507650"/>
                  <a:gd name="connsiteX790" fmla="*/ 361477 w 867319"/>
                  <a:gd name="connsiteY790" fmla="*/ 80927 h 507650"/>
                  <a:gd name="connsiteX791" fmla="*/ 369803 w 867319"/>
                  <a:gd name="connsiteY791" fmla="*/ 83383 h 507650"/>
                  <a:gd name="connsiteX792" fmla="*/ 389536 w 867319"/>
                  <a:gd name="connsiteY792" fmla="*/ 97430 h 507650"/>
                  <a:gd name="connsiteX793" fmla="*/ 389536 w 867319"/>
                  <a:gd name="connsiteY793" fmla="*/ 109284 h 507650"/>
                  <a:gd name="connsiteX794" fmla="*/ 376926 w 867319"/>
                  <a:gd name="connsiteY794" fmla="*/ 118260 h 507650"/>
                  <a:gd name="connsiteX795" fmla="*/ 360274 w 867319"/>
                  <a:gd name="connsiteY795" fmla="*/ 118260 h 507650"/>
                  <a:gd name="connsiteX796" fmla="*/ 340541 w 867319"/>
                  <a:gd name="connsiteY796" fmla="*/ 104213 h 507650"/>
                  <a:gd name="connsiteX797" fmla="*/ 340541 w 867319"/>
                  <a:gd name="connsiteY797" fmla="*/ 92359 h 507650"/>
                  <a:gd name="connsiteX798" fmla="*/ 353152 w 867319"/>
                  <a:gd name="connsiteY798" fmla="*/ 83383 h 507650"/>
                  <a:gd name="connsiteX799" fmla="*/ 361477 w 867319"/>
                  <a:gd name="connsiteY799" fmla="*/ 80927 h 507650"/>
                  <a:gd name="connsiteX800" fmla="*/ 459361 w 867319"/>
                  <a:gd name="connsiteY800" fmla="*/ 70183 h 507650"/>
                  <a:gd name="connsiteX801" fmla="*/ 463940 w 867319"/>
                  <a:gd name="connsiteY801" fmla="*/ 71602 h 507650"/>
                  <a:gd name="connsiteX802" fmla="*/ 470803 w 867319"/>
                  <a:gd name="connsiteY802" fmla="*/ 76664 h 507650"/>
                  <a:gd name="connsiteX803" fmla="*/ 470640 w 867319"/>
                  <a:gd name="connsiteY803" fmla="*/ 83231 h 507650"/>
                  <a:gd name="connsiteX804" fmla="*/ 463529 w 867319"/>
                  <a:gd name="connsiteY804" fmla="*/ 88117 h 507650"/>
                  <a:gd name="connsiteX805" fmla="*/ 454303 w 867319"/>
                  <a:gd name="connsiteY805" fmla="*/ 88001 h 507650"/>
                  <a:gd name="connsiteX806" fmla="*/ 447439 w 867319"/>
                  <a:gd name="connsiteY806" fmla="*/ 82938 h 507650"/>
                  <a:gd name="connsiteX807" fmla="*/ 447603 w 867319"/>
                  <a:gd name="connsiteY807" fmla="*/ 76371 h 507650"/>
                  <a:gd name="connsiteX808" fmla="*/ 454714 w 867319"/>
                  <a:gd name="connsiteY808" fmla="*/ 71486 h 507650"/>
                  <a:gd name="connsiteX809" fmla="*/ 459361 w 867319"/>
                  <a:gd name="connsiteY809" fmla="*/ 70183 h 507650"/>
                  <a:gd name="connsiteX810" fmla="*/ 136804 w 867319"/>
                  <a:gd name="connsiteY810" fmla="*/ 69809 h 507650"/>
                  <a:gd name="connsiteX811" fmla="*/ 141797 w 867319"/>
                  <a:gd name="connsiteY811" fmla="*/ 71469 h 507650"/>
                  <a:gd name="connsiteX812" fmla="*/ 147557 w 867319"/>
                  <a:gd name="connsiteY812" fmla="*/ 75950 h 507650"/>
                  <a:gd name="connsiteX813" fmla="*/ 147106 w 867319"/>
                  <a:gd name="connsiteY813" fmla="*/ 83191 h 507650"/>
                  <a:gd name="connsiteX814" fmla="*/ 140810 w 867319"/>
                  <a:gd name="connsiteY814" fmla="*/ 87291 h 507650"/>
                  <a:gd name="connsiteX815" fmla="*/ 130639 w 867319"/>
                  <a:gd name="connsiteY815" fmla="*/ 86970 h 507650"/>
                  <a:gd name="connsiteX816" fmla="*/ 124878 w 867319"/>
                  <a:gd name="connsiteY816" fmla="*/ 82489 h 507650"/>
                  <a:gd name="connsiteX817" fmla="*/ 125329 w 867319"/>
                  <a:gd name="connsiteY817" fmla="*/ 75249 h 507650"/>
                  <a:gd name="connsiteX818" fmla="*/ 131625 w 867319"/>
                  <a:gd name="connsiteY818" fmla="*/ 71148 h 507650"/>
                  <a:gd name="connsiteX819" fmla="*/ 136804 w 867319"/>
                  <a:gd name="connsiteY819" fmla="*/ 69809 h 507650"/>
                  <a:gd name="connsiteX820" fmla="*/ 521468 w 867319"/>
                  <a:gd name="connsiteY820" fmla="*/ 60831 h 507650"/>
                  <a:gd name="connsiteX821" fmla="*/ 526047 w 867319"/>
                  <a:gd name="connsiteY821" fmla="*/ 62249 h 507650"/>
                  <a:gd name="connsiteX822" fmla="*/ 532911 w 867319"/>
                  <a:gd name="connsiteY822" fmla="*/ 67311 h 507650"/>
                  <a:gd name="connsiteX823" fmla="*/ 532747 w 867319"/>
                  <a:gd name="connsiteY823" fmla="*/ 73879 h 507650"/>
                  <a:gd name="connsiteX824" fmla="*/ 525636 w 867319"/>
                  <a:gd name="connsiteY824" fmla="*/ 78764 h 507650"/>
                  <a:gd name="connsiteX825" fmla="*/ 516410 w 867319"/>
                  <a:gd name="connsiteY825" fmla="*/ 78648 h 507650"/>
                  <a:gd name="connsiteX826" fmla="*/ 509547 w 867319"/>
                  <a:gd name="connsiteY826" fmla="*/ 73586 h 507650"/>
                  <a:gd name="connsiteX827" fmla="*/ 509711 w 867319"/>
                  <a:gd name="connsiteY827" fmla="*/ 67019 h 507650"/>
                  <a:gd name="connsiteX828" fmla="*/ 516821 w 867319"/>
                  <a:gd name="connsiteY828" fmla="*/ 62132 h 507650"/>
                  <a:gd name="connsiteX829" fmla="*/ 521468 w 867319"/>
                  <a:gd name="connsiteY829" fmla="*/ 60831 h 507650"/>
                  <a:gd name="connsiteX830" fmla="*/ 299815 w 867319"/>
                  <a:gd name="connsiteY830" fmla="*/ 52477 h 507650"/>
                  <a:gd name="connsiteX831" fmla="*/ 311641 w 867319"/>
                  <a:gd name="connsiteY831" fmla="*/ 55964 h 507650"/>
                  <a:gd name="connsiteX832" fmla="*/ 329554 w 867319"/>
                  <a:gd name="connsiteY832" fmla="*/ 68715 h 507650"/>
                  <a:gd name="connsiteX833" fmla="*/ 329554 w 867319"/>
                  <a:gd name="connsiteY833" fmla="*/ 85553 h 507650"/>
                  <a:gd name="connsiteX834" fmla="*/ 310727 w 867319"/>
                  <a:gd name="connsiteY834" fmla="*/ 98955 h 507650"/>
                  <a:gd name="connsiteX835" fmla="*/ 287075 w 867319"/>
                  <a:gd name="connsiteY835" fmla="*/ 98955 h 507650"/>
                  <a:gd name="connsiteX836" fmla="*/ 269163 w 867319"/>
                  <a:gd name="connsiteY836" fmla="*/ 86203 h 507650"/>
                  <a:gd name="connsiteX837" fmla="*/ 269163 w 867319"/>
                  <a:gd name="connsiteY837" fmla="*/ 69366 h 507650"/>
                  <a:gd name="connsiteX838" fmla="*/ 287990 w 867319"/>
                  <a:gd name="connsiteY838" fmla="*/ 55964 h 507650"/>
                  <a:gd name="connsiteX839" fmla="*/ 299815 w 867319"/>
                  <a:gd name="connsiteY839" fmla="*/ 52477 h 507650"/>
                  <a:gd name="connsiteX840" fmla="*/ 622729 w 867319"/>
                  <a:gd name="connsiteY840" fmla="*/ 50921 h 507650"/>
                  <a:gd name="connsiteX841" fmla="*/ 667760 w 867319"/>
                  <a:gd name="connsiteY841" fmla="*/ 50921 h 507650"/>
                  <a:gd name="connsiteX842" fmla="*/ 667760 w 867319"/>
                  <a:gd name="connsiteY842" fmla="*/ 50922 h 507650"/>
                  <a:gd name="connsiteX843" fmla="*/ 712666 w 867319"/>
                  <a:gd name="connsiteY843" fmla="*/ 50922 h 507650"/>
                  <a:gd name="connsiteX844" fmla="*/ 735255 w 867319"/>
                  <a:gd name="connsiteY844" fmla="*/ 57582 h 507650"/>
                  <a:gd name="connsiteX845" fmla="*/ 739920 w 867319"/>
                  <a:gd name="connsiteY845" fmla="*/ 65601 h 507650"/>
                  <a:gd name="connsiteX846" fmla="*/ 744611 w 867319"/>
                  <a:gd name="connsiteY846" fmla="*/ 81877 h 507650"/>
                  <a:gd name="connsiteX847" fmla="*/ 744611 w 867319"/>
                  <a:gd name="connsiteY847" fmla="*/ 108109 h 507650"/>
                  <a:gd name="connsiteX848" fmla="*/ 712666 w 867319"/>
                  <a:gd name="connsiteY848" fmla="*/ 130851 h 507650"/>
                  <a:gd name="connsiteX849" fmla="*/ 667760 w 867319"/>
                  <a:gd name="connsiteY849" fmla="*/ 130851 h 507650"/>
                  <a:gd name="connsiteX850" fmla="*/ 667633 w 867319"/>
                  <a:gd name="connsiteY850" fmla="*/ 130851 h 507650"/>
                  <a:gd name="connsiteX851" fmla="*/ 622729 w 867319"/>
                  <a:gd name="connsiteY851" fmla="*/ 130851 h 507650"/>
                  <a:gd name="connsiteX852" fmla="*/ 590782 w 867319"/>
                  <a:gd name="connsiteY852" fmla="*/ 108109 h 507650"/>
                  <a:gd name="connsiteX853" fmla="*/ 590783 w 867319"/>
                  <a:gd name="connsiteY853" fmla="*/ 73663 h 507650"/>
                  <a:gd name="connsiteX854" fmla="*/ 622729 w 867319"/>
                  <a:gd name="connsiteY854" fmla="*/ 50921 h 507650"/>
                  <a:gd name="connsiteX855" fmla="*/ 409253 w 867319"/>
                  <a:gd name="connsiteY855" fmla="*/ 47763 h 507650"/>
                  <a:gd name="connsiteX856" fmla="*/ 419605 w 867319"/>
                  <a:gd name="connsiteY856" fmla="*/ 50815 h 507650"/>
                  <a:gd name="connsiteX857" fmla="*/ 435285 w 867319"/>
                  <a:gd name="connsiteY857" fmla="*/ 61977 h 507650"/>
                  <a:gd name="connsiteX858" fmla="*/ 435285 w 867319"/>
                  <a:gd name="connsiteY858" fmla="*/ 76717 h 507650"/>
                  <a:gd name="connsiteX859" fmla="*/ 415381 w 867319"/>
                  <a:gd name="connsiteY859" fmla="*/ 90885 h 507650"/>
                  <a:gd name="connsiteX860" fmla="*/ 394677 w 867319"/>
                  <a:gd name="connsiteY860" fmla="*/ 90885 h 507650"/>
                  <a:gd name="connsiteX861" fmla="*/ 378997 w 867319"/>
                  <a:gd name="connsiteY861" fmla="*/ 79723 h 507650"/>
                  <a:gd name="connsiteX862" fmla="*/ 378997 w 867319"/>
                  <a:gd name="connsiteY862" fmla="*/ 64984 h 507650"/>
                  <a:gd name="connsiteX863" fmla="*/ 398900 w 867319"/>
                  <a:gd name="connsiteY863" fmla="*/ 50815 h 507650"/>
                  <a:gd name="connsiteX864" fmla="*/ 409253 w 867319"/>
                  <a:gd name="connsiteY864" fmla="*/ 47763 h 507650"/>
                  <a:gd name="connsiteX865" fmla="*/ 562345 w 867319"/>
                  <a:gd name="connsiteY865" fmla="*/ 33100 h 507650"/>
                  <a:gd name="connsiteX866" fmla="*/ 571222 w 867319"/>
                  <a:gd name="connsiteY866" fmla="*/ 34678 h 507650"/>
                  <a:gd name="connsiteX867" fmla="*/ 585774 w 867319"/>
                  <a:gd name="connsiteY867" fmla="*/ 42347 h 507650"/>
                  <a:gd name="connsiteX868" fmla="*/ 588269 w 867319"/>
                  <a:gd name="connsiteY868" fmla="*/ 54249 h 507650"/>
                  <a:gd name="connsiteX869" fmla="*/ 572019 w 867319"/>
                  <a:gd name="connsiteY869" fmla="*/ 69873 h 507650"/>
                  <a:gd name="connsiteX870" fmla="*/ 555299 w 867319"/>
                  <a:gd name="connsiteY870" fmla="*/ 71650 h 507650"/>
                  <a:gd name="connsiteX871" fmla="*/ 540747 w 867319"/>
                  <a:gd name="connsiteY871" fmla="*/ 63980 h 507650"/>
                  <a:gd name="connsiteX872" fmla="*/ 538253 w 867319"/>
                  <a:gd name="connsiteY872" fmla="*/ 52078 h 507650"/>
                  <a:gd name="connsiteX873" fmla="*/ 554502 w 867319"/>
                  <a:gd name="connsiteY873" fmla="*/ 36453 h 507650"/>
                  <a:gd name="connsiteX874" fmla="*/ 562345 w 867319"/>
                  <a:gd name="connsiteY874" fmla="*/ 33100 h 507650"/>
                  <a:gd name="connsiteX875" fmla="*/ 632471 w 867319"/>
                  <a:gd name="connsiteY875" fmla="*/ 28148 h 507650"/>
                  <a:gd name="connsiteX876" fmla="*/ 637463 w 867319"/>
                  <a:gd name="connsiteY876" fmla="*/ 29808 h 507650"/>
                  <a:gd name="connsiteX877" fmla="*/ 643223 w 867319"/>
                  <a:gd name="connsiteY877" fmla="*/ 34289 h 507650"/>
                  <a:gd name="connsiteX878" fmla="*/ 642772 w 867319"/>
                  <a:gd name="connsiteY878" fmla="*/ 41530 h 507650"/>
                  <a:gd name="connsiteX879" fmla="*/ 636477 w 867319"/>
                  <a:gd name="connsiteY879" fmla="*/ 45631 h 507650"/>
                  <a:gd name="connsiteX880" fmla="*/ 626305 w 867319"/>
                  <a:gd name="connsiteY880" fmla="*/ 45309 h 507650"/>
                  <a:gd name="connsiteX881" fmla="*/ 620545 w 867319"/>
                  <a:gd name="connsiteY881" fmla="*/ 40828 h 507650"/>
                  <a:gd name="connsiteX882" fmla="*/ 620996 w 867319"/>
                  <a:gd name="connsiteY882" fmla="*/ 33587 h 507650"/>
                  <a:gd name="connsiteX883" fmla="*/ 627292 w 867319"/>
                  <a:gd name="connsiteY883" fmla="*/ 29486 h 507650"/>
                  <a:gd name="connsiteX884" fmla="*/ 632471 w 867319"/>
                  <a:gd name="connsiteY884" fmla="*/ 28148 h 507650"/>
                  <a:gd name="connsiteX885" fmla="*/ 709977 w 867319"/>
                  <a:gd name="connsiteY885" fmla="*/ 28147 h 507650"/>
                  <a:gd name="connsiteX886" fmla="*/ 714970 w 867319"/>
                  <a:gd name="connsiteY886" fmla="*/ 29807 h 507650"/>
                  <a:gd name="connsiteX887" fmla="*/ 720730 w 867319"/>
                  <a:gd name="connsiteY887" fmla="*/ 34289 h 507650"/>
                  <a:gd name="connsiteX888" fmla="*/ 720278 w 867319"/>
                  <a:gd name="connsiteY888" fmla="*/ 41529 h 507650"/>
                  <a:gd name="connsiteX889" fmla="*/ 713983 w 867319"/>
                  <a:gd name="connsiteY889" fmla="*/ 45630 h 507650"/>
                  <a:gd name="connsiteX890" fmla="*/ 703812 w 867319"/>
                  <a:gd name="connsiteY890" fmla="*/ 45309 h 507650"/>
                  <a:gd name="connsiteX891" fmla="*/ 698051 w 867319"/>
                  <a:gd name="connsiteY891" fmla="*/ 40827 h 507650"/>
                  <a:gd name="connsiteX892" fmla="*/ 698503 w 867319"/>
                  <a:gd name="connsiteY892" fmla="*/ 33587 h 507650"/>
                  <a:gd name="connsiteX893" fmla="*/ 704798 w 867319"/>
                  <a:gd name="connsiteY893" fmla="*/ 29486 h 507650"/>
                  <a:gd name="connsiteX894" fmla="*/ 709977 w 867319"/>
                  <a:gd name="connsiteY894" fmla="*/ 28147 h 507650"/>
                  <a:gd name="connsiteX895" fmla="*/ 344653 w 867319"/>
                  <a:gd name="connsiteY895" fmla="*/ 26156 h 507650"/>
                  <a:gd name="connsiteX896" fmla="*/ 353722 w 867319"/>
                  <a:gd name="connsiteY896" fmla="*/ 28965 h 507650"/>
                  <a:gd name="connsiteX897" fmla="*/ 375270 w 867319"/>
                  <a:gd name="connsiteY897" fmla="*/ 44858 h 507650"/>
                  <a:gd name="connsiteX898" fmla="*/ 374946 w 867319"/>
                  <a:gd name="connsiteY898" fmla="*/ 57863 h 507650"/>
                  <a:gd name="connsiteX899" fmla="*/ 360863 w 867319"/>
                  <a:gd name="connsiteY899" fmla="*/ 67539 h 507650"/>
                  <a:gd name="connsiteX900" fmla="*/ 342593 w 867319"/>
                  <a:gd name="connsiteY900" fmla="*/ 67309 h 507650"/>
                  <a:gd name="connsiteX901" fmla="*/ 321045 w 867319"/>
                  <a:gd name="connsiteY901" fmla="*/ 51416 h 507650"/>
                  <a:gd name="connsiteX902" fmla="*/ 321369 w 867319"/>
                  <a:gd name="connsiteY902" fmla="*/ 38410 h 507650"/>
                  <a:gd name="connsiteX903" fmla="*/ 335451 w 867319"/>
                  <a:gd name="connsiteY903" fmla="*/ 28734 h 507650"/>
                  <a:gd name="connsiteX904" fmla="*/ 344653 w 867319"/>
                  <a:gd name="connsiteY904" fmla="*/ 26156 h 507650"/>
                  <a:gd name="connsiteX905" fmla="*/ 664254 w 867319"/>
                  <a:gd name="connsiteY905" fmla="*/ 17370 h 507650"/>
                  <a:gd name="connsiteX906" fmla="*/ 667633 w 867319"/>
                  <a:gd name="connsiteY906" fmla="*/ 17370 h 507650"/>
                  <a:gd name="connsiteX907" fmla="*/ 674695 w 867319"/>
                  <a:gd name="connsiteY907" fmla="*/ 17370 h 507650"/>
                  <a:gd name="connsiteX908" fmla="*/ 685659 w 867319"/>
                  <a:gd name="connsiteY908" fmla="*/ 25176 h 507650"/>
                  <a:gd name="connsiteX909" fmla="*/ 685660 w 867319"/>
                  <a:gd name="connsiteY909" fmla="*/ 34921 h 507650"/>
                  <a:gd name="connsiteX910" fmla="*/ 674696 w 867319"/>
                  <a:gd name="connsiteY910" fmla="*/ 42726 h 507650"/>
                  <a:gd name="connsiteX911" fmla="*/ 667633 w 867319"/>
                  <a:gd name="connsiteY911" fmla="*/ 42726 h 507650"/>
                  <a:gd name="connsiteX912" fmla="*/ 664255 w 867319"/>
                  <a:gd name="connsiteY912" fmla="*/ 42726 h 507650"/>
                  <a:gd name="connsiteX913" fmla="*/ 653291 w 867319"/>
                  <a:gd name="connsiteY913" fmla="*/ 34921 h 507650"/>
                  <a:gd name="connsiteX914" fmla="*/ 653291 w 867319"/>
                  <a:gd name="connsiteY914" fmla="*/ 25175 h 507650"/>
                  <a:gd name="connsiteX915" fmla="*/ 664254 w 867319"/>
                  <a:gd name="connsiteY915" fmla="*/ 17370 h 507650"/>
                  <a:gd name="connsiteX916" fmla="*/ 368514 w 867319"/>
                  <a:gd name="connsiteY916" fmla="*/ 7742 h 507650"/>
                  <a:gd name="connsiteX917" fmla="*/ 373506 w 867319"/>
                  <a:gd name="connsiteY917" fmla="*/ 9402 h 507650"/>
                  <a:gd name="connsiteX918" fmla="*/ 379266 w 867319"/>
                  <a:gd name="connsiteY918" fmla="*/ 13883 h 507650"/>
                  <a:gd name="connsiteX919" fmla="*/ 378815 w 867319"/>
                  <a:gd name="connsiteY919" fmla="*/ 21124 h 507650"/>
                  <a:gd name="connsiteX920" fmla="*/ 372520 w 867319"/>
                  <a:gd name="connsiteY920" fmla="*/ 25225 h 507650"/>
                  <a:gd name="connsiteX921" fmla="*/ 362349 w 867319"/>
                  <a:gd name="connsiteY921" fmla="*/ 24903 h 507650"/>
                  <a:gd name="connsiteX922" fmla="*/ 356588 w 867319"/>
                  <a:gd name="connsiteY922" fmla="*/ 20422 h 507650"/>
                  <a:gd name="connsiteX923" fmla="*/ 357040 w 867319"/>
                  <a:gd name="connsiteY923" fmla="*/ 13182 h 507650"/>
                  <a:gd name="connsiteX924" fmla="*/ 363335 w 867319"/>
                  <a:gd name="connsiteY924" fmla="*/ 9081 h 507650"/>
                  <a:gd name="connsiteX925" fmla="*/ 368514 w 867319"/>
                  <a:gd name="connsiteY925" fmla="*/ 7742 h 507650"/>
                  <a:gd name="connsiteX926" fmla="*/ 694068 w 867319"/>
                  <a:gd name="connsiteY926" fmla="*/ 0 h 507650"/>
                  <a:gd name="connsiteX927" fmla="*/ 721014 w 867319"/>
                  <a:gd name="connsiteY927" fmla="*/ 0 h 507650"/>
                  <a:gd name="connsiteX928" fmla="*/ 728471 w 867319"/>
                  <a:gd name="connsiteY928" fmla="*/ 25875 h 507650"/>
                  <a:gd name="connsiteX929" fmla="*/ 725051 w 867319"/>
                  <a:gd name="connsiteY929" fmla="*/ 25875 h 507650"/>
                  <a:gd name="connsiteX930" fmla="*/ 694068 w 867319"/>
                  <a:gd name="connsiteY930" fmla="*/ 3820 h 507650"/>
                  <a:gd name="connsiteX931" fmla="*/ 535461 w 867319"/>
                  <a:gd name="connsiteY931" fmla="*/ 0 h 507650"/>
                  <a:gd name="connsiteX932" fmla="*/ 640211 w 867319"/>
                  <a:gd name="connsiteY932" fmla="*/ 0 h 507650"/>
                  <a:gd name="connsiteX933" fmla="*/ 640763 w 867319"/>
                  <a:gd name="connsiteY933" fmla="*/ 10209 h 507650"/>
                  <a:gd name="connsiteX934" fmla="*/ 615795 w 867319"/>
                  <a:gd name="connsiteY934" fmla="*/ 29406 h 507650"/>
                  <a:gd name="connsiteX935" fmla="*/ 581506 w 867319"/>
                  <a:gd name="connsiteY935" fmla="*/ 30346 h 507650"/>
                  <a:gd name="connsiteX936" fmla="*/ 403964 w 867319"/>
                  <a:gd name="connsiteY936" fmla="*/ 0 h 507650"/>
                  <a:gd name="connsiteX937" fmla="*/ 511762 w 867319"/>
                  <a:gd name="connsiteY937" fmla="*/ 0 h 507650"/>
                  <a:gd name="connsiteX938" fmla="*/ 520528 w 867319"/>
                  <a:gd name="connsiteY938" fmla="*/ 3821 h 507650"/>
                  <a:gd name="connsiteX939" fmla="*/ 529753 w 867319"/>
                  <a:gd name="connsiteY939" fmla="*/ 31129 h 507650"/>
                  <a:gd name="connsiteX940" fmla="*/ 507686 w 867319"/>
                  <a:gd name="connsiteY940" fmla="*/ 56784 h 507650"/>
                  <a:gd name="connsiteX941" fmla="*/ 469324 w 867319"/>
                  <a:gd name="connsiteY941" fmla="*/ 63350 h 507650"/>
                  <a:gd name="connsiteX942" fmla="*/ 405948 w 867319"/>
                  <a:gd name="connsiteY942" fmla="*/ 35726 h 507650"/>
                  <a:gd name="connsiteX943" fmla="*/ 396723 w 867319"/>
                  <a:gd name="connsiteY943" fmla="*/ 8418 h 507650"/>
                  <a:gd name="connsiteX944" fmla="*/ 268283 w 867319"/>
                  <a:gd name="connsiteY944" fmla="*/ 0 h 507650"/>
                  <a:gd name="connsiteX945" fmla="*/ 348422 w 867319"/>
                  <a:gd name="connsiteY945" fmla="*/ 0 h 507650"/>
                  <a:gd name="connsiteX946" fmla="*/ 346782 w 867319"/>
                  <a:gd name="connsiteY946" fmla="*/ 9553 h 507650"/>
                  <a:gd name="connsiteX947" fmla="*/ 312716 w 867319"/>
                  <a:gd name="connsiteY947" fmla="*/ 28522 h 507650"/>
                  <a:gd name="connsiteX948" fmla="*/ 282198 w 867319"/>
                  <a:gd name="connsiteY948" fmla="*/ 25868 h 507650"/>
                  <a:gd name="connsiteX949" fmla="*/ 266323 w 867319"/>
                  <a:gd name="connsiteY949" fmla="*/ 11421 h 507650"/>
                  <a:gd name="connsiteX950" fmla="*/ 165736 w 867319"/>
                  <a:gd name="connsiteY950" fmla="*/ 0 h 507650"/>
                  <a:gd name="connsiteX951" fmla="*/ 228995 w 867319"/>
                  <a:gd name="connsiteY951" fmla="*/ 0 h 507650"/>
                  <a:gd name="connsiteX952" fmla="*/ 275206 w 867319"/>
                  <a:gd name="connsiteY952" fmla="*/ 32897 h 507650"/>
                  <a:gd name="connsiteX953" fmla="*/ 275206 w 867319"/>
                  <a:gd name="connsiteY953" fmla="*/ 53419 h 507650"/>
                  <a:gd name="connsiteX954" fmla="*/ 217444 w 867319"/>
                  <a:gd name="connsiteY954" fmla="*/ 94538 h 507650"/>
                  <a:gd name="connsiteX955" fmla="*/ 188614 w 867319"/>
                  <a:gd name="connsiteY955" fmla="*/ 94538 h 507650"/>
                  <a:gd name="connsiteX956" fmla="*/ 130900 w 867319"/>
                  <a:gd name="connsiteY956" fmla="*/ 53453 h 507650"/>
                  <a:gd name="connsiteX957" fmla="*/ 141290 w 867319"/>
                  <a:gd name="connsiteY957" fmla="*/ 17403 h 507650"/>
                  <a:gd name="connsiteX958" fmla="*/ 146305 w 867319"/>
                  <a:gd name="connsiteY958" fmla="*/ 0 h 507650"/>
                  <a:gd name="connsiteX959" fmla="*/ 146360 w 867319"/>
                  <a:gd name="connsiteY959" fmla="*/ 0 h 507650"/>
                  <a:gd name="connsiteX960" fmla="*/ 146291 w 867319"/>
                  <a:gd name="connsiteY960" fmla="*/ 49 h 50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</a:cxnLst>
                <a:rect l="l" t="t" r="r" b="b"/>
                <a:pathLst>
                  <a:path w="867319" h="507650">
                    <a:moveTo>
                      <a:pt x="521468" y="507515"/>
                    </a:moveTo>
                    <a:lnTo>
                      <a:pt x="521904" y="507650"/>
                    </a:lnTo>
                    <a:lnTo>
                      <a:pt x="520986" y="507650"/>
                    </a:lnTo>
                    <a:close/>
                    <a:moveTo>
                      <a:pt x="299815" y="499161"/>
                    </a:moveTo>
                    <a:cubicBezTo>
                      <a:pt x="304096" y="499161"/>
                      <a:pt x="308376" y="500324"/>
                      <a:pt x="311641" y="502648"/>
                    </a:cubicBezTo>
                    <a:lnTo>
                      <a:pt x="318668" y="507650"/>
                    </a:lnTo>
                    <a:lnTo>
                      <a:pt x="280964" y="507650"/>
                    </a:lnTo>
                    <a:lnTo>
                      <a:pt x="287990" y="502648"/>
                    </a:lnTo>
                    <a:cubicBezTo>
                      <a:pt x="291255" y="500323"/>
                      <a:pt x="295535" y="499161"/>
                      <a:pt x="299815" y="499161"/>
                    </a:cubicBezTo>
                    <a:close/>
                    <a:moveTo>
                      <a:pt x="622729" y="497606"/>
                    </a:moveTo>
                    <a:lnTo>
                      <a:pt x="667760" y="497606"/>
                    </a:lnTo>
                    <a:lnTo>
                      <a:pt x="712666" y="497606"/>
                    </a:lnTo>
                    <a:cubicBezTo>
                      <a:pt x="721488" y="497606"/>
                      <a:pt x="729474" y="500152"/>
                      <a:pt x="735255" y="504267"/>
                    </a:cubicBezTo>
                    <a:lnTo>
                      <a:pt x="737224" y="507650"/>
                    </a:lnTo>
                    <a:lnTo>
                      <a:pt x="598171" y="507650"/>
                    </a:lnTo>
                    <a:lnTo>
                      <a:pt x="600140" y="504267"/>
                    </a:lnTo>
                    <a:cubicBezTo>
                      <a:pt x="605921" y="500152"/>
                      <a:pt x="613908" y="497606"/>
                      <a:pt x="622729" y="497606"/>
                    </a:cubicBezTo>
                    <a:close/>
                    <a:moveTo>
                      <a:pt x="2895" y="497606"/>
                    </a:moveTo>
                    <a:lnTo>
                      <a:pt x="38450" y="497606"/>
                    </a:lnTo>
                    <a:lnTo>
                      <a:pt x="82162" y="497606"/>
                    </a:lnTo>
                    <a:cubicBezTo>
                      <a:pt x="90984" y="497606"/>
                      <a:pt x="98970" y="500152"/>
                      <a:pt x="104751" y="504267"/>
                    </a:cubicBezTo>
                    <a:lnTo>
                      <a:pt x="106720" y="507650"/>
                    </a:lnTo>
                    <a:lnTo>
                      <a:pt x="0" y="507650"/>
                    </a:lnTo>
                    <a:close/>
                    <a:moveTo>
                      <a:pt x="409253" y="494447"/>
                    </a:moveTo>
                    <a:cubicBezTo>
                      <a:pt x="412999" y="494447"/>
                      <a:pt x="416746" y="495465"/>
                      <a:pt x="419605" y="497499"/>
                    </a:cubicBezTo>
                    <a:lnTo>
                      <a:pt x="433864" y="507650"/>
                    </a:lnTo>
                    <a:lnTo>
                      <a:pt x="384641" y="507650"/>
                    </a:lnTo>
                    <a:lnTo>
                      <a:pt x="398900" y="497499"/>
                    </a:lnTo>
                    <a:cubicBezTo>
                      <a:pt x="401759" y="495464"/>
                      <a:pt x="405506" y="494447"/>
                      <a:pt x="409253" y="494447"/>
                    </a:cubicBezTo>
                    <a:close/>
                    <a:moveTo>
                      <a:pt x="562345" y="479784"/>
                    </a:moveTo>
                    <a:cubicBezTo>
                      <a:pt x="565372" y="479463"/>
                      <a:pt x="568569" y="479964"/>
                      <a:pt x="571222" y="481362"/>
                    </a:cubicBezTo>
                    <a:lnTo>
                      <a:pt x="585774" y="489031"/>
                    </a:lnTo>
                    <a:cubicBezTo>
                      <a:pt x="591080" y="491827"/>
                      <a:pt x="592197" y="497156"/>
                      <a:pt x="588269" y="500933"/>
                    </a:cubicBezTo>
                    <a:lnTo>
                      <a:pt x="581284" y="507650"/>
                    </a:lnTo>
                    <a:lnTo>
                      <a:pt x="540116" y="507650"/>
                    </a:lnTo>
                    <a:lnTo>
                      <a:pt x="538253" y="498762"/>
                    </a:lnTo>
                    <a:lnTo>
                      <a:pt x="554502" y="483138"/>
                    </a:lnTo>
                    <a:cubicBezTo>
                      <a:pt x="556466" y="481249"/>
                      <a:pt x="559320" y="480106"/>
                      <a:pt x="562345" y="479784"/>
                    </a:cubicBezTo>
                    <a:close/>
                    <a:moveTo>
                      <a:pt x="8829" y="477017"/>
                    </a:moveTo>
                    <a:lnTo>
                      <a:pt x="13913" y="480973"/>
                    </a:lnTo>
                    <a:cubicBezTo>
                      <a:pt x="16598" y="483062"/>
                      <a:pt x="16396" y="486304"/>
                      <a:pt x="13463" y="488214"/>
                    </a:cubicBezTo>
                    <a:lnTo>
                      <a:pt x="7167" y="492315"/>
                    </a:lnTo>
                    <a:lnTo>
                      <a:pt x="4445" y="492229"/>
                    </a:lnTo>
                    <a:close/>
                    <a:moveTo>
                      <a:pt x="632471" y="474832"/>
                    </a:moveTo>
                    <a:cubicBezTo>
                      <a:pt x="634312" y="474890"/>
                      <a:pt x="636121" y="475448"/>
                      <a:pt x="637463" y="476492"/>
                    </a:cubicBezTo>
                    <a:lnTo>
                      <a:pt x="643223" y="480973"/>
                    </a:lnTo>
                    <a:cubicBezTo>
                      <a:pt x="645908" y="483062"/>
                      <a:pt x="645705" y="486304"/>
                      <a:pt x="642772" y="488214"/>
                    </a:cubicBezTo>
                    <a:lnTo>
                      <a:pt x="636477" y="492315"/>
                    </a:lnTo>
                    <a:cubicBezTo>
                      <a:pt x="633544" y="494226"/>
                      <a:pt x="628989" y="494082"/>
                      <a:pt x="626305" y="491994"/>
                    </a:cubicBezTo>
                    <a:lnTo>
                      <a:pt x="620545" y="487512"/>
                    </a:lnTo>
                    <a:cubicBezTo>
                      <a:pt x="617861" y="485424"/>
                      <a:pt x="618063" y="482182"/>
                      <a:pt x="620996" y="480271"/>
                    </a:cubicBezTo>
                    <a:lnTo>
                      <a:pt x="627292" y="476171"/>
                    </a:lnTo>
                    <a:cubicBezTo>
                      <a:pt x="628758" y="475216"/>
                      <a:pt x="630630" y="474774"/>
                      <a:pt x="632471" y="474832"/>
                    </a:cubicBezTo>
                    <a:close/>
                    <a:moveTo>
                      <a:pt x="709977" y="474831"/>
                    </a:moveTo>
                    <a:cubicBezTo>
                      <a:pt x="711818" y="474889"/>
                      <a:pt x="713628" y="475447"/>
                      <a:pt x="714970" y="476491"/>
                    </a:cubicBezTo>
                    <a:lnTo>
                      <a:pt x="720730" y="480973"/>
                    </a:lnTo>
                    <a:cubicBezTo>
                      <a:pt x="723414" y="483061"/>
                      <a:pt x="723211" y="486303"/>
                      <a:pt x="720278" y="488213"/>
                    </a:cubicBezTo>
                    <a:lnTo>
                      <a:pt x="713983" y="492314"/>
                    </a:lnTo>
                    <a:cubicBezTo>
                      <a:pt x="711049" y="494225"/>
                      <a:pt x="706496" y="494080"/>
                      <a:pt x="703812" y="491993"/>
                    </a:cubicBezTo>
                    <a:lnTo>
                      <a:pt x="698051" y="487512"/>
                    </a:lnTo>
                    <a:cubicBezTo>
                      <a:pt x="695368" y="485423"/>
                      <a:pt x="695569" y="482182"/>
                      <a:pt x="698503" y="480271"/>
                    </a:cubicBezTo>
                    <a:lnTo>
                      <a:pt x="704798" y="476170"/>
                    </a:lnTo>
                    <a:cubicBezTo>
                      <a:pt x="706265" y="475215"/>
                      <a:pt x="708137" y="474773"/>
                      <a:pt x="709977" y="474831"/>
                    </a:cubicBezTo>
                    <a:close/>
                    <a:moveTo>
                      <a:pt x="79474" y="474831"/>
                    </a:moveTo>
                    <a:cubicBezTo>
                      <a:pt x="81314" y="474889"/>
                      <a:pt x="83124" y="475447"/>
                      <a:pt x="84466" y="476491"/>
                    </a:cubicBezTo>
                    <a:lnTo>
                      <a:pt x="90226" y="480973"/>
                    </a:lnTo>
                    <a:cubicBezTo>
                      <a:pt x="92911" y="483061"/>
                      <a:pt x="92708" y="486303"/>
                      <a:pt x="89775" y="488213"/>
                    </a:cubicBezTo>
                    <a:lnTo>
                      <a:pt x="83480" y="492314"/>
                    </a:lnTo>
                    <a:cubicBezTo>
                      <a:pt x="80546" y="494225"/>
                      <a:pt x="75993" y="494080"/>
                      <a:pt x="73308" y="491993"/>
                    </a:cubicBezTo>
                    <a:lnTo>
                      <a:pt x="67548" y="487512"/>
                    </a:lnTo>
                    <a:cubicBezTo>
                      <a:pt x="64864" y="485423"/>
                      <a:pt x="65066" y="482182"/>
                      <a:pt x="67999" y="480271"/>
                    </a:cubicBezTo>
                    <a:lnTo>
                      <a:pt x="74294" y="476170"/>
                    </a:lnTo>
                    <a:cubicBezTo>
                      <a:pt x="75761" y="475215"/>
                      <a:pt x="77633" y="474773"/>
                      <a:pt x="79474" y="474831"/>
                    </a:cubicBezTo>
                    <a:close/>
                    <a:moveTo>
                      <a:pt x="344653" y="472840"/>
                    </a:moveTo>
                    <a:cubicBezTo>
                      <a:pt x="347960" y="472882"/>
                      <a:pt x="351244" y="473822"/>
                      <a:pt x="353722" y="475649"/>
                    </a:cubicBezTo>
                    <a:lnTo>
                      <a:pt x="375270" y="491542"/>
                    </a:lnTo>
                    <a:cubicBezTo>
                      <a:pt x="380225" y="495197"/>
                      <a:pt x="380080" y="501020"/>
                      <a:pt x="374946" y="504548"/>
                    </a:cubicBezTo>
                    <a:lnTo>
                      <a:pt x="370431" y="507650"/>
                    </a:lnTo>
                    <a:lnTo>
                      <a:pt x="333993" y="507650"/>
                    </a:lnTo>
                    <a:lnTo>
                      <a:pt x="321045" y="498100"/>
                    </a:lnTo>
                    <a:cubicBezTo>
                      <a:pt x="316089" y="494445"/>
                      <a:pt x="316234" y="488622"/>
                      <a:pt x="321369" y="485094"/>
                    </a:cubicBezTo>
                    <a:lnTo>
                      <a:pt x="335451" y="475419"/>
                    </a:lnTo>
                    <a:cubicBezTo>
                      <a:pt x="338018" y="473655"/>
                      <a:pt x="341347" y="472799"/>
                      <a:pt x="344653" y="472840"/>
                    </a:cubicBezTo>
                    <a:close/>
                    <a:moveTo>
                      <a:pt x="664254" y="464055"/>
                    </a:moveTo>
                    <a:lnTo>
                      <a:pt x="667633" y="464055"/>
                    </a:lnTo>
                    <a:lnTo>
                      <a:pt x="674695" y="464055"/>
                    </a:lnTo>
                    <a:cubicBezTo>
                      <a:pt x="680750" y="464055"/>
                      <a:pt x="685659" y="467549"/>
                      <a:pt x="685659" y="471860"/>
                    </a:cubicBezTo>
                    <a:cubicBezTo>
                      <a:pt x="685660" y="475108"/>
                      <a:pt x="685660" y="478357"/>
                      <a:pt x="685660" y="481605"/>
                    </a:cubicBezTo>
                    <a:cubicBezTo>
                      <a:pt x="685659" y="485916"/>
                      <a:pt x="680750" y="489410"/>
                      <a:pt x="674696" y="489410"/>
                    </a:cubicBezTo>
                    <a:lnTo>
                      <a:pt x="667633" y="489410"/>
                    </a:lnTo>
                    <a:lnTo>
                      <a:pt x="664255" y="489410"/>
                    </a:lnTo>
                    <a:cubicBezTo>
                      <a:pt x="658200" y="489410"/>
                      <a:pt x="653291" y="485916"/>
                      <a:pt x="653291" y="481605"/>
                    </a:cubicBezTo>
                    <a:lnTo>
                      <a:pt x="653291" y="471860"/>
                    </a:lnTo>
                    <a:cubicBezTo>
                      <a:pt x="653291" y="467549"/>
                      <a:pt x="658200" y="464055"/>
                      <a:pt x="664254" y="464055"/>
                    </a:cubicBezTo>
                    <a:close/>
                    <a:moveTo>
                      <a:pt x="34945" y="464055"/>
                    </a:moveTo>
                    <a:lnTo>
                      <a:pt x="37129" y="464055"/>
                    </a:lnTo>
                    <a:lnTo>
                      <a:pt x="44192" y="464055"/>
                    </a:lnTo>
                    <a:cubicBezTo>
                      <a:pt x="50247" y="464055"/>
                      <a:pt x="55156" y="467549"/>
                      <a:pt x="55156" y="471860"/>
                    </a:cubicBezTo>
                    <a:cubicBezTo>
                      <a:pt x="55156" y="475108"/>
                      <a:pt x="55156" y="478357"/>
                      <a:pt x="55157" y="481605"/>
                    </a:cubicBezTo>
                    <a:cubicBezTo>
                      <a:pt x="55156" y="485916"/>
                      <a:pt x="50247" y="489410"/>
                      <a:pt x="44192" y="489410"/>
                    </a:cubicBezTo>
                    <a:lnTo>
                      <a:pt x="37129" y="489410"/>
                    </a:lnTo>
                    <a:lnTo>
                      <a:pt x="34946" y="489410"/>
                    </a:lnTo>
                    <a:cubicBezTo>
                      <a:pt x="28890" y="489410"/>
                      <a:pt x="23981" y="485916"/>
                      <a:pt x="23981" y="481605"/>
                    </a:cubicBezTo>
                    <a:lnTo>
                      <a:pt x="23981" y="471860"/>
                    </a:lnTo>
                    <a:cubicBezTo>
                      <a:pt x="23981" y="467549"/>
                      <a:pt x="28890" y="464055"/>
                      <a:pt x="34945" y="464055"/>
                    </a:cubicBezTo>
                    <a:close/>
                    <a:moveTo>
                      <a:pt x="368514" y="454426"/>
                    </a:moveTo>
                    <a:cubicBezTo>
                      <a:pt x="370354" y="454485"/>
                      <a:pt x="372164" y="455042"/>
                      <a:pt x="373506" y="456086"/>
                    </a:cubicBezTo>
                    <a:lnTo>
                      <a:pt x="379266" y="460568"/>
                    </a:lnTo>
                    <a:cubicBezTo>
                      <a:pt x="381951" y="462656"/>
                      <a:pt x="381748" y="465898"/>
                      <a:pt x="378815" y="467808"/>
                    </a:cubicBezTo>
                    <a:lnTo>
                      <a:pt x="372520" y="471909"/>
                    </a:lnTo>
                    <a:cubicBezTo>
                      <a:pt x="369586" y="473820"/>
                      <a:pt x="365032" y="473676"/>
                      <a:pt x="362349" y="471588"/>
                    </a:cubicBezTo>
                    <a:lnTo>
                      <a:pt x="356588" y="467107"/>
                    </a:lnTo>
                    <a:cubicBezTo>
                      <a:pt x="353904" y="465018"/>
                      <a:pt x="354106" y="461777"/>
                      <a:pt x="357040" y="459866"/>
                    </a:cubicBezTo>
                    <a:lnTo>
                      <a:pt x="363335" y="455765"/>
                    </a:lnTo>
                    <a:cubicBezTo>
                      <a:pt x="364801" y="454810"/>
                      <a:pt x="366673" y="454368"/>
                      <a:pt x="368514" y="454426"/>
                    </a:cubicBezTo>
                    <a:close/>
                    <a:moveTo>
                      <a:pt x="827870" y="430180"/>
                    </a:moveTo>
                    <a:cubicBezTo>
                      <a:pt x="833087" y="430180"/>
                      <a:pt x="838304" y="431597"/>
                      <a:pt x="842284" y="434430"/>
                    </a:cubicBezTo>
                    <a:lnTo>
                      <a:pt x="847232" y="437953"/>
                    </a:lnTo>
                    <a:lnTo>
                      <a:pt x="867319" y="507650"/>
                    </a:lnTo>
                    <a:lnTo>
                      <a:pt x="771957" y="507650"/>
                    </a:lnTo>
                    <a:lnTo>
                      <a:pt x="755692" y="496072"/>
                    </a:lnTo>
                    <a:cubicBezTo>
                      <a:pt x="747731" y="490404"/>
                      <a:pt x="747731" y="481216"/>
                      <a:pt x="755692" y="475549"/>
                    </a:cubicBezTo>
                    <a:lnTo>
                      <a:pt x="813454" y="434430"/>
                    </a:lnTo>
                    <a:cubicBezTo>
                      <a:pt x="817434" y="431597"/>
                      <a:pt x="822652" y="430180"/>
                      <a:pt x="827870" y="430180"/>
                    </a:cubicBezTo>
                    <a:close/>
                    <a:moveTo>
                      <a:pt x="197366" y="430180"/>
                    </a:moveTo>
                    <a:cubicBezTo>
                      <a:pt x="202583" y="430180"/>
                      <a:pt x="207800" y="431597"/>
                      <a:pt x="211781" y="434430"/>
                    </a:cubicBezTo>
                    <a:lnTo>
                      <a:pt x="275206" y="479581"/>
                    </a:lnTo>
                    <a:cubicBezTo>
                      <a:pt x="283168" y="485248"/>
                      <a:pt x="283168" y="494437"/>
                      <a:pt x="275206" y="500104"/>
                    </a:cubicBezTo>
                    <a:lnTo>
                      <a:pt x="264606" y="507650"/>
                    </a:lnTo>
                    <a:lnTo>
                      <a:pt x="141454" y="507650"/>
                    </a:lnTo>
                    <a:lnTo>
                      <a:pt x="125189" y="496072"/>
                    </a:lnTo>
                    <a:cubicBezTo>
                      <a:pt x="117228" y="490404"/>
                      <a:pt x="117228" y="481216"/>
                      <a:pt x="125188" y="475549"/>
                    </a:cubicBezTo>
                    <a:lnTo>
                      <a:pt x="182950" y="434430"/>
                    </a:lnTo>
                    <a:cubicBezTo>
                      <a:pt x="186931" y="431597"/>
                      <a:pt x="192149" y="430180"/>
                      <a:pt x="197366" y="430180"/>
                    </a:cubicBezTo>
                    <a:close/>
                    <a:moveTo>
                      <a:pt x="438689" y="420152"/>
                    </a:moveTo>
                    <a:cubicBezTo>
                      <a:pt x="441343" y="419885"/>
                      <a:pt x="444056" y="419888"/>
                      <a:pt x="446744" y="420176"/>
                    </a:cubicBezTo>
                    <a:cubicBezTo>
                      <a:pt x="450328" y="420559"/>
                      <a:pt x="453865" y="421450"/>
                      <a:pt x="457150" y="422881"/>
                    </a:cubicBezTo>
                    <a:lnTo>
                      <a:pt x="520528" y="450505"/>
                    </a:lnTo>
                    <a:cubicBezTo>
                      <a:pt x="533668" y="456233"/>
                      <a:pt x="537798" y="468459"/>
                      <a:pt x="529753" y="477813"/>
                    </a:cubicBezTo>
                    <a:lnTo>
                      <a:pt x="507686" y="503468"/>
                    </a:lnTo>
                    <a:lnTo>
                      <a:pt x="499606" y="507650"/>
                    </a:lnTo>
                    <a:lnTo>
                      <a:pt x="463853" y="507650"/>
                    </a:lnTo>
                    <a:lnTo>
                      <a:pt x="405948" y="482411"/>
                    </a:lnTo>
                    <a:cubicBezTo>
                      <a:pt x="392807" y="476683"/>
                      <a:pt x="388677" y="464457"/>
                      <a:pt x="396723" y="455103"/>
                    </a:cubicBezTo>
                    <a:lnTo>
                      <a:pt x="418789" y="429448"/>
                    </a:lnTo>
                    <a:cubicBezTo>
                      <a:pt x="423315" y="424186"/>
                      <a:pt x="430729" y="420954"/>
                      <a:pt x="438689" y="420152"/>
                    </a:cubicBezTo>
                    <a:close/>
                    <a:moveTo>
                      <a:pt x="387975" y="414272"/>
                    </a:moveTo>
                    <a:cubicBezTo>
                      <a:pt x="390761" y="414514"/>
                      <a:pt x="393416" y="415513"/>
                      <a:pt x="395281" y="417211"/>
                    </a:cubicBezTo>
                    <a:lnTo>
                      <a:pt x="403288" y="424497"/>
                    </a:lnTo>
                    <a:cubicBezTo>
                      <a:pt x="407020" y="427892"/>
                      <a:pt x="406177" y="432797"/>
                      <a:pt x="401407" y="435453"/>
                    </a:cubicBezTo>
                    <a:lnTo>
                      <a:pt x="390624" y="441458"/>
                    </a:lnTo>
                    <a:cubicBezTo>
                      <a:pt x="385855" y="444114"/>
                      <a:pt x="378964" y="443515"/>
                      <a:pt x="375233" y="440119"/>
                    </a:cubicBezTo>
                    <a:lnTo>
                      <a:pt x="367227" y="432833"/>
                    </a:lnTo>
                    <a:cubicBezTo>
                      <a:pt x="363496" y="429438"/>
                      <a:pt x="364338" y="424532"/>
                      <a:pt x="369108" y="421876"/>
                    </a:cubicBezTo>
                    <a:lnTo>
                      <a:pt x="379890" y="415872"/>
                    </a:lnTo>
                    <a:cubicBezTo>
                      <a:pt x="382275" y="414544"/>
                      <a:pt x="385190" y="414030"/>
                      <a:pt x="387975" y="414272"/>
                    </a:cubicBezTo>
                    <a:close/>
                    <a:moveTo>
                      <a:pt x="320148" y="414240"/>
                    </a:moveTo>
                    <a:cubicBezTo>
                      <a:pt x="325671" y="414720"/>
                      <a:pt x="330936" y="416700"/>
                      <a:pt x="334635" y="420066"/>
                    </a:cubicBezTo>
                    <a:lnTo>
                      <a:pt x="350510" y="434513"/>
                    </a:lnTo>
                    <a:cubicBezTo>
                      <a:pt x="357908" y="441245"/>
                      <a:pt x="356239" y="450971"/>
                      <a:pt x="346782" y="456237"/>
                    </a:cubicBezTo>
                    <a:lnTo>
                      <a:pt x="312716" y="475207"/>
                    </a:lnTo>
                    <a:cubicBezTo>
                      <a:pt x="303259" y="480473"/>
                      <a:pt x="289596" y="479284"/>
                      <a:pt x="282198" y="472552"/>
                    </a:cubicBezTo>
                    <a:lnTo>
                      <a:pt x="266323" y="458106"/>
                    </a:lnTo>
                    <a:cubicBezTo>
                      <a:pt x="258926" y="451373"/>
                      <a:pt x="260595" y="441647"/>
                      <a:pt x="270051" y="436381"/>
                    </a:cubicBezTo>
                    <a:lnTo>
                      <a:pt x="304117" y="417411"/>
                    </a:lnTo>
                    <a:cubicBezTo>
                      <a:pt x="308846" y="414779"/>
                      <a:pt x="314626" y="413759"/>
                      <a:pt x="320148" y="414240"/>
                    </a:cubicBezTo>
                    <a:close/>
                    <a:moveTo>
                      <a:pt x="745008" y="406458"/>
                    </a:moveTo>
                    <a:cubicBezTo>
                      <a:pt x="747807" y="406458"/>
                      <a:pt x="750605" y="407218"/>
                      <a:pt x="752740" y="408738"/>
                    </a:cubicBezTo>
                    <a:lnTo>
                      <a:pt x="783723" y="430793"/>
                    </a:lnTo>
                    <a:cubicBezTo>
                      <a:pt x="787993" y="433833"/>
                      <a:pt x="787992" y="438762"/>
                      <a:pt x="783723" y="441801"/>
                    </a:cubicBezTo>
                    <a:lnTo>
                      <a:pt x="740515" y="472559"/>
                    </a:lnTo>
                    <a:cubicBezTo>
                      <a:pt x="736244" y="475599"/>
                      <a:pt x="729321" y="475599"/>
                      <a:pt x="725051" y="472559"/>
                    </a:cubicBezTo>
                    <a:lnTo>
                      <a:pt x="694068" y="450504"/>
                    </a:lnTo>
                    <a:cubicBezTo>
                      <a:pt x="689799" y="447465"/>
                      <a:pt x="689799" y="442536"/>
                      <a:pt x="694068" y="439496"/>
                    </a:cubicBezTo>
                    <a:lnTo>
                      <a:pt x="737276" y="408738"/>
                    </a:lnTo>
                    <a:cubicBezTo>
                      <a:pt x="739411" y="407218"/>
                      <a:pt x="742210" y="406458"/>
                      <a:pt x="745008" y="406458"/>
                    </a:cubicBezTo>
                    <a:close/>
                    <a:moveTo>
                      <a:pt x="114504" y="406458"/>
                    </a:moveTo>
                    <a:cubicBezTo>
                      <a:pt x="117304" y="406458"/>
                      <a:pt x="120102" y="407218"/>
                      <a:pt x="122237" y="408738"/>
                    </a:cubicBezTo>
                    <a:lnTo>
                      <a:pt x="153219" y="430793"/>
                    </a:lnTo>
                    <a:cubicBezTo>
                      <a:pt x="157490" y="433833"/>
                      <a:pt x="157489" y="438762"/>
                      <a:pt x="153219" y="441801"/>
                    </a:cubicBezTo>
                    <a:lnTo>
                      <a:pt x="110011" y="472559"/>
                    </a:lnTo>
                    <a:cubicBezTo>
                      <a:pt x="105741" y="475599"/>
                      <a:pt x="98818" y="475599"/>
                      <a:pt x="94547" y="472559"/>
                    </a:cubicBezTo>
                    <a:lnTo>
                      <a:pt x="63565" y="450504"/>
                    </a:lnTo>
                    <a:cubicBezTo>
                      <a:pt x="59295" y="447465"/>
                      <a:pt x="59295" y="442536"/>
                      <a:pt x="63565" y="439496"/>
                    </a:cubicBezTo>
                    <a:lnTo>
                      <a:pt x="106772" y="408738"/>
                    </a:lnTo>
                    <a:cubicBezTo>
                      <a:pt x="108908" y="407218"/>
                      <a:pt x="111706" y="406458"/>
                      <a:pt x="114504" y="406458"/>
                    </a:cubicBezTo>
                    <a:close/>
                    <a:moveTo>
                      <a:pt x="505180" y="406405"/>
                    </a:moveTo>
                    <a:cubicBezTo>
                      <a:pt x="507119" y="406786"/>
                      <a:pt x="508855" y="407692"/>
                      <a:pt x="509929" y="409035"/>
                    </a:cubicBezTo>
                    <a:lnTo>
                      <a:pt x="515936" y="416559"/>
                    </a:lnTo>
                    <a:cubicBezTo>
                      <a:pt x="518082" y="419245"/>
                      <a:pt x="516762" y="422661"/>
                      <a:pt x="512988" y="424188"/>
                    </a:cubicBezTo>
                    <a:lnTo>
                      <a:pt x="502637" y="428377"/>
                    </a:lnTo>
                    <a:cubicBezTo>
                      <a:pt x="498863" y="429904"/>
                      <a:pt x="494064" y="428964"/>
                      <a:pt x="491918" y="426278"/>
                    </a:cubicBezTo>
                    <a:lnTo>
                      <a:pt x="485911" y="418755"/>
                    </a:lnTo>
                    <a:cubicBezTo>
                      <a:pt x="483765" y="416069"/>
                      <a:pt x="485085" y="412652"/>
                      <a:pt x="488859" y="411125"/>
                    </a:cubicBezTo>
                    <a:lnTo>
                      <a:pt x="499210" y="406937"/>
                    </a:lnTo>
                    <a:cubicBezTo>
                      <a:pt x="501097" y="406173"/>
                      <a:pt x="503239" y="406026"/>
                      <a:pt x="505180" y="406405"/>
                    </a:cubicBezTo>
                    <a:close/>
                    <a:moveTo>
                      <a:pt x="797859" y="402838"/>
                    </a:moveTo>
                    <a:lnTo>
                      <a:pt x="810854" y="402838"/>
                    </a:lnTo>
                    <a:cubicBezTo>
                      <a:pt x="816910" y="402838"/>
                      <a:pt x="821819" y="406333"/>
                      <a:pt x="821819" y="410643"/>
                    </a:cubicBezTo>
                    <a:cubicBezTo>
                      <a:pt x="821819" y="413892"/>
                      <a:pt x="821819" y="417140"/>
                      <a:pt x="821818" y="420388"/>
                    </a:cubicBezTo>
                    <a:cubicBezTo>
                      <a:pt x="821819" y="424699"/>
                      <a:pt x="816910" y="428194"/>
                      <a:pt x="810854" y="428194"/>
                    </a:cubicBezTo>
                    <a:lnTo>
                      <a:pt x="797860" y="428194"/>
                    </a:lnTo>
                    <a:cubicBezTo>
                      <a:pt x="791804" y="428194"/>
                      <a:pt x="786895" y="424699"/>
                      <a:pt x="786895" y="420388"/>
                    </a:cubicBezTo>
                    <a:lnTo>
                      <a:pt x="786895" y="410643"/>
                    </a:lnTo>
                    <a:cubicBezTo>
                      <a:pt x="786895" y="406333"/>
                      <a:pt x="791804" y="402838"/>
                      <a:pt x="797859" y="402838"/>
                    </a:cubicBezTo>
                    <a:close/>
                    <a:moveTo>
                      <a:pt x="167356" y="402838"/>
                    </a:moveTo>
                    <a:lnTo>
                      <a:pt x="180350" y="402838"/>
                    </a:lnTo>
                    <a:cubicBezTo>
                      <a:pt x="186407" y="402838"/>
                      <a:pt x="191316" y="406333"/>
                      <a:pt x="191316" y="410643"/>
                    </a:cubicBezTo>
                    <a:cubicBezTo>
                      <a:pt x="191316" y="413892"/>
                      <a:pt x="191315" y="417140"/>
                      <a:pt x="191315" y="420388"/>
                    </a:cubicBezTo>
                    <a:cubicBezTo>
                      <a:pt x="191316" y="424699"/>
                      <a:pt x="186407" y="428194"/>
                      <a:pt x="180350" y="428194"/>
                    </a:cubicBezTo>
                    <a:lnTo>
                      <a:pt x="167357" y="428194"/>
                    </a:lnTo>
                    <a:cubicBezTo>
                      <a:pt x="161301" y="428194"/>
                      <a:pt x="156392" y="424699"/>
                      <a:pt x="156392" y="420388"/>
                    </a:cubicBezTo>
                    <a:lnTo>
                      <a:pt x="156392" y="410643"/>
                    </a:lnTo>
                    <a:cubicBezTo>
                      <a:pt x="156392" y="406333"/>
                      <a:pt x="161301" y="402838"/>
                      <a:pt x="167356" y="402838"/>
                    </a:cubicBezTo>
                    <a:close/>
                    <a:moveTo>
                      <a:pt x="572240" y="395089"/>
                    </a:moveTo>
                    <a:cubicBezTo>
                      <a:pt x="578446" y="394919"/>
                      <a:pt x="584741" y="396433"/>
                      <a:pt x="589658" y="399674"/>
                    </a:cubicBezTo>
                    <a:lnTo>
                      <a:pt x="639442" y="432484"/>
                    </a:lnTo>
                    <a:cubicBezTo>
                      <a:pt x="649275" y="438964"/>
                      <a:pt x="649866" y="449893"/>
                      <a:pt x="640763" y="456893"/>
                    </a:cubicBezTo>
                    <a:lnTo>
                      <a:pt x="615795" y="476090"/>
                    </a:lnTo>
                    <a:cubicBezTo>
                      <a:pt x="606691" y="483090"/>
                      <a:pt x="591340" y="483511"/>
                      <a:pt x="581506" y="477030"/>
                    </a:cubicBezTo>
                    <a:lnTo>
                      <a:pt x="531722" y="444220"/>
                    </a:lnTo>
                    <a:cubicBezTo>
                      <a:pt x="521889" y="437740"/>
                      <a:pt x="521298" y="426811"/>
                      <a:pt x="530402" y="419812"/>
                    </a:cubicBezTo>
                    <a:lnTo>
                      <a:pt x="555369" y="400614"/>
                    </a:lnTo>
                    <a:cubicBezTo>
                      <a:pt x="559921" y="397113"/>
                      <a:pt x="566035" y="395258"/>
                      <a:pt x="572240" y="395089"/>
                    </a:cubicBezTo>
                    <a:close/>
                    <a:moveTo>
                      <a:pt x="329099" y="390659"/>
                    </a:moveTo>
                    <a:cubicBezTo>
                      <a:pt x="330940" y="390718"/>
                      <a:pt x="332749" y="391275"/>
                      <a:pt x="334091" y="392319"/>
                    </a:cubicBezTo>
                    <a:lnTo>
                      <a:pt x="339851" y="396801"/>
                    </a:lnTo>
                    <a:cubicBezTo>
                      <a:pt x="342535" y="398889"/>
                      <a:pt x="342333" y="402131"/>
                      <a:pt x="339400" y="404041"/>
                    </a:cubicBezTo>
                    <a:lnTo>
                      <a:pt x="333105" y="408142"/>
                    </a:lnTo>
                    <a:cubicBezTo>
                      <a:pt x="330171" y="410053"/>
                      <a:pt x="325618" y="409909"/>
                      <a:pt x="322934" y="407821"/>
                    </a:cubicBezTo>
                    <a:lnTo>
                      <a:pt x="317173" y="403339"/>
                    </a:lnTo>
                    <a:cubicBezTo>
                      <a:pt x="314489" y="401251"/>
                      <a:pt x="314691" y="398009"/>
                      <a:pt x="317625" y="396099"/>
                    </a:cubicBezTo>
                    <a:lnTo>
                      <a:pt x="323920" y="391998"/>
                    </a:lnTo>
                    <a:cubicBezTo>
                      <a:pt x="325387" y="391042"/>
                      <a:pt x="327259" y="390601"/>
                      <a:pt x="329099" y="390659"/>
                    </a:cubicBezTo>
                    <a:close/>
                    <a:moveTo>
                      <a:pt x="833025" y="388655"/>
                    </a:moveTo>
                    <a:lnTo>
                      <a:pt x="840759" y="415491"/>
                    </a:lnTo>
                    <a:lnTo>
                      <a:pt x="827481" y="406039"/>
                    </a:lnTo>
                    <a:cubicBezTo>
                      <a:pt x="822267" y="402328"/>
                      <a:pt x="822267" y="396312"/>
                      <a:pt x="827480" y="392601"/>
                    </a:cubicBezTo>
                    <a:close/>
                    <a:moveTo>
                      <a:pt x="773279" y="387258"/>
                    </a:moveTo>
                    <a:cubicBezTo>
                      <a:pt x="775120" y="387316"/>
                      <a:pt x="776929" y="387874"/>
                      <a:pt x="778271" y="388919"/>
                    </a:cubicBezTo>
                    <a:lnTo>
                      <a:pt x="784032" y="393400"/>
                    </a:lnTo>
                    <a:cubicBezTo>
                      <a:pt x="786716" y="395488"/>
                      <a:pt x="786514" y="398730"/>
                      <a:pt x="783581" y="400640"/>
                    </a:cubicBezTo>
                    <a:lnTo>
                      <a:pt x="777285" y="404741"/>
                    </a:lnTo>
                    <a:cubicBezTo>
                      <a:pt x="774351" y="406651"/>
                      <a:pt x="769799" y="406508"/>
                      <a:pt x="767114" y="404420"/>
                    </a:cubicBezTo>
                    <a:lnTo>
                      <a:pt x="761353" y="399938"/>
                    </a:lnTo>
                    <a:cubicBezTo>
                      <a:pt x="758670" y="397850"/>
                      <a:pt x="758871" y="394609"/>
                      <a:pt x="761804" y="392698"/>
                    </a:cubicBezTo>
                    <a:lnTo>
                      <a:pt x="768100" y="388597"/>
                    </a:lnTo>
                    <a:cubicBezTo>
                      <a:pt x="769567" y="387642"/>
                      <a:pt x="771439" y="387200"/>
                      <a:pt x="773279" y="387258"/>
                    </a:cubicBezTo>
                    <a:close/>
                    <a:moveTo>
                      <a:pt x="142776" y="387258"/>
                    </a:moveTo>
                    <a:cubicBezTo>
                      <a:pt x="144617" y="387316"/>
                      <a:pt x="146426" y="387874"/>
                      <a:pt x="147768" y="388919"/>
                    </a:cubicBezTo>
                    <a:lnTo>
                      <a:pt x="153528" y="393400"/>
                    </a:lnTo>
                    <a:cubicBezTo>
                      <a:pt x="156213" y="395488"/>
                      <a:pt x="156010" y="398730"/>
                      <a:pt x="153078" y="400640"/>
                    </a:cubicBezTo>
                    <a:lnTo>
                      <a:pt x="146782" y="404741"/>
                    </a:lnTo>
                    <a:cubicBezTo>
                      <a:pt x="143848" y="406651"/>
                      <a:pt x="139295" y="406508"/>
                      <a:pt x="136611" y="404420"/>
                    </a:cubicBezTo>
                    <a:lnTo>
                      <a:pt x="130850" y="399938"/>
                    </a:lnTo>
                    <a:cubicBezTo>
                      <a:pt x="128166" y="397850"/>
                      <a:pt x="128368" y="394609"/>
                      <a:pt x="131301" y="392698"/>
                    </a:cubicBezTo>
                    <a:lnTo>
                      <a:pt x="137597" y="388597"/>
                    </a:lnTo>
                    <a:cubicBezTo>
                      <a:pt x="139064" y="387642"/>
                      <a:pt x="140935" y="387200"/>
                      <a:pt x="142776" y="387258"/>
                    </a:cubicBezTo>
                    <a:close/>
                    <a:moveTo>
                      <a:pt x="469132" y="379092"/>
                    </a:moveTo>
                    <a:cubicBezTo>
                      <a:pt x="471860" y="379221"/>
                      <a:pt x="474518" y="380090"/>
                      <a:pt x="476461" y="381670"/>
                    </a:cubicBezTo>
                    <a:lnTo>
                      <a:pt x="487118" y="390337"/>
                    </a:lnTo>
                    <a:cubicBezTo>
                      <a:pt x="491003" y="393497"/>
                      <a:pt x="490554" y="398301"/>
                      <a:pt x="486116" y="401067"/>
                    </a:cubicBezTo>
                    <a:lnTo>
                      <a:pt x="470774" y="410626"/>
                    </a:lnTo>
                    <a:cubicBezTo>
                      <a:pt x="466336" y="413392"/>
                      <a:pt x="459587" y="413073"/>
                      <a:pt x="455700" y="409913"/>
                    </a:cubicBezTo>
                    <a:lnTo>
                      <a:pt x="445044" y="401246"/>
                    </a:lnTo>
                    <a:cubicBezTo>
                      <a:pt x="441159" y="398086"/>
                      <a:pt x="441608" y="393282"/>
                      <a:pt x="446046" y="390517"/>
                    </a:cubicBezTo>
                    <a:lnTo>
                      <a:pt x="461388" y="380957"/>
                    </a:lnTo>
                    <a:cubicBezTo>
                      <a:pt x="463608" y="379574"/>
                      <a:pt x="466405" y="378963"/>
                      <a:pt x="469132" y="379092"/>
                    </a:cubicBezTo>
                    <a:close/>
                    <a:moveTo>
                      <a:pt x="793852" y="358943"/>
                    </a:moveTo>
                    <a:cubicBezTo>
                      <a:pt x="796714" y="358943"/>
                      <a:pt x="799576" y="359720"/>
                      <a:pt x="801760" y="361275"/>
                    </a:cubicBezTo>
                    <a:lnTo>
                      <a:pt x="822962" y="376368"/>
                    </a:lnTo>
                    <a:cubicBezTo>
                      <a:pt x="827330" y="379477"/>
                      <a:pt x="827330" y="384517"/>
                      <a:pt x="822962" y="387626"/>
                    </a:cubicBezTo>
                    <a:lnTo>
                      <a:pt x="813590" y="394297"/>
                    </a:lnTo>
                    <a:cubicBezTo>
                      <a:pt x="809224" y="397406"/>
                      <a:pt x="802143" y="397406"/>
                      <a:pt x="797776" y="394297"/>
                    </a:cubicBezTo>
                    <a:lnTo>
                      <a:pt x="776573" y="379204"/>
                    </a:lnTo>
                    <a:cubicBezTo>
                      <a:pt x="772206" y="376095"/>
                      <a:pt x="772206" y="371054"/>
                      <a:pt x="776573" y="367946"/>
                    </a:cubicBezTo>
                    <a:lnTo>
                      <a:pt x="785945" y="361275"/>
                    </a:lnTo>
                    <a:cubicBezTo>
                      <a:pt x="788128" y="359720"/>
                      <a:pt x="790990" y="358943"/>
                      <a:pt x="793852" y="358943"/>
                    </a:cubicBezTo>
                    <a:close/>
                    <a:moveTo>
                      <a:pt x="163349" y="358943"/>
                    </a:moveTo>
                    <a:cubicBezTo>
                      <a:pt x="166210" y="358943"/>
                      <a:pt x="169073" y="359720"/>
                      <a:pt x="171256" y="361275"/>
                    </a:cubicBezTo>
                    <a:lnTo>
                      <a:pt x="192459" y="376368"/>
                    </a:lnTo>
                    <a:cubicBezTo>
                      <a:pt x="196827" y="379477"/>
                      <a:pt x="196827" y="384517"/>
                      <a:pt x="192459" y="387626"/>
                    </a:cubicBezTo>
                    <a:lnTo>
                      <a:pt x="183088" y="394297"/>
                    </a:lnTo>
                    <a:cubicBezTo>
                      <a:pt x="178721" y="397406"/>
                      <a:pt x="171640" y="397406"/>
                      <a:pt x="167273" y="394297"/>
                    </a:cubicBezTo>
                    <a:lnTo>
                      <a:pt x="146070" y="379204"/>
                    </a:lnTo>
                    <a:cubicBezTo>
                      <a:pt x="141703" y="376095"/>
                      <a:pt x="141703" y="371054"/>
                      <a:pt x="146070" y="367946"/>
                    </a:cubicBezTo>
                    <a:lnTo>
                      <a:pt x="155442" y="361275"/>
                    </a:lnTo>
                    <a:cubicBezTo>
                      <a:pt x="157625" y="359720"/>
                      <a:pt x="160487" y="358943"/>
                      <a:pt x="163349" y="358943"/>
                    </a:cubicBezTo>
                    <a:close/>
                    <a:moveTo>
                      <a:pt x="261590" y="350540"/>
                    </a:moveTo>
                    <a:cubicBezTo>
                      <a:pt x="265007" y="350540"/>
                      <a:pt x="268423" y="351468"/>
                      <a:pt x="271029" y="353324"/>
                    </a:cubicBezTo>
                    <a:lnTo>
                      <a:pt x="308849" y="380246"/>
                    </a:lnTo>
                    <a:cubicBezTo>
                      <a:pt x="314062" y="383957"/>
                      <a:pt x="314062" y="389974"/>
                      <a:pt x="308849" y="393684"/>
                    </a:cubicBezTo>
                    <a:lnTo>
                      <a:pt x="253674" y="432962"/>
                    </a:lnTo>
                    <a:cubicBezTo>
                      <a:pt x="248461" y="436672"/>
                      <a:pt x="240010" y="436671"/>
                      <a:pt x="234797" y="432961"/>
                    </a:cubicBezTo>
                    <a:lnTo>
                      <a:pt x="196977" y="406039"/>
                    </a:lnTo>
                    <a:cubicBezTo>
                      <a:pt x="191764" y="402328"/>
                      <a:pt x="191764" y="396312"/>
                      <a:pt x="196976" y="392601"/>
                    </a:cubicBezTo>
                    <a:lnTo>
                      <a:pt x="252152" y="353324"/>
                    </a:lnTo>
                    <a:cubicBezTo>
                      <a:pt x="254758" y="351469"/>
                      <a:pt x="258174" y="350540"/>
                      <a:pt x="261590" y="350540"/>
                    </a:cubicBezTo>
                    <a:close/>
                    <a:moveTo>
                      <a:pt x="469348" y="350290"/>
                    </a:moveTo>
                    <a:cubicBezTo>
                      <a:pt x="471288" y="350670"/>
                      <a:pt x="473024" y="351577"/>
                      <a:pt x="474097" y="352920"/>
                    </a:cubicBezTo>
                    <a:lnTo>
                      <a:pt x="480105" y="360443"/>
                    </a:lnTo>
                    <a:cubicBezTo>
                      <a:pt x="482250" y="363130"/>
                      <a:pt x="480930" y="366546"/>
                      <a:pt x="477156" y="368073"/>
                    </a:cubicBezTo>
                    <a:lnTo>
                      <a:pt x="466806" y="372262"/>
                    </a:lnTo>
                    <a:cubicBezTo>
                      <a:pt x="463031" y="373789"/>
                      <a:pt x="458232" y="372850"/>
                      <a:pt x="456087" y="370163"/>
                    </a:cubicBezTo>
                    <a:lnTo>
                      <a:pt x="450079" y="362639"/>
                    </a:lnTo>
                    <a:cubicBezTo>
                      <a:pt x="447933" y="359953"/>
                      <a:pt x="449254" y="356537"/>
                      <a:pt x="453028" y="355010"/>
                    </a:cubicBezTo>
                    <a:lnTo>
                      <a:pt x="463378" y="350821"/>
                    </a:lnTo>
                    <a:cubicBezTo>
                      <a:pt x="465265" y="350057"/>
                      <a:pt x="467409" y="349911"/>
                      <a:pt x="469348" y="350290"/>
                    </a:cubicBezTo>
                    <a:close/>
                    <a:moveTo>
                      <a:pt x="525444" y="345035"/>
                    </a:moveTo>
                    <a:cubicBezTo>
                      <a:pt x="527810" y="344837"/>
                      <a:pt x="530191" y="344973"/>
                      <a:pt x="532453" y="345416"/>
                    </a:cubicBezTo>
                    <a:cubicBezTo>
                      <a:pt x="536978" y="346302"/>
                      <a:pt x="541028" y="348417"/>
                      <a:pt x="543530" y="351551"/>
                    </a:cubicBezTo>
                    <a:lnTo>
                      <a:pt x="557545" y="369099"/>
                    </a:lnTo>
                    <a:cubicBezTo>
                      <a:pt x="562549" y="375366"/>
                      <a:pt x="559470" y="383335"/>
                      <a:pt x="550666" y="386898"/>
                    </a:cubicBezTo>
                    <a:lnTo>
                      <a:pt x="526522" y="396669"/>
                    </a:lnTo>
                    <a:cubicBezTo>
                      <a:pt x="517717" y="400232"/>
                      <a:pt x="506524" y="398039"/>
                      <a:pt x="501519" y="391773"/>
                    </a:cubicBezTo>
                    <a:lnTo>
                      <a:pt x="487504" y="374224"/>
                    </a:lnTo>
                    <a:cubicBezTo>
                      <a:pt x="482499" y="367957"/>
                      <a:pt x="485579" y="359988"/>
                      <a:pt x="494382" y="356425"/>
                    </a:cubicBezTo>
                    <a:lnTo>
                      <a:pt x="518528" y="346654"/>
                    </a:lnTo>
                    <a:cubicBezTo>
                      <a:pt x="520729" y="345763"/>
                      <a:pt x="523079" y="345232"/>
                      <a:pt x="525444" y="345035"/>
                    </a:cubicBezTo>
                    <a:close/>
                    <a:moveTo>
                      <a:pt x="535726" y="319240"/>
                    </a:moveTo>
                    <a:cubicBezTo>
                      <a:pt x="537568" y="319298"/>
                      <a:pt x="539377" y="319856"/>
                      <a:pt x="540719" y="320900"/>
                    </a:cubicBezTo>
                    <a:lnTo>
                      <a:pt x="546479" y="325382"/>
                    </a:lnTo>
                    <a:cubicBezTo>
                      <a:pt x="549163" y="327470"/>
                      <a:pt x="548961" y="330711"/>
                      <a:pt x="546028" y="332622"/>
                    </a:cubicBezTo>
                    <a:lnTo>
                      <a:pt x="539732" y="336723"/>
                    </a:lnTo>
                    <a:cubicBezTo>
                      <a:pt x="536799" y="338633"/>
                      <a:pt x="532245" y="338489"/>
                      <a:pt x="529561" y="336401"/>
                    </a:cubicBezTo>
                    <a:lnTo>
                      <a:pt x="523800" y="331920"/>
                    </a:lnTo>
                    <a:cubicBezTo>
                      <a:pt x="521116" y="329832"/>
                      <a:pt x="521319" y="326590"/>
                      <a:pt x="524252" y="324679"/>
                    </a:cubicBezTo>
                    <a:lnTo>
                      <a:pt x="530547" y="320579"/>
                    </a:lnTo>
                    <a:cubicBezTo>
                      <a:pt x="532015" y="319623"/>
                      <a:pt x="533885" y="319182"/>
                      <a:pt x="535726" y="319240"/>
                    </a:cubicBezTo>
                    <a:close/>
                    <a:moveTo>
                      <a:pt x="494215" y="318725"/>
                    </a:moveTo>
                    <a:cubicBezTo>
                      <a:pt x="496942" y="318854"/>
                      <a:pt x="499600" y="319724"/>
                      <a:pt x="501543" y="321304"/>
                    </a:cubicBezTo>
                    <a:lnTo>
                      <a:pt x="512200" y="329971"/>
                    </a:lnTo>
                    <a:cubicBezTo>
                      <a:pt x="516085" y="333130"/>
                      <a:pt x="515636" y="337934"/>
                      <a:pt x="511198" y="340700"/>
                    </a:cubicBezTo>
                    <a:lnTo>
                      <a:pt x="495856" y="350260"/>
                    </a:lnTo>
                    <a:cubicBezTo>
                      <a:pt x="491418" y="353026"/>
                      <a:pt x="484669" y="352706"/>
                      <a:pt x="480784" y="349547"/>
                    </a:cubicBezTo>
                    <a:lnTo>
                      <a:pt x="470126" y="340880"/>
                    </a:lnTo>
                    <a:cubicBezTo>
                      <a:pt x="466241" y="337720"/>
                      <a:pt x="466690" y="332916"/>
                      <a:pt x="471129" y="330150"/>
                    </a:cubicBezTo>
                    <a:lnTo>
                      <a:pt x="486471" y="320591"/>
                    </a:lnTo>
                    <a:cubicBezTo>
                      <a:pt x="488690" y="319208"/>
                      <a:pt x="491487" y="318596"/>
                      <a:pt x="494215" y="318725"/>
                    </a:cubicBezTo>
                    <a:close/>
                    <a:moveTo>
                      <a:pt x="345688" y="299409"/>
                    </a:moveTo>
                    <a:cubicBezTo>
                      <a:pt x="352994" y="299409"/>
                      <a:pt x="360302" y="301393"/>
                      <a:pt x="365877" y="305362"/>
                    </a:cubicBezTo>
                    <a:lnTo>
                      <a:pt x="434747" y="354388"/>
                    </a:lnTo>
                    <a:cubicBezTo>
                      <a:pt x="445898" y="362325"/>
                      <a:pt x="445898" y="375196"/>
                      <a:pt x="434747" y="383133"/>
                    </a:cubicBezTo>
                    <a:lnTo>
                      <a:pt x="404167" y="404901"/>
                    </a:lnTo>
                    <a:cubicBezTo>
                      <a:pt x="393017" y="412840"/>
                      <a:pt x="374938" y="412840"/>
                      <a:pt x="363788" y="404901"/>
                    </a:cubicBezTo>
                    <a:lnTo>
                      <a:pt x="294918" y="355876"/>
                    </a:lnTo>
                    <a:cubicBezTo>
                      <a:pt x="283766" y="347938"/>
                      <a:pt x="283767" y="335069"/>
                      <a:pt x="294918" y="327131"/>
                    </a:cubicBezTo>
                    <a:lnTo>
                      <a:pt x="325497" y="305362"/>
                    </a:lnTo>
                    <a:cubicBezTo>
                      <a:pt x="331073" y="301393"/>
                      <a:pt x="338380" y="299409"/>
                      <a:pt x="345688" y="299409"/>
                    </a:cubicBezTo>
                    <a:close/>
                    <a:moveTo>
                      <a:pt x="60602" y="297373"/>
                    </a:moveTo>
                    <a:lnTo>
                      <a:pt x="70505" y="302054"/>
                    </a:lnTo>
                    <a:lnTo>
                      <a:pt x="121058" y="338041"/>
                    </a:lnTo>
                    <a:cubicBezTo>
                      <a:pt x="139490" y="351162"/>
                      <a:pt x="139490" y="372436"/>
                      <a:pt x="121058" y="385557"/>
                    </a:cubicBezTo>
                    <a:lnTo>
                      <a:pt x="70505" y="421543"/>
                    </a:lnTo>
                    <a:cubicBezTo>
                      <a:pt x="65897" y="424824"/>
                      <a:pt x="60573" y="427284"/>
                      <a:pt x="54891" y="428924"/>
                    </a:cubicBezTo>
                    <a:lnTo>
                      <a:pt x="38450" y="431201"/>
                    </a:lnTo>
                    <a:lnTo>
                      <a:pt x="38450" y="431354"/>
                    </a:lnTo>
                    <a:lnTo>
                      <a:pt x="38227" y="431385"/>
                    </a:lnTo>
                    <a:lnTo>
                      <a:pt x="37678" y="431308"/>
                    </a:lnTo>
                    <a:lnTo>
                      <a:pt x="37130" y="431384"/>
                    </a:lnTo>
                    <a:lnTo>
                      <a:pt x="37129" y="431384"/>
                    </a:lnTo>
                    <a:lnTo>
                      <a:pt x="37129" y="431232"/>
                    </a:lnTo>
                    <a:lnTo>
                      <a:pt x="22604" y="429220"/>
                    </a:lnTo>
                    <a:close/>
                    <a:moveTo>
                      <a:pt x="667537" y="292213"/>
                    </a:moveTo>
                    <a:lnTo>
                      <a:pt x="667633" y="292227"/>
                    </a:lnTo>
                    <a:lnTo>
                      <a:pt x="667633" y="292213"/>
                    </a:lnTo>
                    <a:lnTo>
                      <a:pt x="667634" y="292213"/>
                    </a:lnTo>
                    <a:cubicBezTo>
                      <a:pt x="679713" y="292213"/>
                      <a:pt x="691793" y="295494"/>
                      <a:pt x="701009" y="302054"/>
                    </a:cubicBezTo>
                    <a:lnTo>
                      <a:pt x="751561" y="338041"/>
                    </a:lnTo>
                    <a:cubicBezTo>
                      <a:pt x="769993" y="351162"/>
                      <a:pt x="769993" y="372436"/>
                      <a:pt x="751561" y="385557"/>
                    </a:cubicBezTo>
                    <a:lnTo>
                      <a:pt x="701008" y="421543"/>
                    </a:lnTo>
                    <a:cubicBezTo>
                      <a:pt x="691792" y="428104"/>
                      <a:pt x="679713" y="431384"/>
                      <a:pt x="667634" y="431384"/>
                    </a:cubicBezTo>
                    <a:lnTo>
                      <a:pt x="667633" y="431384"/>
                    </a:lnTo>
                    <a:lnTo>
                      <a:pt x="667633" y="431371"/>
                    </a:lnTo>
                    <a:lnTo>
                      <a:pt x="667537" y="431385"/>
                    </a:lnTo>
                    <a:cubicBezTo>
                      <a:pt x="655458" y="431385"/>
                      <a:pt x="643379" y="428104"/>
                      <a:pt x="634162" y="421543"/>
                    </a:cubicBezTo>
                    <a:lnTo>
                      <a:pt x="583610" y="385557"/>
                    </a:lnTo>
                    <a:cubicBezTo>
                      <a:pt x="565178" y="372436"/>
                      <a:pt x="565178" y="351162"/>
                      <a:pt x="583610" y="338041"/>
                    </a:cubicBezTo>
                    <a:lnTo>
                      <a:pt x="634162" y="302055"/>
                    </a:lnTo>
                    <a:cubicBezTo>
                      <a:pt x="643379" y="295494"/>
                      <a:pt x="655458" y="292213"/>
                      <a:pt x="667537" y="292213"/>
                    </a:cubicBezTo>
                    <a:close/>
                    <a:moveTo>
                      <a:pt x="804750" y="290549"/>
                    </a:moveTo>
                    <a:lnTo>
                      <a:pt x="826665" y="366588"/>
                    </a:lnTo>
                    <a:lnTo>
                      <a:pt x="814885" y="363114"/>
                    </a:lnTo>
                    <a:lnTo>
                      <a:pt x="776626" y="335879"/>
                    </a:lnTo>
                    <a:cubicBezTo>
                      <a:pt x="766807" y="328890"/>
                      <a:pt x="766807" y="317558"/>
                      <a:pt x="776626" y="310569"/>
                    </a:cubicBezTo>
                    <a:close/>
                    <a:moveTo>
                      <a:pt x="198849" y="280448"/>
                    </a:moveTo>
                    <a:cubicBezTo>
                      <a:pt x="205283" y="280448"/>
                      <a:pt x="211718" y="282195"/>
                      <a:pt x="216627" y="285690"/>
                    </a:cubicBezTo>
                    <a:lnTo>
                      <a:pt x="254886" y="312925"/>
                    </a:lnTo>
                    <a:cubicBezTo>
                      <a:pt x="264704" y="319914"/>
                      <a:pt x="264704" y="331247"/>
                      <a:pt x="254886" y="338236"/>
                    </a:cubicBezTo>
                    <a:lnTo>
                      <a:pt x="219936" y="363114"/>
                    </a:lnTo>
                    <a:cubicBezTo>
                      <a:pt x="210119" y="370104"/>
                      <a:pt x="194200" y="370104"/>
                      <a:pt x="184381" y="363114"/>
                    </a:cubicBezTo>
                    <a:lnTo>
                      <a:pt x="146122" y="335879"/>
                    </a:lnTo>
                    <a:cubicBezTo>
                      <a:pt x="136304" y="328890"/>
                      <a:pt x="136304" y="317558"/>
                      <a:pt x="146122" y="310569"/>
                    </a:cubicBezTo>
                    <a:lnTo>
                      <a:pt x="181071" y="285690"/>
                    </a:lnTo>
                    <a:cubicBezTo>
                      <a:pt x="185980" y="282196"/>
                      <a:pt x="192415" y="280448"/>
                      <a:pt x="198849" y="280448"/>
                    </a:cubicBezTo>
                    <a:close/>
                    <a:moveTo>
                      <a:pt x="737986" y="279937"/>
                    </a:moveTo>
                    <a:cubicBezTo>
                      <a:pt x="741215" y="279847"/>
                      <a:pt x="744493" y="280634"/>
                      <a:pt x="747053" y="282319"/>
                    </a:cubicBezTo>
                    <a:lnTo>
                      <a:pt x="764010" y="293476"/>
                    </a:lnTo>
                    <a:cubicBezTo>
                      <a:pt x="769131" y="296846"/>
                      <a:pt x="769445" y="302533"/>
                      <a:pt x="764711" y="306179"/>
                    </a:cubicBezTo>
                    <a:lnTo>
                      <a:pt x="754552" y="314003"/>
                    </a:lnTo>
                    <a:cubicBezTo>
                      <a:pt x="749819" y="317649"/>
                      <a:pt x="741829" y="317872"/>
                      <a:pt x="736707" y="314502"/>
                    </a:cubicBezTo>
                    <a:lnTo>
                      <a:pt x="719751" y="303345"/>
                    </a:lnTo>
                    <a:cubicBezTo>
                      <a:pt x="714630" y="299975"/>
                      <a:pt x="714315" y="294288"/>
                      <a:pt x="719049" y="290642"/>
                    </a:cubicBezTo>
                    <a:lnTo>
                      <a:pt x="729209" y="282818"/>
                    </a:lnTo>
                    <a:cubicBezTo>
                      <a:pt x="731576" y="280996"/>
                      <a:pt x="734757" y="280028"/>
                      <a:pt x="737986" y="279937"/>
                    </a:cubicBezTo>
                    <a:close/>
                    <a:moveTo>
                      <a:pt x="107482" y="279937"/>
                    </a:moveTo>
                    <a:cubicBezTo>
                      <a:pt x="110712" y="279847"/>
                      <a:pt x="113989" y="280634"/>
                      <a:pt x="116550" y="282319"/>
                    </a:cubicBezTo>
                    <a:lnTo>
                      <a:pt x="133507" y="293476"/>
                    </a:lnTo>
                    <a:cubicBezTo>
                      <a:pt x="138627" y="296846"/>
                      <a:pt x="138942" y="302533"/>
                      <a:pt x="134208" y="306179"/>
                    </a:cubicBezTo>
                    <a:lnTo>
                      <a:pt x="124048" y="314003"/>
                    </a:lnTo>
                    <a:cubicBezTo>
                      <a:pt x="119315" y="317649"/>
                      <a:pt x="111325" y="317872"/>
                      <a:pt x="106204" y="314502"/>
                    </a:cubicBezTo>
                    <a:lnTo>
                      <a:pt x="89247" y="303345"/>
                    </a:lnTo>
                    <a:cubicBezTo>
                      <a:pt x="84126" y="299975"/>
                      <a:pt x="83812" y="294288"/>
                      <a:pt x="88546" y="290642"/>
                    </a:cubicBezTo>
                    <a:lnTo>
                      <a:pt x="98705" y="282818"/>
                    </a:lnTo>
                    <a:cubicBezTo>
                      <a:pt x="101072" y="280996"/>
                      <a:pt x="104254" y="280028"/>
                      <a:pt x="107482" y="279937"/>
                    </a:cubicBezTo>
                    <a:close/>
                    <a:moveTo>
                      <a:pt x="355376" y="277578"/>
                    </a:moveTo>
                    <a:cubicBezTo>
                      <a:pt x="357216" y="277637"/>
                      <a:pt x="359026" y="278195"/>
                      <a:pt x="360368" y="279238"/>
                    </a:cubicBezTo>
                    <a:lnTo>
                      <a:pt x="366129" y="283720"/>
                    </a:lnTo>
                    <a:cubicBezTo>
                      <a:pt x="368813" y="285808"/>
                      <a:pt x="368611" y="289050"/>
                      <a:pt x="365677" y="290960"/>
                    </a:cubicBezTo>
                    <a:lnTo>
                      <a:pt x="359382" y="295061"/>
                    </a:lnTo>
                    <a:cubicBezTo>
                      <a:pt x="356448" y="296972"/>
                      <a:pt x="351895" y="296828"/>
                      <a:pt x="349211" y="294740"/>
                    </a:cubicBezTo>
                    <a:lnTo>
                      <a:pt x="343450" y="290258"/>
                    </a:lnTo>
                    <a:cubicBezTo>
                      <a:pt x="340766" y="288170"/>
                      <a:pt x="340968" y="284928"/>
                      <a:pt x="343901" y="283018"/>
                    </a:cubicBezTo>
                    <a:lnTo>
                      <a:pt x="350197" y="278917"/>
                    </a:lnTo>
                    <a:cubicBezTo>
                      <a:pt x="351664" y="277962"/>
                      <a:pt x="353535" y="277520"/>
                      <a:pt x="355376" y="277578"/>
                    </a:cubicBezTo>
                    <a:close/>
                    <a:moveTo>
                      <a:pt x="708177" y="263087"/>
                    </a:moveTo>
                    <a:cubicBezTo>
                      <a:pt x="710266" y="263028"/>
                      <a:pt x="712385" y="263537"/>
                      <a:pt x="714042" y="264627"/>
                    </a:cubicBezTo>
                    <a:lnTo>
                      <a:pt x="721149" y="269303"/>
                    </a:lnTo>
                    <a:cubicBezTo>
                      <a:pt x="724462" y="271483"/>
                      <a:pt x="724665" y="275161"/>
                      <a:pt x="721603" y="277520"/>
                    </a:cubicBezTo>
                    <a:lnTo>
                      <a:pt x="713070" y="284091"/>
                    </a:lnTo>
                    <a:cubicBezTo>
                      <a:pt x="710009" y="286449"/>
                      <a:pt x="704841" y="286593"/>
                      <a:pt x="701529" y="284414"/>
                    </a:cubicBezTo>
                    <a:lnTo>
                      <a:pt x="694421" y="279737"/>
                    </a:lnTo>
                    <a:cubicBezTo>
                      <a:pt x="691109" y="277557"/>
                      <a:pt x="690905" y="273879"/>
                      <a:pt x="693968" y="271521"/>
                    </a:cubicBezTo>
                    <a:lnTo>
                      <a:pt x="702500" y="264950"/>
                    </a:lnTo>
                    <a:cubicBezTo>
                      <a:pt x="704031" y="263771"/>
                      <a:pt x="706088" y="263145"/>
                      <a:pt x="708177" y="263087"/>
                    </a:cubicBezTo>
                    <a:close/>
                    <a:moveTo>
                      <a:pt x="77674" y="263087"/>
                    </a:moveTo>
                    <a:cubicBezTo>
                      <a:pt x="79762" y="263028"/>
                      <a:pt x="81882" y="263537"/>
                      <a:pt x="83539" y="264627"/>
                    </a:cubicBezTo>
                    <a:lnTo>
                      <a:pt x="90646" y="269303"/>
                    </a:lnTo>
                    <a:cubicBezTo>
                      <a:pt x="93958" y="271483"/>
                      <a:pt x="94162" y="275161"/>
                      <a:pt x="91100" y="277520"/>
                    </a:cubicBezTo>
                    <a:lnTo>
                      <a:pt x="82567" y="284091"/>
                    </a:lnTo>
                    <a:cubicBezTo>
                      <a:pt x="79505" y="286449"/>
                      <a:pt x="74338" y="286593"/>
                      <a:pt x="71025" y="284414"/>
                    </a:cubicBezTo>
                    <a:lnTo>
                      <a:pt x="65403" y="280715"/>
                    </a:lnTo>
                    <a:lnTo>
                      <a:pt x="69362" y="266980"/>
                    </a:lnTo>
                    <a:lnTo>
                      <a:pt x="71997" y="264950"/>
                    </a:lnTo>
                    <a:cubicBezTo>
                      <a:pt x="73528" y="263771"/>
                      <a:pt x="75584" y="263145"/>
                      <a:pt x="77674" y="263087"/>
                    </a:cubicBezTo>
                    <a:close/>
                    <a:moveTo>
                      <a:pt x="365226" y="255909"/>
                    </a:moveTo>
                    <a:cubicBezTo>
                      <a:pt x="369116" y="254976"/>
                      <a:pt x="373331" y="256464"/>
                      <a:pt x="374642" y="259233"/>
                    </a:cubicBezTo>
                    <a:lnTo>
                      <a:pt x="377454" y="265174"/>
                    </a:lnTo>
                    <a:cubicBezTo>
                      <a:pt x="378764" y="267943"/>
                      <a:pt x="376673" y="270944"/>
                      <a:pt x="372783" y="271877"/>
                    </a:cubicBezTo>
                    <a:lnTo>
                      <a:pt x="362300" y="274392"/>
                    </a:lnTo>
                    <a:cubicBezTo>
                      <a:pt x="358410" y="275325"/>
                      <a:pt x="354194" y="273836"/>
                      <a:pt x="352884" y="271067"/>
                    </a:cubicBezTo>
                    <a:lnTo>
                      <a:pt x="350072" y="265126"/>
                    </a:lnTo>
                    <a:cubicBezTo>
                      <a:pt x="348762" y="262357"/>
                      <a:pt x="350853" y="259356"/>
                      <a:pt x="354742" y="258423"/>
                    </a:cubicBezTo>
                    <a:close/>
                    <a:moveTo>
                      <a:pt x="586186" y="253558"/>
                    </a:moveTo>
                    <a:cubicBezTo>
                      <a:pt x="591197" y="253558"/>
                      <a:pt x="596209" y="254919"/>
                      <a:pt x="600033" y="257641"/>
                    </a:cubicBezTo>
                    <a:lnTo>
                      <a:pt x="621006" y="272571"/>
                    </a:lnTo>
                    <a:cubicBezTo>
                      <a:pt x="628654" y="278015"/>
                      <a:pt x="628655" y="286843"/>
                      <a:pt x="621007" y="292286"/>
                    </a:cubicBezTo>
                    <a:lnTo>
                      <a:pt x="584205" y="318484"/>
                    </a:lnTo>
                    <a:cubicBezTo>
                      <a:pt x="576558" y="323928"/>
                      <a:pt x="564158" y="323928"/>
                      <a:pt x="556510" y="318484"/>
                    </a:cubicBezTo>
                    <a:lnTo>
                      <a:pt x="535537" y="303554"/>
                    </a:lnTo>
                    <a:cubicBezTo>
                      <a:pt x="527889" y="298109"/>
                      <a:pt x="527889" y="289282"/>
                      <a:pt x="535537" y="283839"/>
                    </a:cubicBezTo>
                    <a:lnTo>
                      <a:pt x="572339" y="257641"/>
                    </a:lnTo>
                    <a:cubicBezTo>
                      <a:pt x="576163" y="254919"/>
                      <a:pt x="581174" y="253558"/>
                      <a:pt x="586186" y="253558"/>
                    </a:cubicBezTo>
                    <a:close/>
                    <a:moveTo>
                      <a:pt x="433053" y="244165"/>
                    </a:moveTo>
                    <a:cubicBezTo>
                      <a:pt x="435833" y="244165"/>
                      <a:pt x="438614" y="244919"/>
                      <a:pt x="440735" y="246429"/>
                    </a:cubicBezTo>
                    <a:lnTo>
                      <a:pt x="500965" y="289305"/>
                    </a:lnTo>
                    <a:cubicBezTo>
                      <a:pt x="505207" y="292326"/>
                      <a:pt x="505207" y="297223"/>
                      <a:pt x="500965" y="300243"/>
                    </a:cubicBezTo>
                    <a:lnTo>
                      <a:pt x="449451" y="336914"/>
                    </a:lnTo>
                    <a:cubicBezTo>
                      <a:pt x="445209" y="339934"/>
                      <a:pt x="438330" y="339934"/>
                      <a:pt x="434087" y="336914"/>
                    </a:cubicBezTo>
                    <a:lnTo>
                      <a:pt x="373856" y="294037"/>
                    </a:lnTo>
                    <a:cubicBezTo>
                      <a:pt x="369614" y="291017"/>
                      <a:pt x="369614" y="286120"/>
                      <a:pt x="373856" y="283101"/>
                    </a:cubicBezTo>
                    <a:lnTo>
                      <a:pt x="425370" y="246429"/>
                    </a:lnTo>
                    <a:cubicBezTo>
                      <a:pt x="427491" y="244920"/>
                      <a:pt x="430272" y="244165"/>
                      <a:pt x="433053" y="244165"/>
                    </a:cubicBezTo>
                    <a:close/>
                    <a:moveTo>
                      <a:pt x="349404" y="234217"/>
                    </a:moveTo>
                    <a:cubicBezTo>
                      <a:pt x="351244" y="234275"/>
                      <a:pt x="353053" y="234833"/>
                      <a:pt x="354395" y="235876"/>
                    </a:cubicBezTo>
                    <a:lnTo>
                      <a:pt x="360156" y="240359"/>
                    </a:lnTo>
                    <a:cubicBezTo>
                      <a:pt x="362840" y="242447"/>
                      <a:pt x="362638" y="245688"/>
                      <a:pt x="359704" y="247599"/>
                    </a:cubicBezTo>
                    <a:lnTo>
                      <a:pt x="353409" y="251699"/>
                    </a:lnTo>
                    <a:cubicBezTo>
                      <a:pt x="350476" y="253610"/>
                      <a:pt x="345922" y="253466"/>
                      <a:pt x="343238" y="251378"/>
                    </a:cubicBezTo>
                    <a:lnTo>
                      <a:pt x="337478" y="246897"/>
                    </a:lnTo>
                    <a:cubicBezTo>
                      <a:pt x="334793" y="244808"/>
                      <a:pt x="334996" y="241567"/>
                      <a:pt x="337929" y="239656"/>
                    </a:cubicBezTo>
                    <a:lnTo>
                      <a:pt x="344225" y="235556"/>
                    </a:lnTo>
                    <a:cubicBezTo>
                      <a:pt x="345691" y="234600"/>
                      <a:pt x="347563" y="234158"/>
                      <a:pt x="349404" y="234217"/>
                    </a:cubicBezTo>
                    <a:close/>
                    <a:moveTo>
                      <a:pt x="607389" y="229966"/>
                    </a:moveTo>
                    <a:cubicBezTo>
                      <a:pt x="609230" y="230024"/>
                      <a:pt x="611040" y="230582"/>
                      <a:pt x="612381" y="231626"/>
                    </a:cubicBezTo>
                    <a:lnTo>
                      <a:pt x="618142" y="236108"/>
                    </a:lnTo>
                    <a:cubicBezTo>
                      <a:pt x="620826" y="238196"/>
                      <a:pt x="620624" y="241437"/>
                      <a:pt x="617691" y="243348"/>
                    </a:cubicBezTo>
                    <a:lnTo>
                      <a:pt x="611396" y="247449"/>
                    </a:lnTo>
                    <a:cubicBezTo>
                      <a:pt x="608461" y="249359"/>
                      <a:pt x="603909" y="249215"/>
                      <a:pt x="601224" y="247127"/>
                    </a:cubicBezTo>
                    <a:lnTo>
                      <a:pt x="595464" y="242646"/>
                    </a:lnTo>
                    <a:cubicBezTo>
                      <a:pt x="592779" y="240558"/>
                      <a:pt x="592981" y="237316"/>
                      <a:pt x="595915" y="235405"/>
                    </a:cubicBezTo>
                    <a:lnTo>
                      <a:pt x="602210" y="231305"/>
                    </a:lnTo>
                    <a:cubicBezTo>
                      <a:pt x="603678" y="230349"/>
                      <a:pt x="605549" y="229907"/>
                      <a:pt x="607389" y="229966"/>
                    </a:cubicBezTo>
                    <a:close/>
                    <a:moveTo>
                      <a:pt x="667633" y="227109"/>
                    </a:moveTo>
                    <a:lnTo>
                      <a:pt x="699045" y="247851"/>
                    </a:lnTo>
                    <a:cubicBezTo>
                      <a:pt x="702640" y="250410"/>
                      <a:pt x="702640" y="254559"/>
                      <a:pt x="699045" y="257118"/>
                    </a:cubicBezTo>
                    <a:lnTo>
                      <a:pt x="667633" y="279478"/>
                    </a:lnTo>
                    <a:lnTo>
                      <a:pt x="638495" y="257118"/>
                    </a:lnTo>
                    <a:cubicBezTo>
                      <a:pt x="634900" y="254559"/>
                      <a:pt x="634900" y="250410"/>
                      <a:pt x="638495" y="247851"/>
                    </a:cubicBezTo>
                    <a:close/>
                    <a:moveTo>
                      <a:pt x="272899" y="226727"/>
                    </a:moveTo>
                    <a:cubicBezTo>
                      <a:pt x="278458" y="226726"/>
                      <a:pt x="284017" y="228236"/>
                      <a:pt x="288258" y="231255"/>
                    </a:cubicBezTo>
                    <a:lnTo>
                      <a:pt x="331249" y="261859"/>
                    </a:lnTo>
                    <a:cubicBezTo>
                      <a:pt x="339732" y="267897"/>
                      <a:pt x="339732" y="277687"/>
                      <a:pt x="331249" y="283726"/>
                    </a:cubicBezTo>
                    <a:lnTo>
                      <a:pt x="301055" y="305220"/>
                    </a:lnTo>
                    <a:cubicBezTo>
                      <a:pt x="292572" y="311258"/>
                      <a:pt x="278819" y="311258"/>
                      <a:pt x="270336" y="305220"/>
                    </a:cubicBezTo>
                    <a:lnTo>
                      <a:pt x="227345" y="274617"/>
                    </a:lnTo>
                    <a:cubicBezTo>
                      <a:pt x="218863" y="268578"/>
                      <a:pt x="218863" y="258788"/>
                      <a:pt x="227345" y="252749"/>
                    </a:cubicBezTo>
                    <a:lnTo>
                      <a:pt x="257540" y="231255"/>
                    </a:lnTo>
                    <a:cubicBezTo>
                      <a:pt x="261782" y="228236"/>
                      <a:pt x="267340" y="226727"/>
                      <a:pt x="272899" y="226727"/>
                    </a:cubicBezTo>
                    <a:close/>
                    <a:moveTo>
                      <a:pt x="377652" y="224043"/>
                    </a:moveTo>
                    <a:cubicBezTo>
                      <a:pt x="379721" y="224108"/>
                      <a:pt x="381755" y="224735"/>
                      <a:pt x="383264" y="225910"/>
                    </a:cubicBezTo>
                    <a:lnTo>
                      <a:pt x="402504" y="240878"/>
                    </a:lnTo>
                    <a:cubicBezTo>
                      <a:pt x="405522" y="243225"/>
                      <a:pt x="405295" y="246870"/>
                      <a:pt x="401997" y="249018"/>
                    </a:cubicBezTo>
                    <a:lnTo>
                      <a:pt x="394920" y="253627"/>
                    </a:lnTo>
                    <a:cubicBezTo>
                      <a:pt x="391623" y="255775"/>
                      <a:pt x="386503" y="255614"/>
                      <a:pt x="383486" y="253266"/>
                    </a:cubicBezTo>
                    <a:lnTo>
                      <a:pt x="364246" y="238297"/>
                    </a:lnTo>
                    <a:cubicBezTo>
                      <a:pt x="361228" y="235950"/>
                      <a:pt x="361455" y="232306"/>
                      <a:pt x="364753" y="230158"/>
                    </a:cubicBezTo>
                    <a:lnTo>
                      <a:pt x="371830" y="225548"/>
                    </a:lnTo>
                    <a:cubicBezTo>
                      <a:pt x="373479" y="224474"/>
                      <a:pt x="375583" y="223977"/>
                      <a:pt x="377652" y="224043"/>
                    </a:cubicBezTo>
                    <a:close/>
                    <a:moveTo>
                      <a:pt x="435400" y="221463"/>
                    </a:moveTo>
                    <a:cubicBezTo>
                      <a:pt x="437241" y="221522"/>
                      <a:pt x="439050" y="222079"/>
                      <a:pt x="440392" y="223123"/>
                    </a:cubicBezTo>
                    <a:lnTo>
                      <a:pt x="446152" y="227605"/>
                    </a:lnTo>
                    <a:cubicBezTo>
                      <a:pt x="448836" y="229693"/>
                      <a:pt x="448635" y="232935"/>
                      <a:pt x="445701" y="234846"/>
                    </a:cubicBezTo>
                    <a:lnTo>
                      <a:pt x="439405" y="238946"/>
                    </a:lnTo>
                    <a:cubicBezTo>
                      <a:pt x="436472" y="240856"/>
                      <a:pt x="431918" y="240713"/>
                      <a:pt x="429234" y="238625"/>
                    </a:cubicBezTo>
                    <a:lnTo>
                      <a:pt x="423474" y="234143"/>
                    </a:lnTo>
                    <a:cubicBezTo>
                      <a:pt x="420790" y="232055"/>
                      <a:pt x="420992" y="228813"/>
                      <a:pt x="423925" y="226902"/>
                    </a:cubicBezTo>
                    <a:lnTo>
                      <a:pt x="430221" y="222802"/>
                    </a:lnTo>
                    <a:cubicBezTo>
                      <a:pt x="431687" y="221847"/>
                      <a:pt x="433559" y="221405"/>
                      <a:pt x="435400" y="221463"/>
                    </a:cubicBezTo>
                    <a:close/>
                    <a:moveTo>
                      <a:pt x="782003" y="211621"/>
                    </a:moveTo>
                    <a:lnTo>
                      <a:pt x="801294" y="278554"/>
                    </a:lnTo>
                    <a:lnTo>
                      <a:pt x="790281" y="286393"/>
                    </a:lnTo>
                    <a:cubicBezTo>
                      <a:pt x="784815" y="290285"/>
                      <a:pt x="775951" y="290285"/>
                      <a:pt x="770484" y="286393"/>
                    </a:cubicBezTo>
                    <a:lnTo>
                      <a:pt x="730818" y="258157"/>
                    </a:lnTo>
                    <a:cubicBezTo>
                      <a:pt x="725351" y="254266"/>
                      <a:pt x="725351" y="247956"/>
                      <a:pt x="730818" y="244064"/>
                    </a:cubicBezTo>
                    <a:lnTo>
                      <a:pt x="772426" y="214445"/>
                    </a:lnTo>
                    <a:close/>
                    <a:moveTo>
                      <a:pt x="151821" y="211526"/>
                    </a:moveTo>
                    <a:cubicBezTo>
                      <a:pt x="155404" y="211526"/>
                      <a:pt x="158986" y="212499"/>
                      <a:pt x="161720" y="214445"/>
                    </a:cubicBezTo>
                    <a:lnTo>
                      <a:pt x="201385" y="242681"/>
                    </a:lnTo>
                    <a:cubicBezTo>
                      <a:pt x="206853" y="246573"/>
                      <a:pt x="206853" y="252883"/>
                      <a:pt x="201385" y="256774"/>
                    </a:cubicBezTo>
                    <a:lnTo>
                      <a:pt x="159778" y="286393"/>
                    </a:lnTo>
                    <a:cubicBezTo>
                      <a:pt x="154311" y="290285"/>
                      <a:pt x="145447" y="290285"/>
                      <a:pt x="139980" y="286393"/>
                    </a:cubicBezTo>
                    <a:lnTo>
                      <a:pt x="100314" y="258157"/>
                    </a:lnTo>
                    <a:cubicBezTo>
                      <a:pt x="94848" y="254266"/>
                      <a:pt x="94848" y="247956"/>
                      <a:pt x="100314" y="244064"/>
                    </a:cubicBezTo>
                    <a:lnTo>
                      <a:pt x="141923" y="214445"/>
                    </a:lnTo>
                    <a:cubicBezTo>
                      <a:pt x="144655" y="212499"/>
                      <a:pt x="148238" y="211526"/>
                      <a:pt x="151821" y="211526"/>
                    </a:cubicBezTo>
                    <a:close/>
                    <a:moveTo>
                      <a:pt x="633769" y="201912"/>
                    </a:moveTo>
                    <a:cubicBezTo>
                      <a:pt x="635220" y="201912"/>
                      <a:pt x="636671" y="202306"/>
                      <a:pt x="637778" y="203094"/>
                    </a:cubicBezTo>
                    <a:lnTo>
                      <a:pt x="655553" y="215747"/>
                    </a:lnTo>
                    <a:cubicBezTo>
                      <a:pt x="657766" y="217323"/>
                      <a:pt x="657766" y="219878"/>
                      <a:pt x="655553" y="221454"/>
                    </a:cubicBezTo>
                    <a:lnTo>
                      <a:pt x="639742" y="232709"/>
                    </a:lnTo>
                    <a:cubicBezTo>
                      <a:pt x="637528" y="234285"/>
                      <a:pt x="633938" y="234285"/>
                      <a:pt x="631725" y="232709"/>
                    </a:cubicBezTo>
                    <a:lnTo>
                      <a:pt x="613950" y="220056"/>
                    </a:lnTo>
                    <a:cubicBezTo>
                      <a:pt x="611736" y="218481"/>
                      <a:pt x="611736" y="215925"/>
                      <a:pt x="613950" y="214349"/>
                    </a:cubicBezTo>
                    <a:lnTo>
                      <a:pt x="629761" y="203094"/>
                    </a:lnTo>
                    <a:cubicBezTo>
                      <a:pt x="630867" y="202306"/>
                      <a:pt x="632318" y="201912"/>
                      <a:pt x="633769" y="201912"/>
                    </a:cubicBezTo>
                    <a:close/>
                    <a:moveTo>
                      <a:pt x="513523" y="192133"/>
                    </a:moveTo>
                    <a:cubicBezTo>
                      <a:pt x="518669" y="192100"/>
                      <a:pt x="523834" y="193466"/>
                      <a:pt x="527796" y="196236"/>
                    </a:cubicBezTo>
                    <a:lnTo>
                      <a:pt x="568889" y="224970"/>
                    </a:lnTo>
                    <a:cubicBezTo>
                      <a:pt x="576813" y="230512"/>
                      <a:pt x="576928" y="239576"/>
                      <a:pt x="569143" y="245218"/>
                    </a:cubicBezTo>
                    <a:lnTo>
                      <a:pt x="531079" y="272803"/>
                    </a:lnTo>
                    <a:cubicBezTo>
                      <a:pt x="523294" y="278444"/>
                      <a:pt x="510561" y="278525"/>
                      <a:pt x="502636" y="272983"/>
                    </a:cubicBezTo>
                    <a:lnTo>
                      <a:pt x="461544" y="244250"/>
                    </a:lnTo>
                    <a:cubicBezTo>
                      <a:pt x="453619" y="238707"/>
                      <a:pt x="453505" y="229643"/>
                      <a:pt x="461290" y="224002"/>
                    </a:cubicBezTo>
                    <a:lnTo>
                      <a:pt x="499354" y="196417"/>
                    </a:lnTo>
                    <a:cubicBezTo>
                      <a:pt x="503246" y="193596"/>
                      <a:pt x="508375" y="192166"/>
                      <a:pt x="513523" y="192133"/>
                    </a:cubicBezTo>
                    <a:close/>
                    <a:moveTo>
                      <a:pt x="230650" y="190496"/>
                    </a:moveTo>
                    <a:cubicBezTo>
                      <a:pt x="232953" y="190496"/>
                      <a:pt x="235256" y="191121"/>
                      <a:pt x="237013" y="192372"/>
                    </a:cubicBezTo>
                    <a:lnTo>
                      <a:pt x="262508" y="210521"/>
                    </a:lnTo>
                    <a:cubicBezTo>
                      <a:pt x="266022" y="213022"/>
                      <a:pt x="266022" y="217078"/>
                      <a:pt x="262508" y="219580"/>
                    </a:cubicBezTo>
                    <a:lnTo>
                      <a:pt x="232671" y="240819"/>
                    </a:lnTo>
                    <a:cubicBezTo>
                      <a:pt x="229158" y="243320"/>
                      <a:pt x="223460" y="243320"/>
                      <a:pt x="219947" y="240819"/>
                    </a:cubicBezTo>
                    <a:lnTo>
                      <a:pt x="194451" y="222670"/>
                    </a:lnTo>
                    <a:cubicBezTo>
                      <a:pt x="190937" y="220168"/>
                      <a:pt x="190937" y="216112"/>
                      <a:pt x="194451" y="213611"/>
                    </a:cubicBezTo>
                    <a:lnTo>
                      <a:pt x="224288" y="192372"/>
                    </a:lnTo>
                    <a:cubicBezTo>
                      <a:pt x="226044" y="191122"/>
                      <a:pt x="228347" y="190496"/>
                      <a:pt x="230650" y="190496"/>
                    </a:cubicBezTo>
                    <a:close/>
                    <a:moveTo>
                      <a:pt x="425615" y="185802"/>
                    </a:moveTo>
                    <a:cubicBezTo>
                      <a:pt x="428611" y="185827"/>
                      <a:pt x="431593" y="186666"/>
                      <a:pt x="433852" y="188313"/>
                    </a:cubicBezTo>
                    <a:lnTo>
                      <a:pt x="443546" y="195378"/>
                    </a:lnTo>
                    <a:cubicBezTo>
                      <a:pt x="448063" y="198671"/>
                      <a:pt x="447976" y="203947"/>
                      <a:pt x="443351" y="207162"/>
                    </a:cubicBezTo>
                    <a:lnTo>
                      <a:pt x="418084" y="224730"/>
                    </a:lnTo>
                    <a:cubicBezTo>
                      <a:pt x="413459" y="227945"/>
                      <a:pt x="406047" y="227884"/>
                      <a:pt x="401530" y="224591"/>
                    </a:cubicBezTo>
                    <a:lnTo>
                      <a:pt x="391835" y="217525"/>
                    </a:lnTo>
                    <a:cubicBezTo>
                      <a:pt x="387318" y="214233"/>
                      <a:pt x="387406" y="208956"/>
                      <a:pt x="392031" y="205740"/>
                    </a:cubicBezTo>
                    <a:lnTo>
                      <a:pt x="417297" y="188174"/>
                    </a:lnTo>
                    <a:cubicBezTo>
                      <a:pt x="419609" y="186565"/>
                      <a:pt x="422619" y="185777"/>
                      <a:pt x="425615" y="185802"/>
                    </a:cubicBezTo>
                    <a:close/>
                    <a:moveTo>
                      <a:pt x="647997" y="180652"/>
                    </a:moveTo>
                    <a:cubicBezTo>
                      <a:pt x="649838" y="180711"/>
                      <a:pt x="651647" y="181268"/>
                      <a:pt x="652990" y="182312"/>
                    </a:cubicBezTo>
                    <a:lnTo>
                      <a:pt x="658750" y="186794"/>
                    </a:lnTo>
                    <a:cubicBezTo>
                      <a:pt x="661434" y="188882"/>
                      <a:pt x="661232" y="192123"/>
                      <a:pt x="658299" y="194035"/>
                    </a:cubicBezTo>
                    <a:lnTo>
                      <a:pt x="652003" y="198135"/>
                    </a:lnTo>
                    <a:cubicBezTo>
                      <a:pt x="649069" y="200046"/>
                      <a:pt x="644516" y="199902"/>
                      <a:pt x="641832" y="197813"/>
                    </a:cubicBezTo>
                    <a:lnTo>
                      <a:pt x="636072" y="193332"/>
                    </a:lnTo>
                    <a:cubicBezTo>
                      <a:pt x="633388" y="191244"/>
                      <a:pt x="633589" y="188002"/>
                      <a:pt x="636523" y="186092"/>
                    </a:cubicBezTo>
                    <a:lnTo>
                      <a:pt x="642819" y="181991"/>
                    </a:lnTo>
                    <a:cubicBezTo>
                      <a:pt x="644285" y="181036"/>
                      <a:pt x="646157" y="180594"/>
                      <a:pt x="647997" y="180652"/>
                    </a:cubicBezTo>
                    <a:close/>
                    <a:moveTo>
                      <a:pt x="726787" y="176074"/>
                    </a:moveTo>
                    <a:cubicBezTo>
                      <a:pt x="729485" y="176074"/>
                      <a:pt x="732184" y="176807"/>
                      <a:pt x="734243" y="178273"/>
                    </a:cubicBezTo>
                    <a:lnTo>
                      <a:pt x="764119" y="199540"/>
                    </a:lnTo>
                    <a:cubicBezTo>
                      <a:pt x="768237" y="202472"/>
                      <a:pt x="768237" y="207224"/>
                      <a:pt x="764119" y="210156"/>
                    </a:cubicBezTo>
                    <a:lnTo>
                      <a:pt x="724195" y="238576"/>
                    </a:lnTo>
                    <a:cubicBezTo>
                      <a:pt x="720077" y="241507"/>
                      <a:pt x="713401" y="241507"/>
                      <a:pt x="709283" y="238576"/>
                    </a:cubicBezTo>
                    <a:lnTo>
                      <a:pt x="679407" y="217308"/>
                    </a:lnTo>
                    <a:cubicBezTo>
                      <a:pt x="675290" y="214377"/>
                      <a:pt x="675290" y="209624"/>
                      <a:pt x="679407" y="206693"/>
                    </a:cubicBezTo>
                    <a:lnTo>
                      <a:pt x="719331" y="178273"/>
                    </a:lnTo>
                    <a:cubicBezTo>
                      <a:pt x="721390" y="176807"/>
                      <a:pt x="724089" y="176074"/>
                      <a:pt x="726787" y="176074"/>
                    </a:cubicBezTo>
                    <a:close/>
                    <a:moveTo>
                      <a:pt x="96284" y="176074"/>
                    </a:moveTo>
                    <a:cubicBezTo>
                      <a:pt x="98982" y="176074"/>
                      <a:pt x="101681" y="176807"/>
                      <a:pt x="103740" y="178273"/>
                    </a:cubicBezTo>
                    <a:lnTo>
                      <a:pt x="133615" y="199540"/>
                    </a:lnTo>
                    <a:cubicBezTo>
                      <a:pt x="137733" y="202472"/>
                      <a:pt x="137733" y="207224"/>
                      <a:pt x="133615" y="210156"/>
                    </a:cubicBezTo>
                    <a:lnTo>
                      <a:pt x="93691" y="238576"/>
                    </a:lnTo>
                    <a:cubicBezTo>
                      <a:pt x="89574" y="241507"/>
                      <a:pt x="82898" y="241507"/>
                      <a:pt x="78779" y="238576"/>
                    </a:cubicBezTo>
                    <a:lnTo>
                      <a:pt x="77757" y="237849"/>
                    </a:lnTo>
                    <a:lnTo>
                      <a:pt x="95493" y="176308"/>
                    </a:lnTo>
                    <a:close/>
                    <a:moveTo>
                      <a:pt x="542893" y="175551"/>
                    </a:moveTo>
                    <a:cubicBezTo>
                      <a:pt x="544734" y="175609"/>
                      <a:pt x="546544" y="176167"/>
                      <a:pt x="547885" y="177211"/>
                    </a:cubicBezTo>
                    <a:lnTo>
                      <a:pt x="553646" y="181692"/>
                    </a:lnTo>
                    <a:cubicBezTo>
                      <a:pt x="556330" y="183781"/>
                      <a:pt x="556128" y="187022"/>
                      <a:pt x="553195" y="188933"/>
                    </a:cubicBezTo>
                    <a:lnTo>
                      <a:pt x="546899" y="193034"/>
                    </a:lnTo>
                    <a:cubicBezTo>
                      <a:pt x="543966" y="194945"/>
                      <a:pt x="539412" y="194800"/>
                      <a:pt x="536728" y="192712"/>
                    </a:cubicBezTo>
                    <a:lnTo>
                      <a:pt x="530968" y="188231"/>
                    </a:lnTo>
                    <a:cubicBezTo>
                      <a:pt x="528284" y="186143"/>
                      <a:pt x="528486" y="182901"/>
                      <a:pt x="531419" y="180991"/>
                    </a:cubicBezTo>
                    <a:lnTo>
                      <a:pt x="537715" y="176890"/>
                    </a:lnTo>
                    <a:cubicBezTo>
                      <a:pt x="539181" y="175934"/>
                      <a:pt x="541053" y="175493"/>
                      <a:pt x="542893" y="175551"/>
                    </a:cubicBezTo>
                    <a:close/>
                    <a:moveTo>
                      <a:pt x="590318" y="174660"/>
                    </a:moveTo>
                    <a:cubicBezTo>
                      <a:pt x="592202" y="174660"/>
                      <a:pt x="594087" y="175172"/>
                      <a:pt x="595526" y="176196"/>
                    </a:cubicBezTo>
                    <a:lnTo>
                      <a:pt x="616066" y="190818"/>
                    </a:lnTo>
                    <a:cubicBezTo>
                      <a:pt x="618942" y="192866"/>
                      <a:pt x="618942" y="196186"/>
                      <a:pt x="616066" y="198233"/>
                    </a:cubicBezTo>
                    <a:lnTo>
                      <a:pt x="586262" y="219449"/>
                    </a:lnTo>
                    <a:cubicBezTo>
                      <a:pt x="583386" y="221497"/>
                      <a:pt x="578722" y="221497"/>
                      <a:pt x="575846" y="219449"/>
                    </a:cubicBezTo>
                    <a:lnTo>
                      <a:pt x="555305" y="204827"/>
                    </a:lnTo>
                    <a:cubicBezTo>
                      <a:pt x="552429" y="202780"/>
                      <a:pt x="552429" y="199459"/>
                      <a:pt x="555305" y="197412"/>
                    </a:cubicBezTo>
                    <a:lnTo>
                      <a:pt x="585108" y="176196"/>
                    </a:lnTo>
                    <a:cubicBezTo>
                      <a:pt x="586547" y="175172"/>
                      <a:pt x="588432" y="174660"/>
                      <a:pt x="590318" y="174660"/>
                    </a:cubicBezTo>
                    <a:close/>
                    <a:moveTo>
                      <a:pt x="687286" y="169599"/>
                    </a:moveTo>
                    <a:cubicBezTo>
                      <a:pt x="689127" y="169658"/>
                      <a:pt x="690936" y="170215"/>
                      <a:pt x="692278" y="171260"/>
                    </a:cubicBezTo>
                    <a:lnTo>
                      <a:pt x="698039" y="175741"/>
                    </a:lnTo>
                    <a:cubicBezTo>
                      <a:pt x="700722" y="177829"/>
                      <a:pt x="700521" y="181071"/>
                      <a:pt x="697587" y="182981"/>
                    </a:cubicBezTo>
                    <a:lnTo>
                      <a:pt x="691291" y="187082"/>
                    </a:lnTo>
                    <a:cubicBezTo>
                      <a:pt x="688359" y="188993"/>
                      <a:pt x="683804" y="188849"/>
                      <a:pt x="681120" y="186761"/>
                    </a:cubicBezTo>
                    <a:lnTo>
                      <a:pt x="675360" y="182279"/>
                    </a:lnTo>
                    <a:cubicBezTo>
                      <a:pt x="672676" y="180191"/>
                      <a:pt x="672879" y="176950"/>
                      <a:pt x="675811" y="175039"/>
                    </a:cubicBezTo>
                    <a:lnTo>
                      <a:pt x="682107" y="170938"/>
                    </a:lnTo>
                    <a:cubicBezTo>
                      <a:pt x="683574" y="169983"/>
                      <a:pt x="685445" y="169541"/>
                      <a:pt x="687286" y="169599"/>
                    </a:cubicBezTo>
                    <a:close/>
                    <a:moveTo>
                      <a:pt x="494907" y="165988"/>
                    </a:moveTo>
                    <a:cubicBezTo>
                      <a:pt x="496940" y="166006"/>
                      <a:pt x="498966" y="166575"/>
                      <a:pt x="500499" y="167692"/>
                    </a:cubicBezTo>
                    <a:lnTo>
                      <a:pt x="507080" y="172489"/>
                    </a:lnTo>
                    <a:cubicBezTo>
                      <a:pt x="510147" y="174725"/>
                      <a:pt x="510088" y="178306"/>
                      <a:pt x="506947" y="180490"/>
                    </a:cubicBezTo>
                    <a:lnTo>
                      <a:pt x="477600" y="200894"/>
                    </a:lnTo>
                    <a:cubicBezTo>
                      <a:pt x="474459" y="203078"/>
                      <a:pt x="469428" y="203035"/>
                      <a:pt x="466360" y="200801"/>
                    </a:cubicBezTo>
                    <a:lnTo>
                      <a:pt x="459780" y="196004"/>
                    </a:lnTo>
                    <a:cubicBezTo>
                      <a:pt x="456713" y="193768"/>
                      <a:pt x="456772" y="190186"/>
                      <a:pt x="459912" y="188003"/>
                    </a:cubicBezTo>
                    <a:lnTo>
                      <a:pt x="489260" y="167598"/>
                    </a:lnTo>
                    <a:cubicBezTo>
                      <a:pt x="490831" y="166507"/>
                      <a:pt x="492874" y="165971"/>
                      <a:pt x="494907" y="165988"/>
                    </a:cubicBezTo>
                    <a:close/>
                    <a:moveTo>
                      <a:pt x="766206" y="156807"/>
                    </a:moveTo>
                    <a:lnTo>
                      <a:pt x="776074" y="191046"/>
                    </a:lnTo>
                    <a:lnTo>
                      <a:pt x="754746" y="175863"/>
                    </a:lnTo>
                    <a:cubicBezTo>
                      <a:pt x="750518" y="172854"/>
                      <a:pt x="750518" y="167975"/>
                      <a:pt x="754746" y="164965"/>
                    </a:cubicBezTo>
                    <a:close/>
                    <a:moveTo>
                      <a:pt x="104455" y="145213"/>
                    </a:moveTo>
                    <a:lnTo>
                      <a:pt x="106648" y="146726"/>
                    </a:lnTo>
                    <a:cubicBezTo>
                      <a:pt x="110210" y="149183"/>
                      <a:pt x="110300" y="153233"/>
                      <a:pt x="106846" y="155769"/>
                    </a:cubicBezTo>
                    <a:lnTo>
                      <a:pt x="99954" y="160832"/>
                    </a:lnTo>
                    <a:close/>
                    <a:moveTo>
                      <a:pt x="338910" y="142567"/>
                    </a:moveTo>
                    <a:cubicBezTo>
                      <a:pt x="341681" y="142568"/>
                      <a:pt x="344453" y="143320"/>
                      <a:pt x="346568" y="144825"/>
                    </a:cubicBezTo>
                    <a:lnTo>
                      <a:pt x="398355" y="181691"/>
                    </a:lnTo>
                    <a:cubicBezTo>
                      <a:pt x="402585" y="184702"/>
                      <a:pt x="402585" y="189583"/>
                      <a:pt x="398355" y="192595"/>
                    </a:cubicBezTo>
                    <a:lnTo>
                      <a:pt x="333640" y="238662"/>
                    </a:lnTo>
                    <a:cubicBezTo>
                      <a:pt x="329410" y="241673"/>
                      <a:pt x="322553" y="241673"/>
                      <a:pt x="318323" y="238662"/>
                    </a:cubicBezTo>
                    <a:lnTo>
                      <a:pt x="266536" y="201797"/>
                    </a:lnTo>
                    <a:cubicBezTo>
                      <a:pt x="262306" y="198786"/>
                      <a:pt x="262306" y="193904"/>
                      <a:pt x="266536" y="190893"/>
                    </a:cubicBezTo>
                    <a:lnTo>
                      <a:pt x="331251" y="144825"/>
                    </a:lnTo>
                    <a:cubicBezTo>
                      <a:pt x="333366" y="143320"/>
                      <a:pt x="336137" y="142567"/>
                      <a:pt x="338910" y="142567"/>
                    </a:cubicBezTo>
                    <a:close/>
                    <a:moveTo>
                      <a:pt x="162571" y="140872"/>
                    </a:moveTo>
                    <a:cubicBezTo>
                      <a:pt x="165342" y="140872"/>
                      <a:pt x="168112" y="141625"/>
                      <a:pt x="170226" y="143129"/>
                    </a:cubicBezTo>
                    <a:lnTo>
                      <a:pt x="215231" y="175167"/>
                    </a:lnTo>
                    <a:cubicBezTo>
                      <a:pt x="219459" y="178177"/>
                      <a:pt x="219459" y="183056"/>
                      <a:pt x="215231" y="186065"/>
                    </a:cubicBezTo>
                    <a:lnTo>
                      <a:pt x="184558" y="207901"/>
                    </a:lnTo>
                    <a:cubicBezTo>
                      <a:pt x="180329" y="210910"/>
                      <a:pt x="173475" y="210910"/>
                      <a:pt x="169248" y="207901"/>
                    </a:cubicBezTo>
                    <a:lnTo>
                      <a:pt x="124242" y="175863"/>
                    </a:lnTo>
                    <a:cubicBezTo>
                      <a:pt x="120014" y="172854"/>
                      <a:pt x="120014" y="167975"/>
                      <a:pt x="124242" y="164965"/>
                    </a:cubicBezTo>
                    <a:lnTo>
                      <a:pt x="154916" y="143129"/>
                    </a:lnTo>
                    <a:cubicBezTo>
                      <a:pt x="157030" y="141625"/>
                      <a:pt x="159800" y="140872"/>
                      <a:pt x="162571" y="140872"/>
                    </a:cubicBezTo>
                    <a:close/>
                    <a:moveTo>
                      <a:pt x="723110" y="139647"/>
                    </a:moveTo>
                    <a:cubicBezTo>
                      <a:pt x="725410" y="139621"/>
                      <a:pt x="727723" y="140220"/>
                      <a:pt x="729504" y="141450"/>
                    </a:cubicBezTo>
                    <a:lnTo>
                      <a:pt x="737151" y="146726"/>
                    </a:lnTo>
                    <a:cubicBezTo>
                      <a:pt x="740714" y="149183"/>
                      <a:pt x="740803" y="153233"/>
                      <a:pt x="737349" y="155769"/>
                    </a:cubicBezTo>
                    <a:lnTo>
                      <a:pt x="716522" y="171066"/>
                    </a:lnTo>
                    <a:cubicBezTo>
                      <a:pt x="713069" y="173603"/>
                      <a:pt x="707380" y="173666"/>
                      <a:pt x="703817" y="171207"/>
                    </a:cubicBezTo>
                    <a:lnTo>
                      <a:pt x="696171" y="165932"/>
                    </a:lnTo>
                    <a:cubicBezTo>
                      <a:pt x="692608" y="163473"/>
                      <a:pt x="692519" y="159424"/>
                      <a:pt x="695973" y="156888"/>
                    </a:cubicBezTo>
                    <a:lnTo>
                      <a:pt x="716799" y="141591"/>
                    </a:lnTo>
                    <a:cubicBezTo>
                      <a:pt x="718526" y="140323"/>
                      <a:pt x="720812" y="139673"/>
                      <a:pt x="723110" y="139647"/>
                    </a:cubicBezTo>
                    <a:close/>
                    <a:moveTo>
                      <a:pt x="616793" y="139455"/>
                    </a:moveTo>
                    <a:lnTo>
                      <a:pt x="645165" y="139456"/>
                    </a:lnTo>
                    <a:cubicBezTo>
                      <a:pt x="653935" y="139456"/>
                      <a:pt x="661044" y="144516"/>
                      <a:pt x="661044" y="150759"/>
                    </a:cubicBezTo>
                    <a:lnTo>
                      <a:pt x="661044" y="164155"/>
                    </a:lnTo>
                    <a:cubicBezTo>
                      <a:pt x="661044" y="170397"/>
                      <a:pt x="653935" y="175458"/>
                      <a:pt x="645166" y="175457"/>
                    </a:cubicBezTo>
                    <a:lnTo>
                      <a:pt x="616793" y="175457"/>
                    </a:lnTo>
                    <a:cubicBezTo>
                      <a:pt x="608024" y="175458"/>
                      <a:pt x="600915" y="170397"/>
                      <a:pt x="600915" y="164155"/>
                    </a:cubicBezTo>
                    <a:lnTo>
                      <a:pt x="600915" y="150758"/>
                    </a:lnTo>
                    <a:cubicBezTo>
                      <a:pt x="600915" y="144516"/>
                      <a:pt x="608024" y="139456"/>
                      <a:pt x="616793" y="139455"/>
                    </a:cubicBezTo>
                    <a:close/>
                    <a:moveTo>
                      <a:pt x="323201" y="105043"/>
                    </a:moveTo>
                    <a:cubicBezTo>
                      <a:pt x="324871" y="105064"/>
                      <a:pt x="326529" y="105538"/>
                      <a:pt x="327780" y="106461"/>
                    </a:cubicBezTo>
                    <a:lnTo>
                      <a:pt x="348498" y="121741"/>
                    </a:lnTo>
                    <a:cubicBezTo>
                      <a:pt x="351000" y="123587"/>
                      <a:pt x="350927" y="126527"/>
                      <a:pt x="348334" y="128308"/>
                    </a:cubicBezTo>
                    <a:lnTo>
                      <a:pt x="341223" y="133194"/>
                    </a:lnTo>
                    <a:cubicBezTo>
                      <a:pt x="338631" y="134975"/>
                      <a:pt x="334500" y="134923"/>
                      <a:pt x="331998" y="133077"/>
                    </a:cubicBezTo>
                    <a:lnTo>
                      <a:pt x="311281" y="117797"/>
                    </a:lnTo>
                    <a:cubicBezTo>
                      <a:pt x="308778" y="115952"/>
                      <a:pt x="308851" y="113012"/>
                      <a:pt x="311444" y="111230"/>
                    </a:cubicBezTo>
                    <a:lnTo>
                      <a:pt x="318555" y="106345"/>
                    </a:lnTo>
                    <a:cubicBezTo>
                      <a:pt x="319851" y="105454"/>
                      <a:pt x="321532" y="105022"/>
                      <a:pt x="323201" y="105043"/>
                    </a:cubicBezTo>
                    <a:close/>
                    <a:moveTo>
                      <a:pt x="146778" y="92697"/>
                    </a:moveTo>
                    <a:cubicBezTo>
                      <a:pt x="148586" y="92624"/>
                      <a:pt x="150444" y="92802"/>
                      <a:pt x="152257" y="93263"/>
                    </a:cubicBezTo>
                    <a:lnTo>
                      <a:pt x="174423" y="98907"/>
                    </a:lnTo>
                    <a:cubicBezTo>
                      <a:pt x="181672" y="100752"/>
                      <a:pt x="185447" y="106432"/>
                      <a:pt x="182855" y="111592"/>
                    </a:cubicBezTo>
                    <a:lnTo>
                      <a:pt x="175744" y="125746"/>
                    </a:lnTo>
                    <a:cubicBezTo>
                      <a:pt x="173151" y="130906"/>
                      <a:pt x="165173" y="133594"/>
                      <a:pt x="157923" y="131748"/>
                    </a:cubicBezTo>
                    <a:lnTo>
                      <a:pt x="135757" y="126105"/>
                    </a:lnTo>
                    <a:cubicBezTo>
                      <a:pt x="128507" y="124259"/>
                      <a:pt x="124732" y="118579"/>
                      <a:pt x="127325" y="113419"/>
                    </a:cubicBezTo>
                    <a:lnTo>
                      <a:pt x="134436" y="99265"/>
                    </a:lnTo>
                    <a:cubicBezTo>
                      <a:pt x="136381" y="95395"/>
                      <a:pt x="141355" y="92916"/>
                      <a:pt x="146778" y="92697"/>
                    </a:cubicBezTo>
                    <a:close/>
                    <a:moveTo>
                      <a:pt x="441089" y="92134"/>
                    </a:moveTo>
                    <a:cubicBezTo>
                      <a:pt x="449028" y="92134"/>
                      <a:pt x="456968" y="94291"/>
                      <a:pt x="463027" y="98602"/>
                    </a:cubicBezTo>
                    <a:lnTo>
                      <a:pt x="496257" y="122258"/>
                    </a:lnTo>
                    <a:cubicBezTo>
                      <a:pt x="499285" y="124414"/>
                      <a:pt x="501557" y="126905"/>
                      <a:pt x="503072" y="129564"/>
                    </a:cubicBezTo>
                    <a:lnTo>
                      <a:pt x="504732" y="135638"/>
                    </a:lnTo>
                    <a:lnTo>
                      <a:pt x="505251" y="135638"/>
                    </a:lnTo>
                    <a:cubicBezTo>
                      <a:pt x="505282" y="135751"/>
                      <a:pt x="505313" y="135865"/>
                      <a:pt x="505343" y="135978"/>
                    </a:cubicBezTo>
                    <a:lnTo>
                      <a:pt x="504991" y="136584"/>
                    </a:lnTo>
                    <a:lnTo>
                      <a:pt x="505343" y="137875"/>
                    </a:lnTo>
                    <a:lnTo>
                      <a:pt x="504240" y="137875"/>
                    </a:lnTo>
                    <a:lnTo>
                      <a:pt x="496257" y="151595"/>
                    </a:lnTo>
                    <a:lnTo>
                      <a:pt x="463027" y="175251"/>
                    </a:lnTo>
                    <a:cubicBezTo>
                      <a:pt x="450910" y="183876"/>
                      <a:pt x="431266" y="183876"/>
                      <a:pt x="419150" y="175251"/>
                    </a:cubicBezTo>
                    <a:lnTo>
                      <a:pt x="385920" y="151595"/>
                    </a:lnTo>
                    <a:lnTo>
                      <a:pt x="377936" y="137875"/>
                    </a:lnTo>
                    <a:lnTo>
                      <a:pt x="376833" y="137875"/>
                    </a:lnTo>
                    <a:lnTo>
                      <a:pt x="377186" y="136584"/>
                    </a:lnTo>
                    <a:lnTo>
                      <a:pt x="376833" y="135978"/>
                    </a:lnTo>
                    <a:lnTo>
                      <a:pt x="376926" y="135638"/>
                    </a:lnTo>
                    <a:lnTo>
                      <a:pt x="377445" y="135638"/>
                    </a:lnTo>
                    <a:lnTo>
                      <a:pt x="379104" y="129564"/>
                    </a:lnTo>
                    <a:cubicBezTo>
                      <a:pt x="380619" y="126905"/>
                      <a:pt x="382891" y="124414"/>
                      <a:pt x="385920" y="122258"/>
                    </a:cubicBezTo>
                    <a:lnTo>
                      <a:pt x="419150" y="98603"/>
                    </a:lnTo>
                    <a:cubicBezTo>
                      <a:pt x="425208" y="94291"/>
                      <a:pt x="433148" y="92134"/>
                      <a:pt x="441089" y="92134"/>
                    </a:cubicBezTo>
                    <a:close/>
                    <a:moveTo>
                      <a:pt x="251183" y="92134"/>
                    </a:moveTo>
                    <a:cubicBezTo>
                      <a:pt x="259122" y="92134"/>
                      <a:pt x="267063" y="94290"/>
                      <a:pt x="273121" y="98602"/>
                    </a:cubicBezTo>
                    <a:lnTo>
                      <a:pt x="306352" y="122257"/>
                    </a:lnTo>
                    <a:lnTo>
                      <a:pt x="314137" y="135638"/>
                    </a:lnTo>
                    <a:lnTo>
                      <a:pt x="315346" y="135638"/>
                    </a:lnTo>
                    <a:cubicBezTo>
                      <a:pt x="315376" y="135751"/>
                      <a:pt x="315407" y="135865"/>
                      <a:pt x="315438" y="135978"/>
                    </a:cubicBezTo>
                    <a:lnTo>
                      <a:pt x="314887" y="136927"/>
                    </a:lnTo>
                    <a:lnTo>
                      <a:pt x="315438" y="137875"/>
                    </a:lnTo>
                    <a:lnTo>
                      <a:pt x="314335" y="137875"/>
                    </a:lnTo>
                    <a:lnTo>
                      <a:pt x="306352" y="151595"/>
                    </a:lnTo>
                    <a:lnTo>
                      <a:pt x="273121" y="175250"/>
                    </a:lnTo>
                    <a:cubicBezTo>
                      <a:pt x="261005" y="183875"/>
                      <a:pt x="241361" y="183875"/>
                      <a:pt x="229245" y="175250"/>
                    </a:cubicBezTo>
                    <a:lnTo>
                      <a:pt x="196014" y="151595"/>
                    </a:lnTo>
                    <a:lnTo>
                      <a:pt x="188030" y="137875"/>
                    </a:lnTo>
                    <a:lnTo>
                      <a:pt x="186927" y="137875"/>
                    </a:lnTo>
                    <a:lnTo>
                      <a:pt x="187479" y="136927"/>
                    </a:lnTo>
                    <a:lnTo>
                      <a:pt x="186927" y="135978"/>
                    </a:lnTo>
                    <a:cubicBezTo>
                      <a:pt x="186959" y="135865"/>
                      <a:pt x="186989" y="135751"/>
                      <a:pt x="187020" y="135638"/>
                    </a:cubicBezTo>
                    <a:lnTo>
                      <a:pt x="188228" y="135638"/>
                    </a:lnTo>
                    <a:lnTo>
                      <a:pt x="196014" y="122257"/>
                    </a:lnTo>
                    <a:lnTo>
                      <a:pt x="229245" y="98602"/>
                    </a:lnTo>
                    <a:cubicBezTo>
                      <a:pt x="235303" y="94290"/>
                      <a:pt x="243243" y="92134"/>
                      <a:pt x="251183" y="92134"/>
                    </a:cubicBezTo>
                    <a:close/>
                    <a:moveTo>
                      <a:pt x="499279" y="85547"/>
                    </a:moveTo>
                    <a:cubicBezTo>
                      <a:pt x="501219" y="85926"/>
                      <a:pt x="502955" y="86833"/>
                      <a:pt x="504028" y="88176"/>
                    </a:cubicBezTo>
                    <a:lnTo>
                      <a:pt x="510036" y="95699"/>
                    </a:lnTo>
                    <a:cubicBezTo>
                      <a:pt x="512181" y="98386"/>
                      <a:pt x="510861" y="101801"/>
                      <a:pt x="507087" y="103329"/>
                    </a:cubicBezTo>
                    <a:lnTo>
                      <a:pt x="496736" y="107518"/>
                    </a:lnTo>
                    <a:cubicBezTo>
                      <a:pt x="492962" y="109045"/>
                      <a:pt x="488163" y="108105"/>
                      <a:pt x="486018" y="105419"/>
                    </a:cubicBezTo>
                    <a:lnTo>
                      <a:pt x="480010" y="97896"/>
                    </a:lnTo>
                    <a:cubicBezTo>
                      <a:pt x="477865" y="95210"/>
                      <a:pt x="479185" y="91793"/>
                      <a:pt x="482958" y="90266"/>
                    </a:cubicBezTo>
                    <a:lnTo>
                      <a:pt x="493309" y="86077"/>
                    </a:lnTo>
                    <a:cubicBezTo>
                      <a:pt x="495196" y="85313"/>
                      <a:pt x="497340" y="85166"/>
                      <a:pt x="499279" y="85547"/>
                    </a:cubicBezTo>
                    <a:close/>
                    <a:moveTo>
                      <a:pt x="536150" y="83283"/>
                    </a:moveTo>
                    <a:lnTo>
                      <a:pt x="563923" y="83283"/>
                    </a:lnTo>
                    <a:cubicBezTo>
                      <a:pt x="574050" y="83283"/>
                      <a:pt x="582260" y="89127"/>
                      <a:pt x="582260" y="96336"/>
                    </a:cubicBezTo>
                    <a:lnTo>
                      <a:pt x="582260" y="135638"/>
                    </a:lnTo>
                    <a:lnTo>
                      <a:pt x="582260" y="137875"/>
                    </a:lnTo>
                    <a:lnTo>
                      <a:pt x="582260" y="159827"/>
                    </a:lnTo>
                    <a:cubicBezTo>
                      <a:pt x="582260" y="167035"/>
                      <a:pt x="574050" y="172880"/>
                      <a:pt x="563923" y="172880"/>
                    </a:cubicBezTo>
                    <a:lnTo>
                      <a:pt x="536150" y="172880"/>
                    </a:lnTo>
                    <a:cubicBezTo>
                      <a:pt x="526023" y="172880"/>
                      <a:pt x="517813" y="167035"/>
                      <a:pt x="517813" y="159827"/>
                    </a:cubicBezTo>
                    <a:lnTo>
                      <a:pt x="517813" y="137875"/>
                    </a:lnTo>
                    <a:lnTo>
                      <a:pt x="517813" y="135638"/>
                    </a:lnTo>
                    <a:lnTo>
                      <a:pt x="517813" y="96336"/>
                    </a:lnTo>
                    <a:cubicBezTo>
                      <a:pt x="517813" y="89127"/>
                      <a:pt x="526023" y="83283"/>
                      <a:pt x="536150" y="83283"/>
                    </a:cubicBezTo>
                    <a:close/>
                    <a:moveTo>
                      <a:pt x="361477" y="80927"/>
                    </a:moveTo>
                    <a:cubicBezTo>
                      <a:pt x="364491" y="80927"/>
                      <a:pt x="367504" y="81745"/>
                      <a:pt x="369803" y="83383"/>
                    </a:cubicBezTo>
                    <a:lnTo>
                      <a:pt x="389536" y="97430"/>
                    </a:lnTo>
                    <a:cubicBezTo>
                      <a:pt x="394135" y="100703"/>
                      <a:pt x="394135" y="106010"/>
                      <a:pt x="389536" y="109284"/>
                    </a:cubicBezTo>
                    <a:lnTo>
                      <a:pt x="376926" y="118260"/>
                    </a:lnTo>
                    <a:cubicBezTo>
                      <a:pt x="372327" y="121534"/>
                      <a:pt x="364872" y="121534"/>
                      <a:pt x="360274" y="118260"/>
                    </a:cubicBezTo>
                    <a:lnTo>
                      <a:pt x="340541" y="104213"/>
                    </a:lnTo>
                    <a:cubicBezTo>
                      <a:pt x="335943" y="100940"/>
                      <a:pt x="335943" y="95633"/>
                      <a:pt x="340541" y="92359"/>
                    </a:cubicBezTo>
                    <a:lnTo>
                      <a:pt x="353152" y="83383"/>
                    </a:lnTo>
                    <a:cubicBezTo>
                      <a:pt x="355450" y="81746"/>
                      <a:pt x="358464" y="80927"/>
                      <a:pt x="361477" y="80927"/>
                    </a:cubicBezTo>
                    <a:close/>
                    <a:moveTo>
                      <a:pt x="459361" y="70183"/>
                    </a:moveTo>
                    <a:cubicBezTo>
                      <a:pt x="461030" y="70204"/>
                      <a:pt x="462689" y="70679"/>
                      <a:pt x="463940" y="71602"/>
                    </a:cubicBezTo>
                    <a:lnTo>
                      <a:pt x="470803" y="76664"/>
                    </a:lnTo>
                    <a:cubicBezTo>
                      <a:pt x="473306" y="78510"/>
                      <a:pt x="473233" y="81450"/>
                      <a:pt x="470640" y="83231"/>
                    </a:cubicBezTo>
                    <a:lnTo>
                      <a:pt x="463529" y="88117"/>
                    </a:lnTo>
                    <a:cubicBezTo>
                      <a:pt x="460936" y="89898"/>
                      <a:pt x="456805" y="89846"/>
                      <a:pt x="454303" y="88001"/>
                    </a:cubicBezTo>
                    <a:lnTo>
                      <a:pt x="447439" y="82938"/>
                    </a:lnTo>
                    <a:cubicBezTo>
                      <a:pt x="444938" y="81093"/>
                      <a:pt x="445011" y="78152"/>
                      <a:pt x="447603" y="76371"/>
                    </a:cubicBezTo>
                    <a:lnTo>
                      <a:pt x="454714" y="71486"/>
                    </a:lnTo>
                    <a:cubicBezTo>
                      <a:pt x="456010" y="70595"/>
                      <a:pt x="457691" y="70162"/>
                      <a:pt x="459361" y="70183"/>
                    </a:cubicBezTo>
                    <a:close/>
                    <a:moveTo>
                      <a:pt x="136804" y="69809"/>
                    </a:moveTo>
                    <a:cubicBezTo>
                      <a:pt x="138645" y="69867"/>
                      <a:pt x="140455" y="70425"/>
                      <a:pt x="141797" y="71469"/>
                    </a:cubicBezTo>
                    <a:lnTo>
                      <a:pt x="147557" y="75950"/>
                    </a:lnTo>
                    <a:cubicBezTo>
                      <a:pt x="150241" y="78039"/>
                      <a:pt x="150039" y="81280"/>
                      <a:pt x="147106" y="83191"/>
                    </a:cubicBezTo>
                    <a:lnTo>
                      <a:pt x="140810" y="87291"/>
                    </a:lnTo>
                    <a:cubicBezTo>
                      <a:pt x="137877" y="89202"/>
                      <a:pt x="133323" y="89058"/>
                      <a:pt x="130639" y="86970"/>
                    </a:cubicBezTo>
                    <a:lnTo>
                      <a:pt x="124878" y="82489"/>
                    </a:lnTo>
                    <a:cubicBezTo>
                      <a:pt x="122194" y="80400"/>
                      <a:pt x="122397" y="77159"/>
                      <a:pt x="125329" y="75249"/>
                    </a:cubicBezTo>
                    <a:lnTo>
                      <a:pt x="131625" y="71148"/>
                    </a:lnTo>
                    <a:cubicBezTo>
                      <a:pt x="133092" y="70193"/>
                      <a:pt x="134964" y="69751"/>
                      <a:pt x="136804" y="69809"/>
                    </a:cubicBezTo>
                    <a:close/>
                    <a:moveTo>
                      <a:pt x="521468" y="60831"/>
                    </a:moveTo>
                    <a:cubicBezTo>
                      <a:pt x="523138" y="60852"/>
                      <a:pt x="524796" y="61326"/>
                      <a:pt x="526047" y="62249"/>
                    </a:cubicBezTo>
                    <a:lnTo>
                      <a:pt x="532911" y="67311"/>
                    </a:lnTo>
                    <a:cubicBezTo>
                      <a:pt x="535413" y="69157"/>
                      <a:pt x="535339" y="72097"/>
                      <a:pt x="532747" y="73879"/>
                    </a:cubicBezTo>
                    <a:lnTo>
                      <a:pt x="525636" y="78764"/>
                    </a:lnTo>
                    <a:cubicBezTo>
                      <a:pt x="523044" y="80545"/>
                      <a:pt x="518913" y="80494"/>
                      <a:pt x="516410" y="78648"/>
                    </a:cubicBezTo>
                    <a:lnTo>
                      <a:pt x="509547" y="73586"/>
                    </a:lnTo>
                    <a:cubicBezTo>
                      <a:pt x="507045" y="71740"/>
                      <a:pt x="507118" y="68800"/>
                      <a:pt x="509711" y="67019"/>
                    </a:cubicBezTo>
                    <a:lnTo>
                      <a:pt x="516821" y="62132"/>
                    </a:lnTo>
                    <a:cubicBezTo>
                      <a:pt x="518118" y="61242"/>
                      <a:pt x="519799" y="60810"/>
                      <a:pt x="521468" y="60831"/>
                    </a:cubicBezTo>
                    <a:close/>
                    <a:moveTo>
                      <a:pt x="299815" y="52477"/>
                    </a:moveTo>
                    <a:cubicBezTo>
                      <a:pt x="304096" y="52477"/>
                      <a:pt x="308376" y="53640"/>
                      <a:pt x="311641" y="55964"/>
                    </a:cubicBezTo>
                    <a:lnTo>
                      <a:pt x="329554" y="68715"/>
                    </a:lnTo>
                    <a:cubicBezTo>
                      <a:pt x="336086" y="73365"/>
                      <a:pt x="336086" y="80904"/>
                      <a:pt x="329554" y="85553"/>
                    </a:cubicBezTo>
                    <a:lnTo>
                      <a:pt x="310727" y="98955"/>
                    </a:lnTo>
                    <a:cubicBezTo>
                      <a:pt x="304196" y="103604"/>
                      <a:pt x="293606" y="103604"/>
                      <a:pt x="287075" y="98955"/>
                    </a:cubicBezTo>
                    <a:lnTo>
                      <a:pt x="269163" y="86203"/>
                    </a:lnTo>
                    <a:cubicBezTo>
                      <a:pt x="262631" y="81554"/>
                      <a:pt x="262631" y="74016"/>
                      <a:pt x="269163" y="69366"/>
                    </a:cubicBezTo>
                    <a:lnTo>
                      <a:pt x="287990" y="55964"/>
                    </a:lnTo>
                    <a:cubicBezTo>
                      <a:pt x="291255" y="53639"/>
                      <a:pt x="295535" y="52477"/>
                      <a:pt x="299815" y="52477"/>
                    </a:cubicBezTo>
                    <a:close/>
                    <a:moveTo>
                      <a:pt x="622729" y="50921"/>
                    </a:moveTo>
                    <a:lnTo>
                      <a:pt x="667760" y="50921"/>
                    </a:lnTo>
                    <a:lnTo>
                      <a:pt x="667760" y="50922"/>
                    </a:lnTo>
                    <a:lnTo>
                      <a:pt x="712666" y="50922"/>
                    </a:lnTo>
                    <a:cubicBezTo>
                      <a:pt x="721488" y="50922"/>
                      <a:pt x="729474" y="53467"/>
                      <a:pt x="735255" y="57582"/>
                    </a:cubicBezTo>
                    <a:lnTo>
                      <a:pt x="739920" y="65601"/>
                    </a:lnTo>
                    <a:lnTo>
                      <a:pt x="744611" y="81877"/>
                    </a:lnTo>
                    <a:lnTo>
                      <a:pt x="744611" y="108109"/>
                    </a:lnTo>
                    <a:cubicBezTo>
                      <a:pt x="744611" y="120669"/>
                      <a:pt x="730308" y="130851"/>
                      <a:pt x="712666" y="130851"/>
                    </a:cubicBezTo>
                    <a:lnTo>
                      <a:pt x="667760" y="130851"/>
                    </a:lnTo>
                    <a:lnTo>
                      <a:pt x="667633" y="130851"/>
                    </a:lnTo>
                    <a:lnTo>
                      <a:pt x="622729" y="130851"/>
                    </a:lnTo>
                    <a:cubicBezTo>
                      <a:pt x="605086" y="130851"/>
                      <a:pt x="590782" y="120669"/>
                      <a:pt x="590782" y="108109"/>
                    </a:cubicBezTo>
                    <a:cubicBezTo>
                      <a:pt x="590783" y="96627"/>
                      <a:pt x="590783" y="85145"/>
                      <a:pt x="590783" y="73663"/>
                    </a:cubicBezTo>
                    <a:cubicBezTo>
                      <a:pt x="590783" y="61103"/>
                      <a:pt x="605086" y="50922"/>
                      <a:pt x="622729" y="50921"/>
                    </a:cubicBezTo>
                    <a:close/>
                    <a:moveTo>
                      <a:pt x="409253" y="47763"/>
                    </a:moveTo>
                    <a:cubicBezTo>
                      <a:pt x="412999" y="47763"/>
                      <a:pt x="416746" y="48781"/>
                      <a:pt x="419605" y="50815"/>
                    </a:cubicBezTo>
                    <a:lnTo>
                      <a:pt x="435285" y="61977"/>
                    </a:lnTo>
                    <a:cubicBezTo>
                      <a:pt x="441003" y="66048"/>
                      <a:pt x="441003" y="72646"/>
                      <a:pt x="435285" y="76717"/>
                    </a:cubicBezTo>
                    <a:lnTo>
                      <a:pt x="415381" y="90885"/>
                    </a:lnTo>
                    <a:cubicBezTo>
                      <a:pt x="409664" y="94955"/>
                      <a:pt x="400395" y="94955"/>
                      <a:pt x="394677" y="90885"/>
                    </a:cubicBezTo>
                    <a:lnTo>
                      <a:pt x="378997" y="79723"/>
                    </a:lnTo>
                    <a:cubicBezTo>
                      <a:pt x="373279" y="75653"/>
                      <a:pt x="373279" y="69054"/>
                      <a:pt x="378997" y="64984"/>
                    </a:cubicBezTo>
                    <a:lnTo>
                      <a:pt x="398900" y="50815"/>
                    </a:lnTo>
                    <a:cubicBezTo>
                      <a:pt x="401759" y="48780"/>
                      <a:pt x="405506" y="47763"/>
                      <a:pt x="409253" y="47763"/>
                    </a:cubicBezTo>
                    <a:close/>
                    <a:moveTo>
                      <a:pt x="562345" y="33100"/>
                    </a:moveTo>
                    <a:cubicBezTo>
                      <a:pt x="565372" y="32779"/>
                      <a:pt x="568569" y="33280"/>
                      <a:pt x="571222" y="34678"/>
                    </a:cubicBezTo>
                    <a:lnTo>
                      <a:pt x="585774" y="42347"/>
                    </a:lnTo>
                    <a:cubicBezTo>
                      <a:pt x="591080" y="45143"/>
                      <a:pt x="592197" y="50472"/>
                      <a:pt x="588269" y="54249"/>
                    </a:cubicBezTo>
                    <a:lnTo>
                      <a:pt x="572019" y="69873"/>
                    </a:lnTo>
                    <a:cubicBezTo>
                      <a:pt x="568091" y="73651"/>
                      <a:pt x="560605" y="74446"/>
                      <a:pt x="555299" y="71650"/>
                    </a:cubicBezTo>
                    <a:lnTo>
                      <a:pt x="540747" y="63980"/>
                    </a:lnTo>
                    <a:cubicBezTo>
                      <a:pt x="535442" y="61184"/>
                      <a:pt x="534324" y="55855"/>
                      <a:pt x="538253" y="52078"/>
                    </a:cubicBezTo>
                    <a:lnTo>
                      <a:pt x="554502" y="36453"/>
                    </a:lnTo>
                    <a:cubicBezTo>
                      <a:pt x="556466" y="34565"/>
                      <a:pt x="559320" y="33422"/>
                      <a:pt x="562345" y="33100"/>
                    </a:cubicBezTo>
                    <a:close/>
                    <a:moveTo>
                      <a:pt x="632471" y="28148"/>
                    </a:moveTo>
                    <a:cubicBezTo>
                      <a:pt x="634312" y="28206"/>
                      <a:pt x="636121" y="28764"/>
                      <a:pt x="637463" y="29808"/>
                    </a:cubicBezTo>
                    <a:lnTo>
                      <a:pt x="643223" y="34289"/>
                    </a:lnTo>
                    <a:cubicBezTo>
                      <a:pt x="645908" y="36378"/>
                      <a:pt x="645705" y="39619"/>
                      <a:pt x="642772" y="41530"/>
                    </a:cubicBezTo>
                    <a:lnTo>
                      <a:pt x="636477" y="45631"/>
                    </a:lnTo>
                    <a:cubicBezTo>
                      <a:pt x="633544" y="47541"/>
                      <a:pt x="628989" y="47398"/>
                      <a:pt x="626305" y="45309"/>
                    </a:cubicBezTo>
                    <a:lnTo>
                      <a:pt x="620545" y="40828"/>
                    </a:lnTo>
                    <a:cubicBezTo>
                      <a:pt x="617861" y="38740"/>
                      <a:pt x="618063" y="35498"/>
                      <a:pt x="620996" y="33587"/>
                    </a:cubicBezTo>
                    <a:lnTo>
                      <a:pt x="627292" y="29486"/>
                    </a:lnTo>
                    <a:cubicBezTo>
                      <a:pt x="628758" y="28531"/>
                      <a:pt x="630630" y="28090"/>
                      <a:pt x="632471" y="28148"/>
                    </a:cubicBezTo>
                    <a:close/>
                    <a:moveTo>
                      <a:pt x="709977" y="28147"/>
                    </a:moveTo>
                    <a:cubicBezTo>
                      <a:pt x="711818" y="28205"/>
                      <a:pt x="713628" y="28763"/>
                      <a:pt x="714970" y="29807"/>
                    </a:cubicBezTo>
                    <a:lnTo>
                      <a:pt x="720730" y="34289"/>
                    </a:lnTo>
                    <a:cubicBezTo>
                      <a:pt x="723414" y="36377"/>
                      <a:pt x="723211" y="39618"/>
                      <a:pt x="720278" y="41529"/>
                    </a:cubicBezTo>
                    <a:lnTo>
                      <a:pt x="713983" y="45630"/>
                    </a:lnTo>
                    <a:cubicBezTo>
                      <a:pt x="711049" y="47540"/>
                      <a:pt x="706496" y="47397"/>
                      <a:pt x="703812" y="45309"/>
                    </a:cubicBezTo>
                    <a:lnTo>
                      <a:pt x="698051" y="40827"/>
                    </a:lnTo>
                    <a:cubicBezTo>
                      <a:pt x="695368" y="38739"/>
                      <a:pt x="695569" y="35497"/>
                      <a:pt x="698503" y="33587"/>
                    </a:cubicBezTo>
                    <a:lnTo>
                      <a:pt x="704798" y="29486"/>
                    </a:lnTo>
                    <a:cubicBezTo>
                      <a:pt x="706265" y="28531"/>
                      <a:pt x="708137" y="28089"/>
                      <a:pt x="709977" y="28147"/>
                    </a:cubicBezTo>
                    <a:close/>
                    <a:moveTo>
                      <a:pt x="344653" y="26156"/>
                    </a:moveTo>
                    <a:cubicBezTo>
                      <a:pt x="347960" y="26198"/>
                      <a:pt x="351244" y="27137"/>
                      <a:pt x="353722" y="28965"/>
                    </a:cubicBezTo>
                    <a:lnTo>
                      <a:pt x="375270" y="44858"/>
                    </a:lnTo>
                    <a:cubicBezTo>
                      <a:pt x="380225" y="48513"/>
                      <a:pt x="380080" y="54336"/>
                      <a:pt x="374946" y="57863"/>
                    </a:cubicBezTo>
                    <a:lnTo>
                      <a:pt x="360863" y="67539"/>
                    </a:lnTo>
                    <a:cubicBezTo>
                      <a:pt x="355729" y="71067"/>
                      <a:pt x="347549" y="70964"/>
                      <a:pt x="342593" y="67309"/>
                    </a:cubicBezTo>
                    <a:lnTo>
                      <a:pt x="321045" y="51416"/>
                    </a:lnTo>
                    <a:cubicBezTo>
                      <a:pt x="316089" y="47761"/>
                      <a:pt x="316234" y="41938"/>
                      <a:pt x="321369" y="38410"/>
                    </a:cubicBezTo>
                    <a:lnTo>
                      <a:pt x="335451" y="28734"/>
                    </a:lnTo>
                    <a:cubicBezTo>
                      <a:pt x="338018" y="26970"/>
                      <a:pt x="341347" y="26114"/>
                      <a:pt x="344653" y="26156"/>
                    </a:cubicBezTo>
                    <a:close/>
                    <a:moveTo>
                      <a:pt x="664254" y="17370"/>
                    </a:moveTo>
                    <a:lnTo>
                      <a:pt x="667633" y="17370"/>
                    </a:lnTo>
                    <a:lnTo>
                      <a:pt x="674695" y="17370"/>
                    </a:lnTo>
                    <a:cubicBezTo>
                      <a:pt x="680750" y="17370"/>
                      <a:pt x="685659" y="20865"/>
                      <a:pt x="685659" y="25176"/>
                    </a:cubicBezTo>
                    <a:cubicBezTo>
                      <a:pt x="685660" y="28424"/>
                      <a:pt x="685660" y="31672"/>
                      <a:pt x="685660" y="34921"/>
                    </a:cubicBezTo>
                    <a:cubicBezTo>
                      <a:pt x="685659" y="39231"/>
                      <a:pt x="680750" y="42726"/>
                      <a:pt x="674696" y="42726"/>
                    </a:cubicBezTo>
                    <a:lnTo>
                      <a:pt x="667633" y="42726"/>
                    </a:lnTo>
                    <a:lnTo>
                      <a:pt x="664255" y="42726"/>
                    </a:lnTo>
                    <a:cubicBezTo>
                      <a:pt x="658200" y="42726"/>
                      <a:pt x="653291" y="39232"/>
                      <a:pt x="653291" y="34921"/>
                    </a:cubicBezTo>
                    <a:lnTo>
                      <a:pt x="653291" y="25175"/>
                    </a:lnTo>
                    <a:cubicBezTo>
                      <a:pt x="653291" y="20864"/>
                      <a:pt x="658200" y="17370"/>
                      <a:pt x="664254" y="17370"/>
                    </a:cubicBezTo>
                    <a:close/>
                    <a:moveTo>
                      <a:pt x="368514" y="7742"/>
                    </a:moveTo>
                    <a:cubicBezTo>
                      <a:pt x="370354" y="7800"/>
                      <a:pt x="372164" y="8358"/>
                      <a:pt x="373506" y="9402"/>
                    </a:cubicBezTo>
                    <a:lnTo>
                      <a:pt x="379266" y="13883"/>
                    </a:lnTo>
                    <a:cubicBezTo>
                      <a:pt x="381951" y="15972"/>
                      <a:pt x="381748" y="19213"/>
                      <a:pt x="378815" y="21124"/>
                    </a:cubicBezTo>
                    <a:lnTo>
                      <a:pt x="372520" y="25225"/>
                    </a:lnTo>
                    <a:cubicBezTo>
                      <a:pt x="369586" y="27135"/>
                      <a:pt x="365032" y="26992"/>
                      <a:pt x="362349" y="24903"/>
                    </a:cubicBezTo>
                    <a:lnTo>
                      <a:pt x="356588" y="20422"/>
                    </a:lnTo>
                    <a:cubicBezTo>
                      <a:pt x="353904" y="18334"/>
                      <a:pt x="354106" y="15093"/>
                      <a:pt x="357040" y="13182"/>
                    </a:cubicBezTo>
                    <a:lnTo>
                      <a:pt x="363335" y="9081"/>
                    </a:lnTo>
                    <a:cubicBezTo>
                      <a:pt x="364801" y="8126"/>
                      <a:pt x="366673" y="7684"/>
                      <a:pt x="368514" y="7742"/>
                    </a:cubicBezTo>
                    <a:close/>
                    <a:moveTo>
                      <a:pt x="694068" y="0"/>
                    </a:moveTo>
                    <a:lnTo>
                      <a:pt x="721014" y="0"/>
                    </a:lnTo>
                    <a:lnTo>
                      <a:pt x="728471" y="25875"/>
                    </a:lnTo>
                    <a:lnTo>
                      <a:pt x="725051" y="25875"/>
                    </a:lnTo>
                    <a:lnTo>
                      <a:pt x="694068" y="3820"/>
                    </a:lnTo>
                    <a:close/>
                    <a:moveTo>
                      <a:pt x="535461" y="0"/>
                    </a:moveTo>
                    <a:lnTo>
                      <a:pt x="640211" y="0"/>
                    </a:lnTo>
                    <a:lnTo>
                      <a:pt x="640763" y="10209"/>
                    </a:lnTo>
                    <a:lnTo>
                      <a:pt x="615795" y="29406"/>
                    </a:lnTo>
                    <a:cubicBezTo>
                      <a:pt x="606691" y="36406"/>
                      <a:pt x="591340" y="36827"/>
                      <a:pt x="581506" y="30346"/>
                    </a:cubicBezTo>
                    <a:close/>
                    <a:moveTo>
                      <a:pt x="403964" y="0"/>
                    </a:moveTo>
                    <a:lnTo>
                      <a:pt x="511762" y="0"/>
                    </a:lnTo>
                    <a:lnTo>
                      <a:pt x="520528" y="3821"/>
                    </a:lnTo>
                    <a:cubicBezTo>
                      <a:pt x="533668" y="9548"/>
                      <a:pt x="537798" y="21774"/>
                      <a:pt x="529753" y="31129"/>
                    </a:cubicBezTo>
                    <a:lnTo>
                      <a:pt x="507686" y="56784"/>
                    </a:lnTo>
                    <a:cubicBezTo>
                      <a:pt x="499640" y="66138"/>
                      <a:pt x="482465" y="69078"/>
                      <a:pt x="469324" y="63350"/>
                    </a:cubicBezTo>
                    <a:lnTo>
                      <a:pt x="405948" y="35726"/>
                    </a:lnTo>
                    <a:cubicBezTo>
                      <a:pt x="392807" y="29999"/>
                      <a:pt x="388677" y="17773"/>
                      <a:pt x="396723" y="8418"/>
                    </a:cubicBezTo>
                    <a:close/>
                    <a:moveTo>
                      <a:pt x="268283" y="0"/>
                    </a:moveTo>
                    <a:lnTo>
                      <a:pt x="348422" y="0"/>
                    </a:lnTo>
                    <a:lnTo>
                      <a:pt x="346782" y="9553"/>
                    </a:lnTo>
                    <a:lnTo>
                      <a:pt x="312716" y="28522"/>
                    </a:lnTo>
                    <a:cubicBezTo>
                      <a:pt x="303259" y="33788"/>
                      <a:pt x="289596" y="32600"/>
                      <a:pt x="282198" y="25868"/>
                    </a:cubicBezTo>
                    <a:lnTo>
                      <a:pt x="266323" y="11421"/>
                    </a:lnTo>
                    <a:close/>
                    <a:moveTo>
                      <a:pt x="165736" y="0"/>
                    </a:moveTo>
                    <a:lnTo>
                      <a:pt x="228995" y="0"/>
                    </a:lnTo>
                    <a:lnTo>
                      <a:pt x="275206" y="32897"/>
                    </a:lnTo>
                    <a:cubicBezTo>
                      <a:pt x="283168" y="38564"/>
                      <a:pt x="283168" y="47752"/>
                      <a:pt x="275206" y="53419"/>
                    </a:cubicBezTo>
                    <a:lnTo>
                      <a:pt x="217444" y="94538"/>
                    </a:lnTo>
                    <a:cubicBezTo>
                      <a:pt x="209483" y="100205"/>
                      <a:pt x="196575" y="100205"/>
                      <a:pt x="188614" y="94538"/>
                    </a:cubicBezTo>
                    <a:lnTo>
                      <a:pt x="130900" y="53453"/>
                    </a:lnTo>
                    <a:lnTo>
                      <a:pt x="141290" y="17403"/>
                    </a:lnTo>
                    <a:close/>
                    <a:moveTo>
                      <a:pt x="146305" y="0"/>
                    </a:moveTo>
                    <a:lnTo>
                      <a:pt x="146360" y="0"/>
                    </a:lnTo>
                    <a:lnTo>
                      <a:pt x="146291" y="49"/>
                    </a:lnTo>
                    <a:close/>
                  </a:path>
                </a:pathLst>
              </a:custGeom>
              <a:pattFill prst="lgConfetti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3175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06" name="グループ化 905">
              <a:extLst>
                <a:ext uri="{FF2B5EF4-FFF2-40B4-BE49-F238E27FC236}">
                  <a16:creationId xmlns:a16="http://schemas.microsoft.com/office/drawing/2014/main" id="{E5540BF3-CB39-4801-907E-C9CA8B90C924}"/>
                </a:ext>
              </a:extLst>
            </p:cNvPr>
            <p:cNvGrpSpPr/>
            <p:nvPr/>
          </p:nvGrpSpPr>
          <p:grpSpPr>
            <a:xfrm>
              <a:off x="2158043" y="3216067"/>
              <a:ext cx="2576426" cy="821318"/>
              <a:chOff x="2158043" y="4955013"/>
              <a:chExt cx="2576426" cy="821318"/>
            </a:xfrm>
          </p:grpSpPr>
          <p:sp>
            <p:nvSpPr>
              <p:cNvPr id="907" name="台形 906">
                <a:extLst>
                  <a:ext uri="{FF2B5EF4-FFF2-40B4-BE49-F238E27FC236}">
                    <a16:creationId xmlns:a16="http://schemas.microsoft.com/office/drawing/2014/main" id="{A895D204-5F88-4C17-B421-A9FA27AFDED1}"/>
                  </a:ext>
                </a:extLst>
              </p:cNvPr>
              <p:cNvSpPr/>
              <p:nvPr/>
            </p:nvSpPr>
            <p:spPr>
              <a:xfrm>
                <a:off x="2158043" y="4955013"/>
                <a:ext cx="2576426" cy="819509"/>
              </a:xfrm>
              <a:prstGeom prst="trapezoid">
                <a:avLst>
                  <a:gd name="adj" fmla="val 17562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E79F7754-803F-48C7-8A84-99AD797E6C3D}"/>
                  </a:ext>
                </a:extLst>
              </p:cNvPr>
              <p:cNvSpPr/>
              <p:nvPr/>
            </p:nvSpPr>
            <p:spPr>
              <a:xfrm>
                <a:off x="2158043" y="4956804"/>
                <a:ext cx="2570530" cy="819527"/>
              </a:xfrm>
              <a:custGeom>
                <a:avLst/>
                <a:gdLst>
                  <a:gd name="connsiteX0" fmla="*/ 2420904 w 2570530"/>
                  <a:gd name="connsiteY0" fmla="*/ 810649 h 819527"/>
                  <a:gd name="connsiteX1" fmla="*/ 2428586 w 2570530"/>
                  <a:gd name="connsiteY1" fmla="*/ 812914 h 819527"/>
                  <a:gd name="connsiteX2" fmla="*/ 2437851 w 2570530"/>
                  <a:gd name="connsiteY2" fmla="*/ 819509 h 819527"/>
                  <a:gd name="connsiteX3" fmla="*/ 2403958 w 2570530"/>
                  <a:gd name="connsiteY3" fmla="*/ 819509 h 819527"/>
                  <a:gd name="connsiteX4" fmla="*/ 2413222 w 2570530"/>
                  <a:gd name="connsiteY4" fmla="*/ 812914 h 819527"/>
                  <a:gd name="connsiteX5" fmla="*/ 2420904 w 2570530"/>
                  <a:gd name="connsiteY5" fmla="*/ 810649 h 819527"/>
                  <a:gd name="connsiteX6" fmla="*/ 1790273 w 2570530"/>
                  <a:gd name="connsiteY6" fmla="*/ 810649 h 819527"/>
                  <a:gd name="connsiteX7" fmla="*/ 1797955 w 2570530"/>
                  <a:gd name="connsiteY7" fmla="*/ 812914 h 819527"/>
                  <a:gd name="connsiteX8" fmla="*/ 1807220 w 2570530"/>
                  <a:gd name="connsiteY8" fmla="*/ 819509 h 819527"/>
                  <a:gd name="connsiteX9" fmla="*/ 1773327 w 2570530"/>
                  <a:gd name="connsiteY9" fmla="*/ 819509 h 819527"/>
                  <a:gd name="connsiteX10" fmla="*/ 1782591 w 2570530"/>
                  <a:gd name="connsiteY10" fmla="*/ 812914 h 819527"/>
                  <a:gd name="connsiteX11" fmla="*/ 1790273 w 2570530"/>
                  <a:gd name="connsiteY11" fmla="*/ 810649 h 819527"/>
                  <a:gd name="connsiteX12" fmla="*/ 1159770 w 2570530"/>
                  <a:gd name="connsiteY12" fmla="*/ 810649 h 819527"/>
                  <a:gd name="connsiteX13" fmla="*/ 1167452 w 2570530"/>
                  <a:gd name="connsiteY13" fmla="*/ 812914 h 819527"/>
                  <a:gd name="connsiteX14" fmla="*/ 1176717 w 2570530"/>
                  <a:gd name="connsiteY14" fmla="*/ 819509 h 819527"/>
                  <a:gd name="connsiteX15" fmla="*/ 1142823 w 2570530"/>
                  <a:gd name="connsiteY15" fmla="*/ 819509 h 819527"/>
                  <a:gd name="connsiteX16" fmla="*/ 1152087 w 2570530"/>
                  <a:gd name="connsiteY16" fmla="*/ 812914 h 819527"/>
                  <a:gd name="connsiteX17" fmla="*/ 1159770 w 2570530"/>
                  <a:gd name="connsiteY17" fmla="*/ 810649 h 819527"/>
                  <a:gd name="connsiteX18" fmla="*/ 530460 w 2570530"/>
                  <a:gd name="connsiteY18" fmla="*/ 810649 h 819527"/>
                  <a:gd name="connsiteX19" fmla="*/ 538142 w 2570530"/>
                  <a:gd name="connsiteY19" fmla="*/ 812914 h 819527"/>
                  <a:gd name="connsiteX20" fmla="*/ 547407 w 2570530"/>
                  <a:gd name="connsiteY20" fmla="*/ 819509 h 819527"/>
                  <a:gd name="connsiteX21" fmla="*/ 513514 w 2570530"/>
                  <a:gd name="connsiteY21" fmla="*/ 819509 h 819527"/>
                  <a:gd name="connsiteX22" fmla="*/ 522778 w 2570530"/>
                  <a:gd name="connsiteY22" fmla="*/ 812914 h 819527"/>
                  <a:gd name="connsiteX23" fmla="*/ 530460 w 2570530"/>
                  <a:gd name="connsiteY23" fmla="*/ 810649 h 819527"/>
                  <a:gd name="connsiteX24" fmla="*/ 2337254 w 2570530"/>
                  <a:gd name="connsiteY24" fmla="*/ 800701 h 819527"/>
                  <a:gd name="connsiteX25" fmla="*/ 2342246 w 2570530"/>
                  <a:gd name="connsiteY25" fmla="*/ 802361 h 819527"/>
                  <a:gd name="connsiteX26" fmla="*/ 2348007 w 2570530"/>
                  <a:gd name="connsiteY26" fmla="*/ 806843 h 819527"/>
                  <a:gd name="connsiteX27" fmla="*/ 2347555 w 2570530"/>
                  <a:gd name="connsiteY27" fmla="*/ 814083 h 819527"/>
                  <a:gd name="connsiteX28" fmla="*/ 2341260 w 2570530"/>
                  <a:gd name="connsiteY28" fmla="*/ 818184 h 819527"/>
                  <a:gd name="connsiteX29" fmla="*/ 2331089 w 2570530"/>
                  <a:gd name="connsiteY29" fmla="*/ 817863 h 819527"/>
                  <a:gd name="connsiteX30" fmla="*/ 2325329 w 2570530"/>
                  <a:gd name="connsiteY30" fmla="*/ 813381 h 819527"/>
                  <a:gd name="connsiteX31" fmla="*/ 2325779 w 2570530"/>
                  <a:gd name="connsiteY31" fmla="*/ 806141 h 819527"/>
                  <a:gd name="connsiteX32" fmla="*/ 2332075 w 2570530"/>
                  <a:gd name="connsiteY32" fmla="*/ 802040 h 819527"/>
                  <a:gd name="connsiteX33" fmla="*/ 2337254 w 2570530"/>
                  <a:gd name="connsiteY33" fmla="*/ 800701 h 819527"/>
                  <a:gd name="connsiteX34" fmla="*/ 1706624 w 2570530"/>
                  <a:gd name="connsiteY34" fmla="*/ 800701 h 819527"/>
                  <a:gd name="connsiteX35" fmla="*/ 1711615 w 2570530"/>
                  <a:gd name="connsiteY35" fmla="*/ 802361 h 819527"/>
                  <a:gd name="connsiteX36" fmla="*/ 1717376 w 2570530"/>
                  <a:gd name="connsiteY36" fmla="*/ 806843 h 819527"/>
                  <a:gd name="connsiteX37" fmla="*/ 1716925 w 2570530"/>
                  <a:gd name="connsiteY37" fmla="*/ 814083 h 819527"/>
                  <a:gd name="connsiteX38" fmla="*/ 1710629 w 2570530"/>
                  <a:gd name="connsiteY38" fmla="*/ 818184 h 819527"/>
                  <a:gd name="connsiteX39" fmla="*/ 1700458 w 2570530"/>
                  <a:gd name="connsiteY39" fmla="*/ 817863 h 819527"/>
                  <a:gd name="connsiteX40" fmla="*/ 1694698 w 2570530"/>
                  <a:gd name="connsiteY40" fmla="*/ 813381 h 819527"/>
                  <a:gd name="connsiteX41" fmla="*/ 1695149 w 2570530"/>
                  <a:gd name="connsiteY41" fmla="*/ 806141 h 819527"/>
                  <a:gd name="connsiteX42" fmla="*/ 1701445 w 2570530"/>
                  <a:gd name="connsiteY42" fmla="*/ 802040 h 819527"/>
                  <a:gd name="connsiteX43" fmla="*/ 1706624 w 2570530"/>
                  <a:gd name="connsiteY43" fmla="*/ 800701 h 819527"/>
                  <a:gd name="connsiteX44" fmla="*/ 1076121 w 2570530"/>
                  <a:gd name="connsiteY44" fmla="*/ 800701 h 819527"/>
                  <a:gd name="connsiteX45" fmla="*/ 1081112 w 2570530"/>
                  <a:gd name="connsiteY45" fmla="*/ 802361 h 819527"/>
                  <a:gd name="connsiteX46" fmla="*/ 1086873 w 2570530"/>
                  <a:gd name="connsiteY46" fmla="*/ 806843 h 819527"/>
                  <a:gd name="connsiteX47" fmla="*/ 1086421 w 2570530"/>
                  <a:gd name="connsiteY47" fmla="*/ 814083 h 819527"/>
                  <a:gd name="connsiteX48" fmla="*/ 1080126 w 2570530"/>
                  <a:gd name="connsiteY48" fmla="*/ 818184 h 819527"/>
                  <a:gd name="connsiteX49" fmla="*/ 1069955 w 2570530"/>
                  <a:gd name="connsiteY49" fmla="*/ 817863 h 819527"/>
                  <a:gd name="connsiteX50" fmla="*/ 1064195 w 2570530"/>
                  <a:gd name="connsiteY50" fmla="*/ 813381 h 819527"/>
                  <a:gd name="connsiteX51" fmla="*/ 1064646 w 2570530"/>
                  <a:gd name="connsiteY51" fmla="*/ 806141 h 819527"/>
                  <a:gd name="connsiteX52" fmla="*/ 1070942 w 2570530"/>
                  <a:gd name="connsiteY52" fmla="*/ 802040 h 819527"/>
                  <a:gd name="connsiteX53" fmla="*/ 1076121 w 2570530"/>
                  <a:gd name="connsiteY53" fmla="*/ 800701 h 819527"/>
                  <a:gd name="connsiteX54" fmla="*/ 446811 w 2570530"/>
                  <a:gd name="connsiteY54" fmla="*/ 800701 h 819527"/>
                  <a:gd name="connsiteX55" fmla="*/ 451803 w 2570530"/>
                  <a:gd name="connsiteY55" fmla="*/ 802361 h 819527"/>
                  <a:gd name="connsiteX56" fmla="*/ 457563 w 2570530"/>
                  <a:gd name="connsiteY56" fmla="*/ 806843 h 819527"/>
                  <a:gd name="connsiteX57" fmla="*/ 457111 w 2570530"/>
                  <a:gd name="connsiteY57" fmla="*/ 814083 h 819527"/>
                  <a:gd name="connsiteX58" fmla="*/ 450817 w 2570530"/>
                  <a:gd name="connsiteY58" fmla="*/ 818184 h 819527"/>
                  <a:gd name="connsiteX59" fmla="*/ 440646 w 2570530"/>
                  <a:gd name="connsiteY59" fmla="*/ 817863 h 819527"/>
                  <a:gd name="connsiteX60" fmla="*/ 434885 w 2570530"/>
                  <a:gd name="connsiteY60" fmla="*/ 813381 h 819527"/>
                  <a:gd name="connsiteX61" fmla="*/ 435336 w 2570530"/>
                  <a:gd name="connsiteY61" fmla="*/ 806141 h 819527"/>
                  <a:gd name="connsiteX62" fmla="*/ 441632 w 2570530"/>
                  <a:gd name="connsiteY62" fmla="*/ 802040 h 819527"/>
                  <a:gd name="connsiteX63" fmla="*/ 446811 w 2570530"/>
                  <a:gd name="connsiteY63" fmla="*/ 800701 h 819527"/>
                  <a:gd name="connsiteX64" fmla="*/ 1964609 w 2570530"/>
                  <a:gd name="connsiteY64" fmla="*/ 796450 h 819527"/>
                  <a:gd name="connsiteX65" fmla="*/ 1969601 w 2570530"/>
                  <a:gd name="connsiteY65" fmla="*/ 798111 h 819527"/>
                  <a:gd name="connsiteX66" fmla="*/ 1975362 w 2570530"/>
                  <a:gd name="connsiteY66" fmla="*/ 802592 h 819527"/>
                  <a:gd name="connsiteX67" fmla="*/ 1974912 w 2570530"/>
                  <a:gd name="connsiteY67" fmla="*/ 809832 h 819527"/>
                  <a:gd name="connsiteX68" fmla="*/ 1968616 w 2570530"/>
                  <a:gd name="connsiteY68" fmla="*/ 813933 h 819527"/>
                  <a:gd name="connsiteX69" fmla="*/ 1958444 w 2570530"/>
                  <a:gd name="connsiteY69" fmla="*/ 813612 h 819527"/>
                  <a:gd name="connsiteX70" fmla="*/ 1952684 w 2570530"/>
                  <a:gd name="connsiteY70" fmla="*/ 809131 h 819527"/>
                  <a:gd name="connsiteX71" fmla="*/ 1953135 w 2570530"/>
                  <a:gd name="connsiteY71" fmla="*/ 801890 h 819527"/>
                  <a:gd name="connsiteX72" fmla="*/ 1959431 w 2570530"/>
                  <a:gd name="connsiteY72" fmla="*/ 797789 h 819527"/>
                  <a:gd name="connsiteX73" fmla="*/ 1964609 w 2570530"/>
                  <a:gd name="connsiteY73" fmla="*/ 796450 h 819527"/>
                  <a:gd name="connsiteX74" fmla="*/ 1334106 w 2570530"/>
                  <a:gd name="connsiteY74" fmla="*/ 796450 h 819527"/>
                  <a:gd name="connsiteX75" fmla="*/ 1339098 w 2570530"/>
                  <a:gd name="connsiteY75" fmla="*/ 798111 h 819527"/>
                  <a:gd name="connsiteX76" fmla="*/ 1344859 w 2570530"/>
                  <a:gd name="connsiteY76" fmla="*/ 802592 h 819527"/>
                  <a:gd name="connsiteX77" fmla="*/ 1344408 w 2570530"/>
                  <a:gd name="connsiteY77" fmla="*/ 809832 h 819527"/>
                  <a:gd name="connsiteX78" fmla="*/ 1338113 w 2570530"/>
                  <a:gd name="connsiteY78" fmla="*/ 813933 h 819527"/>
                  <a:gd name="connsiteX79" fmla="*/ 1327941 w 2570530"/>
                  <a:gd name="connsiteY79" fmla="*/ 813612 h 819527"/>
                  <a:gd name="connsiteX80" fmla="*/ 1322181 w 2570530"/>
                  <a:gd name="connsiteY80" fmla="*/ 809131 h 819527"/>
                  <a:gd name="connsiteX81" fmla="*/ 1322632 w 2570530"/>
                  <a:gd name="connsiteY81" fmla="*/ 801890 h 819527"/>
                  <a:gd name="connsiteX82" fmla="*/ 1328927 w 2570530"/>
                  <a:gd name="connsiteY82" fmla="*/ 797789 h 819527"/>
                  <a:gd name="connsiteX83" fmla="*/ 1334106 w 2570530"/>
                  <a:gd name="connsiteY83" fmla="*/ 796450 h 819527"/>
                  <a:gd name="connsiteX84" fmla="*/ 704797 w 2570530"/>
                  <a:gd name="connsiteY84" fmla="*/ 796450 h 819527"/>
                  <a:gd name="connsiteX85" fmla="*/ 709789 w 2570530"/>
                  <a:gd name="connsiteY85" fmla="*/ 798111 h 819527"/>
                  <a:gd name="connsiteX86" fmla="*/ 715549 w 2570530"/>
                  <a:gd name="connsiteY86" fmla="*/ 802592 h 819527"/>
                  <a:gd name="connsiteX87" fmla="*/ 715098 w 2570530"/>
                  <a:gd name="connsiteY87" fmla="*/ 809832 h 819527"/>
                  <a:gd name="connsiteX88" fmla="*/ 708803 w 2570530"/>
                  <a:gd name="connsiteY88" fmla="*/ 813933 h 819527"/>
                  <a:gd name="connsiteX89" fmla="*/ 698631 w 2570530"/>
                  <a:gd name="connsiteY89" fmla="*/ 813612 h 819527"/>
                  <a:gd name="connsiteX90" fmla="*/ 692871 w 2570530"/>
                  <a:gd name="connsiteY90" fmla="*/ 809131 h 819527"/>
                  <a:gd name="connsiteX91" fmla="*/ 693322 w 2570530"/>
                  <a:gd name="connsiteY91" fmla="*/ 801890 h 819527"/>
                  <a:gd name="connsiteX92" fmla="*/ 699617 w 2570530"/>
                  <a:gd name="connsiteY92" fmla="*/ 797789 h 819527"/>
                  <a:gd name="connsiteX93" fmla="*/ 704797 w 2570530"/>
                  <a:gd name="connsiteY93" fmla="*/ 796450 h 819527"/>
                  <a:gd name="connsiteX94" fmla="*/ 74293 w 2570530"/>
                  <a:gd name="connsiteY94" fmla="*/ 796450 h 819527"/>
                  <a:gd name="connsiteX95" fmla="*/ 79285 w 2570530"/>
                  <a:gd name="connsiteY95" fmla="*/ 798111 h 819527"/>
                  <a:gd name="connsiteX96" fmla="*/ 85046 w 2570530"/>
                  <a:gd name="connsiteY96" fmla="*/ 802592 h 819527"/>
                  <a:gd name="connsiteX97" fmla="*/ 84595 w 2570530"/>
                  <a:gd name="connsiteY97" fmla="*/ 809832 h 819527"/>
                  <a:gd name="connsiteX98" fmla="*/ 78300 w 2570530"/>
                  <a:gd name="connsiteY98" fmla="*/ 813933 h 819527"/>
                  <a:gd name="connsiteX99" fmla="*/ 68127 w 2570530"/>
                  <a:gd name="connsiteY99" fmla="*/ 813612 h 819527"/>
                  <a:gd name="connsiteX100" fmla="*/ 62368 w 2570530"/>
                  <a:gd name="connsiteY100" fmla="*/ 809131 h 819527"/>
                  <a:gd name="connsiteX101" fmla="*/ 62818 w 2570530"/>
                  <a:gd name="connsiteY101" fmla="*/ 801890 h 819527"/>
                  <a:gd name="connsiteX102" fmla="*/ 69114 w 2570530"/>
                  <a:gd name="connsiteY102" fmla="*/ 797789 h 819527"/>
                  <a:gd name="connsiteX103" fmla="*/ 74293 w 2570530"/>
                  <a:gd name="connsiteY103" fmla="*/ 796450 h 819527"/>
                  <a:gd name="connsiteX104" fmla="*/ 763846 w 2570530"/>
                  <a:gd name="connsiteY104" fmla="*/ 794443 h 819527"/>
                  <a:gd name="connsiteX105" fmla="*/ 795258 w 2570530"/>
                  <a:gd name="connsiteY105" fmla="*/ 814336 h 819527"/>
                  <a:gd name="connsiteX106" fmla="*/ 795258 w 2570530"/>
                  <a:gd name="connsiteY106" fmla="*/ 819509 h 819527"/>
                  <a:gd name="connsiteX107" fmla="*/ 735902 w 2570530"/>
                  <a:gd name="connsiteY107" fmla="*/ 819509 h 819527"/>
                  <a:gd name="connsiteX108" fmla="*/ 735902 w 2570530"/>
                  <a:gd name="connsiteY108" fmla="*/ 814336 h 819527"/>
                  <a:gd name="connsiteX109" fmla="*/ 1394350 w 2570530"/>
                  <a:gd name="connsiteY109" fmla="*/ 793593 h 819527"/>
                  <a:gd name="connsiteX110" fmla="*/ 1425762 w 2570530"/>
                  <a:gd name="connsiteY110" fmla="*/ 814336 h 819527"/>
                  <a:gd name="connsiteX111" fmla="*/ 1425762 w 2570530"/>
                  <a:gd name="connsiteY111" fmla="*/ 819509 h 819527"/>
                  <a:gd name="connsiteX112" fmla="*/ 1365212 w 2570530"/>
                  <a:gd name="connsiteY112" fmla="*/ 819509 h 819527"/>
                  <a:gd name="connsiteX113" fmla="*/ 1365212 w 2570530"/>
                  <a:gd name="connsiteY113" fmla="*/ 814336 h 819527"/>
                  <a:gd name="connsiteX114" fmla="*/ 134537 w 2570530"/>
                  <a:gd name="connsiteY114" fmla="*/ 793593 h 819527"/>
                  <a:gd name="connsiteX115" fmla="*/ 165949 w 2570530"/>
                  <a:gd name="connsiteY115" fmla="*/ 814336 h 819527"/>
                  <a:gd name="connsiteX116" fmla="*/ 165949 w 2570530"/>
                  <a:gd name="connsiteY116" fmla="*/ 819509 h 819527"/>
                  <a:gd name="connsiteX117" fmla="*/ 105399 w 2570530"/>
                  <a:gd name="connsiteY117" fmla="*/ 819509 h 819527"/>
                  <a:gd name="connsiteX118" fmla="*/ 105399 w 2570530"/>
                  <a:gd name="connsiteY118" fmla="*/ 814336 h 819527"/>
                  <a:gd name="connsiteX119" fmla="*/ 2260750 w 2570530"/>
                  <a:gd name="connsiteY119" fmla="*/ 793211 h 819527"/>
                  <a:gd name="connsiteX120" fmla="*/ 2276109 w 2570530"/>
                  <a:gd name="connsiteY120" fmla="*/ 797739 h 819527"/>
                  <a:gd name="connsiteX121" fmla="*/ 2306691 w 2570530"/>
                  <a:gd name="connsiteY121" fmla="*/ 819509 h 819527"/>
                  <a:gd name="connsiteX122" fmla="*/ 2215196 w 2570530"/>
                  <a:gd name="connsiteY122" fmla="*/ 819509 h 819527"/>
                  <a:gd name="connsiteX123" fmla="*/ 2215196 w 2570530"/>
                  <a:gd name="connsiteY123" fmla="*/ 819234 h 819527"/>
                  <a:gd name="connsiteX124" fmla="*/ 2245391 w 2570530"/>
                  <a:gd name="connsiteY124" fmla="*/ 797739 h 819527"/>
                  <a:gd name="connsiteX125" fmla="*/ 2260750 w 2570530"/>
                  <a:gd name="connsiteY125" fmla="*/ 793211 h 819527"/>
                  <a:gd name="connsiteX126" fmla="*/ 1630120 w 2570530"/>
                  <a:gd name="connsiteY126" fmla="*/ 793211 h 819527"/>
                  <a:gd name="connsiteX127" fmla="*/ 1645479 w 2570530"/>
                  <a:gd name="connsiteY127" fmla="*/ 797739 h 819527"/>
                  <a:gd name="connsiteX128" fmla="*/ 1676061 w 2570530"/>
                  <a:gd name="connsiteY128" fmla="*/ 819509 h 819527"/>
                  <a:gd name="connsiteX129" fmla="*/ 1584565 w 2570530"/>
                  <a:gd name="connsiteY129" fmla="*/ 819509 h 819527"/>
                  <a:gd name="connsiteX130" fmla="*/ 1584565 w 2570530"/>
                  <a:gd name="connsiteY130" fmla="*/ 819234 h 819527"/>
                  <a:gd name="connsiteX131" fmla="*/ 1614760 w 2570530"/>
                  <a:gd name="connsiteY131" fmla="*/ 797739 h 819527"/>
                  <a:gd name="connsiteX132" fmla="*/ 1630120 w 2570530"/>
                  <a:gd name="connsiteY132" fmla="*/ 793211 h 819527"/>
                  <a:gd name="connsiteX133" fmla="*/ 999616 w 2570530"/>
                  <a:gd name="connsiteY133" fmla="*/ 793211 h 819527"/>
                  <a:gd name="connsiteX134" fmla="*/ 1014975 w 2570530"/>
                  <a:gd name="connsiteY134" fmla="*/ 797739 h 819527"/>
                  <a:gd name="connsiteX135" fmla="*/ 1045557 w 2570530"/>
                  <a:gd name="connsiteY135" fmla="*/ 819509 h 819527"/>
                  <a:gd name="connsiteX136" fmla="*/ 954062 w 2570530"/>
                  <a:gd name="connsiteY136" fmla="*/ 819509 h 819527"/>
                  <a:gd name="connsiteX137" fmla="*/ 954062 w 2570530"/>
                  <a:gd name="connsiteY137" fmla="*/ 819234 h 819527"/>
                  <a:gd name="connsiteX138" fmla="*/ 984257 w 2570530"/>
                  <a:gd name="connsiteY138" fmla="*/ 797739 h 819527"/>
                  <a:gd name="connsiteX139" fmla="*/ 999616 w 2570530"/>
                  <a:gd name="connsiteY139" fmla="*/ 793211 h 819527"/>
                  <a:gd name="connsiteX140" fmla="*/ 370307 w 2570530"/>
                  <a:gd name="connsiteY140" fmla="*/ 793211 h 819527"/>
                  <a:gd name="connsiteX141" fmla="*/ 385666 w 2570530"/>
                  <a:gd name="connsiteY141" fmla="*/ 797739 h 819527"/>
                  <a:gd name="connsiteX142" fmla="*/ 416247 w 2570530"/>
                  <a:gd name="connsiteY142" fmla="*/ 819509 h 819527"/>
                  <a:gd name="connsiteX143" fmla="*/ 324753 w 2570530"/>
                  <a:gd name="connsiteY143" fmla="*/ 819509 h 819527"/>
                  <a:gd name="connsiteX144" fmla="*/ 324753 w 2570530"/>
                  <a:gd name="connsiteY144" fmla="*/ 819234 h 819527"/>
                  <a:gd name="connsiteX145" fmla="*/ 354948 w 2570530"/>
                  <a:gd name="connsiteY145" fmla="*/ 797739 h 819527"/>
                  <a:gd name="connsiteX146" fmla="*/ 370307 w 2570530"/>
                  <a:gd name="connsiteY146" fmla="*/ 793211 h 819527"/>
                  <a:gd name="connsiteX147" fmla="*/ 2024980 w 2570530"/>
                  <a:gd name="connsiteY147" fmla="*/ 791975 h 819527"/>
                  <a:gd name="connsiteX148" fmla="*/ 2056392 w 2570530"/>
                  <a:gd name="connsiteY148" fmla="*/ 814336 h 819527"/>
                  <a:gd name="connsiteX149" fmla="*/ 2056392 w 2570530"/>
                  <a:gd name="connsiteY149" fmla="*/ 819509 h 819527"/>
                  <a:gd name="connsiteX150" fmla="*/ 1995716 w 2570530"/>
                  <a:gd name="connsiteY150" fmla="*/ 819509 h 819527"/>
                  <a:gd name="connsiteX151" fmla="*/ 1995715 w 2570530"/>
                  <a:gd name="connsiteY151" fmla="*/ 814336 h 819527"/>
                  <a:gd name="connsiteX152" fmla="*/ 2024980 w 2570530"/>
                  <a:gd name="connsiteY152" fmla="*/ 793503 h 819527"/>
                  <a:gd name="connsiteX153" fmla="*/ 2365503 w 2570530"/>
                  <a:gd name="connsiteY153" fmla="*/ 790527 h 819527"/>
                  <a:gd name="connsiteX154" fmla="*/ 2371115 w 2570530"/>
                  <a:gd name="connsiteY154" fmla="*/ 792394 h 819527"/>
                  <a:gd name="connsiteX155" fmla="*/ 2390355 w 2570530"/>
                  <a:gd name="connsiteY155" fmla="*/ 807362 h 819527"/>
                  <a:gd name="connsiteX156" fmla="*/ 2389848 w 2570530"/>
                  <a:gd name="connsiteY156" fmla="*/ 815502 h 819527"/>
                  <a:gd name="connsiteX157" fmla="*/ 2383696 w 2570530"/>
                  <a:gd name="connsiteY157" fmla="*/ 819509 h 819527"/>
                  <a:gd name="connsiteX158" fmla="*/ 2371027 w 2570530"/>
                  <a:gd name="connsiteY158" fmla="*/ 819509 h 819527"/>
                  <a:gd name="connsiteX159" fmla="*/ 2352097 w 2570530"/>
                  <a:gd name="connsiteY159" fmla="*/ 804782 h 819527"/>
                  <a:gd name="connsiteX160" fmla="*/ 2352603 w 2570530"/>
                  <a:gd name="connsiteY160" fmla="*/ 796642 h 819527"/>
                  <a:gd name="connsiteX161" fmla="*/ 2359680 w 2570530"/>
                  <a:gd name="connsiteY161" fmla="*/ 792033 h 819527"/>
                  <a:gd name="connsiteX162" fmla="*/ 2365503 w 2570530"/>
                  <a:gd name="connsiteY162" fmla="*/ 790527 h 819527"/>
                  <a:gd name="connsiteX163" fmla="*/ 1734872 w 2570530"/>
                  <a:gd name="connsiteY163" fmla="*/ 790527 h 819527"/>
                  <a:gd name="connsiteX164" fmla="*/ 1740484 w 2570530"/>
                  <a:gd name="connsiteY164" fmla="*/ 792394 h 819527"/>
                  <a:gd name="connsiteX165" fmla="*/ 1759725 w 2570530"/>
                  <a:gd name="connsiteY165" fmla="*/ 807362 h 819527"/>
                  <a:gd name="connsiteX166" fmla="*/ 1759217 w 2570530"/>
                  <a:gd name="connsiteY166" fmla="*/ 815502 h 819527"/>
                  <a:gd name="connsiteX167" fmla="*/ 1753065 w 2570530"/>
                  <a:gd name="connsiteY167" fmla="*/ 819509 h 819527"/>
                  <a:gd name="connsiteX168" fmla="*/ 1740397 w 2570530"/>
                  <a:gd name="connsiteY168" fmla="*/ 819509 h 819527"/>
                  <a:gd name="connsiteX169" fmla="*/ 1721466 w 2570530"/>
                  <a:gd name="connsiteY169" fmla="*/ 804782 h 819527"/>
                  <a:gd name="connsiteX170" fmla="*/ 1721973 w 2570530"/>
                  <a:gd name="connsiteY170" fmla="*/ 796642 h 819527"/>
                  <a:gd name="connsiteX171" fmla="*/ 1729050 w 2570530"/>
                  <a:gd name="connsiteY171" fmla="*/ 792033 h 819527"/>
                  <a:gd name="connsiteX172" fmla="*/ 1734872 w 2570530"/>
                  <a:gd name="connsiteY172" fmla="*/ 790527 h 819527"/>
                  <a:gd name="connsiteX173" fmla="*/ 1104369 w 2570530"/>
                  <a:gd name="connsiteY173" fmla="*/ 790527 h 819527"/>
                  <a:gd name="connsiteX174" fmla="*/ 1109981 w 2570530"/>
                  <a:gd name="connsiteY174" fmla="*/ 792394 h 819527"/>
                  <a:gd name="connsiteX175" fmla="*/ 1129221 w 2570530"/>
                  <a:gd name="connsiteY175" fmla="*/ 807362 h 819527"/>
                  <a:gd name="connsiteX176" fmla="*/ 1128714 w 2570530"/>
                  <a:gd name="connsiteY176" fmla="*/ 815502 h 819527"/>
                  <a:gd name="connsiteX177" fmla="*/ 1122562 w 2570530"/>
                  <a:gd name="connsiteY177" fmla="*/ 819509 h 819527"/>
                  <a:gd name="connsiteX178" fmla="*/ 1109893 w 2570530"/>
                  <a:gd name="connsiteY178" fmla="*/ 819509 h 819527"/>
                  <a:gd name="connsiteX179" fmla="*/ 1090963 w 2570530"/>
                  <a:gd name="connsiteY179" fmla="*/ 804782 h 819527"/>
                  <a:gd name="connsiteX180" fmla="*/ 1091470 w 2570530"/>
                  <a:gd name="connsiteY180" fmla="*/ 796642 h 819527"/>
                  <a:gd name="connsiteX181" fmla="*/ 1098547 w 2570530"/>
                  <a:gd name="connsiteY181" fmla="*/ 792033 h 819527"/>
                  <a:gd name="connsiteX182" fmla="*/ 1104369 w 2570530"/>
                  <a:gd name="connsiteY182" fmla="*/ 790527 h 819527"/>
                  <a:gd name="connsiteX183" fmla="*/ 475060 w 2570530"/>
                  <a:gd name="connsiteY183" fmla="*/ 790527 h 819527"/>
                  <a:gd name="connsiteX184" fmla="*/ 480671 w 2570530"/>
                  <a:gd name="connsiteY184" fmla="*/ 792394 h 819527"/>
                  <a:gd name="connsiteX185" fmla="*/ 499912 w 2570530"/>
                  <a:gd name="connsiteY185" fmla="*/ 807362 h 819527"/>
                  <a:gd name="connsiteX186" fmla="*/ 499405 w 2570530"/>
                  <a:gd name="connsiteY186" fmla="*/ 815502 h 819527"/>
                  <a:gd name="connsiteX187" fmla="*/ 493252 w 2570530"/>
                  <a:gd name="connsiteY187" fmla="*/ 819509 h 819527"/>
                  <a:gd name="connsiteX188" fmla="*/ 480584 w 2570530"/>
                  <a:gd name="connsiteY188" fmla="*/ 819509 h 819527"/>
                  <a:gd name="connsiteX189" fmla="*/ 461653 w 2570530"/>
                  <a:gd name="connsiteY189" fmla="*/ 804782 h 819527"/>
                  <a:gd name="connsiteX190" fmla="*/ 462160 w 2570530"/>
                  <a:gd name="connsiteY190" fmla="*/ 796642 h 819527"/>
                  <a:gd name="connsiteX191" fmla="*/ 469237 w 2570530"/>
                  <a:gd name="connsiteY191" fmla="*/ 792033 h 819527"/>
                  <a:gd name="connsiteX192" fmla="*/ 475060 w 2570530"/>
                  <a:gd name="connsiteY192" fmla="*/ 790527 h 819527"/>
                  <a:gd name="connsiteX193" fmla="*/ 2423250 w 2570530"/>
                  <a:gd name="connsiteY193" fmla="*/ 787948 h 819527"/>
                  <a:gd name="connsiteX194" fmla="*/ 2428243 w 2570530"/>
                  <a:gd name="connsiteY194" fmla="*/ 789608 h 819527"/>
                  <a:gd name="connsiteX195" fmla="*/ 2434004 w 2570530"/>
                  <a:gd name="connsiteY195" fmla="*/ 794089 h 819527"/>
                  <a:gd name="connsiteX196" fmla="*/ 2433552 w 2570530"/>
                  <a:gd name="connsiteY196" fmla="*/ 801330 h 819527"/>
                  <a:gd name="connsiteX197" fmla="*/ 2427256 w 2570530"/>
                  <a:gd name="connsiteY197" fmla="*/ 805430 h 819527"/>
                  <a:gd name="connsiteX198" fmla="*/ 2417085 w 2570530"/>
                  <a:gd name="connsiteY198" fmla="*/ 805109 h 819527"/>
                  <a:gd name="connsiteX199" fmla="*/ 2411325 w 2570530"/>
                  <a:gd name="connsiteY199" fmla="*/ 800627 h 819527"/>
                  <a:gd name="connsiteX200" fmla="*/ 2411776 w 2570530"/>
                  <a:gd name="connsiteY200" fmla="*/ 793387 h 819527"/>
                  <a:gd name="connsiteX201" fmla="*/ 2418072 w 2570530"/>
                  <a:gd name="connsiteY201" fmla="*/ 789286 h 819527"/>
                  <a:gd name="connsiteX202" fmla="*/ 2423250 w 2570530"/>
                  <a:gd name="connsiteY202" fmla="*/ 787948 h 819527"/>
                  <a:gd name="connsiteX203" fmla="*/ 1792620 w 2570530"/>
                  <a:gd name="connsiteY203" fmla="*/ 787948 h 819527"/>
                  <a:gd name="connsiteX204" fmla="*/ 1797613 w 2570530"/>
                  <a:gd name="connsiteY204" fmla="*/ 789608 h 819527"/>
                  <a:gd name="connsiteX205" fmla="*/ 1803373 w 2570530"/>
                  <a:gd name="connsiteY205" fmla="*/ 794089 h 819527"/>
                  <a:gd name="connsiteX206" fmla="*/ 1802921 w 2570530"/>
                  <a:gd name="connsiteY206" fmla="*/ 801330 h 819527"/>
                  <a:gd name="connsiteX207" fmla="*/ 1796625 w 2570530"/>
                  <a:gd name="connsiteY207" fmla="*/ 805430 h 819527"/>
                  <a:gd name="connsiteX208" fmla="*/ 1786454 w 2570530"/>
                  <a:gd name="connsiteY208" fmla="*/ 805109 h 819527"/>
                  <a:gd name="connsiteX209" fmla="*/ 1780694 w 2570530"/>
                  <a:gd name="connsiteY209" fmla="*/ 800627 h 819527"/>
                  <a:gd name="connsiteX210" fmla="*/ 1781145 w 2570530"/>
                  <a:gd name="connsiteY210" fmla="*/ 793387 h 819527"/>
                  <a:gd name="connsiteX211" fmla="*/ 1787441 w 2570530"/>
                  <a:gd name="connsiteY211" fmla="*/ 789286 h 819527"/>
                  <a:gd name="connsiteX212" fmla="*/ 1792620 w 2570530"/>
                  <a:gd name="connsiteY212" fmla="*/ 787948 h 819527"/>
                  <a:gd name="connsiteX213" fmla="*/ 1162117 w 2570530"/>
                  <a:gd name="connsiteY213" fmla="*/ 787948 h 819527"/>
                  <a:gd name="connsiteX214" fmla="*/ 1167109 w 2570530"/>
                  <a:gd name="connsiteY214" fmla="*/ 789608 h 819527"/>
                  <a:gd name="connsiteX215" fmla="*/ 1172869 w 2570530"/>
                  <a:gd name="connsiteY215" fmla="*/ 794089 h 819527"/>
                  <a:gd name="connsiteX216" fmla="*/ 1172418 w 2570530"/>
                  <a:gd name="connsiteY216" fmla="*/ 801330 h 819527"/>
                  <a:gd name="connsiteX217" fmla="*/ 1166122 w 2570530"/>
                  <a:gd name="connsiteY217" fmla="*/ 805430 h 819527"/>
                  <a:gd name="connsiteX218" fmla="*/ 1155951 w 2570530"/>
                  <a:gd name="connsiteY218" fmla="*/ 805109 h 819527"/>
                  <a:gd name="connsiteX219" fmla="*/ 1150191 w 2570530"/>
                  <a:gd name="connsiteY219" fmla="*/ 800627 h 819527"/>
                  <a:gd name="connsiteX220" fmla="*/ 1150642 w 2570530"/>
                  <a:gd name="connsiteY220" fmla="*/ 793387 h 819527"/>
                  <a:gd name="connsiteX221" fmla="*/ 1156938 w 2570530"/>
                  <a:gd name="connsiteY221" fmla="*/ 789286 h 819527"/>
                  <a:gd name="connsiteX222" fmla="*/ 1162117 w 2570530"/>
                  <a:gd name="connsiteY222" fmla="*/ 787948 h 819527"/>
                  <a:gd name="connsiteX223" fmla="*/ 532807 w 2570530"/>
                  <a:gd name="connsiteY223" fmla="*/ 787948 h 819527"/>
                  <a:gd name="connsiteX224" fmla="*/ 537800 w 2570530"/>
                  <a:gd name="connsiteY224" fmla="*/ 789608 h 819527"/>
                  <a:gd name="connsiteX225" fmla="*/ 543560 w 2570530"/>
                  <a:gd name="connsiteY225" fmla="*/ 794089 h 819527"/>
                  <a:gd name="connsiteX226" fmla="*/ 543108 w 2570530"/>
                  <a:gd name="connsiteY226" fmla="*/ 801330 h 819527"/>
                  <a:gd name="connsiteX227" fmla="*/ 536813 w 2570530"/>
                  <a:gd name="connsiteY227" fmla="*/ 805430 h 819527"/>
                  <a:gd name="connsiteX228" fmla="*/ 526642 w 2570530"/>
                  <a:gd name="connsiteY228" fmla="*/ 805109 h 819527"/>
                  <a:gd name="connsiteX229" fmla="*/ 520881 w 2570530"/>
                  <a:gd name="connsiteY229" fmla="*/ 800627 h 819527"/>
                  <a:gd name="connsiteX230" fmla="*/ 521333 w 2570530"/>
                  <a:gd name="connsiteY230" fmla="*/ 793387 h 819527"/>
                  <a:gd name="connsiteX231" fmla="*/ 527628 w 2570530"/>
                  <a:gd name="connsiteY231" fmla="*/ 789286 h 819527"/>
                  <a:gd name="connsiteX232" fmla="*/ 532807 w 2570530"/>
                  <a:gd name="connsiteY232" fmla="*/ 787948 h 819527"/>
                  <a:gd name="connsiteX233" fmla="*/ 2139672 w 2570530"/>
                  <a:gd name="connsiteY233" fmla="*/ 778011 h 819527"/>
                  <a:gd name="connsiteX234" fmla="*/ 2149570 w 2570530"/>
                  <a:gd name="connsiteY234" fmla="*/ 780929 h 819527"/>
                  <a:gd name="connsiteX235" fmla="*/ 2189236 w 2570530"/>
                  <a:gd name="connsiteY235" fmla="*/ 809166 h 819527"/>
                  <a:gd name="connsiteX236" fmla="*/ 2189236 w 2570530"/>
                  <a:gd name="connsiteY236" fmla="*/ 819509 h 819527"/>
                  <a:gd name="connsiteX237" fmla="*/ 2088165 w 2570530"/>
                  <a:gd name="connsiteY237" fmla="*/ 819509 h 819527"/>
                  <a:gd name="connsiteX238" fmla="*/ 2088165 w 2570530"/>
                  <a:gd name="connsiteY238" fmla="*/ 810548 h 819527"/>
                  <a:gd name="connsiteX239" fmla="*/ 2129773 w 2570530"/>
                  <a:gd name="connsiteY239" fmla="*/ 780929 h 819527"/>
                  <a:gd name="connsiteX240" fmla="*/ 2139672 w 2570530"/>
                  <a:gd name="connsiteY240" fmla="*/ 778011 h 819527"/>
                  <a:gd name="connsiteX241" fmla="*/ 1509041 w 2570530"/>
                  <a:gd name="connsiteY241" fmla="*/ 778011 h 819527"/>
                  <a:gd name="connsiteX242" fmla="*/ 1518940 w 2570530"/>
                  <a:gd name="connsiteY242" fmla="*/ 780929 h 819527"/>
                  <a:gd name="connsiteX243" fmla="*/ 1558606 w 2570530"/>
                  <a:gd name="connsiteY243" fmla="*/ 809166 h 819527"/>
                  <a:gd name="connsiteX244" fmla="*/ 1558606 w 2570530"/>
                  <a:gd name="connsiteY244" fmla="*/ 819509 h 819527"/>
                  <a:gd name="connsiteX245" fmla="*/ 1457535 w 2570530"/>
                  <a:gd name="connsiteY245" fmla="*/ 819509 h 819527"/>
                  <a:gd name="connsiteX246" fmla="*/ 1457535 w 2570530"/>
                  <a:gd name="connsiteY246" fmla="*/ 810548 h 819527"/>
                  <a:gd name="connsiteX247" fmla="*/ 1499143 w 2570530"/>
                  <a:gd name="connsiteY247" fmla="*/ 780929 h 819527"/>
                  <a:gd name="connsiteX248" fmla="*/ 1509041 w 2570530"/>
                  <a:gd name="connsiteY248" fmla="*/ 778011 h 819527"/>
                  <a:gd name="connsiteX249" fmla="*/ 878538 w 2570530"/>
                  <a:gd name="connsiteY249" fmla="*/ 778011 h 819527"/>
                  <a:gd name="connsiteX250" fmla="*/ 888437 w 2570530"/>
                  <a:gd name="connsiteY250" fmla="*/ 780929 h 819527"/>
                  <a:gd name="connsiteX251" fmla="*/ 928102 w 2570530"/>
                  <a:gd name="connsiteY251" fmla="*/ 809166 h 819527"/>
                  <a:gd name="connsiteX252" fmla="*/ 928102 w 2570530"/>
                  <a:gd name="connsiteY252" fmla="*/ 819509 h 819527"/>
                  <a:gd name="connsiteX253" fmla="*/ 827031 w 2570530"/>
                  <a:gd name="connsiteY253" fmla="*/ 819509 h 819527"/>
                  <a:gd name="connsiteX254" fmla="*/ 827031 w 2570530"/>
                  <a:gd name="connsiteY254" fmla="*/ 810548 h 819527"/>
                  <a:gd name="connsiteX255" fmla="*/ 868640 w 2570530"/>
                  <a:gd name="connsiteY255" fmla="*/ 780929 h 819527"/>
                  <a:gd name="connsiteX256" fmla="*/ 878538 w 2570530"/>
                  <a:gd name="connsiteY256" fmla="*/ 778011 h 819527"/>
                  <a:gd name="connsiteX257" fmla="*/ 249229 w 2570530"/>
                  <a:gd name="connsiteY257" fmla="*/ 778011 h 819527"/>
                  <a:gd name="connsiteX258" fmla="*/ 259127 w 2570530"/>
                  <a:gd name="connsiteY258" fmla="*/ 780929 h 819527"/>
                  <a:gd name="connsiteX259" fmla="*/ 298792 w 2570530"/>
                  <a:gd name="connsiteY259" fmla="*/ 809166 h 819527"/>
                  <a:gd name="connsiteX260" fmla="*/ 298792 w 2570530"/>
                  <a:gd name="connsiteY260" fmla="*/ 819509 h 819527"/>
                  <a:gd name="connsiteX261" fmla="*/ 197722 w 2570530"/>
                  <a:gd name="connsiteY261" fmla="*/ 819509 h 819527"/>
                  <a:gd name="connsiteX262" fmla="*/ 197722 w 2570530"/>
                  <a:gd name="connsiteY262" fmla="*/ 810548 h 819527"/>
                  <a:gd name="connsiteX263" fmla="*/ 239330 w 2570530"/>
                  <a:gd name="connsiteY263" fmla="*/ 780929 h 819527"/>
                  <a:gd name="connsiteX264" fmla="*/ 249229 w 2570530"/>
                  <a:gd name="connsiteY264" fmla="*/ 778011 h 819527"/>
                  <a:gd name="connsiteX265" fmla="*/ 8303 w 2570530"/>
                  <a:gd name="connsiteY265" fmla="*/ 772232 h 819527"/>
                  <a:gd name="connsiteX266" fmla="*/ 35793 w 2570530"/>
                  <a:gd name="connsiteY266" fmla="*/ 791455 h 819527"/>
                  <a:gd name="connsiteX267" fmla="*/ 36047 w 2570530"/>
                  <a:gd name="connsiteY267" fmla="*/ 811703 h 819527"/>
                  <a:gd name="connsiteX268" fmla="*/ 25275 w 2570530"/>
                  <a:gd name="connsiteY268" fmla="*/ 819509 h 819527"/>
                  <a:gd name="connsiteX269" fmla="*/ 0 w 2570530"/>
                  <a:gd name="connsiteY269" fmla="*/ 819509 h 819527"/>
                  <a:gd name="connsiteX270" fmla="*/ 1990990 w 2570530"/>
                  <a:gd name="connsiteY270" fmla="*/ 768396 h 819527"/>
                  <a:gd name="connsiteX271" fmla="*/ 1994998 w 2570530"/>
                  <a:gd name="connsiteY271" fmla="*/ 769578 h 819527"/>
                  <a:gd name="connsiteX272" fmla="*/ 2012773 w 2570530"/>
                  <a:gd name="connsiteY272" fmla="*/ 782231 h 819527"/>
                  <a:gd name="connsiteX273" fmla="*/ 2012773 w 2570530"/>
                  <a:gd name="connsiteY273" fmla="*/ 787939 h 819527"/>
                  <a:gd name="connsiteX274" fmla="*/ 1996962 w 2570530"/>
                  <a:gd name="connsiteY274" fmla="*/ 799194 h 819527"/>
                  <a:gd name="connsiteX275" fmla="*/ 1988945 w 2570530"/>
                  <a:gd name="connsiteY275" fmla="*/ 799194 h 819527"/>
                  <a:gd name="connsiteX276" fmla="*/ 1971170 w 2570530"/>
                  <a:gd name="connsiteY276" fmla="*/ 786541 h 819527"/>
                  <a:gd name="connsiteX277" fmla="*/ 1971170 w 2570530"/>
                  <a:gd name="connsiteY277" fmla="*/ 780833 h 819527"/>
                  <a:gd name="connsiteX278" fmla="*/ 1986981 w 2570530"/>
                  <a:gd name="connsiteY278" fmla="*/ 769578 h 819527"/>
                  <a:gd name="connsiteX279" fmla="*/ 1990990 w 2570530"/>
                  <a:gd name="connsiteY279" fmla="*/ 768396 h 819527"/>
                  <a:gd name="connsiteX280" fmla="*/ 1360486 w 2570530"/>
                  <a:gd name="connsiteY280" fmla="*/ 768396 h 819527"/>
                  <a:gd name="connsiteX281" fmla="*/ 1364495 w 2570530"/>
                  <a:gd name="connsiteY281" fmla="*/ 769578 h 819527"/>
                  <a:gd name="connsiteX282" fmla="*/ 1382270 w 2570530"/>
                  <a:gd name="connsiteY282" fmla="*/ 782231 h 819527"/>
                  <a:gd name="connsiteX283" fmla="*/ 1382270 w 2570530"/>
                  <a:gd name="connsiteY283" fmla="*/ 787939 h 819527"/>
                  <a:gd name="connsiteX284" fmla="*/ 1366459 w 2570530"/>
                  <a:gd name="connsiteY284" fmla="*/ 799194 h 819527"/>
                  <a:gd name="connsiteX285" fmla="*/ 1358442 w 2570530"/>
                  <a:gd name="connsiteY285" fmla="*/ 799194 h 819527"/>
                  <a:gd name="connsiteX286" fmla="*/ 1340667 w 2570530"/>
                  <a:gd name="connsiteY286" fmla="*/ 786541 h 819527"/>
                  <a:gd name="connsiteX287" fmla="*/ 1340667 w 2570530"/>
                  <a:gd name="connsiteY287" fmla="*/ 780833 h 819527"/>
                  <a:gd name="connsiteX288" fmla="*/ 1356478 w 2570530"/>
                  <a:gd name="connsiteY288" fmla="*/ 769578 h 819527"/>
                  <a:gd name="connsiteX289" fmla="*/ 1360486 w 2570530"/>
                  <a:gd name="connsiteY289" fmla="*/ 768396 h 819527"/>
                  <a:gd name="connsiteX290" fmla="*/ 731176 w 2570530"/>
                  <a:gd name="connsiteY290" fmla="*/ 768396 h 819527"/>
                  <a:gd name="connsiteX291" fmla="*/ 735185 w 2570530"/>
                  <a:gd name="connsiteY291" fmla="*/ 769578 h 819527"/>
                  <a:gd name="connsiteX292" fmla="*/ 752960 w 2570530"/>
                  <a:gd name="connsiteY292" fmla="*/ 782231 h 819527"/>
                  <a:gd name="connsiteX293" fmla="*/ 752960 w 2570530"/>
                  <a:gd name="connsiteY293" fmla="*/ 787939 h 819527"/>
                  <a:gd name="connsiteX294" fmla="*/ 737149 w 2570530"/>
                  <a:gd name="connsiteY294" fmla="*/ 799194 h 819527"/>
                  <a:gd name="connsiteX295" fmla="*/ 729132 w 2570530"/>
                  <a:gd name="connsiteY295" fmla="*/ 799194 h 819527"/>
                  <a:gd name="connsiteX296" fmla="*/ 711357 w 2570530"/>
                  <a:gd name="connsiteY296" fmla="*/ 786541 h 819527"/>
                  <a:gd name="connsiteX297" fmla="*/ 711357 w 2570530"/>
                  <a:gd name="connsiteY297" fmla="*/ 780833 h 819527"/>
                  <a:gd name="connsiteX298" fmla="*/ 727167 w 2570530"/>
                  <a:gd name="connsiteY298" fmla="*/ 769578 h 819527"/>
                  <a:gd name="connsiteX299" fmla="*/ 731176 w 2570530"/>
                  <a:gd name="connsiteY299" fmla="*/ 768396 h 819527"/>
                  <a:gd name="connsiteX300" fmla="*/ 100673 w 2570530"/>
                  <a:gd name="connsiteY300" fmla="*/ 768396 h 819527"/>
                  <a:gd name="connsiteX301" fmla="*/ 104682 w 2570530"/>
                  <a:gd name="connsiteY301" fmla="*/ 769578 h 819527"/>
                  <a:gd name="connsiteX302" fmla="*/ 122457 w 2570530"/>
                  <a:gd name="connsiteY302" fmla="*/ 782231 h 819527"/>
                  <a:gd name="connsiteX303" fmla="*/ 122457 w 2570530"/>
                  <a:gd name="connsiteY303" fmla="*/ 787939 h 819527"/>
                  <a:gd name="connsiteX304" fmla="*/ 106645 w 2570530"/>
                  <a:gd name="connsiteY304" fmla="*/ 799194 h 819527"/>
                  <a:gd name="connsiteX305" fmla="*/ 98628 w 2570530"/>
                  <a:gd name="connsiteY305" fmla="*/ 799194 h 819527"/>
                  <a:gd name="connsiteX306" fmla="*/ 80854 w 2570530"/>
                  <a:gd name="connsiteY306" fmla="*/ 786541 h 819527"/>
                  <a:gd name="connsiteX307" fmla="*/ 80854 w 2570530"/>
                  <a:gd name="connsiteY307" fmla="*/ 780833 h 819527"/>
                  <a:gd name="connsiteX308" fmla="*/ 96664 w 2570530"/>
                  <a:gd name="connsiteY308" fmla="*/ 769578 h 819527"/>
                  <a:gd name="connsiteX309" fmla="*/ 100673 w 2570530"/>
                  <a:gd name="connsiteY309" fmla="*/ 768396 h 819527"/>
                  <a:gd name="connsiteX310" fmla="*/ 2501374 w 2570530"/>
                  <a:gd name="connsiteY310" fmla="*/ 758617 h 819527"/>
                  <a:gd name="connsiteX311" fmla="*/ 2515648 w 2570530"/>
                  <a:gd name="connsiteY311" fmla="*/ 762720 h 819527"/>
                  <a:gd name="connsiteX312" fmla="*/ 2556740 w 2570530"/>
                  <a:gd name="connsiteY312" fmla="*/ 791455 h 819527"/>
                  <a:gd name="connsiteX313" fmla="*/ 2556994 w 2570530"/>
                  <a:gd name="connsiteY313" fmla="*/ 811703 h 819527"/>
                  <a:gd name="connsiteX314" fmla="*/ 2546222 w 2570530"/>
                  <a:gd name="connsiteY314" fmla="*/ 819509 h 819527"/>
                  <a:gd name="connsiteX315" fmla="*/ 2461943 w 2570530"/>
                  <a:gd name="connsiteY315" fmla="*/ 819509 h 819527"/>
                  <a:gd name="connsiteX316" fmla="*/ 2449394 w 2570530"/>
                  <a:gd name="connsiteY316" fmla="*/ 810734 h 819527"/>
                  <a:gd name="connsiteX317" fmla="*/ 2449140 w 2570530"/>
                  <a:gd name="connsiteY317" fmla="*/ 790486 h 819527"/>
                  <a:gd name="connsiteX318" fmla="*/ 2487204 w 2570530"/>
                  <a:gd name="connsiteY318" fmla="*/ 762901 h 819527"/>
                  <a:gd name="connsiteX319" fmla="*/ 2501374 w 2570530"/>
                  <a:gd name="connsiteY319" fmla="*/ 758617 h 819527"/>
                  <a:gd name="connsiteX320" fmla="*/ 1870743 w 2570530"/>
                  <a:gd name="connsiteY320" fmla="*/ 758617 h 819527"/>
                  <a:gd name="connsiteX321" fmla="*/ 1885017 w 2570530"/>
                  <a:gd name="connsiteY321" fmla="*/ 762720 h 819527"/>
                  <a:gd name="connsiteX322" fmla="*/ 1926109 w 2570530"/>
                  <a:gd name="connsiteY322" fmla="*/ 791455 h 819527"/>
                  <a:gd name="connsiteX323" fmla="*/ 1926363 w 2570530"/>
                  <a:gd name="connsiteY323" fmla="*/ 811703 h 819527"/>
                  <a:gd name="connsiteX324" fmla="*/ 1915592 w 2570530"/>
                  <a:gd name="connsiteY324" fmla="*/ 819509 h 819527"/>
                  <a:gd name="connsiteX325" fmla="*/ 1831313 w 2570530"/>
                  <a:gd name="connsiteY325" fmla="*/ 819509 h 819527"/>
                  <a:gd name="connsiteX326" fmla="*/ 1818764 w 2570530"/>
                  <a:gd name="connsiteY326" fmla="*/ 810734 h 819527"/>
                  <a:gd name="connsiteX327" fmla="*/ 1818510 w 2570530"/>
                  <a:gd name="connsiteY327" fmla="*/ 790486 h 819527"/>
                  <a:gd name="connsiteX328" fmla="*/ 1856574 w 2570530"/>
                  <a:gd name="connsiteY328" fmla="*/ 762901 h 819527"/>
                  <a:gd name="connsiteX329" fmla="*/ 1870743 w 2570530"/>
                  <a:gd name="connsiteY329" fmla="*/ 758617 h 819527"/>
                  <a:gd name="connsiteX330" fmla="*/ 1240240 w 2570530"/>
                  <a:gd name="connsiteY330" fmla="*/ 758617 h 819527"/>
                  <a:gd name="connsiteX331" fmla="*/ 1254513 w 2570530"/>
                  <a:gd name="connsiteY331" fmla="*/ 762720 h 819527"/>
                  <a:gd name="connsiteX332" fmla="*/ 1295606 w 2570530"/>
                  <a:gd name="connsiteY332" fmla="*/ 791455 h 819527"/>
                  <a:gd name="connsiteX333" fmla="*/ 1295860 w 2570530"/>
                  <a:gd name="connsiteY333" fmla="*/ 811703 h 819527"/>
                  <a:gd name="connsiteX334" fmla="*/ 1285089 w 2570530"/>
                  <a:gd name="connsiteY334" fmla="*/ 819509 h 819527"/>
                  <a:gd name="connsiteX335" fmla="*/ 1200810 w 2570530"/>
                  <a:gd name="connsiteY335" fmla="*/ 819509 h 819527"/>
                  <a:gd name="connsiteX336" fmla="*/ 1188261 w 2570530"/>
                  <a:gd name="connsiteY336" fmla="*/ 810734 h 819527"/>
                  <a:gd name="connsiteX337" fmla="*/ 1188007 w 2570530"/>
                  <a:gd name="connsiteY337" fmla="*/ 790486 h 819527"/>
                  <a:gd name="connsiteX338" fmla="*/ 1226071 w 2570530"/>
                  <a:gd name="connsiteY338" fmla="*/ 762901 h 819527"/>
                  <a:gd name="connsiteX339" fmla="*/ 1240240 w 2570530"/>
                  <a:gd name="connsiteY339" fmla="*/ 758617 h 819527"/>
                  <a:gd name="connsiteX340" fmla="*/ 610930 w 2570530"/>
                  <a:gd name="connsiteY340" fmla="*/ 758617 h 819527"/>
                  <a:gd name="connsiteX341" fmla="*/ 625204 w 2570530"/>
                  <a:gd name="connsiteY341" fmla="*/ 762720 h 819527"/>
                  <a:gd name="connsiteX342" fmla="*/ 666297 w 2570530"/>
                  <a:gd name="connsiteY342" fmla="*/ 791455 h 819527"/>
                  <a:gd name="connsiteX343" fmla="*/ 666551 w 2570530"/>
                  <a:gd name="connsiteY343" fmla="*/ 811703 h 819527"/>
                  <a:gd name="connsiteX344" fmla="*/ 655779 w 2570530"/>
                  <a:gd name="connsiteY344" fmla="*/ 819509 h 819527"/>
                  <a:gd name="connsiteX345" fmla="*/ 571500 w 2570530"/>
                  <a:gd name="connsiteY345" fmla="*/ 819509 h 819527"/>
                  <a:gd name="connsiteX346" fmla="*/ 558951 w 2570530"/>
                  <a:gd name="connsiteY346" fmla="*/ 810734 h 819527"/>
                  <a:gd name="connsiteX347" fmla="*/ 558697 w 2570530"/>
                  <a:gd name="connsiteY347" fmla="*/ 790486 h 819527"/>
                  <a:gd name="connsiteX348" fmla="*/ 596761 w 2570530"/>
                  <a:gd name="connsiteY348" fmla="*/ 762901 h 819527"/>
                  <a:gd name="connsiteX349" fmla="*/ 610930 w 2570530"/>
                  <a:gd name="connsiteY349" fmla="*/ 758617 h 819527"/>
                  <a:gd name="connsiteX350" fmla="*/ 2218501 w 2570530"/>
                  <a:gd name="connsiteY350" fmla="*/ 756981 h 819527"/>
                  <a:gd name="connsiteX351" fmla="*/ 2224863 w 2570530"/>
                  <a:gd name="connsiteY351" fmla="*/ 758856 h 819527"/>
                  <a:gd name="connsiteX352" fmla="*/ 2250359 w 2570530"/>
                  <a:gd name="connsiteY352" fmla="*/ 777006 h 819527"/>
                  <a:gd name="connsiteX353" fmla="*/ 2250359 w 2570530"/>
                  <a:gd name="connsiteY353" fmla="*/ 786064 h 819527"/>
                  <a:gd name="connsiteX354" fmla="*/ 2220522 w 2570530"/>
                  <a:gd name="connsiteY354" fmla="*/ 807303 h 819527"/>
                  <a:gd name="connsiteX355" fmla="*/ 2207798 w 2570530"/>
                  <a:gd name="connsiteY355" fmla="*/ 807303 h 819527"/>
                  <a:gd name="connsiteX356" fmla="*/ 2182303 w 2570530"/>
                  <a:gd name="connsiteY356" fmla="*/ 789154 h 819527"/>
                  <a:gd name="connsiteX357" fmla="*/ 2182303 w 2570530"/>
                  <a:gd name="connsiteY357" fmla="*/ 780096 h 819527"/>
                  <a:gd name="connsiteX358" fmla="*/ 2212138 w 2570530"/>
                  <a:gd name="connsiteY358" fmla="*/ 758856 h 819527"/>
                  <a:gd name="connsiteX359" fmla="*/ 2218501 w 2570530"/>
                  <a:gd name="connsiteY359" fmla="*/ 756981 h 819527"/>
                  <a:gd name="connsiteX360" fmla="*/ 1587870 w 2570530"/>
                  <a:gd name="connsiteY360" fmla="*/ 756981 h 819527"/>
                  <a:gd name="connsiteX361" fmla="*/ 1594233 w 2570530"/>
                  <a:gd name="connsiteY361" fmla="*/ 758856 h 819527"/>
                  <a:gd name="connsiteX362" fmla="*/ 1619728 w 2570530"/>
                  <a:gd name="connsiteY362" fmla="*/ 777006 h 819527"/>
                  <a:gd name="connsiteX363" fmla="*/ 1619728 w 2570530"/>
                  <a:gd name="connsiteY363" fmla="*/ 786064 h 819527"/>
                  <a:gd name="connsiteX364" fmla="*/ 1589892 w 2570530"/>
                  <a:gd name="connsiteY364" fmla="*/ 807303 h 819527"/>
                  <a:gd name="connsiteX365" fmla="*/ 1577168 w 2570530"/>
                  <a:gd name="connsiteY365" fmla="*/ 807303 h 819527"/>
                  <a:gd name="connsiteX366" fmla="*/ 1551672 w 2570530"/>
                  <a:gd name="connsiteY366" fmla="*/ 789154 h 819527"/>
                  <a:gd name="connsiteX367" fmla="*/ 1551672 w 2570530"/>
                  <a:gd name="connsiteY367" fmla="*/ 780096 h 819527"/>
                  <a:gd name="connsiteX368" fmla="*/ 1581508 w 2570530"/>
                  <a:gd name="connsiteY368" fmla="*/ 758856 h 819527"/>
                  <a:gd name="connsiteX369" fmla="*/ 1587870 w 2570530"/>
                  <a:gd name="connsiteY369" fmla="*/ 756981 h 819527"/>
                  <a:gd name="connsiteX370" fmla="*/ 957367 w 2570530"/>
                  <a:gd name="connsiteY370" fmla="*/ 756981 h 819527"/>
                  <a:gd name="connsiteX371" fmla="*/ 963730 w 2570530"/>
                  <a:gd name="connsiteY371" fmla="*/ 758856 h 819527"/>
                  <a:gd name="connsiteX372" fmla="*/ 989225 w 2570530"/>
                  <a:gd name="connsiteY372" fmla="*/ 777006 h 819527"/>
                  <a:gd name="connsiteX373" fmla="*/ 989225 w 2570530"/>
                  <a:gd name="connsiteY373" fmla="*/ 786064 h 819527"/>
                  <a:gd name="connsiteX374" fmla="*/ 959388 w 2570530"/>
                  <a:gd name="connsiteY374" fmla="*/ 807303 h 819527"/>
                  <a:gd name="connsiteX375" fmla="*/ 946664 w 2570530"/>
                  <a:gd name="connsiteY375" fmla="*/ 807303 h 819527"/>
                  <a:gd name="connsiteX376" fmla="*/ 921168 w 2570530"/>
                  <a:gd name="connsiteY376" fmla="*/ 789154 h 819527"/>
                  <a:gd name="connsiteX377" fmla="*/ 921168 w 2570530"/>
                  <a:gd name="connsiteY377" fmla="*/ 780096 h 819527"/>
                  <a:gd name="connsiteX378" fmla="*/ 951005 w 2570530"/>
                  <a:gd name="connsiteY378" fmla="*/ 758856 h 819527"/>
                  <a:gd name="connsiteX379" fmla="*/ 957367 w 2570530"/>
                  <a:gd name="connsiteY379" fmla="*/ 756981 h 819527"/>
                  <a:gd name="connsiteX380" fmla="*/ 328057 w 2570530"/>
                  <a:gd name="connsiteY380" fmla="*/ 756981 h 819527"/>
                  <a:gd name="connsiteX381" fmla="*/ 334420 w 2570530"/>
                  <a:gd name="connsiteY381" fmla="*/ 758856 h 819527"/>
                  <a:gd name="connsiteX382" fmla="*/ 359916 w 2570530"/>
                  <a:gd name="connsiteY382" fmla="*/ 777006 h 819527"/>
                  <a:gd name="connsiteX383" fmla="*/ 359916 w 2570530"/>
                  <a:gd name="connsiteY383" fmla="*/ 786064 h 819527"/>
                  <a:gd name="connsiteX384" fmla="*/ 330079 w 2570530"/>
                  <a:gd name="connsiteY384" fmla="*/ 807303 h 819527"/>
                  <a:gd name="connsiteX385" fmla="*/ 317354 w 2570530"/>
                  <a:gd name="connsiteY385" fmla="*/ 807303 h 819527"/>
                  <a:gd name="connsiteX386" fmla="*/ 291859 w 2570530"/>
                  <a:gd name="connsiteY386" fmla="*/ 789154 h 819527"/>
                  <a:gd name="connsiteX387" fmla="*/ 291859 w 2570530"/>
                  <a:gd name="connsiteY387" fmla="*/ 780096 h 819527"/>
                  <a:gd name="connsiteX388" fmla="*/ 321695 w 2570530"/>
                  <a:gd name="connsiteY388" fmla="*/ 758856 h 819527"/>
                  <a:gd name="connsiteX389" fmla="*/ 328057 w 2570530"/>
                  <a:gd name="connsiteY389" fmla="*/ 756981 h 819527"/>
                  <a:gd name="connsiteX390" fmla="*/ 2413466 w 2570530"/>
                  <a:gd name="connsiteY390" fmla="*/ 752287 h 819527"/>
                  <a:gd name="connsiteX391" fmla="*/ 2421703 w 2570530"/>
                  <a:gd name="connsiteY391" fmla="*/ 754797 h 819527"/>
                  <a:gd name="connsiteX392" fmla="*/ 2431397 w 2570530"/>
                  <a:gd name="connsiteY392" fmla="*/ 761863 h 819527"/>
                  <a:gd name="connsiteX393" fmla="*/ 2431202 w 2570530"/>
                  <a:gd name="connsiteY393" fmla="*/ 773647 h 819527"/>
                  <a:gd name="connsiteX394" fmla="*/ 2405935 w 2570530"/>
                  <a:gd name="connsiteY394" fmla="*/ 791214 h 819527"/>
                  <a:gd name="connsiteX395" fmla="*/ 2389381 w 2570530"/>
                  <a:gd name="connsiteY395" fmla="*/ 791075 h 819527"/>
                  <a:gd name="connsiteX396" fmla="*/ 2379686 w 2570530"/>
                  <a:gd name="connsiteY396" fmla="*/ 784009 h 819527"/>
                  <a:gd name="connsiteX397" fmla="*/ 2379882 w 2570530"/>
                  <a:gd name="connsiteY397" fmla="*/ 772225 h 819527"/>
                  <a:gd name="connsiteX398" fmla="*/ 2405148 w 2570530"/>
                  <a:gd name="connsiteY398" fmla="*/ 754658 h 819527"/>
                  <a:gd name="connsiteX399" fmla="*/ 2413466 w 2570530"/>
                  <a:gd name="connsiteY399" fmla="*/ 752287 h 819527"/>
                  <a:gd name="connsiteX400" fmla="*/ 1782835 w 2570530"/>
                  <a:gd name="connsiteY400" fmla="*/ 752287 h 819527"/>
                  <a:gd name="connsiteX401" fmla="*/ 1791072 w 2570530"/>
                  <a:gd name="connsiteY401" fmla="*/ 754797 h 819527"/>
                  <a:gd name="connsiteX402" fmla="*/ 1800767 w 2570530"/>
                  <a:gd name="connsiteY402" fmla="*/ 761863 h 819527"/>
                  <a:gd name="connsiteX403" fmla="*/ 1800571 w 2570530"/>
                  <a:gd name="connsiteY403" fmla="*/ 773647 h 819527"/>
                  <a:gd name="connsiteX404" fmla="*/ 1775305 w 2570530"/>
                  <a:gd name="connsiteY404" fmla="*/ 791214 h 819527"/>
                  <a:gd name="connsiteX405" fmla="*/ 1758750 w 2570530"/>
                  <a:gd name="connsiteY405" fmla="*/ 791075 h 819527"/>
                  <a:gd name="connsiteX406" fmla="*/ 1749055 w 2570530"/>
                  <a:gd name="connsiteY406" fmla="*/ 784009 h 819527"/>
                  <a:gd name="connsiteX407" fmla="*/ 1749251 w 2570530"/>
                  <a:gd name="connsiteY407" fmla="*/ 772225 h 819527"/>
                  <a:gd name="connsiteX408" fmla="*/ 1774517 w 2570530"/>
                  <a:gd name="connsiteY408" fmla="*/ 754658 h 819527"/>
                  <a:gd name="connsiteX409" fmla="*/ 1782835 w 2570530"/>
                  <a:gd name="connsiteY409" fmla="*/ 752287 h 819527"/>
                  <a:gd name="connsiteX410" fmla="*/ 1152332 w 2570530"/>
                  <a:gd name="connsiteY410" fmla="*/ 752287 h 819527"/>
                  <a:gd name="connsiteX411" fmla="*/ 1160569 w 2570530"/>
                  <a:gd name="connsiteY411" fmla="*/ 754797 h 819527"/>
                  <a:gd name="connsiteX412" fmla="*/ 1170263 w 2570530"/>
                  <a:gd name="connsiteY412" fmla="*/ 761863 h 819527"/>
                  <a:gd name="connsiteX413" fmla="*/ 1170068 w 2570530"/>
                  <a:gd name="connsiteY413" fmla="*/ 773647 h 819527"/>
                  <a:gd name="connsiteX414" fmla="*/ 1144801 w 2570530"/>
                  <a:gd name="connsiteY414" fmla="*/ 791214 h 819527"/>
                  <a:gd name="connsiteX415" fmla="*/ 1128247 w 2570530"/>
                  <a:gd name="connsiteY415" fmla="*/ 791075 h 819527"/>
                  <a:gd name="connsiteX416" fmla="*/ 1118552 w 2570530"/>
                  <a:gd name="connsiteY416" fmla="*/ 784009 h 819527"/>
                  <a:gd name="connsiteX417" fmla="*/ 1118748 w 2570530"/>
                  <a:gd name="connsiteY417" fmla="*/ 772225 h 819527"/>
                  <a:gd name="connsiteX418" fmla="*/ 1144014 w 2570530"/>
                  <a:gd name="connsiteY418" fmla="*/ 754658 h 819527"/>
                  <a:gd name="connsiteX419" fmla="*/ 1152332 w 2570530"/>
                  <a:gd name="connsiteY419" fmla="*/ 752287 h 819527"/>
                  <a:gd name="connsiteX420" fmla="*/ 523022 w 2570530"/>
                  <a:gd name="connsiteY420" fmla="*/ 752287 h 819527"/>
                  <a:gd name="connsiteX421" fmla="*/ 531259 w 2570530"/>
                  <a:gd name="connsiteY421" fmla="*/ 754797 h 819527"/>
                  <a:gd name="connsiteX422" fmla="*/ 540953 w 2570530"/>
                  <a:gd name="connsiteY422" fmla="*/ 761863 h 819527"/>
                  <a:gd name="connsiteX423" fmla="*/ 540758 w 2570530"/>
                  <a:gd name="connsiteY423" fmla="*/ 773647 h 819527"/>
                  <a:gd name="connsiteX424" fmla="*/ 515492 w 2570530"/>
                  <a:gd name="connsiteY424" fmla="*/ 791214 h 819527"/>
                  <a:gd name="connsiteX425" fmla="*/ 498937 w 2570530"/>
                  <a:gd name="connsiteY425" fmla="*/ 791075 h 819527"/>
                  <a:gd name="connsiteX426" fmla="*/ 489243 w 2570530"/>
                  <a:gd name="connsiteY426" fmla="*/ 784009 h 819527"/>
                  <a:gd name="connsiteX427" fmla="*/ 489438 w 2570530"/>
                  <a:gd name="connsiteY427" fmla="*/ 772225 h 819527"/>
                  <a:gd name="connsiteX428" fmla="*/ 514704 w 2570530"/>
                  <a:gd name="connsiteY428" fmla="*/ 754658 h 819527"/>
                  <a:gd name="connsiteX429" fmla="*/ 523022 w 2570530"/>
                  <a:gd name="connsiteY429" fmla="*/ 752287 h 819527"/>
                  <a:gd name="connsiteX430" fmla="*/ 2564048 w 2570530"/>
                  <a:gd name="connsiteY430" fmla="*/ 749025 h 819527"/>
                  <a:gd name="connsiteX431" fmla="*/ 2570530 w 2570530"/>
                  <a:gd name="connsiteY431" fmla="*/ 785934 h 819527"/>
                  <a:gd name="connsiteX432" fmla="*/ 2563697 w 2570530"/>
                  <a:gd name="connsiteY432" fmla="*/ 785934 h 819527"/>
                  <a:gd name="connsiteX433" fmla="*/ 2543157 w 2570530"/>
                  <a:gd name="connsiteY433" fmla="*/ 771312 h 819527"/>
                  <a:gd name="connsiteX434" fmla="*/ 2543156 w 2570530"/>
                  <a:gd name="connsiteY434" fmla="*/ 763896 h 819527"/>
                  <a:gd name="connsiteX435" fmla="*/ 2005217 w 2570530"/>
                  <a:gd name="connsiteY435" fmla="*/ 747136 h 819527"/>
                  <a:gd name="connsiteX436" fmla="*/ 2010210 w 2570530"/>
                  <a:gd name="connsiteY436" fmla="*/ 748797 h 819527"/>
                  <a:gd name="connsiteX437" fmla="*/ 2015971 w 2570530"/>
                  <a:gd name="connsiteY437" fmla="*/ 753278 h 819527"/>
                  <a:gd name="connsiteX438" fmla="*/ 2015519 w 2570530"/>
                  <a:gd name="connsiteY438" fmla="*/ 760519 h 819527"/>
                  <a:gd name="connsiteX439" fmla="*/ 2009224 w 2570530"/>
                  <a:gd name="connsiteY439" fmla="*/ 764619 h 819527"/>
                  <a:gd name="connsiteX440" fmla="*/ 1999052 w 2570530"/>
                  <a:gd name="connsiteY440" fmla="*/ 764298 h 819527"/>
                  <a:gd name="connsiteX441" fmla="*/ 1993292 w 2570530"/>
                  <a:gd name="connsiteY441" fmla="*/ 759817 h 819527"/>
                  <a:gd name="connsiteX442" fmla="*/ 1993743 w 2570530"/>
                  <a:gd name="connsiteY442" fmla="*/ 752576 h 819527"/>
                  <a:gd name="connsiteX443" fmla="*/ 2000039 w 2570530"/>
                  <a:gd name="connsiteY443" fmla="*/ 748476 h 819527"/>
                  <a:gd name="connsiteX444" fmla="*/ 2005217 w 2570530"/>
                  <a:gd name="connsiteY444" fmla="*/ 747136 h 819527"/>
                  <a:gd name="connsiteX445" fmla="*/ 1374714 w 2570530"/>
                  <a:gd name="connsiteY445" fmla="*/ 747136 h 819527"/>
                  <a:gd name="connsiteX446" fmla="*/ 1379707 w 2570530"/>
                  <a:gd name="connsiteY446" fmla="*/ 748797 h 819527"/>
                  <a:gd name="connsiteX447" fmla="*/ 1385467 w 2570530"/>
                  <a:gd name="connsiteY447" fmla="*/ 753278 h 819527"/>
                  <a:gd name="connsiteX448" fmla="*/ 1385016 w 2570530"/>
                  <a:gd name="connsiteY448" fmla="*/ 760519 h 819527"/>
                  <a:gd name="connsiteX449" fmla="*/ 1378720 w 2570530"/>
                  <a:gd name="connsiteY449" fmla="*/ 764619 h 819527"/>
                  <a:gd name="connsiteX450" fmla="*/ 1368549 w 2570530"/>
                  <a:gd name="connsiteY450" fmla="*/ 764298 h 819527"/>
                  <a:gd name="connsiteX451" fmla="*/ 1362789 w 2570530"/>
                  <a:gd name="connsiteY451" fmla="*/ 759817 h 819527"/>
                  <a:gd name="connsiteX452" fmla="*/ 1363240 w 2570530"/>
                  <a:gd name="connsiteY452" fmla="*/ 752576 h 819527"/>
                  <a:gd name="connsiteX453" fmla="*/ 1369536 w 2570530"/>
                  <a:gd name="connsiteY453" fmla="*/ 748476 h 819527"/>
                  <a:gd name="connsiteX454" fmla="*/ 1374714 w 2570530"/>
                  <a:gd name="connsiteY454" fmla="*/ 747136 h 819527"/>
                  <a:gd name="connsiteX455" fmla="*/ 745404 w 2570530"/>
                  <a:gd name="connsiteY455" fmla="*/ 747136 h 819527"/>
                  <a:gd name="connsiteX456" fmla="*/ 750397 w 2570530"/>
                  <a:gd name="connsiteY456" fmla="*/ 748797 h 819527"/>
                  <a:gd name="connsiteX457" fmla="*/ 756157 w 2570530"/>
                  <a:gd name="connsiteY457" fmla="*/ 753278 h 819527"/>
                  <a:gd name="connsiteX458" fmla="*/ 755706 w 2570530"/>
                  <a:gd name="connsiteY458" fmla="*/ 760519 h 819527"/>
                  <a:gd name="connsiteX459" fmla="*/ 749410 w 2570530"/>
                  <a:gd name="connsiteY459" fmla="*/ 764619 h 819527"/>
                  <a:gd name="connsiteX460" fmla="*/ 739239 w 2570530"/>
                  <a:gd name="connsiteY460" fmla="*/ 764298 h 819527"/>
                  <a:gd name="connsiteX461" fmla="*/ 733479 w 2570530"/>
                  <a:gd name="connsiteY461" fmla="*/ 759817 h 819527"/>
                  <a:gd name="connsiteX462" fmla="*/ 733930 w 2570530"/>
                  <a:gd name="connsiteY462" fmla="*/ 752576 h 819527"/>
                  <a:gd name="connsiteX463" fmla="*/ 740227 w 2570530"/>
                  <a:gd name="connsiteY463" fmla="*/ 748476 h 819527"/>
                  <a:gd name="connsiteX464" fmla="*/ 745404 w 2570530"/>
                  <a:gd name="connsiteY464" fmla="*/ 747136 h 819527"/>
                  <a:gd name="connsiteX465" fmla="*/ 114901 w 2570530"/>
                  <a:gd name="connsiteY465" fmla="*/ 747136 h 819527"/>
                  <a:gd name="connsiteX466" fmla="*/ 119894 w 2570530"/>
                  <a:gd name="connsiteY466" fmla="*/ 748797 h 819527"/>
                  <a:gd name="connsiteX467" fmla="*/ 125654 w 2570530"/>
                  <a:gd name="connsiteY467" fmla="*/ 753278 h 819527"/>
                  <a:gd name="connsiteX468" fmla="*/ 125203 w 2570530"/>
                  <a:gd name="connsiteY468" fmla="*/ 760519 h 819527"/>
                  <a:gd name="connsiteX469" fmla="*/ 118907 w 2570530"/>
                  <a:gd name="connsiteY469" fmla="*/ 764619 h 819527"/>
                  <a:gd name="connsiteX470" fmla="*/ 108736 w 2570530"/>
                  <a:gd name="connsiteY470" fmla="*/ 764298 h 819527"/>
                  <a:gd name="connsiteX471" fmla="*/ 102976 w 2570530"/>
                  <a:gd name="connsiteY471" fmla="*/ 759817 h 819527"/>
                  <a:gd name="connsiteX472" fmla="*/ 103427 w 2570530"/>
                  <a:gd name="connsiteY472" fmla="*/ 752576 h 819527"/>
                  <a:gd name="connsiteX473" fmla="*/ 109723 w 2570530"/>
                  <a:gd name="connsiteY473" fmla="*/ 748476 h 819527"/>
                  <a:gd name="connsiteX474" fmla="*/ 114901 w 2570530"/>
                  <a:gd name="connsiteY474" fmla="*/ 747136 h 819527"/>
                  <a:gd name="connsiteX475" fmla="*/ 13396 w 2570530"/>
                  <a:gd name="connsiteY475" fmla="*/ 743232 h 819527"/>
                  <a:gd name="connsiteX476" fmla="*/ 14789 w 2570530"/>
                  <a:gd name="connsiteY476" fmla="*/ 743695 h 819527"/>
                  <a:gd name="connsiteX477" fmla="*/ 20550 w 2570530"/>
                  <a:gd name="connsiteY477" fmla="*/ 748177 h 819527"/>
                  <a:gd name="connsiteX478" fmla="*/ 20099 w 2570530"/>
                  <a:gd name="connsiteY478" fmla="*/ 755418 h 819527"/>
                  <a:gd name="connsiteX479" fmla="*/ 13803 w 2570530"/>
                  <a:gd name="connsiteY479" fmla="*/ 759518 h 819527"/>
                  <a:gd name="connsiteX480" fmla="*/ 10554 w 2570530"/>
                  <a:gd name="connsiteY480" fmla="*/ 759416 h 819527"/>
                  <a:gd name="connsiteX481" fmla="*/ 2084135 w 2570530"/>
                  <a:gd name="connsiteY481" fmla="*/ 742559 h 819527"/>
                  <a:gd name="connsiteX482" fmla="*/ 2091591 w 2570530"/>
                  <a:gd name="connsiteY482" fmla="*/ 744757 h 819527"/>
                  <a:gd name="connsiteX483" fmla="*/ 2121466 w 2570530"/>
                  <a:gd name="connsiteY483" fmla="*/ 766025 h 819527"/>
                  <a:gd name="connsiteX484" fmla="*/ 2121466 w 2570530"/>
                  <a:gd name="connsiteY484" fmla="*/ 776640 h 819527"/>
                  <a:gd name="connsiteX485" fmla="*/ 2081543 w 2570530"/>
                  <a:gd name="connsiteY485" fmla="*/ 805060 h 819527"/>
                  <a:gd name="connsiteX486" fmla="*/ 2066631 w 2570530"/>
                  <a:gd name="connsiteY486" fmla="*/ 805060 h 819527"/>
                  <a:gd name="connsiteX487" fmla="*/ 2036755 w 2570530"/>
                  <a:gd name="connsiteY487" fmla="*/ 783792 h 819527"/>
                  <a:gd name="connsiteX488" fmla="*/ 2036755 w 2570530"/>
                  <a:gd name="connsiteY488" fmla="*/ 773177 h 819527"/>
                  <a:gd name="connsiteX489" fmla="*/ 2076679 w 2570530"/>
                  <a:gd name="connsiteY489" fmla="*/ 744757 h 819527"/>
                  <a:gd name="connsiteX490" fmla="*/ 2084135 w 2570530"/>
                  <a:gd name="connsiteY490" fmla="*/ 742559 h 819527"/>
                  <a:gd name="connsiteX491" fmla="*/ 1453504 w 2570530"/>
                  <a:gd name="connsiteY491" fmla="*/ 742559 h 819527"/>
                  <a:gd name="connsiteX492" fmla="*/ 1460960 w 2570530"/>
                  <a:gd name="connsiteY492" fmla="*/ 744757 h 819527"/>
                  <a:gd name="connsiteX493" fmla="*/ 1490836 w 2570530"/>
                  <a:gd name="connsiteY493" fmla="*/ 766025 h 819527"/>
                  <a:gd name="connsiteX494" fmla="*/ 1490836 w 2570530"/>
                  <a:gd name="connsiteY494" fmla="*/ 776640 h 819527"/>
                  <a:gd name="connsiteX495" fmla="*/ 1450912 w 2570530"/>
                  <a:gd name="connsiteY495" fmla="*/ 805060 h 819527"/>
                  <a:gd name="connsiteX496" fmla="*/ 1436000 w 2570530"/>
                  <a:gd name="connsiteY496" fmla="*/ 805060 h 819527"/>
                  <a:gd name="connsiteX497" fmla="*/ 1406124 w 2570530"/>
                  <a:gd name="connsiteY497" fmla="*/ 783792 h 819527"/>
                  <a:gd name="connsiteX498" fmla="*/ 1406124 w 2570530"/>
                  <a:gd name="connsiteY498" fmla="*/ 773177 h 819527"/>
                  <a:gd name="connsiteX499" fmla="*/ 1446048 w 2570530"/>
                  <a:gd name="connsiteY499" fmla="*/ 744757 h 819527"/>
                  <a:gd name="connsiteX500" fmla="*/ 1453504 w 2570530"/>
                  <a:gd name="connsiteY500" fmla="*/ 742559 h 819527"/>
                  <a:gd name="connsiteX501" fmla="*/ 823001 w 2570530"/>
                  <a:gd name="connsiteY501" fmla="*/ 742559 h 819527"/>
                  <a:gd name="connsiteX502" fmla="*/ 830457 w 2570530"/>
                  <a:gd name="connsiteY502" fmla="*/ 744757 h 819527"/>
                  <a:gd name="connsiteX503" fmla="*/ 860332 w 2570530"/>
                  <a:gd name="connsiteY503" fmla="*/ 766025 h 819527"/>
                  <a:gd name="connsiteX504" fmla="*/ 860332 w 2570530"/>
                  <a:gd name="connsiteY504" fmla="*/ 776640 h 819527"/>
                  <a:gd name="connsiteX505" fmla="*/ 820408 w 2570530"/>
                  <a:gd name="connsiteY505" fmla="*/ 805060 h 819527"/>
                  <a:gd name="connsiteX506" fmla="*/ 805496 w 2570530"/>
                  <a:gd name="connsiteY506" fmla="*/ 805060 h 819527"/>
                  <a:gd name="connsiteX507" fmla="*/ 775621 w 2570530"/>
                  <a:gd name="connsiteY507" fmla="*/ 783792 h 819527"/>
                  <a:gd name="connsiteX508" fmla="*/ 775621 w 2570530"/>
                  <a:gd name="connsiteY508" fmla="*/ 773177 h 819527"/>
                  <a:gd name="connsiteX509" fmla="*/ 815545 w 2570530"/>
                  <a:gd name="connsiteY509" fmla="*/ 744757 h 819527"/>
                  <a:gd name="connsiteX510" fmla="*/ 823001 w 2570530"/>
                  <a:gd name="connsiteY510" fmla="*/ 742559 h 819527"/>
                  <a:gd name="connsiteX511" fmla="*/ 193691 w 2570530"/>
                  <a:gd name="connsiteY511" fmla="*/ 742559 h 819527"/>
                  <a:gd name="connsiteX512" fmla="*/ 201147 w 2570530"/>
                  <a:gd name="connsiteY512" fmla="*/ 744757 h 819527"/>
                  <a:gd name="connsiteX513" fmla="*/ 231023 w 2570530"/>
                  <a:gd name="connsiteY513" fmla="*/ 766025 h 819527"/>
                  <a:gd name="connsiteX514" fmla="*/ 231023 w 2570530"/>
                  <a:gd name="connsiteY514" fmla="*/ 776640 h 819527"/>
                  <a:gd name="connsiteX515" fmla="*/ 191099 w 2570530"/>
                  <a:gd name="connsiteY515" fmla="*/ 805060 h 819527"/>
                  <a:gd name="connsiteX516" fmla="*/ 176187 w 2570530"/>
                  <a:gd name="connsiteY516" fmla="*/ 805060 h 819527"/>
                  <a:gd name="connsiteX517" fmla="*/ 146312 w 2570530"/>
                  <a:gd name="connsiteY517" fmla="*/ 783792 h 819527"/>
                  <a:gd name="connsiteX518" fmla="*/ 146312 w 2570530"/>
                  <a:gd name="connsiteY518" fmla="*/ 773177 h 819527"/>
                  <a:gd name="connsiteX519" fmla="*/ 186235 w 2570530"/>
                  <a:gd name="connsiteY519" fmla="*/ 744757 h 819527"/>
                  <a:gd name="connsiteX520" fmla="*/ 193691 w 2570530"/>
                  <a:gd name="connsiteY520" fmla="*/ 742559 h 819527"/>
                  <a:gd name="connsiteX521" fmla="*/ 2530744 w 2570530"/>
                  <a:gd name="connsiteY521" fmla="*/ 742035 h 819527"/>
                  <a:gd name="connsiteX522" fmla="*/ 2535736 w 2570530"/>
                  <a:gd name="connsiteY522" fmla="*/ 743695 h 819527"/>
                  <a:gd name="connsiteX523" fmla="*/ 2541497 w 2570530"/>
                  <a:gd name="connsiteY523" fmla="*/ 748177 h 819527"/>
                  <a:gd name="connsiteX524" fmla="*/ 2541046 w 2570530"/>
                  <a:gd name="connsiteY524" fmla="*/ 755418 h 819527"/>
                  <a:gd name="connsiteX525" fmla="*/ 2534750 w 2570530"/>
                  <a:gd name="connsiteY525" fmla="*/ 759518 h 819527"/>
                  <a:gd name="connsiteX526" fmla="*/ 2524579 w 2570530"/>
                  <a:gd name="connsiteY526" fmla="*/ 759197 h 819527"/>
                  <a:gd name="connsiteX527" fmla="*/ 2518818 w 2570530"/>
                  <a:gd name="connsiteY527" fmla="*/ 754715 h 819527"/>
                  <a:gd name="connsiteX528" fmla="*/ 2519269 w 2570530"/>
                  <a:gd name="connsiteY528" fmla="*/ 747475 h 819527"/>
                  <a:gd name="connsiteX529" fmla="*/ 2525565 w 2570530"/>
                  <a:gd name="connsiteY529" fmla="*/ 743374 h 819527"/>
                  <a:gd name="connsiteX530" fmla="*/ 2530744 w 2570530"/>
                  <a:gd name="connsiteY530" fmla="*/ 742035 h 819527"/>
                  <a:gd name="connsiteX531" fmla="*/ 1900113 w 2570530"/>
                  <a:gd name="connsiteY531" fmla="*/ 742035 h 819527"/>
                  <a:gd name="connsiteX532" fmla="*/ 1905105 w 2570530"/>
                  <a:gd name="connsiteY532" fmla="*/ 743695 h 819527"/>
                  <a:gd name="connsiteX533" fmla="*/ 1910866 w 2570530"/>
                  <a:gd name="connsiteY533" fmla="*/ 748177 h 819527"/>
                  <a:gd name="connsiteX534" fmla="*/ 1910415 w 2570530"/>
                  <a:gd name="connsiteY534" fmla="*/ 755418 h 819527"/>
                  <a:gd name="connsiteX535" fmla="*/ 1904119 w 2570530"/>
                  <a:gd name="connsiteY535" fmla="*/ 759518 h 819527"/>
                  <a:gd name="connsiteX536" fmla="*/ 1893948 w 2570530"/>
                  <a:gd name="connsiteY536" fmla="*/ 759197 h 819527"/>
                  <a:gd name="connsiteX537" fmla="*/ 1888188 w 2570530"/>
                  <a:gd name="connsiteY537" fmla="*/ 754715 h 819527"/>
                  <a:gd name="connsiteX538" fmla="*/ 1888639 w 2570530"/>
                  <a:gd name="connsiteY538" fmla="*/ 747475 h 819527"/>
                  <a:gd name="connsiteX539" fmla="*/ 1894935 w 2570530"/>
                  <a:gd name="connsiteY539" fmla="*/ 743374 h 819527"/>
                  <a:gd name="connsiteX540" fmla="*/ 1900113 w 2570530"/>
                  <a:gd name="connsiteY540" fmla="*/ 742035 h 819527"/>
                  <a:gd name="connsiteX541" fmla="*/ 1269610 w 2570530"/>
                  <a:gd name="connsiteY541" fmla="*/ 742035 h 819527"/>
                  <a:gd name="connsiteX542" fmla="*/ 1274602 w 2570530"/>
                  <a:gd name="connsiteY542" fmla="*/ 743695 h 819527"/>
                  <a:gd name="connsiteX543" fmla="*/ 1280363 w 2570530"/>
                  <a:gd name="connsiteY543" fmla="*/ 748177 h 819527"/>
                  <a:gd name="connsiteX544" fmla="*/ 1279912 w 2570530"/>
                  <a:gd name="connsiteY544" fmla="*/ 755418 h 819527"/>
                  <a:gd name="connsiteX545" fmla="*/ 1273616 w 2570530"/>
                  <a:gd name="connsiteY545" fmla="*/ 759518 h 819527"/>
                  <a:gd name="connsiteX546" fmla="*/ 1263445 w 2570530"/>
                  <a:gd name="connsiteY546" fmla="*/ 759197 h 819527"/>
                  <a:gd name="connsiteX547" fmla="*/ 1257685 w 2570530"/>
                  <a:gd name="connsiteY547" fmla="*/ 754715 h 819527"/>
                  <a:gd name="connsiteX548" fmla="*/ 1258136 w 2570530"/>
                  <a:gd name="connsiteY548" fmla="*/ 747475 h 819527"/>
                  <a:gd name="connsiteX549" fmla="*/ 1264432 w 2570530"/>
                  <a:gd name="connsiteY549" fmla="*/ 743374 h 819527"/>
                  <a:gd name="connsiteX550" fmla="*/ 1269610 w 2570530"/>
                  <a:gd name="connsiteY550" fmla="*/ 742035 h 819527"/>
                  <a:gd name="connsiteX551" fmla="*/ 640300 w 2570530"/>
                  <a:gd name="connsiteY551" fmla="*/ 742035 h 819527"/>
                  <a:gd name="connsiteX552" fmla="*/ 645293 w 2570530"/>
                  <a:gd name="connsiteY552" fmla="*/ 743695 h 819527"/>
                  <a:gd name="connsiteX553" fmla="*/ 651053 w 2570530"/>
                  <a:gd name="connsiteY553" fmla="*/ 748177 h 819527"/>
                  <a:gd name="connsiteX554" fmla="*/ 650602 w 2570530"/>
                  <a:gd name="connsiteY554" fmla="*/ 755418 h 819527"/>
                  <a:gd name="connsiteX555" fmla="*/ 644307 w 2570530"/>
                  <a:gd name="connsiteY555" fmla="*/ 759518 h 819527"/>
                  <a:gd name="connsiteX556" fmla="*/ 634136 w 2570530"/>
                  <a:gd name="connsiteY556" fmla="*/ 759197 h 819527"/>
                  <a:gd name="connsiteX557" fmla="*/ 628375 w 2570530"/>
                  <a:gd name="connsiteY557" fmla="*/ 754715 h 819527"/>
                  <a:gd name="connsiteX558" fmla="*/ 628826 w 2570530"/>
                  <a:gd name="connsiteY558" fmla="*/ 747475 h 819527"/>
                  <a:gd name="connsiteX559" fmla="*/ 635122 w 2570530"/>
                  <a:gd name="connsiteY559" fmla="*/ 743374 h 819527"/>
                  <a:gd name="connsiteX560" fmla="*/ 640300 w 2570530"/>
                  <a:gd name="connsiteY560" fmla="*/ 742035 h 819527"/>
                  <a:gd name="connsiteX561" fmla="*/ 1947538 w 2570530"/>
                  <a:gd name="connsiteY561" fmla="*/ 741144 h 819527"/>
                  <a:gd name="connsiteX562" fmla="*/ 1952746 w 2570530"/>
                  <a:gd name="connsiteY562" fmla="*/ 742681 h 819527"/>
                  <a:gd name="connsiteX563" fmla="*/ 1973286 w 2570530"/>
                  <a:gd name="connsiteY563" fmla="*/ 757302 h 819527"/>
                  <a:gd name="connsiteX564" fmla="*/ 1973286 w 2570530"/>
                  <a:gd name="connsiteY564" fmla="*/ 764718 h 819527"/>
                  <a:gd name="connsiteX565" fmla="*/ 1943483 w 2570530"/>
                  <a:gd name="connsiteY565" fmla="*/ 785934 h 819527"/>
                  <a:gd name="connsiteX566" fmla="*/ 1933066 w 2570530"/>
                  <a:gd name="connsiteY566" fmla="*/ 785934 h 819527"/>
                  <a:gd name="connsiteX567" fmla="*/ 1912526 w 2570530"/>
                  <a:gd name="connsiteY567" fmla="*/ 771312 h 819527"/>
                  <a:gd name="connsiteX568" fmla="*/ 1912526 w 2570530"/>
                  <a:gd name="connsiteY568" fmla="*/ 763896 h 819527"/>
                  <a:gd name="connsiteX569" fmla="*/ 1942329 w 2570530"/>
                  <a:gd name="connsiteY569" fmla="*/ 742680 h 819527"/>
                  <a:gd name="connsiteX570" fmla="*/ 1947538 w 2570530"/>
                  <a:gd name="connsiteY570" fmla="*/ 741144 h 819527"/>
                  <a:gd name="connsiteX571" fmla="*/ 1317035 w 2570530"/>
                  <a:gd name="connsiteY571" fmla="*/ 741144 h 819527"/>
                  <a:gd name="connsiteX572" fmla="*/ 1322243 w 2570530"/>
                  <a:gd name="connsiteY572" fmla="*/ 742681 h 819527"/>
                  <a:gd name="connsiteX573" fmla="*/ 1342783 w 2570530"/>
                  <a:gd name="connsiteY573" fmla="*/ 757302 h 819527"/>
                  <a:gd name="connsiteX574" fmla="*/ 1342783 w 2570530"/>
                  <a:gd name="connsiteY574" fmla="*/ 764718 h 819527"/>
                  <a:gd name="connsiteX575" fmla="*/ 1312979 w 2570530"/>
                  <a:gd name="connsiteY575" fmla="*/ 785934 h 819527"/>
                  <a:gd name="connsiteX576" fmla="*/ 1302563 w 2570530"/>
                  <a:gd name="connsiteY576" fmla="*/ 785934 h 819527"/>
                  <a:gd name="connsiteX577" fmla="*/ 1282022 w 2570530"/>
                  <a:gd name="connsiteY577" fmla="*/ 771312 h 819527"/>
                  <a:gd name="connsiteX578" fmla="*/ 1282022 w 2570530"/>
                  <a:gd name="connsiteY578" fmla="*/ 763896 h 819527"/>
                  <a:gd name="connsiteX579" fmla="*/ 1311825 w 2570530"/>
                  <a:gd name="connsiteY579" fmla="*/ 742680 h 819527"/>
                  <a:gd name="connsiteX580" fmla="*/ 1317035 w 2570530"/>
                  <a:gd name="connsiteY580" fmla="*/ 741144 h 819527"/>
                  <a:gd name="connsiteX581" fmla="*/ 687725 w 2570530"/>
                  <a:gd name="connsiteY581" fmla="*/ 741144 h 819527"/>
                  <a:gd name="connsiteX582" fmla="*/ 692932 w 2570530"/>
                  <a:gd name="connsiteY582" fmla="*/ 742681 h 819527"/>
                  <a:gd name="connsiteX583" fmla="*/ 713473 w 2570530"/>
                  <a:gd name="connsiteY583" fmla="*/ 757302 h 819527"/>
                  <a:gd name="connsiteX584" fmla="*/ 713473 w 2570530"/>
                  <a:gd name="connsiteY584" fmla="*/ 764718 h 819527"/>
                  <a:gd name="connsiteX585" fmla="*/ 683670 w 2570530"/>
                  <a:gd name="connsiteY585" fmla="*/ 785934 h 819527"/>
                  <a:gd name="connsiteX586" fmla="*/ 673254 w 2570530"/>
                  <a:gd name="connsiteY586" fmla="*/ 785934 h 819527"/>
                  <a:gd name="connsiteX587" fmla="*/ 652713 w 2570530"/>
                  <a:gd name="connsiteY587" fmla="*/ 771312 h 819527"/>
                  <a:gd name="connsiteX588" fmla="*/ 652712 w 2570530"/>
                  <a:gd name="connsiteY588" fmla="*/ 763896 h 819527"/>
                  <a:gd name="connsiteX589" fmla="*/ 682516 w 2570530"/>
                  <a:gd name="connsiteY589" fmla="*/ 742680 h 819527"/>
                  <a:gd name="connsiteX590" fmla="*/ 687725 w 2570530"/>
                  <a:gd name="connsiteY590" fmla="*/ 741144 h 819527"/>
                  <a:gd name="connsiteX591" fmla="*/ 57222 w 2570530"/>
                  <a:gd name="connsiteY591" fmla="*/ 741144 h 819527"/>
                  <a:gd name="connsiteX592" fmla="*/ 62429 w 2570530"/>
                  <a:gd name="connsiteY592" fmla="*/ 742681 h 819527"/>
                  <a:gd name="connsiteX593" fmla="*/ 82970 w 2570530"/>
                  <a:gd name="connsiteY593" fmla="*/ 757302 h 819527"/>
                  <a:gd name="connsiteX594" fmla="*/ 82970 w 2570530"/>
                  <a:gd name="connsiteY594" fmla="*/ 764718 h 819527"/>
                  <a:gd name="connsiteX595" fmla="*/ 53167 w 2570530"/>
                  <a:gd name="connsiteY595" fmla="*/ 785934 h 819527"/>
                  <a:gd name="connsiteX596" fmla="*/ 42750 w 2570530"/>
                  <a:gd name="connsiteY596" fmla="*/ 785934 h 819527"/>
                  <a:gd name="connsiteX597" fmla="*/ 22209 w 2570530"/>
                  <a:gd name="connsiteY597" fmla="*/ 771312 h 819527"/>
                  <a:gd name="connsiteX598" fmla="*/ 22209 w 2570530"/>
                  <a:gd name="connsiteY598" fmla="*/ 763896 h 819527"/>
                  <a:gd name="connsiteX599" fmla="*/ 52013 w 2570530"/>
                  <a:gd name="connsiteY599" fmla="*/ 742680 h 819527"/>
                  <a:gd name="connsiteX600" fmla="*/ 57222 w 2570530"/>
                  <a:gd name="connsiteY600" fmla="*/ 741144 h 819527"/>
                  <a:gd name="connsiteX601" fmla="*/ 2044633 w 2570530"/>
                  <a:gd name="connsiteY601" fmla="*/ 736084 h 819527"/>
                  <a:gd name="connsiteX602" fmla="*/ 2049625 w 2570530"/>
                  <a:gd name="connsiteY602" fmla="*/ 737744 h 819527"/>
                  <a:gd name="connsiteX603" fmla="*/ 2055386 w 2570530"/>
                  <a:gd name="connsiteY603" fmla="*/ 742225 h 819527"/>
                  <a:gd name="connsiteX604" fmla="*/ 2054934 w 2570530"/>
                  <a:gd name="connsiteY604" fmla="*/ 749466 h 819527"/>
                  <a:gd name="connsiteX605" fmla="*/ 2048639 w 2570530"/>
                  <a:gd name="connsiteY605" fmla="*/ 753566 h 819527"/>
                  <a:gd name="connsiteX606" fmla="*/ 2038467 w 2570530"/>
                  <a:gd name="connsiteY606" fmla="*/ 753245 h 819527"/>
                  <a:gd name="connsiteX607" fmla="*/ 2032707 w 2570530"/>
                  <a:gd name="connsiteY607" fmla="*/ 748764 h 819527"/>
                  <a:gd name="connsiteX608" fmla="*/ 2033158 w 2570530"/>
                  <a:gd name="connsiteY608" fmla="*/ 741523 h 819527"/>
                  <a:gd name="connsiteX609" fmla="*/ 2039454 w 2570530"/>
                  <a:gd name="connsiteY609" fmla="*/ 737422 h 819527"/>
                  <a:gd name="connsiteX610" fmla="*/ 2044633 w 2570530"/>
                  <a:gd name="connsiteY610" fmla="*/ 736084 h 819527"/>
                  <a:gd name="connsiteX611" fmla="*/ 1414003 w 2570530"/>
                  <a:gd name="connsiteY611" fmla="*/ 736084 h 819527"/>
                  <a:gd name="connsiteX612" fmla="*/ 1418995 w 2570530"/>
                  <a:gd name="connsiteY612" fmla="*/ 737744 h 819527"/>
                  <a:gd name="connsiteX613" fmla="*/ 1424756 w 2570530"/>
                  <a:gd name="connsiteY613" fmla="*/ 742225 h 819527"/>
                  <a:gd name="connsiteX614" fmla="*/ 1424304 w 2570530"/>
                  <a:gd name="connsiteY614" fmla="*/ 749466 h 819527"/>
                  <a:gd name="connsiteX615" fmla="*/ 1418008 w 2570530"/>
                  <a:gd name="connsiteY615" fmla="*/ 753566 h 819527"/>
                  <a:gd name="connsiteX616" fmla="*/ 1407837 w 2570530"/>
                  <a:gd name="connsiteY616" fmla="*/ 753245 h 819527"/>
                  <a:gd name="connsiteX617" fmla="*/ 1402077 w 2570530"/>
                  <a:gd name="connsiteY617" fmla="*/ 748764 h 819527"/>
                  <a:gd name="connsiteX618" fmla="*/ 1402528 w 2570530"/>
                  <a:gd name="connsiteY618" fmla="*/ 741523 h 819527"/>
                  <a:gd name="connsiteX619" fmla="*/ 1408824 w 2570530"/>
                  <a:gd name="connsiteY619" fmla="*/ 737422 h 819527"/>
                  <a:gd name="connsiteX620" fmla="*/ 1414003 w 2570530"/>
                  <a:gd name="connsiteY620" fmla="*/ 736084 h 819527"/>
                  <a:gd name="connsiteX621" fmla="*/ 783499 w 2570530"/>
                  <a:gd name="connsiteY621" fmla="*/ 736084 h 819527"/>
                  <a:gd name="connsiteX622" fmla="*/ 788492 w 2570530"/>
                  <a:gd name="connsiteY622" fmla="*/ 737744 h 819527"/>
                  <a:gd name="connsiteX623" fmla="*/ 794252 w 2570530"/>
                  <a:gd name="connsiteY623" fmla="*/ 742225 h 819527"/>
                  <a:gd name="connsiteX624" fmla="*/ 793801 w 2570530"/>
                  <a:gd name="connsiteY624" fmla="*/ 749466 h 819527"/>
                  <a:gd name="connsiteX625" fmla="*/ 787505 w 2570530"/>
                  <a:gd name="connsiteY625" fmla="*/ 753566 h 819527"/>
                  <a:gd name="connsiteX626" fmla="*/ 777334 w 2570530"/>
                  <a:gd name="connsiteY626" fmla="*/ 753245 h 819527"/>
                  <a:gd name="connsiteX627" fmla="*/ 771574 w 2570530"/>
                  <a:gd name="connsiteY627" fmla="*/ 748764 h 819527"/>
                  <a:gd name="connsiteX628" fmla="*/ 772025 w 2570530"/>
                  <a:gd name="connsiteY628" fmla="*/ 741523 h 819527"/>
                  <a:gd name="connsiteX629" fmla="*/ 778320 w 2570530"/>
                  <a:gd name="connsiteY629" fmla="*/ 737422 h 819527"/>
                  <a:gd name="connsiteX630" fmla="*/ 783499 w 2570530"/>
                  <a:gd name="connsiteY630" fmla="*/ 736084 h 819527"/>
                  <a:gd name="connsiteX631" fmla="*/ 154190 w 2570530"/>
                  <a:gd name="connsiteY631" fmla="*/ 736084 h 819527"/>
                  <a:gd name="connsiteX632" fmla="*/ 159183 w 2570530"/>
                  <a:gd name="connsiteY632" fmla="*/ 737744 h 819527"/>
                  <a:gd name="connsiteX633" fmla="*/ 164942 w 2570530"/>
                  <a:gd name="connsiteY633" fmla="*/ 742225 h 819527"/>
                  <a:gd name="connsiteX634" fmla="*/ 164491 w 2570530"/>
                  <a:gd name="connsiteY634" fmla="*/ 749466 h 819527"/>
                  <a:gd name="connsiteX635" fmla="*/ 158195 w 2570530"/>
                  <a:gd name="connsiteY635" fmla="*/ 753566 h 819527"/>
                  <a:gd name="connsiteX636" fmla="*/ 148024 w 2570530"/>
                  <a:gd name="connsiteY636" fmla="*/ 753245 h 819527"/>
                  <a:gd name="connsiteX637" fmla="*/ 142264 w 2570530"/>
                  <a:gd name="connsiteY637" fmla="*/ 748764 h 819527"/>
                  <a:gd name="connsiteX638" fmla="*/ 142715 w 2570530"/>
                  <a:gd name="connsiteY638" fmla="*/ 741523 h 819527"/>
                  <a:gd name="connsiteX639" fmla="*/ 149011 w 2570530"/>
                  <a:gd name="connsiteY639" fmla="*/ 737422 h 819527"/>
                  <a:gd name="connsiteX640" fmla="*/ 154190 w 2570530"/>
                  <a:gd name="connsiteY640" fmla="*/ 736084 h 819527"/>
                  <a:gd name="connsiteX641" fmla="*/ 2482758 w 2570530"/>
                  <a:gd name="connsiteY641" fmla="*/ 732473 h 819527"/>
                  <a:gd name="connsiteX642" fmla="*/ 2488350 w 2570530"/>
                  <a:gd name="connsiteY642" fmla="*/ 734177 h 819527"/>
                  <a:gd name="connsiteX643" fmla="*/ 2494931 w 2570530"/>
                  <a:gd name="connsiteY643" fmla="*/ 738974 h 819527"/>
                  <a:gd name="connsiteX644" fmla="*/ 2494798 w 2570530"/>
                  <a:gd name="connsiteY644" fmla="*/ 746974 h 819527"/>
                  <a:gd name="connsiteX645" fmla="*/ 2465450 w 2570530"/>
                  <a:gd name="connsiteY645" fmla="*/ 767379 h 819527"/>
                  <a:gd name="connsiteX646" fmla="*/ 2454212 w 2570530"/>
                  <a:gd name="connsiteY646" fmla="*/ 767285 h 819527"/>
                  <a:gd name="connsiteX647" fmla="*/ 2447630 w 2570530"/>
                  <a:gd name="connsiteY647" fmla="*/ 762488 h 819527"/>
                  <a:gd name="connsiteX648" fmla="*/ 2447763 w 2570530"/>
                  <a:gd name="connsiteY648" fmla="*/ 754488 h 819527"/>
                  <a:gd name="connsiteX649" fmla="*/ 2477112 w 2570530"/>
                  <a:gd name="connsiteY649" fmla="*/ 734082 h 819527"/>
                  <a:gd name="connsiteX650" fmla="*/ 2482758 w 2570530"/>
                  <a:gd name="connsiteY650" fmla="*/ 732473 h 819527"/>
                  <a:gd name="connsiteX651" fmla="*/ 1852127 w 2570530"/>
                  <a:gd name="connsiteY651" fmla="*/ 732473 h 819527"/>
                  <a:gd name="connsiteX652" fmla="*/ 1857720 w 2570530"/>
                  <a:gd name="connsiteY652" fmla="*/ 734177 h 819527"/>
                  <a:gd name="connsiteX653" fmla="*/ 1864300 w 2570530"/>
                  <a:gd name="connsiteY653" fmla="*/ 738974 h 819527"/>
                  <a:gd name="connsiteX654" fmla="*/ 1864167 w 2570530"/>
                  <a:gd name="connsiteY654" fmla="*/ 746974 h 819527"/>
                  <a:gd name="connsiteX655" fmla="*/ 1834820 w 2570530"/>
                  <a:gd name="connsiteY655" fmla="*/ 767379 h 819527"/>
                  <a:gd name="connsiteX656" fmla="*/ 1823581 w 2570530"/>
                  <a:gd name="connsiteY656" fmla="*/ 767285 h 819527"/>
                  <a:gd name="connsiteX657" fmla="*/ 1817000 w 2570530"/>
                  <a:gd name="connsiteY657" fmla="*/ 762488 h 819527"/>
                  <a:gd name="connsiteX658" fmla="*/ 1817132 w 2570530"/>
                  <a:gd name="connsiteY658" fmla="*/ 754488 h 819527"/>
                  <a:gd name="connsiteX659" fmla="*/ 1846481 w 2570530"/>
                  <a:gd name="connsiteY659" fmla="*/ 734082 h 819527"/>
                  <a:gd name="connsiteX660" fmla="*/ 1852127 w 2570530"/>
                  <a:gd name="connsiteY660" fmla="*/ 732473 h 819527"/>
                  <a:gd name="connsiteX661" fmla="*/ 1221624 w 2570530"/>
                  <a:gd name="connsiteY661" fmla="*/ 732473 h 819527"/>
                  <a:gd name="connsiteX662" fmla="*/ 1227216 w 2570530"/>
                  <a:gd name="connsiteY662" fmla="*/ 734177 h 819527"/>
                  <a:gd name="connsiteX663" fmla="*/ 1233797 w 2570530"/>
                  <a:gd name="connsiteY663" fmla="*/ 738974 h 819527"/>
                  <a:gd name="connsiteX664" fmla="*/ 1233664 w 2570530"/>
                  <a:gd name="connsiteY664" fmla="*/ 746974 h 819527"/>
                  <a:gd name="connsiteX665" fmla="*/ 1204317 w 2570530"/>
                  <a:gd name="connsiteY665" fmla="*/ 767379 h 819527"/>
                  <a:gd name="connsiteX666" fmla="*/ 1193077 w 2570530"/>
                  <a:gd name="connsiteY666" fmla="*/ 767285 h 819527"/>
                  <a:gd name="connsiteX667" fmla="*/ 1186497 w 2570530"/>
                  <a:gd name="connsiteY667" fmla="*/ 762488 h 819527"/>
                  <a:gd name="connsiteX668" fmla="*/ 1186629 w 2570530"/>
                  <a:gd name="connsiteY668" fmla="*/ 754488 h 819527"/>
                  <a:gd name="connsiteX669" fmla="*/ 1215977 w 2570530"/>
                  <a:gd name="connsiteY669" fmla="*/ 734082 h 819527"/>
                  <a:gd name="connsiteX670" fmla="*/ 1221624 w 2570530"/>
                  <a:gd name="connsiteY670" fmla="*/ 732473 h 819527"/>
                  <a:gd name="connsiteX671" fmla="*/ 592315 w 2570530"/>
                  <a:gd name="connsiteY671" fmla="*/ 732473 h 819527"/>
                  <a:gd name="connsiteX672" fmla="*/ 597906 w 2570530"/>
                  <a:gd name="connsiteY672" fmla="*/ 734177 h 819527"/>
                  <a:gd name="connsiteX673" fmla="*/ 604488 w 2570530"/>
                  <a:gd name="connsiteY673" fmla="*/ 738974 h 819527"/>
                  <a:gd name="connsiteX674" fmla="*/ 604355 w 2570530"/>
                  <a:gd name="connsiteY674" fmla="*/ 746974 h 819527"/>
                  <a:gd name="connsiteX675" fmla="*/ 575007 w 2570530"/>
                  <a:gd name="connsiteY675" fmla="*/ 767379 h 819527"/>
                  <a:gd name="connsiteX676" fmla="*/ 563768 w 2570530"/>
                  <a:gd name="connsiteY676" fmla="*/ 767285 h 819527"/>
                  <a:gd name="connsiteX677" fmla="*/ 557187 w 2570530"/>
                  <a:gd name="connsiteY677" fmla="*/ 762488 h 819527"/>
                  <a:gd name="connsiteX678" fmla="*/ 557319 w 2570530"/>
                  <a:gd name="connsiteY678" fmla="*/ 754488 h 819527"/>
                  <a:gd name="connsiteX679" fmla="*/ 586668 w 2570530"/>
                  <a:gd name="connsiteY679" fmla="*/ 734082 h 819527"/>
                  <a:gd name="connsiteX680" fmla="*/ 592315 w 2570530"/>
                  <a:gd name="connsiteY680" fmla="*/ 732473 h 819527"/>
                  <a:gd name="connsiteX681" fmla="*/ 2326761 w 2570530"/>
                  <a:gd name="connsiteY681" fmla="*/ 709052 h 819527"/>
                  <a:gd name="connsiteX682" fmla="*/ 2334419 w 2570530"/>
                  <a:gd name="connsiteY682" fmla="*/ 711310 h 819527"/>
                  <a:gd name="connsiteX683" fmla="*/ 2386206 w 2570530"/>
                  <a:gd name="connsiteY683" fmla="*/ 748175 h 819527"/>
                  <a:gd name="connsiteX684" fmla="*/ 2386206 w 2570530"/>
                  <a:gd name="connsiteY684" fmla="*/ 759079 h 819527"/>
                  <a:gd name="connsiteX685" fmla="*/ 2321491 w 2570530"/>
                  <a:gd name="connsiteY685" fmla="*/ 805147 h 819527"/>
                  <a:gd name="connsiteX686" fmla="*/ 2306174 w 2570530"/>
                  <a:gd name="connsiteY686" fmla="*/ 805147 h 819527"/>
                  <a:gd name="connsiteX687" fmla="*/ 2254387 w 2570530"/>
                  <a:gd name="connsiteY687" fmla="*/ 768282 h 819527"/>
                  <a:gd name="connsiteX688" fmla="*/ 2254387 w 2570530"/>
                  <a:gd name="connsiteY688" fmla="*/ 757378 h 819527"/>
                  <a:gd name="connsiteX689" fmla="*/ 2319101 w 2570530"/>
                  <a:gd name="connsiteY689" fmla="*/ 711310 h 819527"/>
                  <a:gd name="connsiteX690" fmla="*/ 2326761 w 2570530"/>
                  <a:gd name="connsiteY690" fmla="*/ 709052 h 819527"/>
                  <a:gd name="connsiteX691" fmla="*/ 1696130 w 2570530"/>
                  <a:gd name="connsiteY691" fmla="*/ 709052 h 819527"/>
                  <a:gd name="connsiteX692" fmla="*/ 1703788 w 2570530"/>
                  <a:gd name="connsiteY692" fmla="*/ 711310 h 819527"/>
                  <a:gd name="connsiteX693" fmla="*/ 1755575 w 2570530"/>
                  <a:gd name="connsiteY693" fmla="*/ 748175 h 819527"/>
                  <a:gd name="connsiteX694" fmla="*/ 1755575 w 2570530"/>
                  <a:gd name="connsiteY694" fmla="*/ 759079 h 819527"/>
                  <a:gd name="connsiteX695" fmla="*/ 1690861 w 2570530"/>
                  <a:gd name="connsiteY695" fmla="*/ 805147 h 819527"/>
                  <a:gd name="connsiteX696" fmla="*/ 1675543 w 2570530"/>
                  <a:gd name="connsiteY696" fmla="*/ 805147 h 819527"/>
                  <a:gd name="connsiteX697" fmla="*/ 1623756 w 2570530"/>
                  <a:gd name="connsiteY697" fmla="*/ 768282 h 819527"/>
                  <a:gd name="connsiteX698" fmla="*/ 1623756 w 2570530"/>
                  <a:gd name="connsiteY698" fmla="*/ 757378 h 819527"/>
                  <a:gd name="connsiteX699" fmla="*/ 1688471 w 2570530"/>
                  <a:gd name="connsiteY699" fmla="*/ 711310 h 819527"/>
                  <a:gd name="connsiteX700" fmla="*/ 1696130 w 2570530"/>
                  <a:gd name="connsiteY700" fmla="*/ 709052 h 819527"/>
                  <a:gd name="connsiteX701" fmla="*/ 1065627 w 2570530"/>
                  <a:gd name="connsiteY701" fmla="*/ 709052 h 819527"/>
                  <a:gd name="connsiteX702" fmla="*/ 1073285 w 2570530"/>
                  <a:gd name="connsiteY702" fmla="*/ 711310 h 819527"/>
                  <a:gd name="connsiteX703" fmla="*/ 1125072 w 2570530"/>
                  <a:gd name="connsiteY703" fmla="*/ 748175 h 819527"/>
                  <a:gd name="connsiteX704" fmla="*/ 1125072 w 2570530"/>
                  <a:gd name="connsiteY704" fmla="*/ 759079 h 819527"/>
                  <a:gd name="connsiteX705" fmla="*/ 1060357 w 2570530"/>
                  <a:gd name="connsiteY705" fmla="*/ 805147 h 819527"/>
                  <a:gd name="connsiteX706" fmla="*/ 1045040 w 2570530"/>
                  <a:gd name="connsiteY706" fmla="*/ 805147 h 819527"/>
                  <a:gd name="connsiteX707" fmla="*/ 993253 w 2570530"/>
                  <a:gd name="connsiteY707" fmla="*/ 768282 h 819527"/>
                  <a:gd name="connsiteX708" fmla="*/ 993253 w 2570530"/>
                  <a:gd name="connsiteY708" fmla="*/ 757378 h 819527"/>
                  <a:gd name="connsiteX709" fmla="*/ 1057968 w 2570530"/>
                  <a:gd name="connsiteY709" fmla="*/ 711310 h 819527"/>
                  <a:gd name="connsiteX710" fmla="*/ 1065627 w 2570530"/>
                  <a:gd name="connsiteY710" fmla="*/ 709052 h 819527"/>
                  <a:gd name="connsiteX711" fmla="*/ 436317 w 2570530"/>
                  <a:gd name="connsiteY711" fmla="*/ 709052 h 819527"/>
                  <a:gd name="connsiteX712" fmla="*/ 443975 w 2570530"/>
                  <a:gd name="connsiteY712" fmla="*/ 711310 h 819527"/>
                  <a:gd name="connsiteX713" fmla="*/ 495762 w 2570530"/>
                  <a:gd name="connsiteY713" fmla="*/ 748175 h 819527"/>
                  <a:gd name="connsiteX714" fmla="*/ 495762 w 2570530"/>
                  <a:gd name="connsiteY714" fmla="*/ 759079 h 819527"/>
                  <a:gd name="connsiteX715" fmla="*/ 431048 w 2570530"/>
                  <a:gd name="connsiteY715" fmla="*/ 805147 h 819527"/>
                  <a:gd name="connsiteX716" fmla="*/ 415731 w 2570530"/>
                  <a:gd name="connsiteY716" fmla="*/ 805147 h 819527"/>
                  <a:gd name="connsiteX717" fmla="*/ 363943 w 2570530"/>
                  <a:gd name="connsiteY717" fmla="*/ 768282 h 819527"/>
                  <a:gd name="connsiteX718" fmla="*/ 363943 w 2570530"/>
                  <a:gd name="connsiteY718" fmla="*/ 757378 h 819527"/>
                  <a:gd name="connsiteX719" fmla="*/ 428658 w 2570530"/>
                  <a:gd name="connsiteY719" fmla="*/ 711310 h 819527"/>
                  <a:gd name="connsiteX720" fmla="*/ 436317 w 2570530"/>
                  <a:gd name="connsiteY720" fmla="*/ 709052 h 819527"/>
                  <a:gd name="connsiteX721" fmla="*/ 2150422 w 2570530"/>
                  <a:gd name="connsiteY721" fmla="*/ 707357 h 819527"/>
                  <a:gd name="connsiteX722" fmla="*/ 2158077 w 2570530"/>
                  <a:gd name="connsiteY722" fmla="*/ 709614 h 819527"/>
                  <a:gd name="connsiteX723" fmla="*/ 2203082 w 2570530"/>
                  <a:gd name="connsiteY723" fmla="*/ 741651 h 819527"/>
                  <a:gd name="connsiteX724" fmla="*/ 2203082 w 2570530"/>
                  <a:gd name="connsiteY724" fmla="*/ 752550 h 819527"/>
                  <a:gd name="connsiteX725" fmla="*/ 2172408 w 2570530"/>
                  <a:gd name="connsiteY725" fmla="*/ 774386 h 819527"/>
                  <a:gd name="connsiteX726" fmla="*/ 2157099 w 2570530"/>
                  <a:gd name="connsiteY726" fmla="*/ 774386 h 819527"/>
                  <a:gd name="connsiteX727" fmla="*/ 2112093 w 2570530"/>
                  <a:gd name="connsiteY727" fmla="*/ 742348 h 819527"/>
                  <a:gd name="connsiteX728" fmla="*/ 2112093 w 2570530"/>
                  <a:gd name="connsiteY728" fmla="*/ 731450 h 819527"/>
                  <a:gd name="connsiteX729" fmla="*/ 2142767 w 2570530"/>
                  <a:gd name="connsiteY729" fmla="*/ 709614 h 819527"/>
                  <a:gd name="connsiteX730" fmla="*/ 2150422 w 2570530"/>
                  <a:gd name="connsiteY730" fmla="*/ 707357 h 819527"/>
                  <a:gd name="connsiteX731" fmla="*/ 1519791 w 2570530"/>
                  <a:gd name="connsiteY731" fmla="*/ 707357 h 819527"/>
                  <a:gd name="connsiteX732" fmla="*/ 1527446 w 2570530"/>
                  <a:gd name="connsiteY732" fmla="*/ 709614 h 819527"/>
                  <a:gd name="connsiteX733" fmla="*/ 1572452 w 2570530"/>
                  <a:gd name="connsiteY733" fmla="*/ 741651 h 819527"/>
                  <a:gd name="connsiteX734" fmla="*/ 1572452 w 2570530"/>
                  <a:gd name="connsiteY734" fmla="*/ 752550 h 819527"/>
                  <a:gd name="connsiteX735" fmla="*/ 1541778 w 2570530"/>
                  <a:gd name="connsiteY735" fmla="*/ 774386 h 819527"/>
                  <a:gd name="connsiteX736" fmla="*/ 1526468 w 2570530"/>
                  <a:gd name="connsiteY736" fmla="*/ 774386 h 819527"/>
                  <a:gd name="connsiteX737" fmla="*/ 1481463 w 2570530"/>
                  <a:gd name="connsiteY737" fmla="*/ 742348 h 819527"/>
                  <a:gd name="connsiteX738" fmla="*/ 1481463 w 2570530"/>
                  <a:gd name="connsiteY738" fmla="*/ 731450 h 819527"/>
                  <a:gd name="connsiteX739" fmla="*/ 1512137 w 2570530"/>
                  <a:gd name="connsiteY739" fmla="*/ 709614 h 819527"/>
                  <a:gd name="connsiteX740" fmla="*/ 1519791 w 2570530"/>
                  <a:gd name="connsiteY740" fmla="*/ 707357 h 819527"/>
                  <a:gd name="connsiteX741" fmla="*/ 889288 w 2570530"/>
                  <a:gd name="connsiteY741" fmla="*/ 707357 h 819527"/>
                  <a:gd name="connsiteX742" fmla="*/ 896943 w 2570530"/>
                  <a:gd name="connsiteY742" fmla="*/ 709614 h 819527"/>
                  <a:gd name="connsiteX743" fmla="*/ 941948 w 2570530"/>
                  <a:gd name="connsiteY743" fmla="*/ 741651 h 819527"/>
                  <a:gd name="connsiteX744" fmla="*/ 941948 w 2570530"/>
                  <a:gd name="connsiteY744" fmla="*/ 752550 h 819527"/>
                  <a:gd name="connsiteX745" fmla="*/ 911275 w 2570530"/>
                  <a:gd name="connsiteY745" fmla="*/ 774386 h 819527"/>
                  <a:gd name="connsiteX746" fmla="*/ 895965 w 2570530"/>
                  <a:gd name="connsiteY746" fmla="*/ 774386 h 819527"/>
                  <a:gd name="connsiteX747" fmla="*/ 850959 w 2570530"/>
                  <a:gd name="connsiteY747" fmla="*/ 742348 h 819527"/>
                  <a:gd name="connsiteX748" fmla="*/ 850959 w 2570530"/>
                  <a:gd name="connsiteY748" fmla="*/ 731450 h 819527"/>
                  <a:gd name="connsiteX749" fmla="*/ 881633 w 2570530"/>
                  <a:gd name="connsiteY749" fmla="*/ 709614 h 819527"/>
                  <a:gd name="connsiteX750" fmla="*/ 889288 w 2570530"/>
                  <a:gd name="connsiteY750" fmla="*/ 707357 h 819527"/>
                  <a:gd name="connsiteX751" fmla="*/ 259978 w 2570530"/>
                  <a:gd name="connsiteY751" fmla="*/ 707357 h 819527"/>
                  <a:gd name="connsiteX752" fmla="*/ 267634 w 2570530"/>
                  <a:gd name="connsiteY752" fmla="*/ 709614 h 819527"/>
                  <a:gd name="connsiteX753" fmla="*/ 312639 w 2570530"/>
                  <a:gd name="connsiteY753" fmla="*/ 741651 h 819527"/>
                  <a:gd name="connsiteX754" fmla="*/ 312639 w 2570530"/>
                  <a:gd name="connsiteY754" fmla="*/ 752550 h 819527"/>
                  <a:gd name="connsiteX755" fmla="*/ 281965 w 2570530"/>
                  <a:gd name="connsiteY755" fmla="*/ 774386 h 819527"/>
                  <a:gd name="connsiteX756" fmla="*/ 266655 w 2570530"/>
                  <a:gd name="connsiteY756" fmla="*/ 774386 h 819527"/>
                  <a:gd name="connsiteX757" fmla="*/ 221649 w 2570530"/>
                  <a:gd name="connsiteY757" fmla="*/ 742348 h 819527"/>
                  <a:gd name="connsiteX758" fmla="*/ 221649 w 2570530"/>
                  <a:gd name="connsiteY758" fmla="*/ 731450 h 819527"/>
                  <a:gd name="connsiteX759" fmla="*/ 252324 w 2570530"/>
                  <a:gd name="connsiteY759" fmla="*/ 709614 h 819527"/>
                  <a:gd name="connsiteX760" fmla="*/ 259978 w 2570530"/>
                  <a:gd name="connsiteY760" fmla="*/ 707357 h 819527"/>
                  <a:gd name="connsiteX761" fmla="*/ 2080458 w 2570530"/>
                  <a:gd name="connsiteY761" fmla="*/ 706132 h 819527"/>
                  <a:gd name="connsiteX762" fmla="*/ 2086852 w 2570530"/>
                  <a:gd name="connsiteY762" fmla="*/ 707934 h 819527"/>
                  <a:gd name="connsiteX763" fmla="*/ 2094499 w 2570530"/>
                  <a:gd name="connsiteY763" fmla="*/ 713210 h 819527"/>
                  <a:gd name="connsiteX764" fmla="*/ 2094697 w 2570530"/>
                  <a:gd name="connsiteY764" fmla="*/ 722254 h 819527"/>
                  <a:gd name="connsiteX765" fmla="*/ 2073870 w 2570530"/>
                  <a:gd name="connsiteY765" fmla="*/ 737551 h 819527"/>
                  <a:gd name="connsiteX766" fmla="*/ 2061165 w 2570530"/>
                  <a:gd name="connsiteY766" fmla="*/ 737692 h 819527"/>
                  <a:gd name="connsiteX767" fmla="*/ 2053519 w 2570530"/>
                  <a:gd name="connsiteY767" fmla="*/ 732416 h 819527"/>
                  <a:gd name="connsiteX768" fmla="*/ 2053320 w 2570530"/>
                  <a:gd name="connsiteY768" fmla="*/ 723372 h 819527"/>
                  <a:gd name="connsiteX769" fmla="*/ 2074147 w 2570530"/>
                  <a:gd name="connsiteY769" fmla="*/ 708075 h 819527"/>
                  <a:gd name="connsiteX770" fmla="*/ 2080458 w 2570530"/>
                  <a:gd name="connsiteY770" fmla="*/ 706132 h 819527"/>
                  <a:gd name="connsiteX771" fmla="*/ 1449827 w 2570530"/>
                  <a:gd name="connsiteY771" fmla="*/ 706132 h 819527"/>
                  <a:gd name="connsiteX772" fmla="*/ 1456221 w 2570530"/>
                  <a:gd name="connsiteY772" fmla="*/ 707934 h 819527"/>
                  <a:gd name="connsiteX773" fmla="*/ 1463868 w 2570530"/>
                  <a:gd name="connsiteY773" fmla="*/ 713210 h 819527"/>
                  <a:gd name="connsiteX774" fmla="*/ 1464066 w 2570530"/>
                  <a:gd name="connsiteY774" fmla="*/ 722254 h 819527"/>
                  <a:gd name="connsiteX775" fmla="*/ 1443239 w 2570530"/>
                  <a:gd name="connsiteY775" fmla="*/ 737551 h 819527"/>
                  <a:gd name="connsiteX776" fmla="*/ 1430534 w 2570530"/>
                  <a:gd name="connsiteY776" fmla="*/ 737692 h 819527"/>
                  <a:gd name="connsiteX777" fmla="*/ 1422888 w 2570530"/>
                  <a:gd name="connsiteY777" fmla="*/ 732416 h 819527"/>
                  <a:gd name="connsiteX778" fmla="*/ 1422690 w 2570530"/>
                  <a:gd name="connsiteY778" fmla="*/ 723372 h 819527"/>
                  <a:gd name="connsiteX779" fmla="*/ 1443516 w 2570530"/>
                  <a:gd name="connsiteY779" fmla="*/ 708075 h 819527"/>
                  <a:gd name="connsiteX780" fmla="*/ 1449827 w 2570530"/>
                  <a:gd name="connsiteY780" fmla="*/ 706132 h 819527"/>
                  <a:gd name="connsiteX781" fmla="*/ 819324 w 2570530"/>
                  <a:gd name="connsiteY781" fmla="*/ 706132 h 819527"/>
                  <a:gd name="connsiteX782" fmla="*/ 825718 w 2570530"/>
                  <a:gd name="connsiteY782" fmla="*/ 707934 h 819527"/>
                  <a:gd name="connsiteX783" fmla="*/ 833365 w 2570530"/>
                  <a:gd name="connsiteY783" fmla="*/ 713210 h 819527"/>
                  <a:gd name="connsiteX784" fmla="*/ 833563 w 2570530"/>
                  <a:gd name="connsiteY784" fmla="*/ 722254 h 819527"/>
                  <a:gd name="connsiteX785" fmla="*/ 812736 w 2570530"/>
                  <a:gd name="connsiteY785" fmla="*/ 737551 h 819527"/>
                  <a:gd name="connsiteX786" fmla="*/ 800031 w 2570530"/>
                  <a:gd name="connsiteY786" fmla="*/ 737692 h 819527"/>
                  <a:gd name="connsiteX787" fmla="*/ 792385 w 2570530"/>
                  <a:gd name="connsiteY787" fmla="*/ 732416 h 819527"/>
                  <a:gd name="connsiteX788" fmla="*/ 792187 w 2570530"/>
                  <a:gd name="connsiteY788" fmla="*/ 723372 h 819527"/>
                  <a:gd name="connsiteX789" fmla="*/ 813013 w 2570530"/>
                  <a:gd name="connsiteY789" fmla="*/ 708075 h 819527"/>
                  <a:gd name="connsiteX790" fmla="*/ 819324 w 2570530"/>
                  <a:gd name="connsiteY790" fmla="*/ 706132 h 819527"/>
                  <a:gd name="connsiteX791" fmla="*/ 190015 w 2570530"/>
                  <a:gd name="connsiteY791" fmla="*/ 706132 h 819527"/>
                  <a:gd name="connsiteX792" fmla="*/ 196408 w 2570530"/>
                  <a:gd name="connsiteY792" fmla="*/ 707934 h 819527"/>
                  <a:gd name="connsiteX793" fmla="*/ 204055 w 2570530"/>
                  <a:gd name="connsiteY793" fmla="*/ 713210 h 819527"/>
                  <a:gd name="connsiteX794" fmla="*/ 204253 w 2570530"/>
                  <a:gd name="connsiteY794" fmla="*/ 722254 h 819527"/>
                  <a:gd name="connsiteX795" fmla="*/ 183427 w 2570530"/>
                  <a:gd name="connsiteY795" fmla="*/ 737551 h 819527"/>
                  <a:gd name="connsiteX796" fmla="*/ 170722 w 2570530"/>
                  <a:gd name="connsiteY796" fmla="*/ 737692 h 819527"/>
                  <a:gd name="connsiteX797" fmla="*/ 163075 w 2570530"/>
                  <a:gd name="connsiteY797" fmla="*/ 732416 h 819527"/>
                  <a:gd name="connsiteX798" fmla="*/ 162877 w 2570530"/>
                  <a:gd name="connsiteY798" fmla="*/ 723372 h 819527"/>
                  <a:gd name="connsiteX799" fmla="*/ 183703 w 2570530"/>
                  <a:gd name="connsiteY799" fmla="*/ 708075 h 819527"/>
                  <a:gd name="connsiteX800" fmla="*/ 190015 w 2570530"/>
                  <a:gd name="connsiteY800" fmla="*/ 706132 h 819527"/>
                  <a:gd name="connsiteX801" fmla="*/ 1974013 w 2570530"/>
                  <a:gd name="connsiteY801" fmla="*/ 705940 h 819527"/>
                  <a:gd name="connsiteX802" fmla="*/ 2002386 w 2570530"/>
                  <a:gd name="connsiteY802" fmla="*/ 705940 h 819527"/>
                  <a:gd name="connsiteX803" fmla="*/ 2018264 w 2570530"/>
                  <a:gd name="connsiteY803" fmla="*/ 717243 h 819527"/>
                  <a:gd name="connsiteX804" fmla="*/ 2018264 w 2570530"/>
                  <a:gd name="connsiteY804" fmla="*/ 730640 h 819527"/>
                  <a:gd name="connsiteX805" fmla="*/ 2002386 w 2570530"/>
                  <a:gd name="connsiteY805" fmla="*/ 741942 h 819527"/>
                  <a:gd name="connsiteX806" fmla="*/ 1974013 w 2570530"/>
                  <a:gd name="connsiteY806" fmla="*/ 741942 h 819527"/>
                  <a:gd name="connsiteX807" fmla="*/ 1958136 w 2570530"/>
                  <a:gd name="connsiteY807" fmla="*/ 730640 h 819527"/>
                  <a:gd name="connsiteX808" fmla="*/ 1958136 w 2570530"/>
                  <a:gd name="connsiteY808" fmla="*/ 717243 h 819527"/>
                  <a:gd name="connsiteX809" fmla="*/ 1974013 w 2570530"/>
                  <a:gd name="connsiteY809" fmla="*/ 705940 h 819527"/>
                  <a:gd name="connsiteX810" fmla="*/ 1343510 w 2570530"/>
                  <a:gd name="connsiteY810" fmla="*/ 705940 h 819527"/>
                  <a:gd name="connsiteX811" fmla="*/ 1371882 w 2570530"/>
                  <a:gd name="connsiteY811" fmla="*/ 705940 h 819527"/>
                  <a:gd name="connsiteX812" fmla="*/ 1387761 w 2570530"/>
                  <a:gd name="connsiteY812" fmla="*/ 717243 h 819527"/>
                  <a:gd name="connsiteX813" fmla="*/ 1387761 w 2570530"/>
                  <a:gd name="connsiteY813" fmla="*/ 730640 h 819527"/>
                  <a:gd name="connsiteX814" fmla="*/ 1371883 w 2570530"/>
                  <a:gd name="connsiteY814" fmla="*/ 741942 h 819527"/>
                  <a:gd name="connsiteX815" fmla="*/ 1343510 w 2570530"/>
                  <a:gd name="connsiteY815" fmla="*/ 741942 h 819527"/>
                  <a:gd name="connsiteX816" fmla="*/ 1327632 w 2570530"/>
                  <a:gd name="connsiteY816" fmla="*/ 730640 h 819527"/>
                  <a:gd name="connsiteX817" fmla="*/ 1327632 w 2570530"/>
                  <a:gd name="connsiteY817" fmla="*/ 717243 h 819527"/>
                  <a:gd name="connsiteX818" fmla="*/ 1343510 w 2570530"/>
                  <a:gd name="connsiteY818" fmla="*/ 705940 h 819527"/>
                  <a:gd name="connsiteX819" fmla="*/ 714200 w 2570530"/>
                  <a:gd name="connsiteY819" fmla="*/ 705940 h 819527"/>
                  <a:gd name="connsiteX820" fmla="*/ 742573 w 2570530"/>
                  <a:gd name="connsiteY820" fmla="*/ 705940 h 819527"/>
                  <a:gd name="connsiteX821" fmla="*/ 758451 w 2570530"/>
                  <a:gd name="connsiteY821" fmla="*/ 717243 h 819527"/>
                  <a:gd name="connsiteX822" fmla="*/ 758451 w 2570530"/>
                  <a:gd name="connsiteY822" fmla="*/ 730640 h 819527"/>
                  <a:gd name="connsiteX823" fmla="*/ 742573 w 2570530"/>
                  <a:gd name="connsiteY823" fmla="*/ 741942 h 819527"/>
                  <a:gd name="connsiteX824" fmla="*/ 714200 w 2570530"/>
                  <a:gd name="connsiteY824" fmla="*/ 741942 h 819527"/>
                  <a:gd name="connsiteX825" fmla="*/ 698323 w 2570530"/>
                  <a:gd name="connsiteY825" fmla="*/ 730640 h 819527"/>
                  <a:gd name="connsiteX826" fmla="*/ 698323 w 2570530"/>
                  <a:gd name="connsiteY826" fmla="*/ 717243 h 819527"/>
                  <a:gd name="connsiteX827" fmla="*/ 714200 w 2570530"/>
                  <a:gd name="connsiteY827" fmla="*/ 705940 h 819527"/>
                  <a:gd name="connsiteX828" fmla="*/ 83697 w 2570530"/>
                  <a:gd name="connsiteY828" fmla="*/ 705940 h 819527"/>
                  <a:gd name="connsiteX829" fmla="*/ 112069 w 2570530"/>
                  <a:gd name="connsiteY829" fmla="*/ 705940 h 819527"/>
                  <a:gd name="connsiteX830" fmla="*/ 127947 w 2570530"/>
                  <a:gd name="connsiteY830" fmla="*/ 717243 h 819527"/>
                  <a:gd name="connsiteX831" fmla="*/ 127947 w 2570530"/>
                  <a:gd name="connsiteY831" fmla="*/ 730640 h 819527"/>
                  <a:gd name="connsiteX832" fmla="*/ 112070 w 2570530"/>
                  <a:gd name="connsiteY832" fmla="*/ 741942 h 819527"/>
                  <a:gd name="connsiteX833" fmla="*/ 83697 w 2570530"/>
                  <a:gd name="connsiteY833" fmla="*/ 741942 h 819527"/>
                  <a:gd name="connsiteX834" fmla="*/ 67819 w 2570530"/>
                  <a:gd name="connsiteY834" fmla="*/ 730640 h 819527"/>
                  <a:gd name="connsiteX835" fmla="*/ 67819 w 2570530"/>
                  <a:gd name="connsiteY835" fmla="*/ 717243 h 819527"/>
                  <a:gd name="connsiteX836" fmla="*/ 83697 w 2570530"/>
                  <a:gd name="connsiteY836" fmla="*/ 705940 h 819527"/>
                  <a:gd name="connsiteX837" fmla="*/ 2311052 w 2570530"/>
                  <a:gd name="connsiteY837" fmla="*/ 670790 h 819527"/>
                  <a:gd name="connsiteX838" fmla="*/ 2315631 w 2570530"/>
                  <a:gd name="connsiteY838" fmla="*/ 672208 h 819527"/>
                  <a:gd name="connsiteX839" fmla="*/ 2336348 w 2570530"/>
                  <a:gd name="connsiteY839" fmla="*/ 687488 h 819527"/>
                  <a:gd name="connsiteX840" fmla="*/ 2336185 w 2570530"/>
                  <a:gd name="connsiteY840" fmla="*/ 694055 h 819527"/>
                  <a:gd name="connsiteX841" fmla="*/ 2329074 w 2570530"/>
                  <a:gd name="connsiteY841" fmla="*/ 698941 h 819527"/>
                  <a:gd name="connsiteX842" fmla="*/ 2319849 w 2570530"/>
                  <a:gd name="connsiteY842" fmla="*/ 698825 h 819527"/>
                  <a:gd name="connsiteX843" fmla="*/ 2299131 w 2570530"/>
                  <a:gd name="connsiteY843" fmla="*/ 683545 h 819527"/>
                  <a:gd name="connsiteX844" fmla="*/ 2299295 w 2570530"/>
                  <a:gd name="connsiteY844" fmla="*/ 676978 h 819527"/>
                  <a:gd name="connsiteX845" fmla="*/ 2306406 w 2570530"/>
                  <a:gd name="connsiteY845" fmla="*/ 672092 h 819527"/>
                  <a:gd name="connsiteX846" fmla="*/ 2311052 w 2570530"/>
                  <a:gd name="connsiteY846" fmla="*/ 670790 h 819527"/>
                  <a:gd name="connsiteX847" fmla="*/ 1680422 w 2570530"/>
                  <a:gd name="connsiteY847" fmla="*/ 670790 h 819527"/>
                  <a:gd name="connsiteX848" fmla="*/ 1685001 w 2570530"/>
                  <a:gd name="connsiteY848" fmla="*/ 672208 h 819527"/>
                  <a:gd name="connsiteX849" fmla="*/ 1705718 w 2570530"/>
                  <a:gd name="connsiteY849" fmla="*/ 687488 h 819527"/>
                  <a:gd name="connsiteX850" fmla="*/ 1705554 w 2570530"/>
                  <a:gd name="connsiteY850" fmla="*/ 694055 h 819527"/>
                  <a:gd name="connsiteX851" fmla="*/ 1698444 w 2570530"/>
                  <a:gd name="connsiteY851" fmla="*/ 698941 h 819527"/>
                  <a:gd name="connsiteX852" fmla="*/ 1689218 w 2570530"/>
                  <a:gd name="connsiteY852" fmla="*/ 698825 h 819527"/>
                  <a:gd name="connsiteX853" fmla="*/ 1668501 w 2570530"/>
                  <a:gd name="connsiteY853" fmla="*/ 683545 h 819527"/>
                  <a:gd name="connsiteX854" fmla="*/ 1668664 w 2570530"/>
                  <a:gd name="connsiteY854" fmla="*/ 676978 h 819527"/>
                  <a:gd name="connsiteX855" fmla="*/ 1675775 w 2570530"/>
                  <a:gd name="connsiteY855" fmla="*/ 672092 h 819527"/>
                  <a:gd name="connsiteX856" fmla="*/ 1680422 w 2570530"/>
                  <a:gd name="connsiteY856" fmla="*/ 670790 h 819527"/>
                  <a:gd name="connsiteX857" fmla="*/ 1049918 w 2570530"/>
                  <a:gd name="connsiteY857" fmla="*/ 670790 h 819527"/>
                  <a:gd name="connsiteX858" fmla="*/ 1054497 w 2570530"/>
                  <a:gd name="connsiteY858" fmla="*/ 672208 h 819527"/>
                  <a:gd name="connsiteX859" fmla="*/ 1075215 w 2570530"/>
                  <a:gd name="connsiteY859" fmla="*/ 687488 h 819527"/>
                  <a:gd name="connsiteX860" fmla="*/ 1075051 w 2570530"/>
                  <a:gd name="connsiteY860" fmla="*/ 694055 h 819527"/>
                  <a:gd name="connsiteX861" fmla="*/ 1067940 w 2570530"/>
                  <a:gd name="connsiteY861" fmla="*/ 698941 h 819527"/>
                  <a:gd name="connsiteX862" fmla="*/ 1058715 w 2570530"/>
                  <a:gd name="connsiteY862" fmla="*/ 698825 h 819527"/>
                  <a:gd name="connsiteX863" fmla="*/ 1037998 w 2570530"/>
                  <a:gd name="connsiteY863" fmla="*/ 683545 h 819527"/>
                  <a:gd name="connsiteX864" fmla="*/ 1038161 w 2570530"/>
                  <a:gd name="connsiteY864" fmla="*/ 676978 h 819527"/>
                  <a:gd name="connsiteX865" fmla="*/ 1045272 w 2570530"/>
                  <a:gd name="connsiteY865" fmla="*/ 672092 h 819527"/>
                  <a:gd name="connsiteX866" fmla="*/ 1049918 w 2570530"/>
                  <a:gd name="connsiteY866" fmla="*/ 670790 h 819527"/>
                  <a:gd name="connsiteX867" fmla="*/ 420608 w 2570530"/>
                  <a:gd name="connsiteY867" fmla="*/ 670790 h 819527"/>
                  <a:gd name="connsiteX868" fmla="*/ 425187 w 2570530"/>
                  <a:gd name="connsiteY868" fmla="*/ 672208 h 819527"/>
                  <a:gd name="connsiteX869" fmla="*/ 445905 w 2570530"/>
                  <a:gd name="connsiteY869" fmla="*/ 687488 h 819527"/>
                  <a:gd name="connsiteX870" fmla="*/ 445742 w 2570530"/>
                  <a:gd name="connsiteY870" fmla="*/ 694055 h 819527"/>
                  <a:gd name="connsiteX871" fmla="*/ 438630 w 2570530"/>
                  <a:gd name="connsiteY871" fmla="*/ 698941 h 819527"/>
                  <a:gd name="connsiteX872" fmla="*/ 429406 w 2570530"/>
                  <a:gd name="connsiteY872" fmla="*/ 698825 h 819527"/>
                  <a:gd name="connsiteX873" fmla="*/ 408688 w 2570530"/>
                  <a:gd name="connsiteY873" fmla="*/ 683545 h 819527"/>
                  <a:gd name="connsiteX874" fmla="*/ 408851 w 2570530"/>
                  <a:gd name="connsiteY874" fmla="*/ 676978 h 819527"/>
                  <a:gd name="connsiteX875" fmla="*/ 415962 w 2570530"/>
                  <a:gd name="connsiteY875" fmla="*/ 672092 h 819527"/>
                  <a:gd name="connsiteX876" fmla="*/ 420608 w 2570530"/>
                  <a:gd name="connsiteY876" fmla="*/ 670790 h 819527"/>
                  <a:gd name="connsiteX877" fmla="*/ 2134629 w 2570530"/>
                  <a:gd name="connsiteY877" fmla="*/ 658444 h 819527"/>
                  <a:gd name="connsiteX878" fmla="*/ 2140107 w 2570530"/>
                  <a:gd name="connsiteY878" fmla="*/ 659011 h 819527"/>
                  <a:gd name="connsiteX879" fmla="*/ 2162273 w 2570530"/>
                  <a:gd name="connsiteY879" fmla="*/ 664654 h 819527"/>
                  <a:gd name="connsiteX880" fmla="*/ 2170705 w 2570530"/>
                  <a:gd name="connsiteY880" fmla="*/ 677339 h 819527"/>
                  <a:gd name="connsiteX881" fmla="*/ 2163594 w 2570530"/>
                  <a:gd name="connsiteY881" fmla="*/ 691493 h 819527"/>
                  <a:gd name="connsiteX882" fmla="*/ 2145774 w 2570530"/>
                  <a:gd name="connsiteY882" fmla="*/ 697495 h 819527"/>
                  <a:gd name="connsiteX883" fmla="*/ 2123607 w 2570530"/>
                  <a:gd name="connsiteY883" fmla="*/ 691852 h 819527"/>
                  <a:gd name="connsiteX884" fmla="*/ 2115176 w 2570530"/>
                  <a:gd name="connsiteY884" fmla="*/ 679166 h 819527"/>
                  <a:gd name="connsiteX885" fmla="*/ 2122287 w 2570530"/>
                  <a:gd name="connsiteY885" fmla="*/ 665013 h 819527"/>
                  <a:gd name="connsiteX886" fmla="*/ 2134629 w 2570530"/>
                  <a:gd name="connsiteY886" fmla="*/ 658444 h 819527"/>
                  <a:gd name="connsiteX887" fmla="*/ 1503999 w 2570530"/>
                  <a:gd name="connsiteY887" fmla="*/ 658444 h 819527"/>
                  <a:gd name="connsiteX888" fmla="*/ 1509477 w 2570530"/>
                  <a:gd name="connsiteY888" fmla="*/ 659011 h 819527"/>
                  <a:gd name="connsiteX889" fmla="*/ 1531643 w 2570530"/>
                  <a:gd name="connsiteY889" fmla="*/ 664654 h 819527"/>
                  <a:gd name="connsiteX890" fmla="*/ 1540075 w 2570530"/>
                  <a:gd name="connsiteY890" fmla="*/ 677339 h 819527"/>
                  <a:gd name="connsiteX891" fmla="*/ 1532964 w 2570530"/>
                  <a:gd name="connsiteY891" fmla="*/ 691493 h 819527"/>
                  <a:gd name="connsiteX892" fmla="*/ 1515144 w 2570530"/>
                  <a:gd name="connsiteY892" fmla="*/ 697495 h 819527"/>
                  <a:gd name="connsiteX893" fmla="*/ 1492977 w 2570530"/>
                  <a:gd name="connsiteY893" fmla="*/ 691852 h 819527"/>
                  <a:gd name="connsiteX894" fmla="*/ 1484545 w 2570530"/>
                  <a:gd name="connsiteY894" fmla="*/ 679166 h 819527"/>
                  <a:gd name="connsiteX895" fmla="*/ 1491656 w 2570530"/>
                  <a:gd name="connsiteY895" fmla="*/ 665013 h 819527"/>
                  <a:gd name="connsiteX896" fmla="*/ 1503999 w 2570530"/>
                  <a:gd name="connsiteY896" fmla="*/ 658444 h 819527"/>
                  <a:gd name="connsiteX897" fmla="*/ 873495 w 2570530"/>
                  <a:gd name="connsiteY897" fmla="*/ 658444 h 819527"/>
                  <a:gd name="connsiteX898" fmla="*/ 878974 w 2570530"/>
                  <a:gd name="connsiteY898" fmla="*/ 659011 h 819527"/>
                  <a:gd name="connsiteX899" fmla="*/ 901140 w 2570530"/>
                  <a:gd name="connsiteY899" fmla="*/ 664654 h 819527"/>
                  <a:gd name="connsiteX900" fmla="*/ 909572 w 2570530"/>
                  <a:gd name="connsiteY900" fmla="*/ 677339 h 819527"/>
                  <a:gd name="connsiteX901" fmla="*/ 902461 w 2570530"/>
                  <a:gd name="connsiteY901" fmla="*/ 691493 h 819527"/>
                  <a:gd name="connsiteX902" fmla="*/ 884640 w 2570530"/>
                  <a:gd name="connsiteY902" fmla="*/ 697495 h 819527"/>
                  <a:gd name="connsiteX903" fmla="*/ 862474 w 2570530"/>
                  <a:gd name="connsiteY903" fmla="*/ 691852 h 819527"/>
                  <a:gd name="connsiteX904" fmla="*/ 854042 w 2570530"/>
                  <a:gd name="connsiteY904" fmla="*/ 679166 h 819527"/>
                  <a:gd name="connsiteX905" fmla="*/ 861153 w 2570530"/>
                  <a:gd name="connsiteY905" fmla="*/ 665013 h 819527"/>
                  <a:gd name="connsiteX906" fmla="*/ 873495 w 2570530"/>
                  <a:gd name="connsiteY906" fmla="*/ 658444 h 819527"/>
                  <a:gd name="connsiteX907" fmla="*/ 244186 w 2570530"/>
                  <a:gd name="connsiteY907" fmla="*/ 658444 h 819527"/>
                  <a:gd name="connsiteX908" fmla="*/ 249664 w 2570530"/>
                  <a:gd name="connsiteY908" fmla="*/ 659011 h 819527"/>
                  <a:gd name="connsiteX909" fmla="*/ 271830 w 2570530"/>
                  <a:gd name="connsiteY909" fmla="*/ 664654 h 819527"/>
                  <a:gd name="connsiteX910" fmla="*/ 280262 w 2570530"/>
                  <a:gd name="connsiteY910" fmla="*/ 677339 h 819527"/>
                  <a:gd name="connsiteX911" fmla="*/ 273151 w 2570530"/>
                  <a:gd name="connsiteY911" fmla="*/ 691493 h 819527"/>
                  <a:gd name="connsiteX912" fmla="*/ 255331 w 2570530"/>
                  <a:gd name="connsiteY912" fmla="*/ 697495 h 819527"/>
                  <a:gd name="connsiteX913" fmla="*/ 233164 w 2570530"/>
                  <a:gd name="connsiteY913" fmla="*/ 691852 h 819527"/>
                  <a:gd name="connsiteX914" fmla="*/ 224733 w 2570530"/>
                  <a:gd name="connsiteY914" fmla="*/ 679166 h 819527"/>
                  <a:gd name="connsiteX915" fmla="*/ 231844 w 2570530"/>
                  <a:gd name="connsiteY915" fmla="*/ 665013 h 819527"/>
                  <a:gd name="connsiteX916" fmla="*/ 244186 w 2570530"/>
                  <a:gd name="connsiteY916" fmla="*/ 658444 h 819527"/>
                  <a:gd name="connsiteX917" fmla="*/ 2428939 w 2570530"/>
                  <a:gd name="connsiteY917" fmla="*/ 657881 h 819527"/>
                  <a:gd name="connsiteX918" fmla="*/ 2450877 w 2570530"/>
                  <a:gd name="connsiteY918" fmla="*/ 664350 h 819527"/>
                  <a:gd name="connsiteX919" fmla="*/ 2484108 w 2570530"/>
                  <a:gd name="connsiteY919" fmla="*/ 688005 h 819527"/>
                  <a:gd name="connsiteX920" fmla="*/ 2490923 w 2570530"/>
                  <a:gd name="connsiteY920" fmla="*/ 695311 h 819527"/>
                  <a:gd name="connsiteX921" fmla="*/ 2492785 w 2570530"/>
                  <a:gd name="connsiteY921" fmla="*/ 702122 h 819527"/>
                  <a:gd name="connsiteX922" fmla="*/ 2493102 w 2570530"/>
                  <a:gd name="connsiteY922" fmla="*/ 702122 h 819527"/>
                  <a:gd name="connsiteX923" fmla="*/ 2493195 w 2570530"/>
                  <a:gd name="connsiteY923" fmla="*/ 702463 h 819527"/>
                  <a:gd name="connsiteX924" fmla="*/ 2493036 w 2570530"/>
                  <a:gd name="connsiteY924" fmla="*/ 703042 h 819527"/>
                  <a:gd name="connsiteX925" fmla="*/ 2493195 w 2570530"/>
                  <a:gd name="connsiteY925" fmla="*/ 703622 h 819527"/>
                  <a:gd name="connsiteX926" fmla="*/ 2492878 w 2570530"/>
                  <a:gd name="connsiteY926" fmla="*/ 703622 h 819527"/>
                  <a:gd name="connsiteX927" fmla="*/ 2490923 w 2570530"/>
                  <a:gd name="connsiteY927" fmla="*/ 710774 h 819527"/>
                  <a:gd name="connsiteX928" fmla="*/ 2484108 w 2570530"/>
                  <a:gd name="connsiteY928" fmla="*/ 718080 h 819527"/>
                  <a:gd name="connsiteX929" fmla="*/ 2450877 w 2570530"/>
                  <a:gd name="connsiteY929" fmla="*/ 741735 h 819527"/>
                  <a:gd name="connsiteX930" fmla="*/ 2407001 w 2570530"/>
                  <a:gd name="connsiteY930" fmla="*/ 741735 h 819527"/>
                  <a:gd name="connsiteX931" fmla="*/ 2373771 w 2570530"/>
                  <a:gd name="connsiteY931" fmla="*/ 718080 h 819527"/>
                  <a:gd name="connsiteX932" fmla="*/ 2366955 w 2570530"/>
                  <a:gd name="connsiteY932" fmla="*/ 710774 h 819527"/>
                  <a:gd name="connsiteX933" fmla="*/ 2365001 w 2570530"/>
                  <a:gd name="connsiteY933" fmla="*/ 703622 h 819527"/>
                  <a:gd name="connsiteX934" fmla="*/ 2364684 w 2570530"/>
                  <a:gd name="connsiteY934" fmla="*/ 703622 h 819527"/>
                  <a:gd name="connsiteX935" fmla="*/ 2364842 w 2570530"/>
                  <a:gd name="connsiteY935" fmla="*/ 703042 h 819527"/>
                  <a:gd name="connsiteX936" fmla="*/ 2364684 w 2570530"/>
                  <a:gd name="connsiteY936" fmla="*/ 702463 h 819527"/>
                  <a:gd name="connsiteX937" fmla="*/ 2364777 w 2570530"/>
                  <a:gd name="connsiteY937" fmla="*/ 702122 h 819527"/>
                  <a:gd name="connsiteX938" fmla="*/ 2365093 w 2570530"/>
                  <a:gd name="connsiteY938" fmla="*/ 702122 h 819527"/>
                  <a:gd name="connsiteX939" fmla="*/ 2366955 w 2570530"/>
                  <a:gd name="connsiteY939" fmla="*/ 695311 h 819527"/>
                  <a:gd name="connsiteX940" fmla="*/ 2373771 w 2570530"/>
                  <a:gd name="connsiteY940" fmla="*/ 688005 h 819527"/>
                  <a:gd name="connsiteX941" fmla="*/ 2407001 w 2570530"/>
                  <a:gd name="connsiteY941" fmla="*/ 664350 h 819527"/>
                  <a:gd name="connsiteX942" fmla="*/ 2428939 w 2570530"/>
                  <a:gd name="connsiteY942" fmla="*/ 657881 h 819527"/>
                  <a:gd name="connsiteX943" fmla="*/ 2239033 w 2570530"/>
                  <a:gd name="connsiteY943" fmla="*/ 657881 h 819527"/>
                  <a:gd name="connsiteX944" fmla="*/ 2260972 w 2570530"/>
                  <a:gd name="connsiteY944" fmla="*/ 664350 h 819527"/>
                  <a:gd name="connsiteX945" fmla="*/ 2294202 w 2570530"/>
                  <a:gd name="connsiteY945" fmla="*/ 688005 h 819527"/>
                  <a:gd name="connsiteX946" fmla="*/ 2301018 w 2570530"/>
                  <a:gd name="connsiteY946" fmla="*/ 695311 h 819527"/>
                  <a:gd name="connsiteX947" fmla="*/ 2302880 w 2570530"/>
                  <a:gd name="connsiteY947" fmla="*/ 702122 h 819527"/>
                  <a:gd name="connsiteX948" fmla="*/ 2303197 w 2570530"/>
                  <a:gd name="connsiteY948" fmla="*/ 702122 h 819527"/>
                  <a:gd name="connsiteX949" fmla="*/ 2303289 w 2570530"/>
                  <a:gd name="connsiteY949" fmla="*/ 702463 h 819527"/>
                  <a:gd name="connsiteX950" fmla="*/ 2303131 w 2570530"/>
                  <a:gd name="connsiteY950" fmla="*/ 703042 h 819527"/>
                  <a:gd name="connsiteX951" fmla="*/ 2303289 w 2570530"/>
                  <a:gd name="connsiteY951" fmla="*/ 703622 h 819527"/>
                  <a:gd name="connsiteX952" fmla="*/ 2302972 w 2570530"/>
                  <a:gd name="connsiteY952" fmla="*/ 703622 h 819527"/>
                  <a:gd name="connsiteX953" fmla="*/ 2301018 w 2570530"/>
                  <a:gd name="connsiteY953" fmla="*/ 710774 h 819527"/>
                  <a:gd name="connsiteX954" fmla="*/ 2294202 w 2570530"/>
                  <a:gd name="connsiteY954" fmla="*/ 718080 h 819527"/>
                  <a:gd name="connsiteX955" fmla="*/ 2260972 w 2570530"/>
                  <a:gd name="connsiteY955" fmla="*/ 741735 h 819527"/>
                  <a:gd name="connsiteX956" fmla="*/ 2217096 w 2570530"/>
                  <a:gd name="connsiteY956" fmla="*/ 741735 h 819527"/>
                  <a:gd name="connsiteX957" fmla="*/ 2183865 w 2570530"/>
                  <a:gd name="connsiteY957" fmla="*/ 718080 h 819527"/>
                  <a:gd name="connsiteX958" fmla="*/ 2177050 w 2570530"/>
                  <a:gd name="connsiteY958" fmla="*/ 710774 h 819527"/>
                  <a:gd name="connsiteX959" fmla="*/ 2175095 w 2570530"/>
                  <a:gd name="connsiteY959" fmla="*/ 703622 h 819527"/>
                  <a:gd name="connsiteX960" fmla="*/ 2174778 w 2570530"/>
                  <a:gd name="connsiteY960" fmla="*/ 703622 h 819527"/>
                  <a:gd name="connsiteX961" fmla="*/ 2174937 w 2570530"/>
                  <a:gd name="connsiteY961" fmla="*/ 703042 h 819527"/>
                  <a:gd name="connsiteX962" fmla="*/ 2174778 w 2570530"/>
                  <a:gd name="connsiteY962" fmla="*/ 702463 h 819527"/>
                  <a:gd name="connsiteX963" fmla="*/ 2174871 w 2570530"/>
                  <a:gd name="connsiteY963" fmla="*/ 702122 h 819527"/>
                  <a:gd name="connsiteX964" fmla="*/ 2175188 w 2570530"/>
                  <a:gd name="connsiteY964" fmla="*/ 702122 h 819527"/>
                  <a:gd name="connsiteX965" fmla="*/ 2177050 w 2570530"/>
                  <a:gd name="connsiteY965" fmla="*/ 695311 h 819527"/>
                  <a:gd name="connsiteX966" fmla="*/ 2183865 w 2570530"/>
                  <a:gd name="connsiteY966" fmla="*/ 688005 h 819527"/>
                  <a:gd name="connsiteX967" fmla="*/ 2217096 w 2570530"/>
                  <a:gd name="connsiteY967" fmla="*/ 664350 h 819527"/>
                  <a:gd name="connsiteX968" fmla="*/ 2239033 w 2570530"/>
                  <a:gd name="connsiteY968" fmla="*/ 657881 h 819527"/>
                  <a:gd name="connsiteX969" fmla="*/ 1798309 w 2570530"/>
                  <a:gd name="connsiteY969" fmla="*/ 657881 h 819527"/>
                  <a:gd name="connsiteX970" fmla="*/ 1820247 w 2570530"/>
                  <a:gd name="connsiteY970" fmla="*/ 664350 h 819527"/>
                  <a:gd name="connsiteX971" fmla="*/ 1853477 w 2570530"/>
                  <a:gd name="connsiteY971" fmla="*/ 688005 h 819527"/>
                  <a:gd name="connsiteX972" fmla="*/ 1860292 w 2570530"/>
                  <a:gd name="connsiteY972" fmla="*/ 695311 h 819527"/>
                  <a:gd name="connsiteX973" fmla="*/ 1862154 w 2570530"/>
                  <a:gd name="connsiteY973" fmla="*/ 702122 h 819527"/>
                  <a:gd name="connsiteX974" fmla="*/ 1862471 w 2570530"/>
                  <a:gd name="connsiteY974" fmla="*/ 702122 h 819527"/>
                  <a:gd name="connsiteX975" fmla="*/ 1862564 w 2570530"/>
                  <a:gd name="connsiteY975" fmla="*/ 702463 h 819527"/>
                  <a:gd name="connsiteX976" fmla="*/ 1862406 w 2570530"/>
                  <a:gd name="connsiteY976" fmla="*/ 703042 h 819527"/>
                  <a:gd name="connsiteX977" fmla="*/ 1862564 w 2570530"/>
                  <a:gd name="connsiteY977" fmla="*/ 703622 h 819527"/>
                  <a:gd name="connsiteX978" fmla="*/ 1862247 w 2570530"/>
                  <a:gd name="connsiteY978" fmla="*/ 703622 h 819527"/>
                  <a:gd name="connsiteX979" fmla="*/ 1860292 w 2570530"/>
                  <a:gd name="connsiteY979" fmla="*/ 710774 h 819527"/>
                  <a:gd name="connsiteX980" fmla="*/ 1853477 w 2570530"/>
                  <a:gd name="connsiteY980" fmla="*/ 718080 h 819527"/>
                  <a:gd name="connsiteX981" fmla="*/ 1820247 w 2570530"/>
                  <a:gd name="connsiteY981" fmla="*/ 741735 h 819527"/>
                  <a:gd name="connsiteX982" fmla="*/ 1776370 w 2570530"/>
                  <a:gd name="connsiteY982" fmla="*/ 741735 h 819527"/>
                  <a:gd name="connsiteX983" fmla="*/ 1743140 w 2570530"/>
                  <a:gd name="connsiteY983" fmla="*/ 718080 h 819527"/>
                  <a:gd name="connsiteX984" fmla="*/ 1736325 w 2570530"/>
                  <a:gd name="connsiteY984" fmla="*/ 710774 h 819527"/>
                  <a:gd name="connsiteX985" fmla="*/ 1734370 w 2570530"/>
                  <a:gd name="connsiteY985" fmla="*/ 703622 h 819527"/>
                  <a:gd name="connsiteX986" fmla="*/ 1734053 w 2570530"/>
                  <a:gd name="connsiteY986" fmla="*/ 703622 h 819527"/>
                  <a:gd name="connsiteX987" fmla="*/ 1734212 w 2570530"/>
                  <a:gd name="connsiteY987" fmla="*/ 703042 h 819527"/>
                  <a:gd name="connsiteX988" fmla="*/ 1734053 w 2570530"/>
                  <a:gd name="connsiteY988" fmla="*/ 702463 h 819527"/>
                  <a:gd name="connsiteX989" fmla="*/ 1734146 w 2570530"/>
                  <a:gd name="connsiteY989" fmla="*/ 702122 h 819527"/>
                  <a:gd name="connsiteX990" fmla="*/ 1734463 w 2570530"/>
                  <a:gd name="connsiteY990" fmla="*/ 702122 h 819527"/>
                  <a:gd name="connsiteX991" fmla="*/ 1736325 w 2570530"/>
                  <a:gd name="connsiteY991" fmla="*/ 695311 h 819527"/>
                  <a:gd name="connsiteX992" fmla="*/ 1743140 w 2570530"/>
                  <a:gd name="connsiteY992" fmla="*/ 688005 h 819527"/>
                  <a:gd name="connsiteX993" fmla="*/ 1776370 w 2570530"/>
                  <a:gd name="connsiteY993" fmla="*/ 664350 h 819527"/>
                  <a:gd name="connsiteX994" fmla="*/ 1798309 w 2570530"/>
                  <a:gd name="connsiteY994" fmla="*/ 657881 h 819527"/>
                  <a:gd name="connsiteX995" fmla="*/ 1608403 w 2570530"/>
                  <a:gd name="connsiteY995" fmla="*/ 657881 h 819527"/>
                  <a:gd name="connsiteX996" fmla="*/ 1630341 w 2570530"/>
                  <a:gd name="connsiteY996" fmla="*/ 664350 h 819527"/>
                  <a:gd name="connsiteX997" fmla="*/ 1663572 w 2570530"/>
                  <a:gd name="connsiteY997" fmla="*/ 688005 h 819527"/>
                  <a:gd name="connsiteX998" fmla="*/ 1670387 w 2570530"/>
                  <a:gd name="connsiteY998" fmla="*/ 695311 h 819527"/>
                  <a:gd name="connsiteX999" fmla="*/ 1672249 w 2570530"/>
                  <a:gd name="connsiteY999" fmla="*/ 702122 h 819527"/>
                  <a:gd name="connsiteX1000" fmla="*/ 1672566 w 2570530"/>
                  <a:gd name="connsiteY1000" fmla="*/ 702122 h 819527"/>
                  <a:gd name="connsiteX1001" fmla="*/ 1672659 w 2570530"/>
                  <a:gd name="connsiteY1001" fmla="*/ 702463 h 819527"/>
                  <a:gd name="connsiteX1002" fmla="*/ 1672501 w 2570530"/>
                  <a:gd name="connsiteY1002" fmla="*/ 703042 h 819527"/>
                  <a:gd name="connsiteX1003" fmla="*/ 1672659 w 2570530"/>
                  <a:gd name="connsiteY1003" fmla="*/ 703622 h 819527"/>
                  <a:gd name="connsiteX1004" fmla="*/ 1672342 w 2570530"/>
                  <a:gd name="connsiteY1004" fmla="*/ 703622 h 819527"/>
                  <a:gd name="connsiteX1005" fmla="*/ 1670387 w 2570530"/>
                  <a:gd name="connsiteY1005" fmla="*/ 710774 h 819527"/>
                  <a:gd name="connsiteX1006" fmla="*/ 1663572 w 2570530"/>
                  <a:gd name="connsiteY1006" fmla="*/ 718080 h 819527"/>
                  <a:gd name="connsiteX1007" fmla="*/ 1630341 w 2570530"/>
                  <a:gd name="connsiteY1007" fmla="*/ 741735 h 819527"/>
                  <a:gd name="connsiteX1008" fmla="*/ 1586465 w 2570530"/>
                  <a:gd name="connsiteY1008" fmla="*/ 741735 h 819527"/>
                  <a:gd name="connsiteX1009" fmla="*/ 1553235 w 2570530"/>
                  <a:gd name="connsiteY1009" fmla="*/ 718080 h 819527"/>
                  <a:gd name="connsiteX1010" fmla="*/ 1546419 w 2570530"/>
                  <a:gd name="connsiteY1010" fmla="*/ 710774 h 819527"/>
                  <a:gd name="connsiteX1011" fmla="*/ 1544465 w 2570530"/>
                  <a:gd name="connsiteY1011" fmla="*/ 703622 h 819527"/>
                  <a:gd name="connsiteX1012" fmla="*/ 1544148 w 2570530"/>
                  <a:gd name="connsiteY1012" fmla="*/ 703622 h 819527"/>
                  <a:gd name="connsiteX1013" fmla="*/ 1544306 w 2570530"/>
                  <a:gd name="connsiteY1013" fmla="*/ 703042 h 819527"/>
                  <a:gd name="connsiteX1014" fmla="*/ 1544148 w 2570530"/>
                  <a:gd name="connsiteY1014" fmla="*/ 702463 h 819527"/>
                  <a:gd name="connsiteX1015" fmla="*/ 1544241 w 2570530"/>
                  <a:gd name="connsiteY1015" fmla="*/ 702122 h 819527"/>
                  <a:gd name="connsiteX1016" fmla="*/ 1544558 w 2570530"/>
                  <a:gd name="connsiteY1016" fmla="*/ 702122 h 819527"/>
                  <a:gd name="connsiteX1017" fmla="*/ 1546419 w 2570530"/>
                  <a:gd name="connsiteY1017" fmla="*/ 695311 h 819527"/>
                  <a:gd name="connsiteX1018" fmla="*/ 1553235 w 2570530"/>
                  <a:gd name="connsiteY1018" fmla="*/ 688005 h 819527"/>
                  <a:gd name="connsiteX1019" fmla="*/ 1586465 w 2570530"/>
                  <a:gd name="connsiteY1019" fmla="*/ 664350 h 819527"/>
                  <a:gd name="connsiteX1020" fmla="*/ 1608403 w 2570530"/>
                  <a:gd name="connsiteY1020" fmla="*/ 657881 h 819527"/>
                  <a:gd name="connsiteX1021" fmla="*/ 1167806 w 2570530"/>
                  <a:gd name="connsiteY1021" fmla="*/ 657881 h 819527"/>
                  <a:gd name="connsiteX1022" fmla="*/ 1189744 w 2570530"/>
                  <a:gd name="connsiteY1022" fmla="*/ 664350 h 819527"/>
                  <a:gd name="connsiteX1023" fmla="*/ 1222974 w 2570530"/>
                  <a:gd name="connsiteY1023" fmla="*/ 688005 h 819527"/>
                  <a:gd name="connsiteX1024" fmla="*/ 1229789 w 2570530"/>
                  <a:gd name="connsiteY1024" fmla="*/ 695311 h 819527"/>
                  <a:gd name="connsiteX1025" fmla="*/ 1231651 w 2570530"/>
                  <a:gd name="connsiteY1025" fmla="*/ 702122 h 819527"/>
                  <a:gd name="connsiteX1026" fmla="*/ 1231968 w 2570530"/>
                  <a:gd name="connsiteY1026" fmla="*/ 702122 h 819527"/>
                  <a:gd name="connsiteX1027" fmla="*/ 1232060 w 2570530"/>
                  <a:gd name="connsiteY1027" fmla="*/ 702463 h 819527"/>
                  <a:gd name="connsiteX1028" fmla="*/ 1231902 w 2570530"/>
                  <a:gd name="connsiteY1028" fmla="*/ 703042 h 819527"/>
                  <a:gd name="connsiteX1029" fmla="*/ 1232060 w 2570530"/>
                  <a:gd name="connsiteY1029" fmla="*/ 703622 h 819527"/>
                  <a:gd name="connsiteX1030" fmla="*/ 1231744 w 2570530"/>
                  <a:gd name="connsiteY1030" fmla="*/ 703622 h 819527"/>
                  <a:gd name="connsiteX1031" fmla="*/ 1229789 w 2570530"/>
                  <a:gd name="connsiteY1031" fmla="*/ 710774 h 819527"/>
                  <a:gd name="connsiteX1032" fmla="*/ 1222974 w 2570530"/>
                  <a:gd name="connsiteY1032" fmla="*/ 718080 h 819527"/>
                  <a:gd name="connsiteX1033" fmla="*/ 1189744 w 2570530"/>
                  <a:gd name="connsiteY1033" fmla="*/ 741735 h 819527"/>
                  <a:gd name="connsiteX1034" fmla="*/ 1145867 w 2570530"/>
                  <a:gd name="connsiteY1034" fmla="*/ 741735 h 819527"/>
                  <a:gd name="connsiteX1035" fmla="*/ 1112637 w 2570530"/>
                  <a:gd name="connsiteY1035" fmla="*/ 718080 h 819527"/>
                  <a:gd name="connsiteX1036" fmla="*/ 1105822 w 2570530"/>
                  <a:gd name="connsiteY1036" fmla="*/ 710774 h 819527"/>
                  <a:gd name="connsiteX1037" fmla="*/ 1103867 w 2570530"/>
                  <a:gd name="connsiteY1037" fmla="*/ 703622 h 819527"/>
                  <a:gd name="connsiteX1038" fmla="*/ 1103550 w 2570530"/>
                  <a:gd name="connsiteY1038" fmla="*/ 703622 h 819527"/>
                  <a:gd name="connsiteX1039" fmla="*/ 1103708 w 2570530"/>
                  <a:gd name="connsiteY1039" fmla="*/ 703042 h 819527"/>
                  <a:gd name="connsiteX1040" fmla="*/ 1103550 w 2570530"/>
                  <a:gd name="connsiteY1040" fmla="*/ 702463 h 819527"/>
                  <a:gd name="connsiteX1041" fmla="*/ 1103643 w 2570530"/>
                  <a:gd name="connsiteY1041" fmla="*/ 702122 h 819527"/>
                  <a:gd name="connsiteX1042" fmla="*/ 1103960 w 2570530"/>
                  <a:gd name="connsiteY1042" fmla="*/ 702122 h 819527"/>
                  <a:gd name="connsiteX1043" fmla="*/ 1105821 w 2570530"/>
                  <a:gd name="connsiteY1043" fmla="*/ 695311 h 819527"/>
                  <a:gd name="connsiteX1044" fmla="*/ 1112637 w 2570530"/>
                  <a:gd name="connsiteY1044" fmla="*/ 688005 h 819527"/>
                  <a:gd name="connsiteX1045" fmla="*/ 1145867 w 2570530"/>
                  <a:gd name="connsiteY1045" fmla="*/ 664350 h 819527"/>
                  <a:gd name="connsiteX1046" fmla="*/ 1167806 w 2570530"/>
                  <a:gd name="connsiteY1046" fmla="*/ 657881 h 819527"/>
                  <a:gd name="connsiteX1047" fmla="*/ 977900 w 2570530"/>
                  <a:gd name="connsiteY1047" fmla="*/ 657881 h 819527"/>
                  <a:gd name="connsiteX1048" fmla="*/ 999838 w 2570530"/>
                  <a:gd name="connsiteY1048" fmla="*/ 664350 h 819527"/>
                  <a:gd name="connsiteX1049" fmla="*/ 1033069 w 2570530"/>
                  <a:gd name="connsiteY1049" fmla="*/ 688005 h 819527"/>
                  <a:gd name="connsiteX1050" fmla="*/ 1039883 w 2570530"/>
                  <a:gd name="connsiteY1050" fmla="*/ 695311 h 819527"/>
                  <a:gd name="connsiteX1051" fmla="*/ 1041745 w 2570530"/>
                  <a:gd name="connsiteY1051" fmla="*/ 702122 h 819527"/>
                  <a:gd name="connsiteX1052" fmla="*/ 1042063 w 2570530"/>
                  <a:gd name="connsiteY1052" fmla="*/ 702122 h 819527"/>
                  <a:gd name="connsiteX1053" fmla="*/ 1042155 w 2570530"/>
                  <a:gd name="connsiteY1053" fmla="*/ 702463 h 819527"/>
                  <a:gd name="connsiteX1054" fmla="*/ 1041997 w 2570530"/>
                  <a:gd name="connsiteY1054" fmla="*/ 703042 h 819527"/>
                  <a:gd name="connsiteX1055" fmla="*/ 1042155 w 2570530"/>
                  <a:gd name="connsiteY1055" fmla="*/ 703622 h 819527"/>
                  <a:gd name="connsiteX1056" fmla="*/ 1041838 w 2570530"/>
                  <a:gd name="connsiteY1056" fmla="*/ 703622 h 819527"/>
                  <a:gd name="connsiteX1057" fmla="*/ 1039883 w 2570530"/>
                  <a:gd name="connsiteY1057" fmla="*/ 710774 h 819527"/>
                  <a:gd name="connsiteX1058" fmla="*/ 1033069 w 2570530"/>
                  <a:gd name="connsiteY1058" fmla="*/ 718080 h 819527"/>
                  <a:gd name="connsiteX1059" fmla="*/ 999838 w 2570530"/>
                  <a:gd name="connsiteY1059" fmla="*/ 741735 h 819527"/>
                  <a:gd name="connsiteX1060" fmla="*/ 955962 w 2570530"/>
                  <a:gd name="connsiteY1060" fmla="*/ 741735 h 819527"/>
                  <a:gd name="connsiteX1061" fmla="*/ 922731 w 2570530"/>
                  <a:gd name="connsiteY1061" fmla="*/ 718080 h 819527"/>
                  <a:gd name="connsiteX1062" fmla="*/ 915916 w 2570530"/>
                  <a:gd name="connsiteY1062" fmla="*/ 710774 h 819527"/>
                  <a:gd name="connsiteX1063" fmla="*/ 913961 w 2570530"/>
                  <a:gd name="connsiteY1063" fmla="*/ 703622 h 819527"/>
                  <a:gd name="connsiteX1064" fmla="*/ 913644 w 2570530"/>
                  <a:gd name="connsiteY1064" fmla="*/ 703622 h 819527"/>
                  <a:gd name="connsiteX1065" fmla="*/ 913803 w 2570530"/>
                  <a:gd name="connsiteY1065" fmla="*/ 703042 h 819527"/>
                  <a:gd name="connsiteX1066" fmla="*/ 913644 w 2570530"/>
                  <a:gd name="connsiteY1066" fmla="*/ 702463 h 819527"/>
                  <a:gd name="connsiteX1067" fmla="*/ 913737 w 2570530"/>
                  <a:gd name="connsiteY1067" fmla="*/ 702122 h 819527"/>
                  <a:gd name="connsiteX1068" fmla="*/ 914054 w 2570530"/>
                  <a:gd name="connsiteY1068" fmla="*/ 702122 h 819527"/>
                  <a:gd name="connsiteX1069" fmla="*/ 915916 w 2570530"/>
                  <a:gd name="connsiteY1069" fmla="*/ 695311 h 819527"/>
                  <a:gd name="connsiteX1070" fmla="*/ 922731 w 2570530"/>
                  <a:gd name="connsiteY1070" fmla="*/ 688005 h 819527"/>
                  <a:gd name="connsiteX1071" fmla="*/ 955962 w 2570530"/>
                  <a:gd name="connsiteY1071" fmla="*/ 664350 h 819527"/>
                  <a:gd name="connsiteX1072" fmla="*/ 977900 w 2570530"/>
                  <a:gd name="connsiteY1072" fmla="*/ 657881 h 819527"/>
                  <a:gd name="connsiteX1073" fmla="*/ 538496 w 2570530"/>
                  <a:gd name="connsiteY1073" fmla="*/ 657881 h 819527"/>
                  <a:gd name="connsiteX1074" fmla="*/ 560434 w 2570530"/>
                  <a:gd name="connsiteY1074" fmla="*/ 664350 h 819527"/>
                  <a:gd name="connsiteX1075" fmla="*/ 593664 w 2570530"/>
                  <a:gd name="connsiteY1075" fmla="*/ 688005 h 819527"/>
                  <a:gd name="connsiteX1076" fmla="*/ 600479 w 2570530"/>
                  <a:gd name="connsiteY1076" fmla="*/ 695311 h 819527"/>
                  <a:gd name="connsiteX1077" fmla="*/ 602341 w 2570530"/>
                  <a:gd name="connsiteY1077" fmla="*/ 702122 h 819527"/>
                  <a:gd name="connsiteX1078" fmla="*/ 602658 w 2570530"/>
                  <a:gd name="connsiteY1078" fmla="*/ 702122 h 819527"/>
                  <a:gd name="connsiteX1079" fmla="*/ 602751 w 2570530"/>
                  <a:gd name="connsiteY1079" fmla="*/ 702463 h 819527"/>
                  <a:gd name="connsiteX1080" fmla="*/ 602592 w 2570530"/>
                  <a:gd name="connsiteY1080" fmla="*/ 703042 h 819527"/>
                  <a:gd name="connsiteX1081" fmla="*/ 602751 w 2570530"/>
                  <a:gd name="connsiteY1081" fmla="*/ 703622 h 819527"/>
                  <a:gd name="connsiteX1082" fmla="*/ 602434 w 2570530"/>
                  <a:gd name="connsiteY1082" fmla="*/ 703622 h 819527"/>
                  <a:gd name="connsiteX1083" fmla="*/ 600479 w 2570530"/>
                  <a:gd name="connsiteY1083" fmla="*/ 710774 h 819527"/>
                  <a:gd name="connsiteX1084" fmla="*/ 593664 w 2570530"/>
                  <a:gd name="connsiteY1084" fmla="*/ 718080 h 819527"/>
                  <a:gd name="connsiteX1085" fmla="*/ 560434 w 2570530"/>
                  <a:gd name="connsiteY1085" fmla="*/ 741735 h 819527"/>
                  <a:gd name="connsiteX1086" fmla="*/ 516557 w 2570530"/>
                  <a:gd name="connsiteY1086" fmla="*/ 741735 h 819527"/>
                  <a:gd name="connsiteX1087" fmla="*/ 483327 w 2570530"/>
                  <a:gd name="connsiteY1087" fmla="*/ 718080 h 819527"/>
                  <a:gd name="connsiteX1088" fmla="*/ 476512 w 2570530"/>
                  <a:gd name="connsiteY1088" fmla="*/ 710774 h 819527"/>
                  <a:gd name="connsiteX1089" fmla="*/ 474557 w 2570530"/>
                  <a:gd name="connsiteY1089" fmla="*/ 703622 h 819527"/>
                  <a:gd name="connsiteX1090" fmla="*/ 474240 w 2570530"/>
                  <a:gd name="connsiteY1090" fmla="*/ 703622 h 819527"/>
                  <a:gd name="connsiteX1091" fmla="*/ 474398 w 2570530"/>
                  <a:gd name="connsiteY1091" fmla="*/ 703042 h 819527"/>
                  <a:gd name="connsiteX1092" fmla="*/ 474240 w 2570530"/>
                  <a:gd name="connsiteY1092" fmla="*/ 702463 h 819527"/>
                  <a:gd name="connsiteX1093" fmla="*/ 474334 w 2570530"/>
                  <a:gd name="connsiteY1093" fmla="*/ 702122 h 819527"/>
                  <a:gd name="connsiteX1094" fmla="*/ 474650 w 2570530"/>
                  <a:gd name="connsiteY1094" fmla="*/ 702122 h 819527"/>
                  <a:gd name="connsiteX1095" fmla="*/ 476512 w 2570530"/>
                  <a:gd name="connsiteY1095" fmla="*/ 695311 h 819527"/>
                  <a:gd name="connsiteX1096" fmla="*/ 483327 w 2570530"/>
                  <a:gd name="connsiteY1096" fmla="*/ 688005 h 819527"/>
                  <a:gd name="connsiteX1097" fmla="*/ 516557 w 2570530"/>
                  <a:gd name="connsiteY1097" fmla="*/ 664350 h 819527"/>
                  <a:gd name="connsiteX1098" fmla="*/ 538496 w 2570530"/>
                  <a:gd name="connsiteY1098" fmla="*/ 657881 h 819527"/>
                  <a:gd name="connsiteX1099" fmla="*/ 348590 w 2570530"/>
                  <a:gd name="connsiteY1099" fmla="*/ 657881 h 819527"/>
                  <a:gd name="connsiteX1100" fmla="*/ 370529 w 2570530"/>
                  <a:gd name="connsiteY1100" fmla="*/ 664350 h 819527"/>
                  <a:gd name="connsiteX1101" fmla="*/ 403759 w 2570530"/>
                  <a:gd name="connsiteY1101" fmla="*/ 688005 h 819527"/>
                  <a:gd name="connsiteX1102" fmla="*/ 410574 w 2570530"/>
                  <a:gd name="connsiteY1102" fmla="*/ 695311 h 819527"/>
                  <a:gd name="connsiteX1103" fmla="*/ 412436 w 2570530"/>
                  <a:gd name="connsiteY1103" fmla="*/ 702122 h 819527"/>
                  <a:gd name="connsiteX1104" fmla="*/ 412753 w 2570530"/>
                  <a:gd name="connsiteY1104" fmla="*/ 702122 h 819527"/>
                  <a:gd name="connsiteX1105" fmla="*/ 412846 w 2570530"/>
                  <a:gd name="connsiteY1105" fmla="*/ 702463 h 819527"/>
                  <a:gd name="connsiteX1106" fmla="*/ 412687 w 2570530"/>
                  <a:gd name="connsiteY1106" fmla="*/ 703042 h 819527"/>
                  <a:gd name="connsiteX1107" fmla="*/ 412846 w 2570530"/>
                  <a:gd name="connsiteY1107" fmla="*/ 703622 h 819527"/>
                  <a:gd name="connsiteX1108" fmla="*/ 412529 w 2570530"/>
                  <a:gd name="connsiteY1108" fmla="*/ 703622 h 819527"/>
                  <a:gd name="connsiteX1109" fmla="*/ 410574 w 2570530"/>
                  <a:gd name="connsiteY1109" fmla="*/ 710774 h 819527"/>
                  <a:gd name="connsiteX1110" fmla="*/ 403759 w 2570530"/>
                  <a:gd name="connsiteY1110" fmla="*/ 718080 h 819527"/>
                  <a:gd name="connsiteX1111" fmla="*/ 370529 w 2570530"/>
                  <a:gd name="connsiteY1111" fmla="*/ 741735 h 819527"/>
                  <a:gd name="connsiteX1112" fmla="*/ 326652 w 2570530"/>
                  <a:gd name="connsiteY1112" fmla="*/ 741735 h 819527"/>
                  <a:gd name="connsiteX1113" fmla="*/ 293422 w 2570530"/>
                  <a:gd name="connsiteY1113" fmla="*/ 718080 h 819527"/>
                  <a:gd name="connsiteX1114" fmla="*/ 286607 w 2570530"/>
                  <a:gd name="connsiteY1114" fmla="*/ 710774 h 819527"/>
                  <a:gd name="connsiteX1115" fmla="*/ 284651 w 2570530"/>
                  <a:gd name="connsiteY1115" fmla="*/ 703622 h 819527"/>
                  <a:gd name="connsiteX1116" fmla="*/ 284335 w 2570530"/>
                  <a:gd name="connsiteY1116" fmla="*/ 703622 h 819527"/>
                  <a:gd name="connsiteX1117" fmla="*/ 284493 w 2570530"/>
                  <a:gd name="connsiteY1117" fmla="*/ 703042 h 819527"/>
                  <a:gd name="connsiteX1118" fmla="*/ 284335 w 2570530"/>
                  <a:gd name="connsiteY1118" fmla="*/ 702463 h 819527"/>
                  <a:gd name="connsiteX1119" fmla="*/ 284428 w 2570530"/>
                  <a:gd name="connsiteY1119" fmla="*/ 702122 h 819527"/>
                  <a:gd name="connsiteX1120" fmla="*/ 284745 w 2570530"/>
                  <a:gd name="connsiteY1120" fmla="*/ 702122 h 819527"/>
                  <a:gd name="connsiteX1121" fmla="*/ 286607 w 2570530"/>
                  <a:gd name="connsiteY1121" fmla="*/ 695311 h 819527"/>
                  <a:gd name="connsiteX1122" fmla="*/ 293422 w 2570530"/>
                  <a:gd name="connsiteY1122" fmla="*/ 688005 h 819527"/>
                  <a:gd name="connsiteX1123" fmla="*/ 326652 w 2570530"/>
                  <a:gd name="connsiteY1123" fmla="*/ 664350 h 819527"/>
                  <a:gd name="connsiteX1124" fmla="*/ 348590 w 2570530"/>
                  <a:gd name="connsiteY1124" fmla="*/ 657881 h 819527"/>
                  <a:gd name="connsiteX1125" fmla="*/ 2487130 w 2570530"/>
                  <a:gd name="connsiteY1125" fmla="*/ 651294 h 819527"/>
                  <a:gd name="connsiteX1126" fmla="*/ 2491879 w 2570530"/>
                  <a:gd name="connsiteY1126" fmla="*/ 653923 h 819527"/>
                  <a:gd name="connsiteX1127" fmla="*/ 2497886 w 2570530"/>
                  <a:gd name="connsiteY1127" fmla="*/ 661446 h 819527"/>
                  <a:gd name="connsiteX1128" fmla="*/ 2494937 w 2570530"/>
                  <a:gd name="connsiteY1128" fmla="*/ 669076 h 819527"/>
                  <a:gd name="connsiteX1129" fmla="*/ 2484587 w 2570530"/>
                  <a:gd name="connsiteY1129" fmla="*/ 673266 h 819527"/>
                  <a:gd name="connsiteX1130" fmla="*/ 2473868 w 2570530"/>
                  <a:gd name="connsiteY1130" fmla="*/ 671166 h 819527"/>
                  <a:gd name="connsiteX1131" fmla="*/ 2467861 w 2570530"/>
                  <a:gd name="connsiteY1131" fmla="*/ 663643 h 819527"/>
                  <a:gd name="connsiteX1132" fmla="*/ 2470809 w 2570530"/>
                  <a:gd name="connsiteY1132" fmla="*/ 656013 h 819527"/>
                  <a:gd name="connsiteX1133" fmla="*/ 2481160 w 2570530"/>
                  <a:gd name="connsiteY1133" fmla="*/ 651824 h 819527"/>
                  <a:gd name="connsiteX1134" fmla="*/ 2487130 w 2570530"/>
                  <a:gd name="connsiteY1134" fmla="*/ 651294 h 819527"/>
                  <a:gd name="connsiteX1135" fmla="*/ 1856499 w 2570530"/>
                  <a:gd name="connsiteY1135" fmla="*/ 651294 h 819527"/>
                  <a:gd name="connsiteX1136" fmla="*/ 1861249 w 2570530"/>
                  <a:gd name="connsiteY1136" fmla="*/ 653923 h 819527"/>
                  <a:gd name="connsiteX1137" fmla="*/ 1867256 w 2570530"/>
                  <a:gd name="connsiteY1137" fmla="*/ 661446 h 819527"/>
                  <a:gd name="connsiteX1138" fmla="*/ 1864307 w 2570530"/>
                  <a:gd name="connsiteY1138" fmla="*/ 669076 h 819527"/>
                  <a:gd name="connsiteX1139" fmla="*/ 1853956 w 2570530"/>
                  <a:gd name="connsiteY1139" fmla="*/ 673266 h 819527"/>
                  <a:gd name="connsiteX1140" fmla="*/ 1843238 w 2570530"/>
                  <a:gd name="connsiteY1140" fmla="*/ 671166 h 819527"/>
                  <a:gd name="connsiteX1141" fmla="*/ 1837230 w 2570530"/>
                  <a:gd name="connsiteY1141" fmla="*/ 663643 h 819527"/>
                  <a:gd name="connsiteX1142" fmla="*/ 1840179 w 2570530"/>
                  <a:gd name="connsiteY1142" fmla="*/ 656013 h 819527"/>
                  <a:gd name="connsiteX1143" fmla="*/ 1850530 w 2570530"/>
                  <a:gd name="connsiteY1143" fmla="*/ 651824 h 819527"/>
                  <a:gd name="connsiteX1144" fmla="*/ 1856499 w 2570530"/>
                  <a:gd name="connsiteY1144" fmla="*/ 651294 h 819527"/>
                  <a:gd name="connsiteX1145" fmla="*/ 1225996 w 2570530"/>
                  <a:gd name="connsiteY1145" fmla="*/ 651294 h 819527"/>
                  <a:gd name="connsiteX1146" fmla="*/ 1230745 w 2570530"/>
                  <a:gd name="connsiteY1146" fmla="*/ 653923 h 819527"/>
                  <a:gd name="connsiteX1147" fmla="*/ 1236753 w 2570530"/>
                  <a:gd name="connsiteY1147" fmla="*/ 661446 h 819527"/>
                  <a:gd name="connsiteX1148" fmla="*/ 1233804 w 2570530"/>
                  <a:gd name="connsiteY1148" fmla="*/ 669076 h 819527"/>
                  <a:gd name="connsiteX1149" fmla="*/ 1223453 w 2570530"/>
                  <a:gd name="connsiteY1149" fmla="*/ 673266 h 819527"/>
                  <a:gd name="connsiteX1150" fmla="*/ 1212735 w 2570530"/>
                  <a:gd name="connsiteY1150" fmla="*/ 671166 h 819527"/>
                  <a:gd name="connsiteX1151" fmla="*/ 1206727 w 2570530"/>
                  <a:gd name="connsiteY1151" fmla="*/ 663643 h 819527"/>
                  <a:gd name="connsiteX1152" fmla="*/ 1209675 w 2570530"/>
                  <a:gd name="connsiteY1152" fmla="*/ 656013 h 819527"/>
                  <a:gd name="connsiteX1153" fmla="*/ 1220026 w 2570530"/>
                  <a:gd name="connsiteY1153" fmla="*/ 651824 h 819527"/>
                  <a:gd name="connsiteX1154" fmla="*/ 1225996 w 2570530"/>
                  <a:gd name="connsiteY1154" fmla="*/ 651294 h 819527"/>
                  <a:gd name="connsiteX1155" fmla="*/ 596687 w 2570530"/>
                  <a:gd name="connsiteY1155" fmla="*/ 651294 h 819527"/>
                  <a:gd name="connsiteX1156" fmla="*/ 601435 w 2570530"/>
                  <a:gd name="connsiteY1156" fmla="*/ 653923 h 819527"/>
                  <a:gd name="connsiteX1157" fmla="*/ 607443 w 2570530"/>
                  <a:gd name="connsiteY1157" fmla="*/ 661446 h 819527"/>
                  <a:gd name="connsiteX1158" fmla="*/ 604494 w 2570530"/>
                  <a:gd name="connsiteY1158" fmla="*/ 669076 h 819527"/>
                  <a:gd name="connsiteX1159" fmla="*/ 594143 w 2570530"/>
                  <a:gd name="connsiteY1159" fmla="*/ 673266 h 819527"/>
                  <a:gd name="connsiteX1160" fmla="*/ 583425 w 2570530"/>
                  <a:gd name="connsiteY1160" fmla="*/ 671166 h 819527"/>
                  <a:gd name="connsiteX1161" fmla="*/ 577418 w 2570530"/>
                  <a:gd name="connsiteY1161" fmla="*/ 663643 h 819527"/>
                  <a:gd name="connsiteX1162" fmla="*/ 580366 w 2570530"/>
                  <a:gd name="connsiteY1162" fmla="*/ 656013 h 819527"/>
                  <a:gd name="connsiteX1163" fmla="*/ 590717 w 2570530"/>
                  <a:gd name="connsiteY1163" fmla="*/ 651824 h 819527"/>
                  <a:gd name="connsiteX1164" fmla="*/ 596687 w 2570530"/>
                  <a:gd name="connsiteY1164" fmla="*/ 651294 h 819527"/>
                  <a:gd name="connsiteX1165" fmla="*/ 2524000 w 2570530"/>
                  <a:gd name="connsiteY1165" fmla="*/ 649031 h 819527"/>
                  <a:gd name="connsiteX1166" fmla="*/ 2546487 w 2570530"/>
                  <a:gd name="connsiteY1166" fmla="*/ 649031 h 819527"/>
                  <a:gd name="connsiteX1167" fmla="*/ 2561830 w 2570530"/>
                  <a:gd name="connsiteY1167" fmla="*/ 736399 h 819527"/>
                  <a:gd name="connsiteX1168" fmla="*/ 2551774 w 2570530"/>
                  <a:gd name="connsiteY1168" fmla="*/ 739364 h 819527"/>
                  <a:gd name="connsiteX1169" fmla="*/ 2524001 w 2570530"/>
                  <a:gd name="connsiteY1169" fmla="*/ 739364 h 819527"/>
                  <a:gd name="connsiteX1170" fmla="*/ 2505664 w 2570530"/>
                  <a:gd name="connsiteY1170" fmla="*/ 726311 h 819527"/>
                  <a:gd name="connsiteX1171" fmla="*/ 2505664 w 2570530"/>
                  <a:gd name="connsiteY1171" fmla="*/ 703622 h 819527"/>
                  <a:gd name="connsiteX1172" fmla="*/ 2505664 w 2570530"/>
                  <a:gd name="connsiteY1172" fmla="*/ 702122 h 819527"/>
                  <a:gd name="connsiteX1173" fmla="*/ 2505664 w 2570530"/>
                  <a:gd name="connsiteY1173" fmla="*/ 662083 h 819527"/>
                  <a:gd name="connsiteX1174" fmla="*/ 2524000 w 2570530"/>
                  <a:gd name="connsiteY1174" fmla="*/ 649031 h 819527"/>
                  <a:gd name="connsiteX1175" fmla="*/ 1893370 w 2570530"/>
                  <a:gd name="connsiteY1175" fmla="*/ 649031 h 819527"/>
                  <a:gd name="connsiteX1176" fmla="*/ 1921144 w 2570530"/>
                  <a:gd name="connsiteY1176" fmla="*/ 649031 h 819527"/>
                  <a:gd name="connsiteX1177" fmla="*/ 1939480 w 2570530"/>
                  <a:gd name="connsiteY1177" fmla="*/ 662083 h 819527"/>
                  <a:gd name="connsiteX1178" fmla="*/ 1939480 w 2570530"/>
                  <a:gd name="connsiteY1178" fmla="*/ 702122 h 819527"/>
                  <a:gd name="connsiteX1179" fmla="*/ 1939480 w 2570530"/>
                  <a:gd name="connsiteY1179" fmla="*/ 703622 h 819527"/>
                  <a:gd name="connsiteX1180" fmla="*/ 1939480 w 2570530"/>
                  <a:gd name="connsiteY1180" fmla="*/ 726311 h 819527"/>
                  <a:gd name="connsiteX1181" fmla="*/ 1921144 w 2570530"/>
                  <a:gd name="connsiteY1181" fmla="*/ 739364 h 819527"/>
                  <a:gd name="connsiteX1182" fmla="*/ 1893371 w 2570530"/>
                  <a:gd name="connsiteY1182" fmla="*/ 739364 h 819527"/>
                  <a:gd name="connsiteX1183" fmla="*/ 1875033 w 2570530"/>
                  <a:gd name="connsiteY1183" fmla="*/ 726311 h 819527"/>
                  <a:gd name="connsiteX1184" fmla="*/ 1875033 w 2570530"/>
                  <a:gd name="connsiteY1184" fmla="*/ 703622 h 819527"/>
                  <a:gd name="connsiteX1185" fmla="*/ 1875033 w 2570530"/>
                  <a:gd name="connsiteY1185" fmla="*/ 702122 h 819527"/>
                  <a:gd name="connsiteX1186" fmla="*/ 1875033 w 2570530"/>
                  <a:gd name="connsiteY1186" fmla="*/ 662083 h 819527"/>
                  <a:gd name="connsiteX1187" fmla="*/ 1893370 w 2570530"/>
                  <a:gd name="connsiteY1187" fmla="*/ 649031 h 819527"/>
                  <a:gd name="connsiteX1188" fmla="*/ 1262867 w 2570530"/>
                  <a:gd name="connsiteY1188" fmla="*/ 649031 h 819527"/>
                  <a:gd name="connsiteX1189" fmla="*/ 1290640 w 2570530"/>
                  <a:gd name="connsiteY1189" fmla="*/ 649031 h 819527"/>
                  <a:gd name="connsiteX1190" fmla="*/ 1308977 w 2570530"/>
                  <a:gd name="connsiteY1190" fmla="*/ 662083 h 819527"/>
                  <a:gd name="connsiteX1191" fmla="*/ 1308977 w 2570530"/>
                  <a:gd name="connsiteY1191" fmla="*/ 702122 h 819527"/>
                  <a:gd name="connsiteX1192" fmla="*/ 1308977 w 2570530"/>
                  <a:gd name="connsiteY1192" fmla="*/ 703622 h 819527"/>
                  <a:gd name="connsiteX1193" fmla="*/ 1308977 w 2570530"/>
                  <a:gd name="connsiteY1193" fmla="*/ 726311 h 819527"/>
                  <a:gd name="connsiteX1194" fmla="*/ 1290640 w 2570530"/>
                  <a:gd name="connsiteY1194" fmla="*/ 739364 h 819527"/>
                  <a:gd name="connsiteX1195" fmla="*/ 1262867 w 2570530"/>
                  <a:gd name="connsiteY1195" fmla="*/ 739364 h 819527"/>
                  <a:gd name="connsiteX1196" fmla="*/ 1244530 w 2570530"/>
                  <a:gd name="connsiteY1196" fmla="*/ 726311 h 819527"/>
                  <a:gd name="connsiteX1197" fmla="*/ 1244530 w 2570530"/>
                  <a:gd name="connsiteY1197" fmla="*/ 703622 h 819527"/>
                  <a:gd name="connsiteX1198" fmla="*/ 1244530 w 2570530"/>
                  <a:gd name="connsiteY1198" fmla="*/ 702122 h 819527"/>
                  <a:gd name="connsiteX1199" fmla="*/ 1244530 w 2570530"/>
                  <a:gd name="connsiteY1199" fmla="*/ 662083 h 819527"/>
                  <a:gd name="connsiteX1200" fmla="*/ 1262867 w 2570530"/>
                  <a:gd name="connsiteY1200" fmla="*/ 649031 h 819527"/>
                  <a:gd name="connsiteX1201" fmla="*/ 633557 w 2570530"/>
                  <a:gd name="connsiteY1201" fmla="*/ 649031 h 819527"/>
                  <a:gd name="connsiteX1202" fmla="*/ 661330 w 2570530"/>
                  <a:gd name="connsiteY1202" fmla="*/ 649031 h 819527"/>
                  <a:gd name="connsiteX1203" fmla="*/ 679667 w 2570530"/>
                  <a:gd name="connsiteY1203" fmla="*/ 662083 h 819527"/>
                  <a:gd name="connsiteX1204" fmla="*/ 679667 w 2570530"/>
                  <a:gd name="connsiteY1204" fmla="*/ 702122 h 819527"/>
                  <a:gd name="connsiteX1205" fmla="*/ 679667 w 2570530"/>
                  <a:gd name="connsiteY1205" fmla="*/ 703622 h 819527"/>
                  <a:gd name="connsiteX1206" fmla="*/ 679667 w 2570530"/>
                  <a:gd name="connsiteY1206" fmla="*/ 726311 h 819527"/>
                  <a:gd name="connsiteX1207" fmla="*/ 661330 w 2570530"/>
                  <a:gd name="connsiteY1207" fmla="*/ 739364 h 819527"/>
                  <a:gd name="connsiteX1208" fmla="*/ 633557 w 2570530"/>
                  <a:gd name="connsiteY1208" fmla="*/ 739364 h 819527"/>
                  <a:gd name="connsiteX1209" fmla="*/ 615220 w 2570530"/>
                  <a:gd name="connsiteY1209" fmla="*/ 726311 h 819527"/>
                  <a:gd name="connsiteX1210" fmla="*/ 615220 w 2570530"/>
                  <a:gd name="connsiteY1210" fmla="*/ 703622 h 819527"/>
                  <a:gd name="connsiteX1211" fmla="*/ 615220 w 2570530"/>
                  <a:gd name="connsiteY1211" fmla="*/ 702122 h 819527"/>
                  <a:gd name="connsiteX1212" fmla="*/ 615220 w 2570530"/>
                  <a:gd name="connsiteY1212" fmla="*/ 662083 h 819527"/>
                  <a:gd name="connsiteX1213" fmla="*/ 633557 w 2570530"/>
                  <a:gd name="connsiteY1213" fmla="*/ 649031 h 819527"/>
                  <a:gd name="connsiteX1214" fmla="*/ 29939 w 2570530"/>
                  <a:gd name="connsiteY1214" fmla="*/ 649031 h 819527"/>
                  <a:gd name="connsiteX1215" fmla="*/ 30827 w 2570530"/>
                  <a:gd name="connsiteY1215" fmla="*/ 649031 h 819527"/>
                  <a:gd name="connsiteX1216" fmla="*/ 49163 w 2570530"/>
                  <a:gd name="connsiteY1216" fmla="*/ 662083 h 819527"/>
                  <a:gd name="connsiteX1217" fmla="*/ 49163 w 2570530"/>
                  <a:gd name="connsiteY1217" fmla="*/ 702122 h 819527"/>
                  <a:gd name="connsiteX1218" fmla="*/ 49163 w 2570530"/>
                  <a:gd name="connsiteY1218" fmla="*/ 703622 h 819527"/>
                  <a:gd name="connsiteX1219" fmla="*/ 49163 w 2570530"/>
                  <a:gd name="connsiteY1219" fmla="*/ 726311 h 819527"/>
                  <a:gd name="connsiteX1220" fmla="*/ 30827 w 2570530"/>
                  <a:gd name="connsiteY1220" fmla="*/ 739364 h 819527"/>
                  <a:gd name="connsiteX1221" fmla="*/ 14075 w 2570530"/>
                  <a:gd name="connsiteY1221" fmla="*/ 739364 h 819527"/>
                  <a:gd name="connsiteX1222" fmla="*/ 2349328 w 2570530"/>
                  <a:gd name="connsiteY1222" fmla="*/ 646675 h 819527"/>
                  <a:gd name="connsiteX1223" fmla="*/ 2357654 w 2570530"/>
                  <a:gd name="connsiteY1223" fmla="*/ 649130 h 819527"/>
                  <a:gd name="connsiteX1224" fmla="*/ 2377388 w 2570530"/>
                  <a:gd name="connsiteY1224" fmla="*/ 663177 h 819527"/>
                  <a:gd name="connsiteX1225" fmla="*/ 2377387 w 2570530"/>
                  <a:gd name="connsiteY1225" fmla="*/ 675030 h 819527"/>
                  <a:gd name="connsiteX1226" fmla="*/ 2364776 w 2570530"/>
                  <a:gd name="connsiteY1226" fmla="*/ 684008 h 819527"/>
                  <a:gd name="connsiteX1227" fmla="*/ 2348125 w 2570530"/>
                  <a:gd name="connsiteY1227" fmla="*/ 684008 h 819527"/>
                  <a:gd name="connsiteX1228" fmla="*/ 2328391 w 2570530"/>
                  <a:gd name="connsiteY1228" fmla="*/ 669961 h 819527"/>
                  <a:gd name="connsiteX1229" fmla="*/ 2328391 w 2570530"/>
                  <a:gd name="connsiteY1229" fmla="*/ 658107 h 819527"/>
                  <a:gd name="connsiteX1230" fmla="*/ 2341002 w 2570530"/>
                  <a:gd name="connsiteY1230" fmla="*/ 649130 h 819527"/>
                  <a:gd name="connsiteX1231" fmla="*/ 2349328 w 2570530"/>
                  <a:gd name="connsiteY1231" fmla="*/ 646675 h 819527"/>
                  <a:gd name="connsiteX1232" fmla="*/ 1718698 w 2570530"/>
                  <a:gd name="connsiteY1232" fmla="*/ 646675 h 819527"/>
                  <a:gd name="connsiteX1233" fmla="*/ 1727023 w 2570530"/>
                  <a:gd name="connsiteY1233" fmla="*/ 649130 h 819527"/>
                  <a:gd name="connsiteX1234" fmla="*/ 1746757 w 2570530"/>
                  <a:gd name="connsiteY1234" fmla="*/ 663177 h 819527"/>
                  <a:gd name="connsiteX1235" fmla="*/ 1746757 w 2570530"/>
                  <a:gd name="connsiteY1235" fmla="*/ 675030 h 819527"/>
                  <a:gd name="connsiteX1236" fmla="*/ 1734146 w 2570530"/>
                  <a:gd name="connsiteY1236" fmla="*/ 684008 h 819527"/>
                  <a:gd name="connsiteX1237" fmla="*/ 1717494 w 2570530"/>
                  <a:gd name="connsiteY1237" fmla="*/ 684008 h 819527"/>
                  <a:gd name="connsiteX1238" fmla="*/ 1697761 w 2570530"/>
                  <a:gd name="connsiteY1238" fmla="*/ 669961 h 819527"/>
                  <a:gd name="connsiteX1239" fmla="*/ 1697761 w 2570530"/>
                  <a:gd name="connsiteY1239" fmla="*/ 658107 h 819527"/>
                  <a:gd name="connsiteX1240" fmla="*/ 1710372 w 2570530"/>
                  <a:gd name="connsiteY1240" fmla="*/ 649130 h 819527"/>
                  <a:gd name="connsiteX1241" fmla="*/ 1718698 w 2570530"/>
                  <a:gd name="connsiteY1241" fmla="*/ 646675 h 819527"/>
                  <a:gd name="connsiteX1242" fmla="*/ 1088194 w 2570530"/>
                  <a:gd name="connsiteY1242" fmla="*/ 646675 h 819527"/>
                  <a:gd name="connsiteX1243" fmla="*/ 1096520 w 2570530"/>
                  <a:gd name="connsiteY1243" fmla="*/ 649130 h 819527"/>
                  <a:gd name="connsiteX1244" fmla="*/ 1116253 w 2570530"/>
                  <a:gd name="connsiteY1244" fmla="*/ 663177 h 819527"/>
                  <a:gd name="connsiteX1245" fmla="*/ 1116253 w 2570530"/>
                  <a:gd name="connsiteY1245" fmla="*/ 675030 h 819527"/>
                  <a:gd name="connsiteX1246" fmla="*/ 1103643 w 2570530"/>
                  <a:gd name="connsiteY1246" fmla="*/ 684008 h 819527"/>
                  <a:gd name="connsiteX1247" fmla="*/ 1086991 w 2570530"/>
                  <a:gd name="connsiteY1247" fmla="*/ 684008 h 819527"/>
                  <a:gd name="connsiteX1248" fmla="*/ 1067258 w 2570530"/>
                  <a:gd name="connsiteY1248" fmla="*/ 669961 h 819527"/>
                  <a:gd name="connsiteX1249" fmla="*/ 1067258 w 2570530"/>
                  <a:gd name="connsiteY1249" fmla="*/ 658107 h 819527"/>
                  <a:gd name="connsiteX1250" fmla="*/ 1079869 w 2570530"/>
                  <a:gd name="connsiteY1250" fmla="*/ 649130 h 819527"/>
                  <a:gd name="connsiteX1251" fmla="*/ 1088194 w 2570530"/>
                  <a:gd name="connsiteY1251" fmla="*/ 646675 h 819527"/>
                  <a:gd name="connsiteX1252" fmla="*/ 458885 w 2570530"/>
                  <a:gd name="connsiteY1252" fmla="*/ 646675 h 819527"/>
                  <a:gd name="connsiteX1253" fmla="*/ 467210 w 2570530"/>
                  <a:gd name="connsiteY1253" fmla="*/ 649130 h 819527"/>
                  <a:gd name="connsiteX1254" fmla="*/ 486944 w 2570530"/>
                  <a:gd name="connsiteY1254" fmla="*/ 663177 h 819527"/>
                  <a:gd name="connsiteX1255" fmla="*/ 486943 w 2570530"/>
                  <a:gd name="connsiteY1255" fmla="*/ 675030 h 819527"/>
                  <a:gd name="connsiteX1256" fmla="*/ 474333 w 2570530"/>
                  <a:gd name="connsiteY1256" fmla="*/ 684008 h 819527"/>
                  <a:gd name="connsiteX1257" fmla="*/ 457682 w 2570530"/>
                  <a:gd name="connsiteY1257" fmla="*/ 684008 h 819527"/>
                  <a:gd name="connsiteX1258" fmla="*/ 437948 w 2570530"/>
                  <a:gd name="connsiteY1258" fmla="*/ 669961 h 819527"/>
                  <a:gd name="connsiteX1259" fmla="*/ 437948 w 2570530"/>
                  <a:gd name="connsiteY1259" fmla="*/ 658107 h 819527"/>
                  <a:gd name="connsiteX1260" fmla="*/ 450559 w 2570530"/>
                  <a:gd name="connsiteY1260" fmla="*/ 649130 h 819527"/>
                  <a:gd name="connsiteX1261" fmla="*/ 458885 w 2570530"/>
                  <a:gd name="connsiteY1261" fmla="*/ 646675 h 819527"/>
                  <a:gd name="connsiteX1262" fmla="*/ 2447212 w 2570530"/>
                  <a:gd name="connsiteY1262" fmla="*/ 635931 h 819527"/>
                  <a:gd name="connsiteX1263" fmla="*/ 2451791 w 2570530"/>
                  <a:gd name="connsiteY1263" fmla="*/ 637349 h 819527"/>
                  <a:gd name="connsiteX1264" fmla="*/ 2458654 w 2570530"/>
                  <a:gd name="connsiteY1264" fmla="*/ 642411 h 819527"/>
                  <a:gd name="connsiteX1265" fmla="*/ 2458491 w 2570530"/>
                  <a:gd name="connsiteY1265" fmla="*/ 648978 h 819527"/>
                  <a:gd name="connsiteX1266" fmla="*/ 2451380 w 2570530"/>
                  <a:gd name="connsiteY1266" fmla="*/ 653864 h 819527"/>
                  <a:gd name="connsiteX1267" fmla="*/ 2442154 w 2570530"/>
                  <a:gd name="connsiteY1267" fmla="*/ 653748 h 819527"/>
                  <a:gd name="connsiteX1268" fmla="*/ 2435290 w 2570530"/>
                  <a:gd name="connsiteY1268" fmla="*/ 648686 h 819527"/>
                  <a:gd name="connsiteX1269" fmla="*/ 2435454 w 2570530"/>
                  <a:gd name="connsiteY1269" fmla="*/ 642118 h 819527"/>
                  <a:gd name="connsiteX1270" fmla="*/ 2442564 w 2570530"/>
                  <a:gd name="connsiteY1270" fmla="*/ 637233 h 819527"/>
                  <a:gd name="connsiteX1271" fmla="*/ 2447212 w 2570530"/>
                  <a:gd name="connsiteY1271" fmla="*/ 635931 h 819527"/>
                  <a:gd name="connsiteX1272" fmla="*/ 1816581 w 2570530"/>
                  <a:gd name="connsiteY1272" fmla="*/ 635931 h 819527"/>
                  <a:gd name="connsiteX1273" fmla="*/ 1821160 w 2570530"/>
                  <a:gd name="connsiteY1273" fmla="*/ 637349 h 819527"/>
                  <a:gd name="connsiteX1274" fmla="*/ 1828024 w 2570530"/>
                  <a:gd name="connsiteY1274" fmla="*/ 642411 h 819527"/>
                  <a:gd name="connsiteX1275" fmla="*/ 1827860 w 2570530"/>
                  <a:gd name="connsiteY1275" fmla="*/ 648978 h 819527"/>
                  <a:gd name="connsiteX1276" fmla="*/ 1820749 w 2570530"/>
                  <a:gd name="connsiteY1276" fmla="*/ 653864 h 819527"/>
                  <a:gd name="connsiteX1277" fmla="*/ 1811523 w 2570530"/>
                  <a:gd name="connsiteY1277" fmla="*/ 653748 h 819527"/>
                  <a:gd name="connsiteX1278" fmla="*/ 1804660 w 2570530"/>
                  <a:gd name="connsiteY1278" fmla="*/ 648686 h 819527"/>
                  <a:gd name="connsiteX1279" fmla="*/ 1804823 w 2570530"/>
                  <a:gd name="connsiteY1279" fmla="*/ 642118 h 819527"/>
                  <a:gd name="connsiteX1280" fmla="*/ 1811934 w 2570530"/>
                  <a:gd name="connsiteY1280" fmla="*/ 637233 h 819527"/>
                  <a:gd name="connsiteX1281" fmla="*/ 1816581 w 2570530"/>
                  <a:gd name="connsiteY1281" fmla="*/ 635931 h 819527"/>
                  <a:gd name="connsiteX1282" fmla="*/ 1186078 w 2570530"/>
                  <a:gd name="connsiteY1282" fmla="*/ 635931 h 819527"/>
                  <a:gd name="connsiteX1283" fmla="*/ 1190657 w 2570530"/>
                  <a:gd name="connsiteY1283" fmla="*/ 637349 h 819527"/>
                  <a:gd name="connsiteX1284" fmla="*/ 1197520 w 2570530"/>
                  <a:gd name="connsiteY1284" fmla="*/ 642411 h 819527"/>
                  <a:gd name="connsiteX1285" fmla="*/ 1197357 w 2570530"/>
                  <a:gd name="connsiteY1285" fmla="*/ 648978 h 819527"/>
                  <a:gd name="connsiteX1286" fmla="*/ 1190246 w 2570530"/>
                  <a:gd name="connsiteY1286" fmla="*/ 653864 h 819527"/>
                  <a:gd name="connsiteX1287" fmla="*/ 1181020 w 2570530"/>
                  <a:gd name="connsiteY1287" fmla="*/ 653748 h 819527"/>
                  <a:gd name="connsiteX1288" fmla="*/ 1174156 w 2570530"/>
                  <a:gd name="connsiteY1288" fmla="*/ 648686 h 819527"/>
                  <a:gd name="connsiteX1289" fmla="*/ 1174320 w 2570530"/>
                  <a:gd name="connsiteY1289" fmla="*/ 642118 h 819527"/>
                  <a:gd name="connsiteX1290" fmla="*/ 1181431 w 2570530"/>
                  <a:gd name="connsiteY1290" fmla="*/ 637233 h 819527"/>
                  <a:gd name="connsiteX1291" fmla="*/ 1186078 w 2570530"/>
                  <a:gd name="connsiteY1291" fmla="*/ 635931 h 819527"/>
                  <a:gd name="connsiteX1292" fmla="*/ 556768 w 2570530"/>
                  <a:gd name="connsiteY1292" fmla="*/ 635931 h 819527"/>
                  <a:gd name="connsiteX1293" fmla="*/ 561347 w 2570530"/>
                  <a:gd name="connsiteY1293" fmla="*/ 637349 h 819527"/>
                  <a:gd name="connsiteX1294" fmla="*/ 568210 w 2570530"/>
                  <a:gd name="connsiteY1294" fmla="*/ 642411 h 819527"/>
                  <a:gd name="connsiteX1295" fmla="*/ 568047 w 2570530"/>
                  <a:gd name="connsiteY1295" fmla="*/ 648978 h 819527"/>
                  <a:gd name="connsiteX1296" fmla="*/ 560936 w 2570530"/>
                  <a:gd name="connsiteY1296" fmla="*/ 653864 h 819527"/>
                  <a:gd name="connsiteX1297" fmla="*/ 551710 w 2570530"/>
                  <a:gd name="connsiteY1297" fmla="*/ 653748 h 819527"/>
                  <a:gd name="connsiteX1298" fmla="*/ 544847 w 2570530"/>
                  <a:gd name="connsiteY1298" fmla="*/ 648686 h 819527"/>
                  <a:gd name="connsiteX1299" fmla="*/ 545010 w 2570530"/>
                  <a:gd name="connsiteY1299" fmla="*/ 642118 h 819527"/>
                  <a:gd name="connsiteX1300" fmla="*/ 552121 w 2570530"/>
                  <a:gd name="connsiteY1300" fmla="*/ 637233 h 819527"/>
                  <a:gd name="connsiteX1301" fmla="*/ 556768 w 2570530"/>
                  <a:gd name="connsiteY1301" fmla="*/ 635931 h 819527"/>
                  <a:gd name="connsiteX1302" fmla="*/ 2124655 w 2570530"/>
                  <a:gd name="connsiteY1302" fmla="*/ 635556 h 819527"/>
                  <a:gd name="connsiteX1303" fmla="*/ 2129647 w 2570530"/>
                  <a:gd name="connsiteY1303" fmla="*/ 637216 h 819527"/>
                  <a:gd name="connsiteX1304" fmla="*/ 2135408 w 2570530"/>
                  <a:gd name="connsiteY1304" fmla="*/ 641698 h 819527"/>
                  <a:gd name="connsiteX1305" fmla="*/ 2134956 w 2570530"/>
                  <a:gd name="connsiteY1305" fmla="*/ 648938 h 819527"/>
                  <a:gd name="connsiteX1306" fmla="*/ 2128661 w 2570530"/>
                  <a:gd name="connsiteY1306" fmla="*/ 653039 h 819527"/>
                  <a:gd name="connsiteX1307" fmla="*/ 2118490 w 2570530"/>
                  <a:gd name="connsiteY1307" fmla="*/ 652717 h 819527"/>
                  <a:gd name="connsiteX1308" fmla="*/ 2112729 w 2570530"/>
                  <a:gd name="connsiteY1308" fmla="*/ 648236 h 819527"/>
                  <a:gd name="connsiteX1309" fmla="*/ 2113180 w 2570530"/>
                  <a:gd name="connsiteY1309" fmla="*/ 640996 h 819527"/>
                  <a:gd name="connsiteX1310" fmla="*/ 2119476 w 2570530"/>
                  <a:gd name="connsiteY1310" fmla="*/ 636895 h 819527"/>
                  <a:gd name="connsiteX1311" fmla="*/ 2124655 w 2570530"/>
                  <a:gd name="connsiteY1311" fmla="*/ 635556 h 819527"/>
                  <a:gd name="connsiteX1312" fmla="*/ 1494024 w 2570530"/>
                  <a:gd name="connsiteY1312" fmla="*/ 635556 h 819527"/>
                  <a:gd name="connsiteX1313" fmla="*/ 1499017 w 2570530"/>
                  <a:gd name="connsiteY1313" fmla="*/ 637216 h 819527"/>
                  <a:gd name="connsiteX1314" fmla="*/ 1504777 w 2570530"/>
                  <a:gd name="connsiteY1314" fmla="*/ 641698 h 819527"/>
                  <a:gd name="connsiteX1315" fmla="*/ 1504326 w 2570530"/>
                  <a:gd name="connsiteY1315" fmla="*/ 648938 h 819527"/>
                  <a:gd name="connsiteX1316" fmla="*/ 1498030 w 2570530"/>
                  <a:gd name="connsiteY1316" fmla="*/ 653039 h 819527"/>
                  <a:gd name="connsiteX1317" fmla="*/ 1487859 w 2570530"/>
                  <a:gd name="connsiteY1317" fmla="*/ 652717 h 819527"/>
                  <a:gd name="connsiteX1318" fmla="*/ 1482099 w 2570530"/>
                  <a:gd name="connsiteY1318" fmla="*/ 648236 h 819527"/>
                  <a:gd name="connsiteX1319" fmla="*/ 1482550 w 2570530"/>
                  <a:gd name="connsiteY1319" fmla="*/ 640996 h 819527"/>
                  <a:gd name="connsiteX1320" fmla="*/ 1488846 w 2570530"/>
                  <a:gd name="connsiteY1320" fmla="*/ 636895 h 819527"/>
                  <a:gd name="connsiteX1321" fmla="*/ 1494024 w 2570530"/>
                  <a:gd name="connsiteY1321" fmla="*/ 635556 h 819527"/>
                  <a:gd name="connsiteX1322" fmla="*/ 863521 w 2570530"/>
                  <a:gd name="connsiteY1322" fmla="*/ 635556 h 819527"/>
                  <a:gd name="connsiteX1323" fmla="*/ 868514 w 2570530"/>
                  <a:gd name="connsiteY1323" fmla="*/ 637216 h 819527"/>
                  <a:gd name="connsiteX1324" fmla="*/ 874274 w 2570530"/>
                  <a:gd name="connsiteY1324" fmla="*/ 641698 h 819527"/>
                  <a:gd name="connsiteX1325" fmla="*/ 873823 w 2570530"/>
                  <a:gd name="connsiteY1325" fmla="*/ 648938 h 819527"/>
                  <a:gd name="connsiteX1326" fmla="*/ 867527 w 2570530"/>
                  <a:gd name="connsiteY1326" fmla="*/ 653039 h 819527"/>
                  <a:gd name="connsiteX1327" fmla="*/ 857356 w 2570530"/>
                  <a:gd name="connsiteY1327" fmla="*/ 652717 h 819527"/>
                  <a:gd name="connsiteX1328" fmla="*/ 851595 w 2570530"/>
                  <a:gd name="connsiteY1328" fmla="*/ 648236 h 819527"/>
                  <a:gd name="connsiteX1329" fmla="*/ 852046 w 2570530"/>
                  <a:gd name="connsiteY1329" fmla="*/ 640996 h 819527"/>
                  <a:gd name="connsiteX1330" fmla="*/ 858342 w 2570530"/>
                  <a:gd name="connsiteY1330" fmla="*/ 636895 h 819527"/>
                  <a:gd name="connsiteX1331" fmla="*/ 863521 w 2570530"/>
                  <a:gd name="connsiteY1331" fmla="*/ 635556 h 819527"/>
                  <a:gd name="connsiteX1332" fmla="*/ 234211 w 2570530"/>
                  <a:gd name="connsiteY1332" fmla="*/ 635556 h 819527"/>
                  <a:gd name="connsiteX1333" fmla="*/ 239204 w 2570530"/>
                  <a:gd name="connsiteY1333" fmla="*/ 637216 h 819527"/>
                  <a:gd name="connsiteX1334" fmla="*/ 244964 w 2570530"/>
                  <a:gd name="connsiteY1334" fmla="*/ 641698 h 819527"/>
                  <a:gd name="connsiteX1335" fmla="*/ 244513 w 2570530"/>
                  <a:gd name="connsiteY1335" fmla="*/ 648938 h 819527"/>
                  <a:gd name="connsiteX1336" fmla="*/ 238217 w 2570530"/>
                  <a:gd name="connsiteY1336" fmla="*/ 653039 h 819527"/>
                  <a:gd name="connsiteX1337" fmla="*/ 228047 w 2570530"/>
                  <a:gd name="connsiteY1337" fmla="*/ 652717 h 819527"/>
                  <a:gd name="connsiteX1338" fmla="*/ 222286 w 2570530"/>
                  <a:gd name="connsiteY1338" fmla="*/ 648236 h 819527"/>
                  <a:gd name="connsiteX1339" fmla="*/ 222737 w 2570530"/>
                  <a:gd name="connsiteY1339" fmla="*/ 640996 h 819527"/>
                  <a:gd name="connsiteX1340" fmla="*/ 229032 w 2570530"/>
                  <a:gd name="connsiteY1340" fmla="*/ 636895 h 819527"/>
                  <a:gd name="connsiteX1341" fmla="*/ 234211 w 2570530"/>
                  <a:gd name="connsiteY1341" fmla="*/ 635556 h 819527"/>
                  <a:gd name="connsiteX1342" fmla="*/ 2509319 w 2570530"/>
                  <a:gd name="connsiteY1342" fmla="*/ 626578 h 819527"/>
                  <a:gd name="connsiteX1343" fmla="*/ 2513898 w 2570530"/>
                  <a:gd name="connsiteY1343" fmla="*/ 627996 h 819527"/>
                  <a:gd name="connsiteX1344" fmla="*/ 2520761 w 2570530"/>
                  <a:gd name="connsiteY1344" fmla="*/ 633058 h 819527"/>
                  <a:gd name="connsiteX1345" fmla="*/ 2520598 w 2570530"/>
                  <a:gd name="connsiteY1345" fmla="*/ 639626 h 819527"/>
                  <a:gd name="connsiteX1346" fmla="*/ 2513487 w 2570530"/>
                  <a:gd name="connsiteY1346" fmla="*/ 644511 h 819527"/>
                  <a:gd name="connsiteX1347" fmla="*/ 2504261 w 2570530"/>
                  <a:gd name="connsiteY1347" fmla="*/ 644395 h 819527"/>
                  <a:gd name="connsiteX1348" fmla="*/ 2497398 w 2570530"/>
                  <a:gd name="connsiteY1348" fmla="*/ 639333 h 819527"/>
                  <a:gd name="connsiteX1349" fmla="*/ 2497561 w 2570530"/>
                  <a:gd name="connsiteY1349" fmla="*/ 632766 h 819527"/>
                  <a:gd name="connsiteX1350" fmla="*/ 2504672 w 2570530"/>
                  <a:gd name="connsiteY1350" fmla="*/ 627880 h 819527"/>
                  <a:gd name="connsiteX1351" fmla="*/ 2509319 w 2570530"/>
                  <a:gd name="connsiteY1351" fmla="*/ 626578 h 819527"/>
                  <a:gd name="connsiteX1352" fmla="*/ 1878689 w 2570530"/>
                  <a:gd name="connsiteY1352" fmla="*/ 626578 h 819527"/>
                  <a:gd name="connsiteX1353" fmla="*/ 1883267 w 2570530"/>
                  <a:gd name="connsiteY1353" fmla="*/ 627996 h 819527"/>
                  <a:gd name="connsiteX1354" fmla="*/ 1890131 w 2570530"/>
                  <a:gd name="connsiteY1354" fmla="*/ 633058 h 819527"/>
                  <a:gd name="connsiteX1355" fmla="*/ 1889968 w 2570530"/>
                  <a:gd name="connsiteY1355" fmla="*/ 639626 h 819527"/>
                  <a:gd name="connsiteX1356" fmla="*/ 1882857 w 2570530"/>
                  <a:gd name="connsiteY1356" fmla="*/ 644511 h 819527"/>
                  <a:gd name="connsiteX1357" fmla="*/ 1873631 w 2570530"/>
                  <a:gd name="connsiteY1357" fmla="*/ 644395 h 819527"/>
                  <a:gd name="connsiteX1358" fmla="*/ 1866768 w 2570530"/>
                  <a:gd name="connsiteY1358" fmla="*/ 639333 h 819527"/>
                  <a:gd name="connsiteX1359" fmla="*/ 1866931 w 2570530"/>
                  <a:gd name="connsiteY1359" fmla="*/ 632766 h 819527"/>
                  <a:gd name="connsiteX1360" fmla="*/ 1874041 w 2570530"/>
                  <a:gd name="connsiteY1360" fmla="*/ 627880 h 819527"/>
                  <a:gd name="connsiteX1361" fmla="*/ 1878689 w 2570530"/>
                  <a:gd name="connsiteY1361" fmla="*/ 626578 h 819527"/>
                  <a:gd name="connsiteX1362" fmla="*/ 1248185 w 2570530"/>
                  <a:gd name="connsiteY1362" fmla="*/ 626578 h 819527"/>
                  <a:gd name="connsiteX1363" fmla="*/ 1252764 w 2570530"/>
                  <a:gd name="connsiteY1363" fmla="*/ 627996 h 819527"/>
                  <a:gd name="connsiteX1364" fmla="*/ 1259628 w 2570530"/>
                  <a:gd name="connsiteY1364" fmla="*/ 633058 h 819527"/>
                  <a:gd name="connsiteX1365" fmla="*/ 1259464 w 2570530"/>
                  <a:gd name="connsiteY1365" fmla="*/ 639626 h 819527"/>
                  <a:gd name="connsiteX1366" fmla="*/ 1252353 w 2570530"/>
                  <a:gd name="connsiteY1366" fmla="*/ 644511 h 819527"/>
                  <a:gd name="connsiteX1367" fmla="*/ 1243127 w 2570530"/>
                  <a:gd name="connsiteY1367" fmla="*/ 644395 h 819527"/>
                  <a:gd name="connsiteX1368" fmla="*/ 1236264 w 2570530"/>
                  <a:gd name="connsiteY1368" fmla="*/ 639333 h 819527"/>
                  <a:gd name="connsiteX1369" fmla="*/ 1236428 w 2570530"/>
                  <a:gd name="connsiteY1369" fmla="*/ 632766 h 819527"/>
                  <a:gd name="connsiteX1370" fmla="*/ 1243538 w 2570530"/>
                  <a:gd name="connsiteY1370" fmla="*/ 627880 h 819527"/>
                  <a:gd name="connsiteX1371" fmla="*/ 1248185 w 2570530"/>
                  <a:gd name="connsiteY1371" fmla="*/ 626578 h 819527"/>
                  <a:gd name="connsiteX1372" fmla="*/ 618876 w 2570530"/>
                  <a:gd name="connsiteY1372" fmla="*/ 626578 h 819527"/>
                  <a:gd name="connsiteX1373" fmla="*/ 623455 w 2570530"/>
                  <a:gd name="connsiteY1373" fmla="*/ 627996 h 819527"/>
                  <a:gd name="connsiteX1374" fmla="*/ 630318 w 2570530"/>
                  <a:gd name="connsiteY1374" fmla="*/ 633058 h 819527"/>
                  <a:gd name="connsiteX1375" fmla="*/ 630155 w 2570530"/>
                  <a:gd name="connsiteY1375" fmla="*/ 639626 h 819527"/>
                  <a:gd name="connsiteX1376" fmla="*/ 623044 w 2570530"/>
                  <a:gd name="connsiteY1376" fmla="*/ 644511 h 819527"/>
                  <a:gd name="connsiteX1377" fmla="*/ 613818 w 2570530"/>
                  <a:gd name="connsiteY1377" fmla="*/ 644395 h 819527"/>
                  <a:gd name="connsiteX1378" fmla="*/ 606955 w 2570530"/>
                  <a:gd name="connsiteY1378" fmla="*/ 639333 h 819527"/>
                  <a:gd name="connsiteX1379" fmla="*/ 607118 w 2570530"/>
                  <a:gd name="connsiteY1379" fmla="*/ 632766 h 819527"/>
                  <a:gd name="connsiteX1380" fmla="*/ 614229 w 2570530"/>
                  <a:gd name="connsiteY1380" fmla="*/ 627880 h 819527"/>
                  <a:gd name="connsiteX1381" fmla="*/ 618876 w 2570530"/>
                  <a:gd name="connsiteY1381" fmla="*/ 626578 h 819527"/>
                  <a:gd name="connsiteX1382" fmla="*/ 2287666 w 2570530"/>
                  <a:gd name="connsiteY1382" fmla="*/ 618224 h 819527"/>
                  <a:gd name="connsiteX1383" fmla="*/ 2299492 w 2570530"/>
                  <a:gd name="connsiteY1383" fmla="*/ 621711 h 819527"/>
                  <a:gd name="connsiteX1384" fmla="*/ 2317405 w 2570530"/>
                  <a:gd name="connsiteY1384" fmla="*/ 634463 h 819527"/>
                  <a:gd name="connsiteX1385" fmla="*/ 2317405 w 2570530"/>
                  <a:gd name="connsiteY1385" fmla="*/ 651300 h 819527"/>
                  <a:gd name="connsiteX1386" fmla="*/ 2298578 w 2570530"/>
                  <a:gd name="connsiteY1386" fmla="*/ 664702 h 819527"/>
                  <a:gd name="connsiteX1387" fmla="*/ 2274926 w 2570530"/>
                  <a:gd name="connsiteY1387" fmla="*/ 664702 h 819527"/>
                  <a:gd name="connsiteX1388" fmla="*/ 2257013 w 2570530"/>
                  <a:gd name="connsiteY1388" fmla="*/ 651951 h 819527"/>
                  <a:gd name="connsiteX1389" fmla="*/ 2257013 w 2570530"/>
                  <a:gd name="connsiteY1389" fmla="*/ 635114 h 819527"/>
                  <a:gd name="connsiteX1390" fmla="*/ 2275841 w 2570530"/>
                  <a:gd name="connsiteY1390" fmla="*/ 621711 h 819527"/>
                  <a:gd name="connsiteX1391" fmla="*/ 2287666 w 2570530"/>
                  <a:gd name="connsiteY1391" fmla="*/ 618224 h 819527"/>
                  <a:gd name="connsiteX1392" fmla="*/ 1657036 w 2570530"/>
                  <a:gd name="connsiteY1392" fmla="*/ 618224 h 819527"/>
                  <a:gd name="connsiteX1393" fmla="*/ 1668862 w 2570530"/>
                  <a:gd name="connsiteY1393" fmla="*/ 621711 h 819527"/>
                  <a:gd name="connsiteX1394" fmla="*/ 1686775 w 2570530"/>
                  <a:gd name="connsiteY1394" fmla="*/ 634463 h 819527"/>
                  <a:gd name="connsiteX1395" fmla="*/ 1686775 w 2570530"/>
                  <a:gd name="connsiteY1395" fmla="*/ 651300 h 819527"/>
                  <a:gd name="connsiteX1396" fmla="*/ 1667947 w 2570530"/>
                  <a:gd name="connsiteY1396" fmla="*/ 664702 h 819527"/>
                  <a:gd name="connsiteX1397" fmla="*/ 1644295 w 2570530"/>
                  <a:gd name="connsiteY1397" fmla="*/ 664702 h 819527"/>
                  <a:gd name="connsiteX1398" fmla="*/ 1626383 w 2570530"/>
                  <a:gd name="connsiteY1398" fmla="*/ 651951 h 819527"/>
                  <a:gd name="connsiteX1399" fmla="*/ 1626383 w 2570530"/>
                  <a:gd name="connsiteY1399" fmla="*/ 635114 h 819527"/>
                  <a:gd name="connsiteX1400" fmla="*/ 1645210 w 2570530"/>
                  <a:gd name="connsiteY1400" fmla="*/ 621711 h 819527"/>
                  <a:gd name="connsiteX1401" fmla="*/ 1657036 w 2570530"/>
                  <a:gd name="connsiteY1401" fmla="*/ 618224 h 819527"/>
                  <a:gd name="connsiteX1402" fmla="*/ 1026532 w 2570530"/>
                  <a:gd name="connsiteY1402" fmla="*/ 618224 h 819527"/>
                  <a:gd name="connsiteX1403" fmla="*/ 1038358 w 2570530"/>
                  <a:gd name="connsiteY1403" fmla="*/ 621711 h 819527"/>
                  <a:gd name="connsiteX1404" fmla="*/ 1056271 w 2570530"/>
                  <a:gd name="connsiteY1404" fmla="*/ 634463 h 819527"/>
                  <a:gd name="connsiteX1405" fmla="*/ 1056271 w 2570530"/>
                  <a:gd name="connsiteY1405" fmla="*/ 651300 h 819527"/>
                  <a:gd name="connsiteX1406" fmla="*/ 1037444 w 2570530"/>
                  <a:gd name="connsiteY1406" fmla="*/ 664702 h 819527"/>
                  <a:gd name="connsiteX1407" fmla="*/ 1013792 w 2570530"/>
                  <a:gd name="connsiteY1407" fmla="*/ 664702 h 819527"/>
                  <a:gd name="connsiteX1408" fmla="*/ 995880 w 2570530"/>
                  <a:gd name="connsiteY1408" fmla="*/ 651951 h 819527"/>
                  <a:gd name="connsiteX1409" fmla="*/ 995880 w 2570530"/>
                  <a:gd name="connsiteY1409" fmla="*/ 635114 h 819527"/>
                  <a:gd name="connsiteX1410" fmla="*/ 1014707 w 2570530"/>
                  <a:gd name="connsiteY1410" fmla="*/ 621711 h 819527"/>
                  <a:gd name="connsiteX1411" fmla="*/ 1026532 w 2570530"/>
                  <a:gd name="connsiteY1411" fmla="*/ 618224 h 819527"/>
                  <a:gd name="connsiteX1412" fmla="*/ 397223 w 2570530"/>
                  <a:gd name="connsiteY1412" fmla="*/ 618224 h 819527"/>
                  <a:gd name="connsiteX1413" fmla="*/ 409049 w 2570530"/>
                  <a:gd name="connsiteY1413" fmla="*/ 621711 h 819527"/>
                  <a:gd name="connsiteX1414" fmla="*/ 426962 w 2570530"/>
                  <a:gd name="connsiteY1414" fmla="*/ 634463 h 819527"/>
                  <a:gd name="connsiteX1415" fmla="*/ 426962 w 2570530"/>
                  <a:gd name="connsiteY1415" fmla="*/ 651300 h 819527"/>
                  <a:gd name="connsiteX1416" fmla="*/ 408135 w 2570530"/>
                  <a:gd name="connsiteY1416" fmla="*/ 664702 h 819527"/>
                  <a:gd name="connsiteX1417" fmla="*/ 384483 w 2570530"/>
                  <a:gd name="connsiteY1417" fmla="*/ 664702 h 819527"/>
                  <a:gd name="connsiteX1418" fmla="*/ 366570 w 2570530"/>
                  <a:gd name="connsiteY1418" fmla="*/ 651951 h 819527"/>
                  <a:gd name="connsiteX1419" fmla="*/ 366570 w 2570530"/>
                  <a:gd name="connsiteY1419" fmla="*/ 635114 h 819527"/>
                  <a:gd name="connsiteX1420" fmla="*/ 385397 w 2570530"/>
                  <a:gd name="connsiteY1420" fmla="*/ 621711 h 819527"/>
                  <a:gd name="connsiteX1421" fmla="*/ 397223 w 2570530"/>
                  <a:gd name="connsiteY1421" fmla="*/ 618224 h 819527"/>
                  <a:gd name="connsiteX1422" fmla="*/ 1979950 w 2570530"/>
                  <a:gd name="connsiteY1422" fmla="*/ 616669 h 819527"/>
                  <a:gd name="connsiteX1423" fmla="*/ 2024980 w 2570530"/>
                  <a:gd name="connsiteY1423" fmla="*/ 616669 h 819527"/>
                  <a:gd name="connsiteX1424" fmla="*/ 2070013 w 2570530"/>
                  <a:gd name="connsiteY1424" fmla="*/ 616669 h 819527"/>
                  <a:gd name="connsiteX1425" fmla="*/ 2101958 w 2570530"/>
                  <a:gd name="connsiteY1425" fmla="*/ 639410 h 819527"/>
                  <a:gd name="connsiteX1426" fmla="*/ 2101958 w 2570530"/>
                  <a:gd name="connsiteY1426" fmla="*/ 673857 h 819527"/>
                  <a:gd name="connsiteX1427" fmla="*/ 2070013 w 2570530"/>
                  <a:gd name="connsiteY1427" fmla="*/ 696598 h 819527"/>
                  <a:gd name="connsiteX1428" fmla="*/ 2024980 w 2570530"/>
                  <a:gd name="connsiteY1428" fmla="*/ 696598 h 819527"/>
                  <a:gd name="connsiteX1429" fmla="*/ 1979949 w 2570530"/>
                  <a:gd name="connsiteY1429" fmla="*/ 696598 h 819527"/>
                  <a:gd name="connsiteX1430" fmla="*/ 1948003 w 2570530"/>
                  <a:gd name="connsiteY1430" fmla="*/ 673857 h 819527"/>
                  <a:gd name="connsiteX1431" fmla="*/ 1948003 w 2570530"/>
                  <a:gd name="connsiteY1431" fmla="*/ 639410 h 819527"/>
                  <a:gd name="connsiteX1432" fmla="*/ 1979950 w 2570530"/>
                  <a:gd name="connsiteY1432" fmla="*/ 616669 h 819527"/>
                  <a:gd name="connsiteX1433" fmla="*/ 1349446 w 2570530"/>
                  <a:gd name="connsiteY1433" fmla="*/ 616669 h 819527"/>
                  <a:gd name="connsiteX1434" fmla="*/ 1394477 w 2570530"/>
                  <a:gd name="connsiteY1434" fmla="*/ 616669 h 819527"/>
                  <a:gd name="connsiteX1435" fmla="*/ 1439383 w 2570530"/>
                  <a:gd name="connsiteY1435" fmla="*/ 616669 h 819527"/>
                  <a:gd name="connsiteX1436" fmla="*/ 1471328 w 2570530"/>
                  <a:gd name="connsiteY1436" fmla="*/ 639410 h 819527"/>
                  <a:gd name="connsiteX1437" fmla="*/ 1471328 w 2570530"/>
                  <a:gd name="connsiteY1437" fmla="*/ 673857 h 819527"/>
                  <a:gd name="connsiteX1438" fmla="*/ 1439383 w 2570530"/>
                  <a:gd name="connsiteY1438" fmla="*/ 696598 h 819527"/>
                  <a:gd name="connsiteX1439" fmla="*/ 1394477 w 2570530"/>
                  <a:gd name="connsiteY1439" fmla="*/ 696598 h 819527"/>
                  <a:gd name="connsiteX1440" fmla="*/ 1394350 w 2570530"/>
                  <a:gd name="connsiteY1440" fmla="*/ 696598 h 819527"/>
                  <a:gd name="connsiteX1441" fmla="*/ 1349446 w 2570530"/>
                  <a:gd name="connsiteY1441" fmla="*/ 696598 h 819527"/>
                  <a:gd name="connsiteX1442" fmla="*/ 1317499 w 2570530"/>
                  <a:gd name="connsiteY1442" fmla="*/ 673857 h 819527"/>
                  <a:gd name="connsiteX1443" fmla="*/ 1317500 w 2570530"/>
                  <a:gd name="connsiteY1443" fmla="*/ 639410 h 819527"/>
                  <a:gd name="connsiteX1444" fmla="*/ 1349446 w 2570530"/>
                  <a:gd name="connsiteY1444" fmla="*/ 616669 h 819527"/>
                  <a:gd name="connsiteX1445" fmla="*/ 720137 w 2570530"/>
                  <a:gd name="connsiteY1445" fmla="*/ 616669 h 819527"/>
                  <a:gd name="connsiteX1446" fmla="*/ 765167 w 2570530"/>
                  <a:gd name="connsiteY1446" fmla="*/ 616669 h 819527"/>
                  <a:gd name="connsiteX1447" fmla="*/ 808879 w 2570530"/>
                  <a:gd name="connsiteY1447" fmla="*/ 616669 h 819527"/>
                  <a:gd name="connsiteX1448" fmla="*/ 840825 w 2570530"/>
                  <a:gd name="connsiteY1448" fmla="*/ 639410 h 819527"/>
                  <a:gd name="connsiteX1449" fmla="*/ 840825 w 2570530"/>
                  <a:gd name="connsiteY1449" fmla="*/ 673857 h 819527"/>
                  <a:gd name="connsiteX1450" fmla="*/ 808879 w 2570530"/>
                  <a:gd name="connsiteY1450" fmla="*/ 696598 h 819527"/>
                  <a:gd name="connsiteX1451" fmla="*/ 765167 w 2570530"/>
                  <a:gd name="connsiteY1451" fmla="*/ 696598 h 819527"/>
                  <a:gd name="connsiteX1452" fmla="*/ 763846 w 2570530"/>
                  <a:gd name="connsiteY1452" fmla="*/ 696598 h 819527"/>
                  <a:gd name="connsiteX1453" fmla="*/ 720136 w 2570530"/>
                  <a:gd name="connsiteY1453" fmla="*/ 696598 h 819527"/>
                  <a:gd name="connsiteX1454" fmla="*/ 688190 w 2570530"/>
                  <a:gd name="connsiteY1454" fmla="*/ 673857 h 819527"/>
                  <a:gd name="connsiteX1455" fmla="*/ 688191 w 2570530"/>
                  <a:gd name="connsiteY1455" fmla="*/ 639410 h 819527"/>
                  <a:gd name="connsiteX1456" fmla="*/ 720137 w 2570530"/>
                  <a:gd name="connsiteY1456" fmla="*/ 616669 h 819527"/>
                  <a:gd name="connsiteX1457" fmla="*/ 89633 w 2570530"/>
                  <a:gd name="connsiteY1457" fmla="*/ 616669 h 819527"/>
                  <a:gd name="connsiteX1458" fmla="*/ 134663 w 2570530"/>
                  <a:gd name="connsiteY1458" fmla="*/ 616669 h 819527"/>
                  <a:gd name="connsiteX1459" fmla="*/ 179569 w 2570530"/>
                  <a:gd name="connsiteY1459" fmla="*/ 616669 h 819527"/>
                  <a:gd name="connsiteX1460" fmla="*/ 211515 w 2570530"/>
                  <a:gd name="connsiteY1460" fmla="*/ 639410 h 819527"/>
                  <a:gd name="connsiteX1461" fmla="*/ 211515 w 2570530"/>
                  <a:gd name="connsiteY1461" fmla="*/ 673857 h 819527"/>
                  <a:gd name="connsiteX1462" fmla="*/ 179569 w 2570530"/>
                  <a:gd name="connsiteY1462" fmla="*/ 696598 h 819527"/>
                  <a:gd name="connsiteX1463" fmla="*/ 134663 w 2570530"/>
                  <a:gd name="connsiteY1463" fmla="*/ 696598 h 819527"/>
                  <a:gd name="connsiteX1464" fmla="*/ 134537 w 2570530"/>
                  <a:gd name="connsiteY1464" fmla="*/ 696598 h 819527"/>
                  <a:gd name="connsiteX1465" fmla="*/ 89633 w 2570530"/>
                  <a:gd name="connsiteY1465" fmla="*/ 696598 h 819527"/>
                  <a:gd name="connsiteX1466" fmla="*/ 57686 w 2570530"/>
                  <a:gd name="connsiteY1466" fmla="*/ 673857 h 819527"/>
                  <a:gd name="connsiteX1467" fmla="*/ 57687 w 2570530"/>
                  <a:gd name="connsiteY1467" fmla="*/ 639410 h 819527"/>
                  <a:gd name="connsiteX1468" fmla="*/ 89633 w 2570530"/>
                  <a:gd name="connsiteY1468" fmla="*/ 616669 h 819527"/>
                  <a:gd name="connsiteX1469" fmla="*/ 2397104 w 2570530"/>
                  <a:gd name="connsiteY1469" fmla="*/ 613510 h 819527"/>
                  <a:gd name="connsiteX1470" fmla="*/ 2407456 w 2570530"/>
                  <a:gd name="connsiteY1470" fmla="*/ 616562 h 819527"/>
                  <a:gd name="connsiteX1471" fmla="*/ 2423136 w 2570530"/>
                  <a:gd name="connsiteY1471" fmla="*/ 627725 h 819527"/>
                  <a:gd name="connsiteX1472" fmla="*/ 2423136 w 2570530"/>
                  <a:gd name="connsiteY1472" fmla="*/ 642464 h 819527"/>
                  <a:gd name="connsiteX1473" fmla="*/ 2403232 w 2570530"/>
                  <a:gd name="connsiteY1473" fmla="*/ 656632 h 819527"/>
                  <a:gd name="connsiteX1474" fmla="*/ 2382528 w 2570530"/>
                  <a:gd name="connsiteY1474" fmla="*/ 656632 h 819527"/>
                  <a:gd name="connsiteX1475" fmla="*/ 2366847 w 2570530"/>
                  <a:gd name="connsiteY1475" fmla="*/ 645470 h 819527"/>
                  <a:gd name="connsiteX1476" fmla="*/ 2366847 w 2570530"/>
                  <a:gd name="connsiteY1476" fmla="*/ 630731 h 819527"/>
                  <a:gd name="connsiteX1477" fmla="*/ 2386751 w 2570530"/>
                  <a:gd name="connsiteY1477" fmla="*/ 616562 h 819527"/>
                  <a:gd name="connsiteX1478" fmla="*/ 2397104 w 2570530"/>
                  <a:gd name="connsiteY1478" fmla="*/ 613510 h 819527"/>
                  <a:gd name="connsiteX1479" fmla="*/ 1766473 w 2570530"/>
                  <a:gd name="connsiteY1479" fmla="*/ 613510 h 819527"/>
                  <a:gd name="connsiteX1480" fmla="*/ 1776825 w 2570530"/>
                  <a:gd name="connsiteY1480" fmla="*/ 616562 h 819527"/>
                  <a:gd name="connsiteX1481" fmla="*/ 1792505 w 2570530"/>
                  <a:gd name="connsiteY1481" fmla="*/ 627725 h 819527"/>
                  <a:gd name="connsiteX1482" fmla="*/ 1792505 w 2570530"/>
                  <a:gd name="connsiteY1482" fmla="*/ 642464 h 819527"/>
                  <a:gd name="connsiteX1483" fmla="*/ 1772602 w 2570530"/>
                  <a:gd name="connsiteY1483" fmla="*/ 656632 h 819527"/>
                  <a:gd name="connsiteX1484" fmla="*/ 1751897 w 2570530"/>
                  <a:gd name="connsiteY1484" fmla="*/ 656632 h 819527"/>
                  <a:gd name="connsiteX1485" fmla="*/ 1736217 w 2570530"/>
                  <a:gd name="connsiteY1485" fmla="*/ 645470 h 819527"/>
                  <a:gd name="connsiteX1486" fmla="*/ 1736217 w 2570530"/>
                  <a:gd name="connsiteY1486" fmla="*/ 630731 h 819527"/>
                  <a:gd name="connsiteX1487" fmla="*/ 1756120 w 2570530"/>
                  <a:gd name="connsiteY1487" fmla="*/ 616562 h 819527"/>
                  <a:gd name="connsiteX1488" fmla="*/ 1766473 w 2570530"/>
                  <a:gd name="connsiteY1488" fmla="*/ 613510 h 819527"/>
                  <a:gd name="connsiteX1489" fmla="*/ 1135970 w 2570530"/>
                  <a:gd name="connsiteY1489" fmla="*/ 613510 h 819527"/>
                  <a:gd name="connsiteX1490" fmla="*/ 1146322 w 2570530"/>
                  <a:gd name="connsiteY1490" fmla="*/ 616562 h 819527"/>
                  <a:gd name="connsiteX1491" fmla="*/ 1162002 w 2570530"/>
                  <a:gd name="connsiteY1491" fmla="*/ 627725 h 819527"/>
                  <a:gd name="connsiteX1492" fmla="*/ 1162002 w 2570530"/>
                  <a:gd name="connsiteY1492" fmla="*/ 642464 h 819527"/>
                  <a:gd name="connsiteX1493" fmla="*/ 1142098 w 2570530"/>
                  <a:gd name="connsiteY1493" fmla="*/ 656632 h 819527"/>
                  <a:gd name="connsiteX1494" fmla="*/ 1121394 w 2570530"/>
                  <a:gd name="connsiteY1494" fmla="*/ 656632 h 819527"/>
                  <a:gd name="connsiteX1495" fmla="*/ 1105714 w 2570530"/>
                  <a:gd name="connsiteY1495" fmla="*/ 645470 h 819527"/>
                  <a:gd name="connsiteX1496" fmla="*/ 1105714 w 2570530"/>
                  <a:gd name="connsiteY1496" fmla="*/ 630731 h 819527"/>
                  <a:gd name="connsiteX1497" fmla="*/ 1125617 w 2570530"/>
                  <a:gd name="connsiteY1497" fmla="*/ 616562 h 819527"/>
                  <a:gd name="connsiteX1498" fmla="*/ 1135970 w 2570530"/>
                  <a:gd name="connsiteY1498" fmla="*/ 613510 h 819527"/>
                  <a:gd name="connsiteX1499" fmla="*/ 506660 w 2570530"/>
                  <a:gd name="connsiteY1499" fmla="*/ 613510 h 819527"/>
                  <a:gd name="connsiteX1500" fmla="*/ 517012 w 2570530"/>
                  <a:gd name="connsiteY1500" fmla="*/ 616562 h 819527"/>
                  <a:gd name="connsiteX1501" fmla="*/ 532693 w 2570530"/>
                  <a:gd name="connsiteY1501" fmla="*/ 627725 h 819527"/>
                  <a:gd name="connsiteX1502" fmla="*/ 532692 w 2570530"/>
                  <a:gd name="connsiteY1502" fmla="*/ 642464 h 819527"/>
                  <a:gd name="connsiteX1503" fmla="*/ 512789 w 2570530"/>
                  <a:gd name="connsiteY1503" fmla="*/ 656632 h 819527"/>
                  <a:gd name="connsiteX1504" fmla="*/ 492084 w 2570530"/>
                  <a:gd name="connsiteY1504" fmla="*/ 656632 h 819527"/>
                  <a:gd name="connsiteX1505" fmla="*/ 476404 w 2570530"/>
                  <a:gd name="connsiteY1505" fmla="*/ 645470 h 819527"/>
                  <a:gd name="connsiteX1506" fmla="*/ 476404 w 2570530"/>
                  <a:gd name="connsiteY1506" fmla="*/ 630731 h 819527"/>
                  <a:gd name="connsiteX1507" fmla="*/ 496307 w 2570530"/>
                  <a:gd name="connsiteY1507" fmla="*/ 616562 h 819527"/>
                  <a:gd name="connsiteX1508" fmla="*/ 506660 w 2570530"/>
                  <a:gd name="connsiteY1508" fmla="*/ 613510 h 819527"/>
                  <a:gd name="connsiteX1509" fmla="*/ 2538854 w 2570530"/>
                  <a:gd name="connsiteY1509" fmla="*/ 605566 h 819527"/>
                  <a:gd name="connsiteX1510" fmla="*/ 2544420 w 2570530"/>
                  <a:gd name="connsiteY1510" fmla="*/ 637262 h 819527"/>
                  <a:gd name="connsiteX1511" fmla="*/ 2543150 w 2570530"/>
                  <a:gd name="connsiteY1511" fmla="*/ 637397 h 819527"/>
                  <a:gd name="connsiteX1512" fmla="*/ 2528598 w 2570530"/>
                  <a:gd name="connsiteY1512" fmla="*/ 629727 h 819527"/>
                  <a:gd name="connsiteX1513" fmla="*/ 2526103 w 2570530"/>
                  <a:gd name="connsiteY1513" fmla="*/ 617825 h 819527"/>
                  <a:gd name="connsiteX1514" fmla="*/ 38446 w 2570530"/>
                  <a:gd name="connsiteY1514" fmla="*/ 600594 h 819527"/>
                  <a:gd name="connsiteX1515" fmla="*/ 52678 w 2570530"/>
                  <a:gd name="connsiteY1515" fmla="*/ 608094 h 819527"/>
                  <a:gd name="connsiteX1516" fmla="*/ 55173 w 2570530"/>
                  <a:gd name="connsiteY1516" fmla="*/ 619996 h 819527"/>
                  <a:gd name="connsiteX1517" fmla="*/ 38923 w 2570530"/>
                  <a:gd name="connsiteY1517" fmla="*/ 635621 h 819527"/>
                  <a:gd name="connsiteX1518" fmla="*/ 32169 w 2570530"/>
                  <a:gd name="connsiteY1518" fmla="*/ 636339 h 819527"/>
                  <a:gd name="connsiteX1519" fmla="*/ 1919565 w 2570530"/>
                  <a:gd name="connsiteY1519" fmla="*/ 598847 h 819527"/>
                  <a:gd name="connsiteX1520" fmla="*/ 1928442 w 2570530"/>
                  <a:gd name="connsiteY1520" fmla="*/ 600425 h 819527"/>
                  <a:gd name="connsiteX1521" fmla="*/ 1942994 w 2570530"/>
                  <a:gd name="connsiteY1521" fmla="*/ 608094 h 819527"/>
                  <a:gd name="connsiteX1522" fmla="*/ 1945489 w 2570530"/>
                  <a:gd name="connsiteY1522" fmla="*/ 619996 h 819527"/>
                  <a:gd name="connsiteX1523" fmla="*/ 1929239 w 2570530"/>
                  <a:gd name="connsiteY1523" fmla="*/ 635621 h 819527"/>
                  <a:gd name="connsiteX1524" fmla="*/ 1912519 w 2570530"/>
                  <a:gd name="connsiteY1524" fmla="*/ 637397 h 819527"/>
                  <a:gd name="connsiteX1525" fmla="*/ 1897967 w 2570530"/>
                  <a:gd name="connsiteY1525" fmla="*/ 629727 h 819527"/>
                  <a:gd name="connsiteX1526" fmla="*/ 1895473 w 2570530"/>
                  <a:gd name="connsiteY1526" fmla="*/ 617825 h 819527"/>
                  <a:gd name="connsiteX1527" fmla="*/ 1911723 w 2570530"/>
                  <a:gd name="connsiteY1527" fmla="*/ 602201 h 819527"/>
                  <a:gd name="connsiteX1528" fmla="*/ 1919565 w 2570530"/>
                  <a:gd name="connsiteY1528" fmla="*/ 598847 h 819527"/>
                  <a:gd name="connsiteX1529" fmla="*/ 1289062 w 2570530"/>
                  <a:gd name="connsiteY1529" fmla="*/ 598847 h 819527"/>
                  <a:gd name="connsiteX1530" fmla="*/ 1297939 w 2570530"/>
                  <a:gd name="connsiteY1530" fmla="*/ 600425 h 819527"/>
                  <a:gd name="connsiteX1531" fmla="*/ 1312491 w 2570530"/>
                  <a:gd name="connsiteY1531" fmla="*/ 608094 h 819527"/>
                  <a:gd name="connsiteX1532" fmla="*/ 1314986 w 2570530"/>
                  <a:gd name="connsiteY1532" fmla="*/ 619996 h 819527"/>
                  <a:gd name="connsiteX1533" fmla="*/ 1298736 w 2570530"/>
                  <a:gd name="connsiteY1533" fmla="*/ 635621 h 819527"/>
                  <a:gd name="connsiteX1534" fmla="*/ 1282016 w 2570530"/>
                  <a:gd name="connsiteY1534" fmla="*/ 637397 h 819527"/>
                  <a:gd name="connsiteX1535" fmla="*/ 1267464 w 2570530"/>
                  <a:gd name="connsiteY1535" fmla="*/ 629727 h 819527"/>
                  <a:gd name="connsiteX1536" fmla="*/ 1264970 w 2570530"/>
                  <a:gd name="connsiteY1536" fmla="*/ 617825 h 819527"/>
                  <a:gd name="connsiteX1537" fmla="*/ 1281219 w 2570530"/>
                  <a:gd name="connsiteY1537" fmla="*/ 602201 h 819527"/>
                  <a:gd name="connsiteX1538" fmla="*/ 1289062 w 2570530"/>
                  <a:gd name="connsiteY1538" fmla="*/ 598847 h 819527"/>
                  <a:gd name="connsiteX1539" fmla="*/ 659753 w 2570530"/>
                  <a:gd name="connsiteY1539" fmla="*/ 598847 h 819527"/>
                  <a:gd name="connsiteX1540" fmla="*/ 668629 w 2570530"/>
                  <a:gd name="connsiteY1540" fmla="*/ 600425 h 819527"/>
                  <a:gd name="connsiteX1541" fmla="*/ 683181 w 2570530"/>
                  <a:gd name="connsiteY1541" fmla="*/ 608094 h 819527"/>
                  <a:gd name="connsiteX1542" fmla="*/ 685676 w 2570530"/>
                  <a:gd name="connsiteY1542" fmla="*/ 619996 h 819527"/>
                  <a:gd name="connsiteX1543" fmla="*/ 669426 w 2570530"/>
                  <a:gd name="connsiteY1543" fmla="*/ 635621 h 819527"/>
                  <a:gd name="connsiteX1544" fmla="*/ 652706 w 2570530"/>
                  <a:gd name="connsiteY1544" fmla="*/ 637397 h 819527"/>
                  <a:gd name="connsiteX1545" fmla="*/ 638154 w 2570530"/>
                  <a:gd name="connsiteY1545" fmla="*/ 629727 h 819527"/>
                  <a:gd name="connsiteX1546" fmla="*/ 635660 w 2570530"/>
                  <a:gd name="connsiteY1546" fmla="*/ 617825 h 819527"/>
                  <a:gd name="connsiteX1547" fmla="*/ 651909 w 2570530"/>
                  <a:gd name="connsiteY1547" fmla="*/ 602201 h 819527"/>
                  <a:gd name="connsiteX1548" fmla="*/ 659753 w 2570530"/>
                  <a:gd name="connsiteY1548" fmla="*/ 598847 h 819527"/>
                  <a:gd name="connsiteX1549" fmla="*/ 1989691 w 2570530"/>
                  <a:gd name="connsiteY1549" fmla="*/ 593895 h 819527"/>
                  <a:gd name="connsiteX1550" fmla="*/ 1994684 w 2570530"/>
                  <a:gd name="connsiteY1550" fmla="*/ 595555 h 819527"/>
                  <a:gd name="connsiteX1551" fmla="*/ 2000444 w 2570530"/>
                  <a:gd name="connsiteY1551" fmla="*/ 600036 h 819527"/>
                  <a:gd name="connsiteX1552" fmla="*/ 1999992 w 2570530"/>
                  <a:gd name="connsiteY1552" fmla="*/ 607277 h 819527"/>
                  <a:gd name="connsiteX1553" fmla="*/ 1993697 w 2570530"/>
                  <a:gd name="connsiteY1553" fmla="*/ 611378 h 819527"/>
                  <a:gd name="connsiteX1554" fmla="*/ 1983525 w 2570530"/>
                  <a:gd name="connsiteY1554" fmla="*/ 611057 h 819527"/>
                  <a:gd name="connsiteX1555" fmla="*/ 1977765 w 2570530"/>
                  <a:gd name="connsiteY1555" fmla="*/ 606575 h 819527"/>
                  <a:gd name="connsiteX1556" fmla="*/ 1978216 w 2570530"/>
                  <a:gd name="connsiteY1556" fmla="*/ 599334 h 819527"/>
                  <a:gd name="connsiteX1557" fmla="*/ 1984512 w 2570530"/>
                  <a:gd name="connsiteY1557" fmla="*/ 595234 h 819527"/>
                  <a:gd name="connsiteX1558" fmla="*/ 1989691 w 2570530"/>
                  <a:gd name="connsiteY1558" fmla="*/ 593895 h 819527"/>
                  <a:gd name="connsiteX1559" fmla="*/ 1359188 w 2570530"/>
                  <a:gd name="connsiteY1559" fmla="*/ 593895 h 819527"/>
                  <a:gd name="connsiteX1560" fmla="*/ 1364180 w 2570530"/>
                  <a:gd name="connsiteY1560" fmla="*/ 595555 h 819527"/>
                  <a:gd name="connsiteX1561" fmla="*/ 1369940 w 2570530"/>
                  <a:gd name="connsiteY1561" fmla="*/ 600036 h 819527"/>
                  <a:gd name="connsiteX1562" fmla="*/ 1369489 w 2570530"/>
                  <a:gd name="connsiteY1562" fmla="*/ 607277 h 819527"/>
                  <a:gd name="connsiteX1563" fmla="*/ 1363194 w 2570530"/>
                  <a:gd name="connsiteY1563" fmla="*/ 611378 h 819527"/>
                  <a:gd name="connsiteX1564" fmla="*/ 1353022 w 2570530"/>
                  <a:gd name="connsiteY1564" fmla="*/ 611057 h 819527"/>
                  <a:gd name="connsiteX1565" fmla="*/ 1347262 w 2570530"/>
                  <a:gd name="connsiteY1565" fmla="*/ 606575 h 819527"/>
                  <a:gd name="connsiteX1566" fmla="*/ 1347713 w 2570530"/>
                  <a:gd name="connsiteY1566" fmla="*/ 599334 h 819527"/>
                  <a:gd name="connsiteX1567" fmla="*/ 1354009 w 2570530"/>
                  <a:gd name="connsiteY1567" fmla="*/ 595234 h 819527"/>
                  <a:gd name="connsiteX1568" fmla="*/ 1359188 w 2570530"/>
                  <a:gd name="connsiteY1568" fmla="*/ 593895 h 819527"/>
                  <a:gd name="connsiteX1569" fmla="*/ 729878 w 2570530"/>
                  <a:gd name="connsiteY1569" fmla="*/ 593895 h 819527"/>
                  <a:gd name="connsiteX1570" fmla="*/ 734871 w 2570530"/>
                  <a:gd name="connsiteY1570" fmla="*/ 595555 h 819527"/>
                  <a:gd name="connsiteX1571" fmla="*/ 740630 w 2570530"/>
                  <a:gd name="connsiteY1571" fmla="*/ 600036 h 819527"/>
                  <a:gd name="connsiteX1572" fmla="*/ 740180 w 2570530"/>
                  <a:gd name="connsiteY1572" fmla="*/ 607277 h 819527"/>
                  <a:gd name="connsiteX1573" fmla="*/ 733884 w 2570530"/>
                  <a:gd name="connsiteY1573" fmla="*/ 611378 h 819527"/>
                  <a:gd name="connsiteX1574" fmla="*/ 723712 w 2570530"/>
                  <a:gd name="connsiteY1574" fmla="*/ 611057 h 819527"/>
                  <a:gd name="connsiteX1575" fmla="*/ 717953 w 2570530"/>
                  <a:gd name="connsiteY1575" fmla="*/ 606575 h 819527"/>
                  <a:gd name="connsiteX1576" fmla="*/ 718404 w 2570530"/>
                  <a:gd name="connsiteY1576" fmla="*/ 599334 h 819527"/>
                  <a:gd name="connsiteX1577" fmla="*/ 724699 w 2570530"/>
                  <a:gd name="connsiteY1577" fmla="*/ 595234 h 819527"/>
                  <a:gd name="connsiteX1578" fmla="*/ 729878 w 2570530"/>
                  <a:gd name="connsiteY1578" fmla="*/ 593895 h 819527"/>
                  <a:gd name="connsiteX1579" fmla="*/ 99375 w 2570530"/>
                  <a:gd name="connsiteY1579" fmla="*/ 593895 h 819527"/>
                  <a:gd name="connsiteX1580" fmla="*/ 104368 w 2570530"/>
                  <a:gd name="connsiteY1580" fmla="*/ 595555 h 819527"/>
                  <a:gd name="connsiteX1581" fmla="*/ 110127 w 2570530"/>
                  <a:gd name="connsiteY1581" fmla="*/ 600036 h 819527"/>
                  <a:gd name="connsiteX1582" fmla="*/ 109676 w 2570530"/>
                  <a:gd name="connsiteY1582" fmla="*/ 607277 h 819527"/>
                  <a:gd name="connsiteX1583" fmla="*/ 103381 w 2570530"/>
                  <a:gd name="connsiteY1583" fmla="*/ 611378 h 819527"/>
                  <a:gd name="connsiteX1584" fmla="*/ 93209 w 2570530"/>
                  <a:gd name="connsiteY1584" fmla="*/ 611057 h 819527"/>
                  <a:gd name="connsiteX1585" fmla="*/ 87449 w 2570530"/>
                  <a:gd name="connsiteY1585" fmla="*/ 606575 h 819527"/>
                  <a:gd name="connsiteX1586" fmla="*/ 87901 w 2570530"/>
                  <a:gd name="connsiteY1586" fmla="*/ 599334 h 819527"/>
                  <a:gd name="connsiteX1587" fmla="*/ 94196 w 2570530"/>
                  <a:gd name="connsiteY1587" fmla="*/ 595234 h 819527"/>
                  <a:gd name="connsiteX1588" fmla="*/ 99375 w 2570530"/>
                  <a:gd name="connsiteY1588" fmla="*/ 593895 h 819527"/>
                  <a:gd name="connsiteX1589" fmla="*/ 2067324 w 2570530"/>
                  <a:gd name="connsiteY1589" fmla="*/ 593894 h 819527"/>
                  <a:gd name="connsiteX1590" fmla="*/ 2072317 w 2570530"/>
                  <a:gd name="connsiteY1590" fmla="*/ 595554 h 819527"/>
                  <a:gd name="connsiteX1591" fmla="*/ 2078077 w 2570530"/>
                  <a:gd name="connsiteY1591" fmla="*/ 600036 h 819527"/>
                  <a:gd name="connsiteX1592" fmla="*/ 2077626 w 2570530"/>
                  <a:gd name="connsiteY1592" fmla="*/ 607276 h 819527"/>
                  <a:gd name="connsiteX1593" fmla="*/ 2071330 w 2570530"/>
                  <a:gd name="connsiteY1593" fmla="*/ 611377 h 819527"/>
                  <a:gd name="connsiteX1594" fmla="*/ 2061159 w 2570530"/>
                  <a:gd name="connsiteY1594" fmla="*/ 611056 h 819527"/>
                  <a:gd name="connsiteX1595" fmla="*/ 2055399 w 2570530"/>
                  <a:gd name="connsiteY1595" fmla="*/ 606575 h 819527"/>
                  <a:gd name="connsiteX1596" fmla="*/ 2055850 w 2570530"/>
                  <a:gd name="connsiteY1596" fmla="*/ 599334 h 819527"/>
                  <a:gd name="connsiteX1597" fmla="*/ 2062146 w 2570530"/>
                  <a:gd name="connsiteY1597" fmla="*/ 595233 h 819527"/>
                  <a:gd name="connsiteX1598" fmla="*/ 2067324 w 2570530"/>
                  <a:gd name="connsiteY1598" fmla="*/ 593894 h 819527"/>
                  <a:gd name="connsiteX1599" fmla="*/ 1436694 w 2570530"/>
                  <a:gd name="connsiteY1599" fmla="*/ 593894 h 819527"/>
                  <a:gd name="connsiteX1600" fmla="*/ 1441687 w 2570530"/>
                  <a:gd name="connsiteY1600" fmla="*/ 595554 h 819527"/>
                  <a:gd name="connsiteX1601" fmla="*/ 1447447 w 2570530"/>
                  <a:gd name="connsiteY1601" fmla="*/ 600036 h 819527"/>
                  <a:gd name="connsiteX1602" fmla="*/ 1446995 w 2570530"/>
                  <a:gd name="connsiteY1602" fmla="*/ 607276 h 819527"/>
                  <a:gd name="connsiteX1603" fmla="*/ 1440700 w 2570530"/>
                  <a:gd name="connsiteY1603" fmla="*/ 611377 h 819527"/>
                  <a:gd name="connsiteX1604" fmla="*/ 1430529 w 2570530"/>
                  <a:gd name="connsiteY1604" fmla="*/ 611056 h 819527"/>
                  <a:gd name="connsiteX1605" fmla="*/ 1424768 w 2570530"/>
                  <a:gd name="connsiteY1605" fmla="*/ 606575 h 819527"/>
                  <a:gd name="connsiteX1606" fmla="*/ 1425220 w 2570530"/>
                  <a:gd name="connsiteY1606" fmla="*/ 599334 h 819527"/>
                  <a:gd name="connsiteX1607" fmla="*/ 1431515 w 2570530"/>
                  <a:gd name="connsiteY1607" fmla="*/ 595233 h 819527"/>
                  <a:gd name="connsiteX1608" fmla="*/ 1436694 w 2570530"/>
                  <a:gd name="connsiteY1608" fmla="*/ 593894 h 819527"/>
                  <a:gd name="connsiteX1609" fmla="*/ 806191 w 2570530"/>
                  <a:gd name="connsiteY1609" fmla="*/ 593894 h 819527"/>
                  <a:gd name="connsiteX1610" fmla="*/ 811183 w 2570530"/>
                  <a:gd name="connsiteY1610" fmla="*/ 595554 h 819527"/>
                  <a:gd name="connsiteX1611" fmla="*/ 816943 w 2570530"/>
                  <a:gd name="connsiteY1611" fmla="*/ 600036 h 819527"/>
                  <a:gd name="connsiteX1612" fmla="*/ 816492 w 2570530"/>
                  <a:gd name="connsiteY1612" fmla="*/ 607276 h 819527"/>
                  <a:gd name="connsiteX1613" fmla="*/ 810197 w 2570530"/>
                  <a:gd name="connsiteY1613" fmla="*/ 611377 h 819527"/>
                  <a:gd name="connsiteX1614" fmla="*/ 800025 w 2570530"/>
                  <a:gd name="connsiteY1614" fmla="*/ 611056 h 819527"/>
                  <a:gd name="connsiteX1615" fmla="*/ 794265 w 2570530"/>
                  <a:gd name="connsiteY1615" fmla="*/ 606575 h 819527"/>
                  <a:gd name="connsiteX1616" fmla="*/ 794716 w 2570530"/>
                  <a:gd name="connsiteY1616" fmla="*/ 599334 h 819527"/>
                  <a:gd name="connsiteX1617" fmla="*/ 801011 w 2570530"/>
                  <a:gd name="connsiteY1617" fmla="*/ 595233 h 819527"/>
                  <a:gd name="connsiteX1618" fmla="*/ 806191 w 2570530"/>
                  <a:gd name="connsiteY1618" fmla="*/ 593894 h 819527"/>
                  <a:gd name="connsiteX1619" fmla="*/ 176881 w 2570530"/>
                  <a:gd name="connsiteY1619" fmla="*/ 593894 h 819527"/>
                  <a:gd name="connsiteX1620" fmla="*/ 181873 w 2570530"/>
                  <a:gd name="connsiteY1620" fmla="*/ 595554 h 819527"/>
                  <a:gd name="connsiteX1621" fmla="*/ 187634 w 2570530"/>
                  <a:gd name="connsiteY1621" fmla="*/ 600036 h 819527"/>
                  <a:gd name="connsiteX1622" fmla="*/ 187182 w 2570530"/>
                  <a:gd name="connsiteY1622" fmla="*/ 607276 h 819527"/>
                  <a:gd name="connsiteX1623" fmla="*/ 180887 w 2570530"/>
                  <a:gd name="connsiteY1623" fmla="*/ 611377 h 819527"/>
                  <a:gd name="connsiteX1624" fmla="*/ 170716 w 2570530"/>
                  <a:gd name="connsiteY1624" fmla="*/ 611056 h 819527"/>
                  <a:gd name="connsiteX1625" fmla="*/ 164955 w 2570530"/>
                  <a:gd name="connsiteY1625" fmla="*/ 606575 h 819527"/>
                  <a:gd name="connsiteX1626" fmla="*/ 165407 w 2570530"/>
                  <a:gd name="connsiteY1626" fmla="*/ 599334 h 819527"/>
                  <a:gd name="connsiteX1627" fmla="*/ 171702 w 2570530"/>
                  <a:gd name="connsiteY1627" fmla="*/ 595233 h 819527"/>
                  <a:gd name="connsiteX1628" fmla="*/ 176881 w 2570530"/>
                  <a:gd name="connsiteY1628" fmla="*/ 593894 h 819527"/>
                  <a:gd name="connsiteX1629" fmla="*/ 2332504 w 2570530"/>
                  <a:gd name="connsiteY1629" fmla="*/ 591903 h 819527"/>
                  <a:gd name="connsiteX1630" fmla="*/ 2341572 w 2570530"/>
                  <a:gd name="connsiteY1630" fmla="*/ 594712 h 819527"/>
                  <a:gd name="connsiteX1631" fmla="*/ 2363121 w 2570530"/>
                  <a:gd name="connsiteY1631" fmla="*/ 610605 h 819527"/>
                  <a:gd name="connsiteX1632" fmla="*/ 2362797 w 2570530"/>
                  <a:gd name="connsiteY1632" fmla="*/ 623611 h 819527"/>
                  <a:gd name="connsiteX1633" fmla="*/ 2348715 w 2570530"/>
                  <a:gd name="connsiteY1633" fmla="*/ 633286 h 819527"/>
                  <a:gd name="connsiteX1634" fmla="*/ 2330444 w 2570530"/>
                  <a:gd name="connsiteY1634" fmla="*/ 633056 h 819527"/>
                  <a:gd name="connsiteX1635" fmla="*/ 2308896 w 2570530"/>
                  <a:gd name="connsiteY1635" fmla="*/ 617163 h 819527"/>
                  <a:gd name="connsiteX1636" fmla="*/ 2309219 w 2570530"/>
                  <a:gd name="connsiteY1636" fmla="*/ 604157 h 819527"/>
                  <a:gd name="connsiteX1637" fmla="*/ 2323302 w 2570530"/>
                  <a:gd name="connsiteY1637" fmla="*/ 594482 h 819527"/>
                  <a:gd name="connsiteX1638" fmla="*/ 2332504 w 2570530"/>
                  <a:gd name="connsiteY1638" fmla="*/ 591903 h 819527"/>
                  <a:gd name="connsiteX1639" fmla="*/ 1701873 w 2570530"/>
                  <a:gd name="connsiteY1639" fmla="*/ 591903 h 819527"/>
                  <a:gd name="connsiteX1640" fmla="*/ 1710942 w 2570530"/>
                  <a:gd name="connsiteY1640" fmla="*/ 594712 h 819527"/>
                  <a:gd name="connsiteX1641" fmla="*/ 1732490 w 2570530"/>
                  <a:gd name="connsiteY1641" fmla="*/ 610605 h 819527"/>
                  <a:gd name="connsiteX1642" fmla="*/ 1732167 w 2570530"/>
                  <a:gd name="connsiteY1642" fmla="*/ 623611 h 819527"/>
                  <a:gd name="connsiteX1643" fmla="*/ 1718084 w 2570530"/>
                  <a:gd name="connsiteY1643" fmla="*/ 633286 h 819527"/>
                  <a:gd name="connsiteX1644" fmla="*/ 1699813 w 2570530"/>
                  <a:gd name="connsiteY1644" fmla="*/ 633056 h 819527"/>
                  <a:gd name="connsiteX1645" fmla="*/ 1678266 w 2570530"/>
                  <a:gd name="connsiteY1645" fmla="*/ 617163 h 819527"/>
                  <a:gd name="connsiteX1646" fmla="*/ 1678589 w 2570530"/>
                  <a:gd name="connsiteY1646" fmla="*/ 604157 h 819527"/>
                  <a:gd name="connsiteX1647" fmla="*/ 1692671 w 2570530"/>
                  <a:gd name="connsiteY1647" fmla="*/ 594482 h 819527"/>
                  <a:gd name="connsiteX1648" fmla="*/ 1701873 w 2570530"/>
                  <a:gd name="connsiteY1648" fmla="*/ 591903 h 819527"/>
                  <a:gd name="connsiteX1649" fmla="*/ 1071370 w 2570530"/>
                  <a:gd name="connsiteY1649" fmla="*/ 591903 h 819527"/>
                  <a:gd name="connsiteX1650" fmla="*/ 1080439 w 2570530"/>
                  <a:gd name="connsiteY1650" fmla="*/ 594712 h 819527"/>
                  <a:gd name="connsiteX1651" fmla="*/ 1101987 w 2570530"/>
                  <a:gd name="connsiteY1651" fmla="*/ 610605 h 819527"/>
                  <a:gd name="connsiteX1652" fmla="*/ 1101663 w 2570530"/>
                  <a:gd name="connsiteY1652" fmla="*/ 623611 h 819527"/>
                  <a:gd name="connsiteX1653" fmla="*/ 1087580 w 2570530"/>
                  <a:gd name="connsiteY1653" fmla="*/ 633286 h 819527"/>
                  <a:gd name="connsiteX1654" fmla="*/ 1069310 w 2570530"/>
                  <a:gd name="connsiteY1654" fmla="*/ 633056 h 819527"/>
                  <a:gd name="connsiteX1655" fmla="*/ 1047762 w 2570530"/>
                  <a:gd name="connsiteY1655" fmla="*/ 617163 h 819527"/>
                  <a:gd name="connsiteX1656" fmla="*/ 1048086 w 2570530"/>
                  <a:gd name="connsiteY1656" fmla="*/ 604157 h 819527"/>
                  <a:gd name="connsiteX1657" fmla="*/ 1062168 w 2570530"/>
                  <a:gd name="connsiteY1657" fmla="*/ 594482 h 819527"/>
                  <a:gd name="connsiteX1658" fmla="*/ 1071370 w 2570530"/>
                  <a:gd name="connsiteY1658" fmla="*/ 591903 h 819527"/>
                  <a:gd name="connsiteX1659" fmla="*/ 442060 w 2570530"/>
                  <a:gd name="connsiteY1659" fmla="*/ 591903 h 819527"/>
                  <a:gd name="connsiteX1660" fmla="*/ 451129 w 2570530"/>
                  <a:gd name="connsiteY1660" fmla="*/ 594712 h 819527"/>
                  <a:gd name="connsiteX1661" fmla="*/ 472677 w 2570530"/>
                  <a:gd name="connsiteY1661" fmla="*/ 610605 h 819527"/>
                  <a:gd name="connsiteX1662" fmla="*/ 472354 w 2570530"/>
                  <a:gd name="connsiteY1662" fmla="*/ 623611 h 819527"/>
                  <a:gd name="connsiteX1663" fmla="*/ 458271 w 2570530"/>
                  <a:gd name="connsiteY1663" fmla="*/ 633286 h 819527"/>
                  <a:gd name="connsiteX1664" fmla="*/ 440001 w 2570530"/>
                  <a:gd name="connsiteY1664" fmla="*/ 633056 h 819527"/>
                  <a:gd name="connsiteX1665" fmla="*/ 418452 w 2570530"/>
                  <a:gd name="connsiteY1665" fmla="*/ 617163 h 819527"/>
                  <a:gd name="connsiteX1666" fmla="*/ 418776 w 2570530"/>
                  <a:gd name="connsiteY1666" fmla="*/ 604157 h 819527"/>
                  <a:gd name="connsiteX1667" fmla="*/ 432859 w 2570530"/>
                  <a:gd name="connsiteY1667" fmla="*/ 594482 h 819527"/>
                  <a:gd name="connsiteX1668" fmla="*/ 442060 w 2570530"/>
                  <a:gd name="connsiteY1668" fmla="*/ 591903 h 819527"/>
                  <a:gd name="connsiteX1669" fmla="*/ 2021475 w 2570530"/>
                  <a:gd name="connsiteY1669" fmla="*/ 583118 h 819527"/>
                  <a:gd name="connsiteX1670" fmla="*/ 2024980 w 2570530"/>
                  <a:gd name="connsiteY1670" fmla="*/ 583118 h 819527"/>
                  <a:gd name="connsiteX1671" fmla="*/ 2032042 w 2570530"/>
                  <a:gd name="connsiteY1671" fmla="*/ 583118 h 819527"/>
                  <a:gd name="connsiteX1672" fmla="*/ 2043007 w 2570530"/>
                  <a:gd name="connsiteY1672" fmla="*/ 590923 h 819527"/>
                  <a:gd name="connsiteX1673" fmla="*/ 2043007 w 2570530"/>
                  <a:gd name="connsiteY1673" fmla="*/ 600668 h 819527"/>
                  <a:gd name="connsiteX1674" fmla="*/ 2032043 w 2570530"/>
                  <a:gd name="connsiteY1674" fmla="*/ 608473 h 819527"/>
                  <a:gd name="connsiteX1675" fmla="*/ 2024980 w 2570530"/>
                  <a:gd name="connsiteY1675" fmla="*/ 608473 h 819527"/>
                  <a:gd name="connsiteX1676" fmla="*/ 2021475 w 2570530"/>
                  <a:gd name="connsiteY1676" fmla="*/ 608473 h 819527"/>
                  <a:gd name="connsiteX1677" fmla="*/ 2010511 w 2570530"/>
                  <a:gd name="connsiteY1677" fmla="*/ 600668 h 819527"/>
                  <a:gd name="connsiteX1678" fmla="*/ 2010511 w 2570530"/>
                  <a:gd name="connsiteY1678" fmla="*/ 590923 h 819527"/>
                  <a:gd name="connsiteX1679" fmla="*/ 2021475 w 2570530"/>
                  <a:gd name="connsiteY1679" fmla="*/ 583118 h 819527"/>
                  <a:gd name="connsiteX1680" fmla="*/ 1390971 w 2570530"/>
                  <a:gd name="connsiteY1680" fmla="*/ 583118 h 819527"/>
                  <a:gd name="connsiteX1681" fmla="*/ 1394350 w 2570530"/>
                  <a:gd name="connsiteY1681" fmla="*/ 583118 h 819527"/>
                  <a:gd name="connsiteX1682" fmla="*/ 1401412 w 2570530"/>
                  <a:gd name="connsiteY1682" fmla="*/ 583118 h 819527"/>
                  <a:gd name="connsiteX1683" fmla="*/ 1412376 w 2570530"/>
                  <a:gd name="connsiteY1683" fmla="*/ 590923 h 819527"/>
                  <a:gd name="connsiteX1684" fmla="*/ 1412377 w 2570530"/>
                  <a:gd name="connsiteY1684" fmla="*/ 600668 h 819527"/>
                  <a:gd name="connsiteX1685" fmla="*/ 1401413 w 2570530"/>
                  <a:gd name="connsiteY1685" fmla="*/ 608473 h 819527"/>
                  <a:gd name="connsiteX1686" fmla="*/ 1394350 w 2570530"/>
                  <a:gd name="connsiteY1686" fmla="*/ 608473 h 819527"/>
                  <a:gd name="connsiteX1687" fmla="*/ 1390972 w 2570530"/>
                  <a:gd name="connsiteY1687" fmla="*/ 608473 h 819527"/>
                  <a:gd name="connsiteX1688" fmla="*/ 1380008 w 2570530"/>
                  <a:gd name="connsiteY1688" fmla="*/ 600668 h 819527"/>
                  <a:gd name="connsiteX1689" fmla="*/ 1380008 w 2570530"/>
                  <a:gd name="connsiteY1689" fmla="*/ 590923 h 819527"/>
                  <a:gd name="connsiteX1690" fmla="*/ 1390971 w 2570530"/>
                  <a:gd name="connsiteY1690" fmla="*/ 583118 h 819527"/>
                  <a:gd name="connsiteX1691" fmla="*/ 761662 w 2570530"/>
                  <a:gd name="connsiteY1691" fmla="*/ 583118 h 819527"/>
                  <a:gd name="connsiteX1692" fmla="*/ 763846 w 2570530"/>
                  <a:gd name="connsiteY1692" fmla="*/ 583118 h 819527"/>
                  <a:gd name="connsiteX1693" fmla="*/ 770909 w 2570530"/>
                  <a:gd name="connsiteY1693" fmla="*/ 583118 h 819527"/>
                  <a:gd name="connsiteX1694" fmla="*/ 781873 w 2570530"/>
                  <a:gd name="connsiteY1694" fmla="*/ 590923 h 819527"/>
                  <a:gd name="connsiteX1695" fmla="*/ 781874 w 2570530"/>
                  <a:gd name="connsiteY1695" fmla="*/ 600668 h 819527"/>
                  <a:gd name="connsiteX1696" fmla="*/ 770909 w 2570530"/>
                  <a:gd name="connsiteY1696" fmla="*/ 608473 h 819527"/>
                  <a:gd name="connsiteX1697" fmla="*/ 763846 w 2570530"/>
                  <a:gd name="connsiteY1697" fmla="*/ 608473 h 819527"/>
                  <a:gd name="connsiteX1698" fmla="*/ 761663 w 2570530"/>
                  <a:gd name="connsiteY1698" fmla="*/ 608473 h 819527"/>
                  <a:gd name="connsiteX1699" fmla="*/ 750698 w 2570530"/>
                  <a:gd name="connsiteY1699" fmla="*/ 600668 h 819527"/>
                  <a:gd name="connsiteX1700" fmla="*/ 750698 w 2570530"/>
                  <a:gd name="connsiteY1700" fmla="*/ 590923 h 819527"/>
                  <a:gd name="connsiteX1701" fmla="*/ 761662 w 2570530"/>
                  <a:gd name="connsiteY1701" fmla="*/ 583118 h 819527"/>
                  <a:gd name="connsiteX1702" fmla="*/ 131159 w 2570530"/>
                  <a:gd name="connsiteY1702" fmla="*/ 583118 h 819527"/>
                  <a:gd name="connsiteX1703" fmla="*/ 134537 w 2570530"/>
                  <a:gd name="connsiteY1703" fmla="*/ 583118 h 819527"/>
                  <a:gd name="connsiteX1704" fmla="*/ 141599 w 2570530"/>
                  <a:gd name="connsiteY1704" fmla="*/ 583118 h 819527"/>
                  <a:gd name="connsiteX1705" fmla="*/ 152564 w 2570530"/>
                  <a:gd name="connsiteY1705" fmla="*/ 590923 h 819527"/>
                  <a:gd name="connsiteX1706" fmla="*/ 152564 w 2570530"/>
                  <a:gd name="connsiteY1706" fmla="*/ 600668 h 819527"/>
                  <a:gd name="connsiteX1707" fmla="*/ 141599 w 2570530"/>
                  <a:gd name="connsiteY1707" fmla="*/ 608473 h 819527"/>
                  <a:gd name="connsiteX1708" fmla="*/ 134537 w 2570530"/>
                  <a:gd name="connsiteY1708" fmla="*/ 608473 h 819527"/>
                  <a:gd name="connsiteX1709" fmla="*/ 131159 w 2570530"/>
                  <a:gd name="connsiteY1709" fmla="*/ 608473 h 819527"/>
                  <a:gd name="connsiteX1710" fmla="*/ 120194 w 2570530"/>
                  <a:gd name="connsiteY1710" fmla="*/ 600668 h 819527"/>
                  <a:gd name="connsiteX1711" fmla="*/ 120194 w 2570530"/>
                  <a:gd name="connsiteY1711" fmla="*/ 590923 h 819527"/>
                  <a:gd name="connsiteX1712" fmla="*/ 131159 w 2570530"/>
                  <a:gd name="connsiteY1712" fmla="*/ 583118 h 819527"/>
                  <a:gd name="connsiteX1713" fmla="*/ 2356365 w 2570530"/>
                  <a:gd name="connsiteY1713" fmla="*/ 573489 h 819527"/>
                  <a:gd name="connsiteX1714" fmla="*/ 2361357 w 2570530"/>
                  <a:gd name="connsiteY1714" fmla="*/ 575149 h 819527"/>
                  <a:gd name="connsiteX1715" fmla="*/ 2367117 w 2570530"/>
                  <a:gd name="connsiteY1715" fmla="*/ 579631 h 819527"/>
                  <a:gd name="connsiteX1716" fmla="*/ 2366666 w 2570530"/>
                  <a:gd name="connsiteY1716" fmla="*/ 586871 h 819527"/>
                  <a:gd name="connsiteX1717" fmla="*/ 2360371 w 2570530"/>
                  <a:gd name="connsiteY1717" fmla="*/ 590972 h 819527"/>
                  <a:gd name="connsiteX1718" fmla="*/ 2350199 w 2570530"/>
                  <a:gd name="connsiteY1718" fmla="*/ 590651 h 819527"/>
                  <a:gd name="connsiteX1719" fmla="*/ 2344439 w 2570530"/>
                  <a:gd name="connsiteY1719" fmla="*/ 586170 h 819527"/>
                  <a:gd name="connsiteX1720" fmla="*/ 2344890 w 2570530"/>
                  <a:gd name="connsiteY1720" fmla="*/ 578929 h 819527"/>
                  <a:gd name="connsiteX1721" fmla="*/ 2351185 w 2570530"/>
                  <a:gd name="connsiteY1721" fmla="*/ 574828 h 819527"/>
                  <a:gd name="connsiteX1722" fmla="*/ 2356365 w 2570530"/>
                  <a:gd name="connsiteY1722" fmla="*/ 573489 h 819527"/>
                  <a:gd name="connsiteX1723" fmla="*/ 1725734 w 2570530"/>
                  <a:gd name="connsiteY1723" fmla="*/ 573489 h 819527"/>
                  <a:gd name="connsiteX1724" fmla="*/ 1730726 w 2570530"/>
                  <a:gd name="connsiteY1724" fmla="*/ 575149 h 819527"/>
                  <a:gd name="connsiteX1725" fmla="*/ 1736487 w 2570530"/>
                  <a:gd name="connsiteY1725" fmla="*/ 579631 h 819527"/>
                  <a:gd name="connsiteX1726" fmla="*/ 1736035 w 2570530"/>
                  <a:gd name="connsiteY1726" fmla="*/ 586871 h 819527"/>
                  <a:gd name="connsiteX1727" fmla="*/ 1729740 w 2570530"/>
                  <a:gd name="connsiteY1727" fmla="*/ 590972 h 819527"/>
                  <a:gd name="connsiteX1728" fmla="*/ 1719569 w 2570530"/>
                  <a:gd name="connsiteY1728" fmla="*/ 590651 h 819527"/>
                  <a:gd name="connsiteX1729" fmla="*/ 1713809 w 2570530"/>
                  <a:gd name="connsiteY1729" fmla="*/ 586170 h 819527"/>
                  <a:gd name="connsiteX1730" fmla="*/ 1714260 w 2570530"/>
                  <a:gd name="connsiteY1730" fmla="*/ 578929 h 819527"/>
                  <a:gd name="connsiteX1731" fmla="*/ 1720555 w 2570530"/>
                  <a:gd name="connsiteY1731" fmla="*/ 574828 h 819527"/>
                  <a:gd name="connsiteX1732" fmla="*/ 1725734 w 2570530"/>
                  <a:gd name="connsiteY1732" fmla="*/ 573489 h 819527"/>
                  <a:gd name="connsiteX1733" fmla="*/ 1095231 w 2570530"/>
                  <a:gd name="connsiteY1733" fmla="*/ 573489 h 819527"/>
                  <a:gd name="connsiteX1734" fmla="*/ 1100223 w 2570530"/>
                  <a:gd name="connsiteY1734" fmla="*/ 575149 h 819527"/>
                  <a:gd name="connsiteX1735" fmla="*/ 1105983 w 2570530"/>
                  <a:gd name="connsiteY1735" fmla="*/ 579631 h 819527"/>
                  <a:gd name="connsiteX1736" fmla="*/ 1105532 w 2570530"/>
                  <a:gd name="connsiteY1736" fmla="*/ 586871 h 819527"/>
                  <a:gd name="connsiteX1737" fmla="*/ 1099237 w 2570530"/>
                  <a:gd name="connsiteY1737" fmla="*/ 590972 h 819527"/>
                  <a:gd name="connsiteX1738" fmla="*/ 1089066 w 2570530"/>
                  <a:gd name="connsiteY1738" fmla="*/ 590651 h 819527"/>
                  <a:gd name="connsiteX1739" fmla="*/ 1083305 w 2570530"/>
                  <a:gd name="connsiteY1739" fmla="*/ 586170 h 819527"/>
                  <a:gd name="connsiteX1740" fmla="*/ 1083757 w 2570530"/>
                  <a:gd name="connsiteY1740" fmla="*/ 578929 h 819527"/>
                  <a:gd name="connsiteX1741" fmla="*/ 1090052 w 2570530"/>
                  <a:gd name="connsiteY1741" fmla="*/ 574828 h 819527"/>
                  <a:gd name="connsiteX1742" fmla="*/ 1095231 w 2570530"/>
                  <a:gd name="connsiteY1742" fmla="*/ 573489 h 819527"/>
                  <a:gd name="connsiteX1743" fmla="*/ 465921 w 2570530"/>
                  <a:gd name="connsiteY1743" fmla="*/ 573489 h 819527"/>
                  <a:gd name="connsiteX1744" fmla="*/ 470913 w 2570530"/>
                  <a:gd name="connsiteY1744" fmla="*/ 575149 h 819527"/>
                  <a:gd name="connsiteX1745" fmla="*/ 476674 w 2570530"/>
                  <a:gd name="connsiteY1745" fmla="*/ 579631 h 819527"/>
                  <a:gd name="connsiteX1746" fmla="*/ 476222 w 2570530"/>
                  <a:gd name="connsiteY1746" fmla="*/ 586871 h 819527"/>
                  <a:gd name="connsiteX1747" fmla="*/ 469927 w 2570530"/>
                  <a:gd name="connsiteY1747" fmla="*/ 590972 h 819527"/>
                  <a:gd name="connsiteX1748" fmla="*/ 459756 w 2570530"/>
                  <a:gd name="connsiteY1748" fmla="*/ 590651 h 819527"/>
                  <a:gd name="connsiteX1749" fmla="*/ 453996 w 2570530"/>
                  <a:gd name="connsiteY1749" fmla="*/ 586170 h 819527"/>
                  <a:gd name="connsiteX1750" fmla="*/ 454447 w 2570530"/>
                  <a:gd name="connsiteY1750" fmla="*/ 578929 h 819527"/>
                  <a:gd name="connsiteX1751" fmla="*/ 460742 w 2570530"/>
                  <a:gd name="connsiteY1751" fmla="*/ 574828 h 819527"/>
                  <a:gd name="connsiteX1752" fmla="*/ 465921 w 2570530"/>
                  <a:gd name="connsiteY1752" fmla="*/ 573489 h 819527"/>
                  <a:gd name="connsiteX1753" fmla="*/ 2185217 w 2570530"/>
                  <a:gd name="connsiteY1753" fmla="*/ 549243 h 819527"/>
                  <a:gd name="connsiteX1754" fmla="*/ 2199632 w 2570530"/>
                  <a:gd name="connsiteY1754" fmla="*/ 553493 h 819527"/>
                  <a:gd name="connsiteX1755" fmla="*/ 2263057 w 2570530"/>
                  <a:gd name="connsiteY1755" fmla="*/ 598644 h 819527"/>
                  <a:gd name="connsiteX1756" fmla="*/ 2263057 w 2570530"/>
                  <a:gd name="connsiteY1756" fmla="*/ 619167 h 819527"/>
                  <a:gd name="connsiteX1757" fmla="*/ 2205295 w 2570530"/>
                  <a:gd name="connsiteY1757" fmla="*/ 660286 h 819527"/>
                  <a:gd name="connsiteX1758" fmla="*/ 2176465 w 2570530"/>
                  <a:gd name="connsiteY1758" fmla="*/ 660285 h 819527"/>
                  <a:gd name="connsiteX1759" fmla="*/ 2113040 w 2570530"/>
                  <a:gd name="connsiteY1759" fmla="*/ 615135 h 819527"/>
                  <a:gd name="connsiteX1760" fmla="*/ 2113039 w 2570530"/>
                  <a:gd name="connsiteY1760" fmla="*/ 594612 h 819527"/>
                  <a:gd name="connsiteX1761" fmla="*/ 2170801 w 2570530"/>
                  <a:gd name="connsiteY1761" fmla="*/ 553493 h 819527"/>
                  <a:gd name="connsiteX1762" fmla="*/ 2185217 w 2570530"/>
                  <a:gd name="connsiteY1762" fmla="*/ 549243 h 819527"/>
                  <a:gd name="connsiteX1763" fmla="*/ 1554587 w 2570530"/>
                  <a:gd name="connsiteY1763" fmla="*/ 549243 h 819527"/>
                  <a:gd name="connsiteX1764" fmla="*/ 1569001 w 2570530"/>
                  <a:gd name="connsiteY1764" fmla="*/ 553493 h 819527"/>
                  <a:gd name="connsiteX1765" fmla="*/ 1632427 w 2570530"/>
                  <a:gd name="connsiteY1765" fmla="*/ 598644 h 819527"/>
                  <a:gd name="connsiteX1766" fmla="*/ 1632427 w 2570530"/>
                  <a:gd name="connsiteY1766" fmla="*/ 619167 h 819527"/>
                  <a:gd name="connsiteX1767" fmla="*/ 1574664 w 2570530"/>
                  <a:gd name="connsiteY1767" fmla="*/ 660286 h 819527"/>
                  <a:gd name="connsiteX1768" fmla="*/ 1545834 w 2570530"/>
                  <a:gd name="connsiteY1768" fmla="*/ 660285 h 819527"/>
                  <a:gd name="connsiteX1769" fmla="*/ 1482409 w 2570530"/>
                  <a:gd name="connsiteY1769" fmla="*/ 615135 h 819527"/>
                  <a:gd name="connsiteX1770" fmla="*/ 1482409 w 2570530"/>
                  <a:gd name="connsiteY1770" fmla="*/ 594612 h 819527"/>
                  <a:gd name="connsiteX1771" fmla="*/ 1540171 w 2570530"/>
                  <a:gd name="connsiteY1771" fmla="*/ 553493 h 819527"/>
                  <a:gd name="connsiteX1772" fmla="*/ 1554587 w 2570530"/>
                  <a:gd name="connsiteY1772" fmla="*/ 549243 h 819527"/>
                  <a:gd name="connsiteX1773" fmla="*/ 924083 w 2570530"/>
                  <a:gd name="connsiteY1773" fmla="*/ 549243 h 819527"/>
                  <a:gd name="connsiteX1774" fmla="*/ 938498 w 2570530"/>
                  <a:gd name="connsiteY1774" fmla="*/ 553493 h 819527"/>
                  <a:gd name="connsiteX1775" fmla="*/ 1001923 w 2570530"/>
                  <a:gd name="connsiteY1775" fmla="*/ 598644 h 819527"/>
                  <a:gd name="connsiteX1776" fmla="*/ 1001923 w 2570530"/>
                  <a:gd name="connsiteY1776" fmla="*/ 619167 h 819527"/>
                  <a:gd name="connsiteX1777" fmla="*/ 944161 w 2570530"/>
                  <a:gd name="connsiteY1777" fmla="*/ 660286 h 819527"/>
                  <a:gd name="connsiteX1778" fmla="*/ 915331 w 2570530"/>
                  <a:gd name="connsiteY1778" fmla="*/ 660285 h 819527"/>
                  <a:gd name="connsiteX1779" fmla="*/ 851906 w 2570530"/>
                  <a:gd name="connsiteY1779" fmla="*/ 615135 h 819527"/>
                  <a:gd name="connsiteX1780" fmla="*/ 851905 w 2570530"/>
                  <a:gd name="connsiteY1780" fmla="*/ 594612 h 819527"/>
                  <a:gd name="connsiteX1781" fmla="*/ 909667 w 2570530"/>
                  <a:gd name="connsiteY1781" fmla="*/ 553493 h 819527"/>
                  <a:gd name="connsiteX1782" fmla="*/ 924083 w 2570530"/>
                  <a:gd name="connsiteY1782" fmla="*/ 549243 h 819527"/>
                  <a:gd name="connsiteX1783" fmla="*/ 294773 w 2570530"/>
                  <a:gd name="connsiteY1783" fmla="*/ 549243 h 819527"/>
                  <a:gd name="connsiteX1784" fmla="*/ 309188 w 2570530"/>
                  <a:gd name="connsiteY1784" fmla="*/ 553493 h 819527"/>
                  <a:gd name="connsiteX1785" fmla="*/ 372613 w 2570530"/>
                  <a:gd name="connsiteY1785" fmla="*/ 598644 h 819527"/>
                  <a:gd name="connsiteX1786" fmla="*/ 372613 w 2570530"/>
                  <a:gd name="connsiteY1786" fmla="*/ 619167 h 819527"/>
                  <a:gd name="connsiteX1787" fmla="*/ 314852 w 2570530"/>
                  <a:gd name="connsiteY1787" fmla="*/ 660286 h 819527"/>
                  <a:gd name="connsiteX1788" fmla="*/ 286021 w 2570530"/>
                  <a:gd name="connsiteY1788" fmla="*/ 660285 h 819527"/>
                  <a:gd name="connsiteX1789" fmla="*/ 222596 w 2570530"/>
                  <a:gd name="connsiteY1789" fmla="*/ 615135 h 819527"/>
                  <a:gd name="connsiteX1790" fmla="*/ 222596 w 2570530"/>
                  <a:gd name="connsiteY1790" fmla="*/ 594612 h 819527"/>
                  <a:gd name="connsiteX1791" fmla="*/ 280357 w 2570530"/>
                  <a:gd name="connsiteY1791" fmla="*/ 553493 h 819527"/>
                  <a:gd name="connsiteX1792" fmla="*/ 294773 w 2570530"/>
                  <a:gd name="connsiteY1792" fmla="*/ 549243 h 819527"/>
                  <a:gd name="connsiteX1793" fmla="*/ 2426540 w 2570530"/>
                  <a:gd name="connsiteY1793" fmla="*/ 539215 h 819527"/>
                  <a:gd name="connsiteX1794" fmla="*/ 2434596 w 2570530"/>
                  <a:gd name="connsiteY1794" fmla="*/ 539239 h 819527"/>
                  <a:gd name="connsiteX1795" fmla="*/ 2445001 w 2570530"/>
                  <a:gd name="connsiteY1795" fmla="*/ 541944 h 819527"/>
                  <a:gd name="connsiteX1796" fmla="*/ 2508379 w 2570530"/>
                  <a:gd name="connsiteY1796" fmla="*/ 569568 h 819527"/>
                  <a:gd name="connsiteX1797" fmla="*/ 2517603 w 2570530"/>
                  <a:gd name="connsiteY1797" fmla="*/ 596876 h 819527"/>
                  <a:gd name="connsiteX1798" fmla="*/ 2495537 w 2570530"/>
                  <a:gd name="connsiteY1798" fmla="*/ 622531 h 819527"/>
                  <a:gd name="connsiteX1799" fmla="*/ 2457176 w 2570530"/>
                  <a:gd name="connsiteY1799" fmla="*/ 629098 h 819527"/>
                  <a:gd name="connsiteX1800" fmla="*/ 2393798 w 2570530"/>
                  <a:gd name="connsiteY1800" fmla="*/ 601474 h 819527"/>
                  <a:gd name="connsiteX1801" fmla="*/ 2384573 w 2570530"/>
                  <a:gd name="connsiteY1801" fmla="*/ 574166 h 819527"/>
                  <a:gd name="connsiteX1802" fmla="*/ 2406640 w 2570530"/>
                  <a:gd name="connsiteY1802" fmla="*/ 548511 h 819527"/>
                  <a:gd name="connsiteX1803" fmla="*/ 2426540 w 2570530"/>
                  <a:gd name="connsiteY1803" fmla="*/ 539215 h 819527"/>
                  <a:gd name="connsiteX1804" fmla="*/ 1795909 w 2570530"/>
                  <a:gd name="connsiteY1804" fmla="*/ 539215 h 819527"/>
                  <a:gd name="connsiteX1805" fmla="*/ 1803964 w 2570530"/>
                  <a:gd name="connsiteY1805" fmla="*/ 539239 h 819527"/>
                  <a:gd name="connsiteX1806" fmla="*/ 1814370 w 2570530"/>
                  <a:gd name="connsiteY1806" fmla="*/ 541944 h 819527"/>
                  <a:gd name="connsiteX1807" fmla="*/ 1877748 w 2570530"/>
                  <a:gd name="connsiteY1807" fmla="*/ 569568 h 819527"/>
                  <a:gd name="connsiteX1808" fmla="*/ 1886973 w 2570530"/>
                  <a:gd name="connsiteY1808" fmla="*/ 596876 h 819527"/>
                  <a:gd name="connsiteX1809" fmla="*/ 1864906 w 2570530"/>
                  <a:gd name="connsiteY1809" fmla="*/ 622531 h 819527"/>
                  <a:gd name="connsiteX1810" fmla="*/ 1826545 w 2570530"/>
                  <a:gd name="connsiteY1810" fmla="*/ 629098 h 819527"/>
                  <a:gd name="connsiteX1811" fmla="*/ 1763168 w 2570530"/>
                  <a:gd name="connsiteY1811" fmla="*/ 601474 h 819527"/>
                  <a:gd name="connsiteX1812" fmla="*/ 1753943 w 2570530"/>
                  <a:gd name="connsiteY1812" fmla="*/ 574166 h 819527"/>
                  <a:gd name="connsiteX1813" fmla="*/ 1776010 w 2570530"/>
                  <a:gd name="connsiteY1813" fmla="*/ 548511 h 819527"/>
                  <a:gd name="connsiteX1814" fmla="*/ 1795909 w 2570530"/>
                  <a:gd name="connsiteY1814" fmla="*/ 539215 h 819527"/>
                  <a:gd name="connsiteX1815" fmla="*/ 1165406 w 2570530"/>
                  <a:gd name="connsiteY1815" fmla="*/ 539215 h 819527"/>
                  <a:gd name="connsiteX1816" fmla="*/ 1173461 w 2570530"/>
                  <a:gd name="connsiteY1816" fmla="*/ 539239 h 819527"/>
                  <a:gd name="connsiteX1817" fmla="*/ 1183867 w 2570530"/>
                  <a:gd name="connsiteY1817" fmla="*/ 541944 h 819527"/>
                  <a:gd name="connsiteX1818" fmla="*/ 1247245 w 2570530"/>
                  <a:gd name="connsiteY1818" fmla="*/ 569568 h 819527"/>
                  <a:gd name="connsiteX1819" fmla="*/ 1256470 w 2570530"/>
                  <a:gd name="connsiteY1819" fmla="*/ 596876 h 819527"/>
                  <a:gd name="connsiteX1820" fmla="*/ 1234403 w 2570530"/>
                  <a:gd name="connsiteY1820" fmla="*/ 622531 h 819527"/>
                  <a:gd name="connsiteX1821" fmla="*/ 1196041 w 2570530"/>
                  <a:gd name="connsiteY1821" fmla="*/ 629098 h 819527"/>
                  <a:gd name="connsiteX1822" fmla="*/ 1132665 w 2570530"/>
                  <a:gd name="connsiteY1822" fmla="*/ 601474 h 819527"/>
                  <a:gd name="connsiteX1823" fmla="*/ 1123440 w 2570530"/>
                  <a:gd name="connsiteY1823" fmla="*/ 574166 h 819527"/>
                  <a:gd name="connsiteX1824" fmla="*/ 1145506 w 2570530"/>
                  <a:gd name="connsiteY1824" fmla="*/ 548511 h 819527"/>
                  <a:gd name="connsiteX1825" fmla="*/ 1165406 w 2570530"/>
                  <a:gd name="connsiteY1825" fmla="*/ 539215 h 819527"/>
                  <a:gd name="connsiteX1826" fmla="*/ 536097 w 2570530"/>
                  <a:gd name="connsiteY1826" fmla="*/ 539215 h 819527"/>
                  <a:gd name="connsiteX1827" fmla="*/ 544152 w 2570530"/>
                  <a:gd name="connsiteY1827" fmla="*/ 539239 h 819527"/>
                  <a:gd name="connsiteX1828" fmla="*/ 554557 w 2570530"/>
                  <a:gd name="connsiteY1828" fmla="*/ 541944 h 819527"/>
                  <a:gd name="connsiteX1829" fmla="*/ 617935 w 2570530"/>
                  <a:gd name="connsiteY1829" fmla="*/ 569568 h 819527"/>
                  <a:gd name="connsiteX1830" fmla="*/ 627160 w 2570530"/>
                  <a:gd name="connsiteY1830" fmla="*/ 596876 h 819527"/>
                  <a:gd name="connsiteX1831" fmla="*/ 605094 w 2570530"/>
                  <a:gd name="connsiteY1831" fmla="*/ 622531 h 819527"/>
                  <a:gd name="connsiteX1832" fmla="*/ 566732 w 2570530"/>
                  <a:gd name="connsiteY1832" fmla="*/ 629098 h 819527"/>
                  <a:gd name="connsiteX1833" fmla="*/ 503355 w 2570530"/>
                  <a:gd name="connsiteY1833" fmla="*/ 601474 h 819527"/>
                  <a:gd name="connsiteX1834" fmla="*/ 494130 w 2570530"/>
                  <a:gd name="connsiteY1834" fmla="*/ 574166 h 819527"/>
                  <a:gd name="connsiteX1835" fmla="*/ 516196 w 2570530"/>
                  <a:gd name="connsiteY1835" fmla="*/ 548511 h 819527"/>
                  <a:gd name="connsiteX1836" fmla="*/ 536097 w 2570530"/>
                  <a:gd name="connsiteY1836" fmla="*/ 539215 h 819527"/>
                  <a:gd name="connsiteX1837" fmla="*/ 2375826 w 2570530"/>
                  <a:gd name="connsiteY1837" fmla="*/ 533335 h 819527"/>
                  <a:gd name="connsiteX1838" fmla="*/ 2383133 w 2570530"/>
                  <a:gd name="connsiteY1838" fmla="*/ 536274 h 819527"/>
                  <a:gd name="connsiteX1839" fmla="*/ 2391139 w 2570530"/>
                  <a:gd name="connsiteY1839" fmla="*/ 543560 h 819527"/>
                  <a:gd name="connsiteX1840" fmla="*/ 2389258 w 2570530"/>
                  <a:gd name="connsiteY1840" fmla="*/ 554516 h 819527"/>
                  <a:gd name="connsiteX1841" fmla="*/ 2378476 w 2570530"/>
                  <a:gd name="connsiteY1841" fmla="*/ 560521 h 819527"/>
                  <a:gd name="connsiteX1842" fmla="*/ 2363084 w 2570530"/>
                  <a:gd name="connsiteY1842" fmla="*/ 559182 h 819527"/>
                  <a:gd name="connsiteX1843" fmla="*/ 2355077 w 2570530"/>
                  <a:gd name="connsiteY1843" fmla="*/ 551896 h 819527"/>
                  <a:gd name="connsiteX1844" fmla="*/ 2356958 w 2570530"/>
                  <a:gd name="connsiteY1844" fmla="*/ 540939 h 819527"/>
                  <a:gd name="connsiteX1845" fmla="*/ 2367741 w 2570530"/>
                  <a:gd name="connsiteY1845" fmla="*/ 534935 h 819527"/>
                  <a:gd name="connsiteX1846" fmla="*/ 2375826 w 2570530"/>
                  <a:gd name="connsiteY1846" fmla="*/ 533335 h 819527"/>
                  <a:gd name="connsiteX1847" fmla="*/ 1745195 w 2570530"/>
                  <a:gd name="connsiteY1847" fmla="*/ 533335 h 819527"/>
                  <a:gd name="connsiteX1848" fmla="*/ 1752502 w 2570530"/>
                  <a:gd name="connsiteY1848" fmla="*/ 536274 h 819527"/>
                  <a:gd name="connsiteX1849" fmla="*/ 1760508 w 2570530"/>
                  <a:gd name="connsiteY1849" fmla="*/ 543560 h 819527"/>
                  <a:gd name="connsiteX1850" fmla="*/ 1758628 w 2570530"/>
                  <a:gd name="connsiteY1850" fmla="*/ 554516 h 819527"/>
                  <a:gd name="connsiteX1851" fmla="*/ 1747845 w 2570530"/>
                  <a:gd name="connsiteY1851" fmla="*/ 560521 h 819527"/>
                  <a:gd name="connsiteX1852" fmla="*/ 1732454 w 2570530"/>
                  <a:gd name="connsiteY1852" fmla="*/ 559182 h 819527"/>
                  <a:gd name="connsiteX1853" fmla="*/ 1724447 w 2570530"/>
                  <a:gd name="connsiteY1853" fmla="*/ 551896 h 819527"/>
                  <a:gd name="connsiteX1854" fmla="*/ 1726328 w 2570530"/>
                  <a:gd name="connsiteY1854" fmla="*/ 540939 h 819527"/>
                  <a:gd name="connsiteX1855" fmla="*/ 1737110 w 2570530"/>
                  <a:gd name="connsiteY1855" fmla="*/ 534935 h 819527"/>
                  <a:gd name="connsiteX1856" fmla="*/ 1745195 w 2570530"/>
                  <a:gd name="connsiteY1856" fmla="*/ 533335 h 819527"/>
                  <a:gd name="connsiteX1857" fmla="*/ 1114692 w 2570530"/>
                  <a:gd name="connsiteY1857" fmla="*/ 533335 h 819527"/>
                  <a:gd name="connsiteX1858" fmla="*/ 1121998 w 2570530"/>
                  <a:gd name="connsiteY1858" fmla="*/ 536274 h 819527"/>
                  <a:gd name="connsiteX1859" fmla="*/ 1130005 w 2570530"/>
                  <a:gd name="connsiteY1859" fmla="*/ 543560 h 819527"/>
                  <a:gd name="connsiteX1860" fmla="*/ 1128124 w 2570530"/>
                  <a:gd name="connsiteY1860" fmla="*/ 554516 h 819527"/>
                  <a:gd name="connsiteX1861" fmla="*/ 1117341 w 2570530"/>
                  <a:gd name="connsiteY1861" fmla="*/ 560521 h 819527"/>
                  <a:gd name="connsiteX1862" fmla="*/ 1101950 w 2570530"/>
                  <a:gd name="connsiteY1862" fmla="*/ 559182 h 819527"/>
                  <a:gd name="connsiteX1863" fmla="*/ 1093944 w 2570530"/>
                  <a:gd name="connsiteY1863" fmla="*/ 551896 h 819527"/>
                  <a:gd name="connsiteX1864" fmla="*/ 1095825 w 2570530"/>
                  <a:gd name="connsiteY1864" fmla="*/ 540939 h 819527"/>
                  <a:gd name="connsiteX1865" fmla="*/ 1106607 w 2570530"/>
                  <a:gd name="connsiteY1865" fmla="*/ 534935 h 819527"/>
                  <a:gd name="connsiteX1866" fmla="*/ 1114692 w 2570530"/>
                  <a:gd name="connsiteY1866" fmla="*/ 533335 h 819527"/>
                  <a:gd name="connsiteX1867" fmla="*/ 485383 w 2570530"/>
                  <a:gd name="connsiteY1867" fmla="*/ 533335 h 819527"/>
                  <a:gd name="connsiteX1868" fmla="*/ 492689 w 2570530"/>
                  <a:gd name="connsiteY1868" fmla="*/ 536274 h 819527"/>
                  <a:gd name="connsiteX1869" fmla="*/ 500695 w 2570530"/>
                  <a:gd name="connsiteY1869" fmla="*/ 543560 h 819527"/>
                  <a:gd name="connsiteX1870" fmla="*/ 498815 w 2570530"/>
                  <a:gd name="connsiteY1870" fmla="*/ 554516 h 819527"/>
                  <a:gd name="connsiteX1871" fmla="*/ 488032 w 2570530"/>
                  <a:gd name="connsiteY1871" fmla="*/ 560521 h 819527"/>
                  <a:gd name="connsiteX1872" fmla="*/ 472641 w 2570530"/>
                  <a:gd name="connsiteY1872" fmla="*/ 559182 h 819527"/>
                  <a:gd name="connsiteX1873" fmla="*/ 464634 w 2570530"/>
                  <a:gd name="connsiteY1873" fmla="*/ 551896 h 819527"/>
                  <a:gd name="connsiteX1874" fmla="*/ 466515 w 2570530"/>
                  <a:gd name="connsiteY1874" fmla="*/ 540939 h 819527"/>
                  <a:gd name="connsiteX1875" fmla="*/ 477297 w 2570530"/>
                  <a:gd name="connsiteY1875" fmla="*/ 534935 h 819527"/>
                  <a:gd name="connsiteX1876" fmla="*/ 485383 w 2570530"/>
                  <a:gd name="connsiteY1876" fmla="*/ 533335 h 819527"/>
                  <a:gd name="connsiteX1877" fmla="*/ 2307999 w 2570530"/>
                  <a:gd name="connsiteY1877" fmla="*/ 533303 h 819527"/>
                  <a:gd name="connsiteX1878" fmla="*/ 2322486 w 2570530"/>
                  <a:gd name="connsiteY1878" fmla="*/ 539129 h 819527"/>
                  <a:gd name="connsiteX1879" fmla="*/ 2338361 w 2570530"/>
                  <a:gd name="connsiteY1879" fmla="*/ 553576 h 819527"/>
                  <a:gd name="connsiteX1880" fmla="*/ 2334633 w 2570530"/>
                  <a:gd name="connsiteY1880" fmla="*/ 575300 h 819527"/>
                  <a:gd name="connsiteX1881" fmla="*/ 2300567 w 2570530"/>
                  <a:gd name="connsiteY1881" fmla="*/ 594270 h 819527"/>
                  <a:gd name="connsiteX1882" fmla="*/ 2270049 w 2570530"/>
                  <a:gd name="connsiteY1882" fmla="*/ 591615 h 819527"/>
                  <a:gd name="connsiteX1883" fmla="*/ 2254173 w 2570530"/>
                  <a:gd name="connsiteY1883" fmla="*/ 577169 h 819527"/>
                  <a:gd name="connsiteX1884" fmla="*/ 2257902 w 2570530"/>
                  <a:gd name="connsiteY1884" fmla="*/ 555444 h 819527"/>
                  <a:gd name="connsiteX1885" fmla="*/ 2291968 w 2570530"/>
                  <a:gd name="connsiteY1885" fmla="*/ 536474 h 819527"/>
                  <a:gd name="connsiteX1886" fmla="*/ 2307999 w 2570530"/>
                  <a:gd name="connsiteY1886" fmla="*/ 533303 h 819527"/>
                  <a:gd name="connsiteX1887" fmla="*/ 1677368 w 2570530"/>
                  <a:gd name="connsiteY1887" fmla="*/ 533303 h 819527"/>
                  <a:gd name="connsiteX1888" fmla="*/ 1691856 w 2570530"/>
                  <a:gd name="connsiteY1888" fmla="*/ 539129 h 819527"/>
                  <a:gd name="connsiteX1889" fmla="*/ 1707731 w 2570530"/>
                  <a:gd name="connsiteY1889" fmla="*/ 553576 h 819527"/>
                  <a:gd name="connsiteX1890" fmla="*/ 1704002 w 2570530"/>
                  <a:gd name="connsiteY1890" fmla="*/ 575300 h 819527"/>
                  <a:gd name="connsiteX1891" fmla="*/ 1669937 w 2570530"/>
                  <a:gd name="connsiteY1891" fmla="*/ 594270 h 819527"/>
                  <a:gd name="connsiteX1892" fmla="*/ 1639419 w 2570530"/>
                  <a:gd name="connsiteY1892" fmla="*/ 591615 h 819527"/>
                  <a:gd name="connsiteX1893" fmla="*/ 1623543 w 2570530"/>
                  <a:gd name="connsiteY1893" fmla="*/ 577169 h 819527"/>
                  <a:gd name="connsiteX1894" fmla="*/ 1627272 w 2570530"/>
                  <a:gd name="connsiteY1894" fmla="*/ 555444 h 819527"/>
                  <a:gd name="connsiteX1895" fmla="*/ 1661338 w 2570530"/>
                  <a:gd name="connsiteY1895" fmla="*/ 536474 h 819527"/>
                  <a:gd name="connsiteX1896" fmla="*/ 1677368 w 2570530"/>
                  <a:gd name="connsiteY1896" fmla="*/ 533303 h 819527"/>
                  <a:gd name="connsiteX1897" fmla="*/ 1046865 w 2570530"/>
                  <a:gd name="connsiteY1897" fmla="*/ 533303 h 819527"/>
                  <a:gd name="connsiteX1898" fmla="*/ 1061352 w 2570530"/>
                  <a:gd name="connsiteY1898" fmla="*/ 539129 h 819527"/>
                  <a:gd name="connsiteX1899" fmla="*/ 1077227 w 2570530"/>
                  <a:gd name="connsiteY1899" fmla="*/ 553576 h 819527"/>
                  <a:gd name="connsiteX1900" fmla="*/ 1073499 w 2570530"/>
                  <a:gd name="connsiteY1900" fmla="*/ 575300 h 819527"/>
                  <a:gd name="connsiteX1901" fmla="*/ 1039433 w 2570530"/>
                  <a:gd name="connsiteY1901" fmla="*/ 594270 h 819527"/>
                  <a:gd name="connsiteX1902" fmla="*/ 1008915 w 2570530"/>
                  <a:gd name="connsiteY1902" fmla="*/ 591615 h 819527"/>
                  <a:gd name="connsiteX1903" fmla="*/ 993040 w 2570530"/>
                  <a:gd name="connsiteY1903" fmla="*/ 577169 h 819527"/>
                  <a:gd name="connsiteX1904" fmla="*/ 996768 w 2570530"/>
                  <a:gd name="connsiteY1904" fmla="*/ 555444 h 819527"/>
                  <a:gd name="connsiteX1905" fmla="*/ 1030834 w 2570530"/>
                  <a:gd name="connsiteY1905" fmla="*/ 536474 h 819527"/>
                  <a:gd name="connsiteX1906" fmla="*/ 1046865 w 2570530"/>
                  <a:gd name="connsiteY1906" fmla="*/ 533303 h 819527"/>
                  <a:gd name="connsiteX1907" fmla="*/ 417556 w 2570530"/>
                  <a:gd name="connsiteY1907" fmla="*/ 533303 h 819527"/>
                  <a:gd name="connsiteX1908" fmla="*/ 432042 w 2570530"/>
                  <a:gd name="connsiteY1908" fmla="*/ 539129 h 819527"/>
                  <a:gd name="connsiteX1909" fmla="*/ 447917 w 2570530"/>
                  <a:gd name="connsiteY1909" fmla="*/ 553576 h 819527"/>
                  <a:gd name="connsiteX1910" fmla="*/ 444190 w 2570530"/>
                  <a:gd name="connsiteY1910" fmla="*/ 575300 h 819527"/>
                  <a:gd name="connsiteX1911" fmla="*/ 410124 w 2570530"/>
                  <a:gd name="connsiteY1911" fmla="*/ 594270 h 819527"/>
                  <a:gd name="connsiteX1912" fmla="*/ 379606 w 2570530"/>
                  <a:gd name="connsiteY1912" fmla="*/ 591615 h 819527"/>
                  <a:gd name="connsiteX1913" fmla="*/ 363730 w 2570530"/>
                  <a:gd name="connsiteY1913" fmla="*/ 577169 h 819527"/>
                  <a:gd name="connsiteX1914" fmla="*/ 367459 w 2570530"/>
                  <a:gd name="connsiteY1914" fmla="*/ 555444 h 819527"/>
                  <a:gd name="connsiteX1915" fmla="*/ 401525 w 2570530"/>
                  <a:gd name="connsiteY1915" fmla="*/ 536474 h 819527"/>
                  <a:gd name="connsiteX1916" fmla="*/ 417556 w 2570530"/>
                  <a:gd name="connsiteY1916" fmla="*/ 533303 h 819527"/>
                  <a:gd name="connsiteX1917" fmla="*/ 2526084 w 2570530"/>
                  <a:gd name="connsiteY1917" fmla="*/ 532854 h 819527"/>
                  <a:gd name="connsiteX1918" fmla="*/ 2532979 w 2570530"/>
                  <a:gd name="connsiteY1918" fmla="*/ 572118 h 819527"/>
                  <a:gd name="connsiteX1919" fmla="*/ 2519574 w 2570530"/>
                  <a:gd name="connsiteY1919" fmla="*/ 563283 h 819527"/>
                  <a:gd name="connsiteX1920" fmla="*/ 2518253 w 2570530"/>
                  <a:gd name="connsiteY1920" fmla="*/ 538875 h 819527"/>
                  <a:gd name="connsiteX1921" fmla="*/ 2102356 w 2570530"/>
                  <a:gd name="connsiteY1921" fmla="*/ 525521 h 819527"/>
                  <a:gd name="connsiteX1922" fmla="*/ 2110088 w 2570530"/>
                  <a:gd name="connsiteY1922" fmla="*/ 527801 h 819527"/>
                  <a:gd name="connsiteX1923" fmla="*/ 2141070 w 2570530"/>
                  <a:gd name="connsiteY1923" fmla="*/ 549856 h 819527"/>
                  <a:gd name="connsiteX1924" fmla="*/ 2141070 w 2570530"/>
                  <a:gd name="connsiteY1924" fmla="*/ 560864 h 819527"/>
                  <a:gd name="connsiteX1925" fmla="*/ 2097862 w 2570530"/>
                  <a:gd name="connsiteY1925" fmla="*/ 591622 h 819527"/>
                  <a:gd name="connsiteX1926" fmla="*/ 2082398 w 2570530"/>
                  <a:gd name="connsiteY1926" fmla="*/ 591622 h 819527"/>
                  <a:gd name="connsiteX1927" fmla="*/ 2051416 w 2570530"/>
                  <a:gd name="connsiteY1927" fmla="*/ 569567 h 819527"/>
                  <a:gd name="connsiteX1928" fmla="*/ 2051416 w 2570530"/>
                  <a:gd name="connsiteY1928" fmla="*/ 558559 h 819527"/>
                  <a:gd name="connsiteX1929" fmla="*/ 2094624 w 2570530"/>
                  <a:gd name="connsiteY1929" fmla="*/ 527801 h 819527"/>
                  <a:gd name="connsiteX1930" fmla="*/ 2102356 w 2570530"/>
                  <a:gd name="connsiteY1930" fmla="*/ 525521 h 819527"/>
                  <a:gd name="connsiteX1931" fmla="*/ 1471725 w 2570530"/>
                  <a:gd name="connsiteY1931" fmla="*/ 525521 h 819527"/>
                  <a:gd name="connsiteX1932" fmla="*/ 1479457 w 2570530"/>
                  <a:gd name="connsiteY1932" fmla="*/ 527801 h 819527"/>
                  <a:gd name="connsiteX1933" fmla="*/ 1510440 w 2570530"/>
                  <a:gd name="connsiteY1933" fmla="*/ 549856 h 819527"/>
                  <a:gd name="connsiteX1934" fmla="*/ 1510440 w 2570530"/>
                  <a:gd name="connsiteY1934" fmla="*/ 560864 h 819527"/>
                  <a:gd name="connsiteX1935" fmla="*/ 1467232 w 2570530"/>
                  <a:gd name="connsiteY1935" fmla="*/ 591622 h 819527"/>
                  <a:gd name="connsiteX1936" fmla="*/ 1451768 w 2570530"/>
                  <a:gd name="connsiteY1936" fmla="*/ 591622 h 819527"/>
                  <a:gd name="connsiteX1937" fmla="*/ 1420785 w 2570530"/>
                  <a:gd name="connsiteY1937" fmla="*/ 569567 h 819527"/>
                  <a:gd name="connsiteX1938" fmla="*/ 1420785 w 2570530"/>
                  <a:gd name="connsiteY1938" fmla="*/ 558559 h 819527"/>
                  <a:gd name="connsiteX1939" fmla="*/ 1463993 w 2570530"/>
                  <a:gd name="connsiteY1939" fmla="*/ 527801 h 819527"/>
                  <a:gd name="connsiteX1940" fmla="*/ 1471725 w 2570530"/>
                  <a:gd name="connsiteY1940" fmla="*/ 525521 h 819527"/>
                  <a:gd name="connsiteX1941" fmla="*/ 841221 w 2570530"/>
                  <a:gd name="connsiteY1941" fmla="*/ 525521 h 819527"/>
                  <a:gd name="connsiteX1942" fmla="*/ 848954 w 2570530"/>
                  <a:gd name="connsiteY1942" fmla="*/ 527801 h 819527"/>
                  <a:gd name="connsiteX1943" fmla="*/ 879936 w 2570530"/>
                  <a:gd name="connsiteY1943" fmla="*/ 549856 h 819527"/>
                  <a:gd name="connsiteX1944" fmla="*/ 879936 w 2570530"/>
                  <a:gd name="connsiteY1944" fmla="*/ 560864 h 819527"/>
                  <a:gd name="connsiteX1945" fmla="*/ 836728 w 2570530"/>
                  <a:gd name="connsiteY1945" fmla="*/ 591622 h 819527"/>
                  <a:gd name="connsiteX1946" fmla="*/ 821264 w 2570530"/>
                  <a:gd name="connsiteY1946" fmla="*/ 591622 h 819527"/>
                  <a:gd name="connsiteX1947" fmla="*/ 790282 w 2570530"/>
                  <a:gd name="connsiteY1947" fmla="*/ 569567 h 819527"/>
                  <a:gd name="connsiteX1948" fmla="*/ 790282 w 2570530"/>
                  <a:gd name="connsiteY1948" fmla="*/ 558559 h 819527"/>
                  <a:gd name="connsiteX1949" fmla="*/ 833489 w 2570530"/>
                  <a:gd name="connsiteY1949" fmla="*/ 527801 h 819527"/>
                  <a:gd name="connsiteX1950" fmla="*/ 841221 w 2570530"/>
                  <a:gd name="connsiteY1950" fmla="*/ 525521 h 819527"/>
                  <a:gd name="connsiteX1951" fmla="*/ 211912 w 2570530"/>
                  <a:gd name="connsiteY1951" fmla="*/ 525521 h 819527"/>
                  <a:gd name="connsiteX1952" fmla="*/ 219644 w 2570530"/>
                  <a:gd name="connsiteY1952" fmla="*/ 527801 h 819527"/>
                  <a:gd name="connsiteX1953" fmla="*/ 250627 w 2570530"/>
                  <a:gd name="connsiteY1953" fmla="*/ 549856 h 819527"/>
                  <a:gd name="connsiteX1954" fmla="*/ 250627 w 2570530"/>
                  <a:gd name="connsiteY1954" fmla="*/ 560864 h 819527"/>
                  <a:gd name="connsiteX1955" fmla="*/ 207419 w 2570530"/>
                  <a:gd name="connsiteY1955" fmla="*/ 591622 h 819527"/>
                  <a:gd name="connsiteX1956" fmla="*/ 191955 w 2570530"/>
                  <a:gd name="connsiteY1956" fmla="*/ 591622 h 819527"/>
                  <a:gd name="connsiteX1957" fmla="*/ 160973 w 2570530"/>
                  <a:gd name="connsiteY1957" fmla="*/ 569567 h 819527"/>
                  <a:gd name="connsiteX1958" fmla="*/ 160973 w 2570530"/>
                  <a:gd name="connsiteY1958" fmla="*/ 558559 h 819527"/>
                  <a:gd name="connsiteX1959" fmla="*/ 204180 w 2570530"/>
                  <a:gd name="connsiteY1959" fmla="*/ 527801 h 819527"/>
                  <a:gd name="connsiteX1960" fmla="*/ 211912 w 2570530"/>
                  <a:gd name="connsiteY1960" fmla="*/ 525521 h 819527"/>
                  <a:gd name="connsiteX1961" fmla="*/ 2493031 w 2570530"/>
                  <a:gd name="connsiteY1961" fmla="*/ 525468 h 819527"/>
                  <a:gd name="connsiteX1962" fmla="*/ 2497779 w 2570530"/>
                  <a:gd name="connsiteY1962" fmla="*/ 528098 h 819527"/>
                  <a:gd name="connsiteX1963" fmla="*/ 2503787 w 2570530"/>
                  <a:gd name="connsiteY1963" fmla="*/ 535622 h 819527"/>
                  <a:gd name="connsiteX1964" fmla="*/ 2500839 w 2570530"/>
                  <a:gd name="connsiteY1964" fmla="*/ 543251 h 819527"/>
                  <a:gd name="connsiteX1965" fmla="*/ 2490488 w 2570530"/>
                  <a:gd name="connsiteY1965" fmla="*/ 547440 h 819527"/>
                  <a:gd name="connsiteX1966" fmla="*/ 2479769 w 2570530"/>
                  <a:gd name="connsiteY1966" fmla="*/ 545341 h 819527"/>
                  <a:gd name="connsiteX1967" fmla="*/ 2473761 w 2570530"/>
                  <a:gd name="connsiteY1967" fmla="*/ 537818 h 819527"/>
                  <a:gd name="connsiteX1968" fmla="*/ 2476710 w 2570530"/>
                  <a:gd name="connsiteY1968" fmla="*/ 530188 h 819527"/>
                  <a:gd name="connsiteX1969" fmla="*/ 2487061 w 2570530"/>
                  <a:gd name="connsiteY1969" fmla="*/ 526000 h 819527"/>
                  <a:gd name="connsiteX1970" fmla="*/ 2493031 w 2570530"/>
                  <a:gd name="connsiteY1970" fmla="*/ 525468 h 819527"/>
                  <a:gd name="connsiteX1971" fmla="*/ 1862400 w 2570530"/>
                  <a:gd name="connsiteY1971" fmla="*/ 525468 h 819527"/>
                  <a:gd name="connsiteX1972" fmla="*/ 1867149 w 2570530"/>
                  <a:gd name="connsiteY1972" fmla="*/ 528098 h 819527"/>
                  <a:gd name="connsiteX1973" fmla="*/ 1873156 w 2570530"/>
                  <a:gd name="connsiteY1973" fmla="*/ 535622 h 819527"/>
                  <a:gd name="connsiteX1974" fmla="*/ 1870208 w 2570530"/>
                  <a:gd name="connsiteY1974" fmla="*/ 543251 h 819527"/>
                  <a:gd name="connsiteX1975" fmla="*/ 1859857 w 2570530"/>
                  <a:gd name="connsiteY1975" fmla="*/ 547440 h 819527"/>
                  <a:gd name="connsiteX1976" fmla="*/ 1849138 w 2570530"/>
                  <a:gd name="connsiteY1976" fmla="*/ 545341 h 819527"/>
                  <a:gd name="connsiteX1977" fmla="*/ 1843131 w 2570530"/>
                  <a:gd name="connsiteY1977" fmla="*/ 537818 h 819527"/>
                  <a:gd name="connsiteX1978" fmla="*/ 1846079 w 2570530"/>
                  <a:gd name="connsiteY1978" fmla="*/ 530188 h 819527"/>
                  <a:gd name="connsiteX1979" fmla="*/ 1856431 w 2570530"/>
                  <a:gd name="connsiteY1979" fmla="*/ 526000 h 819527"/>
                  <a:gd name="connsiteX1980" fmla="*/ 1862400 w 2570530"/>
                  <a:gd name="connsiteY1980" fmla="*/ 525468 h 819527"/>
                  <a:gd name="connsiteX1981" fmla="*/ 1231897 w 2570530"/>
                  <a:gd name="connsiteY1981" fmla="*/ 525468 h 819527"/>
                  <a:gd name="connsiteX1982" fmla="*/ 1236646 w 2570530"/>
                  <a:gd name="connsiteY1982" fmla="*/ 528098 h 819527"/>
                  <a:gd name="connsiteX1983" fmla="*/ 1242653 w 2570530"/>
                  <a:gd name="connsiteY1983" fmla="*/ 535622 h 819527"/>
                  <a:gd name="connsiteX1984" fmla="*/ 1239705 w 2570530"/>
                  <a:gd name="connsiteY1984" fmla="*/ 543251 h 819527"/>
                  <a:gd name="connsiteX1985" fmla="*/ 1229354 w 2570530"/>
                  <a:gd name="connsiteY1985" fmla="*/ 547440 h 819527"/>
                  <a:gd name="connsiteX1986" fmla="*/ 1218635 w 2570530"/>
                  <a:gd name="connsiteY1986" fmla="*/ 545341 h 819527"/>
                  <a:gd name="connsiteX1987" fmla="*/ 1212628 w 2570530"/>
                  <a:gd name="connsiteY1987" fmla="*/ 537818 h 819527"/>
                  <a:gd name="connsiteX1988" fmla="*/ 1215576 w 2570530"/>
                  <a:gd name="connsiteY1988" fmla="*/ 530188 h 819527"/>
                  <a:gd name="connsiteX1989" fmla="*/ 1225927 w 2570530"/>
                  <a:gd name="connsiteY1989" fmla="*/ 526000 h 819527"/>
                  <a:gd name="connsiteX1990" fmla="*/ 1231897 w 2570530"/>
                  <a:gd name="connsiteY1990" fmla="*/ 525468 h 819527"/>
                  <a:gd name="connsiteX1991" fmla="*/ 602587 w 2570530"/>
                  <a:gd name="connsiteY1991" fmla="*/ 525468 h 819527"/>
                  <a:gd name="connsiteX1992" fmla="*/ 607336 w 2570530"/>
                  <a:gd name="connsiteY1992" fmla="*/ 528098 h 819527"/>
                  <a:gd name="connsiteX1993" fmla="*/ 613343 w 2570530"/>
                  <a:gd name="connsiteY1993" fmla="*/ 535622 h 819527"/>
                  <a:gd name="connsiteX1994" fmla="*/ 610395 w 2570530"/>
                  <a:gd name="connsiteY1994" fmla="*/ 543251 h 819527"/>
                  <a:gd name="connsiteX1995" fmla="*/ 600044 w 2570530"/>
                  <a:gd name="connsiteY1995" fmla="*/ 547440 h 819527"/>
                  <a:gd name="connsiteX1996" fmla="*/ 589326 w 2570530"/>
                  <a:gd name="connsiteY1996" fmla="*/ 545341 h 819527"/>
                  <a:gd name="connsiteX1997" fmla="*/ 583318 w 2570530"/>
                  <a:gd name="connsiteY1997" fmla="*/ 537818 h 819527"/>
                  <a:gd name="connsiteX1998" fmla="*/ 586266 w 2570530"/>
                  <a:gd name="connsiteY1998" fmla="*/ 530188 h 819527"/>
                  <a:gd name="connsiteX1999" fmla="*/ 596617 w 2570530"/>
                  <a:gd name="connsiteY1999" fmla="*/ 526000 h 819527"/>
                  <a:gd name="connsiteX2000" fmla="*/ 602587 w 2570530"/>
                  <a:gd name="connsiteY2000" fmla="*/ 525468 h 819527"/>
                  <a:gd name="connsiteX2001" fmla="*/ 2155207 w 2570530"/>
                  <a:gd name="connsiteY2001" fmla="*/ 521901 h 819527"/>
                  <a:gd name="connsiteX2002" fmla="*/ 2168202 w 2570530"/>
                  <a:gd name="connsiteY2002" fmla="*/ 521901 h 819527"/>
                  <a:gd name="connsiteX2003" fmla="*/ 2179166 w 2570530"/>
                  <a:gd name="connsiteY2003" fmla="*/ 529706 h 819527"/>
                  <a:gd name="connsiteX2004" fmla="*/ 2179166 w 2570530"/>
                  <a:gd name="connsiteY2004" fmla="*/ 539451 h 819527"/>
                  <a:gd name="connsiteX2005" fmla="*/ 2168202 w 2570530"/>
                  <a:gd name="connsiteY2005" fmla="*/ 547257 h 819527"/>
                  <a:gd name="connsiteX2006" fmla="*/ 2155207 w 2570530"/>
                  <a:gd name="connsiteY2006" fmla="*/ 547257 h 819527"/>
                  <a:gd name="connsiteX2007" fmla="*/ 2144242 w 2570530"/>
                  <a:gd name="connsiteY2007" fmla="*/ 539451 h 819527"/>
                  <a:gd name="connsiteX2008" fmla="*/ 2144242 w 2570530"/>
                  <a:gd name="connsiteY2008" fmla="*/ 529706 h 819527"/>
                  <a:gd name="connsiteX2009" fmla="*/ 2155207 w 2570530"/>
                  <a:gd name="connsiteY2009" fmla="*/ 521901 h 819527"/>
                  <a:gd name="connsiteX2010" fmla="*/ 1524576 w 2570530"/>
                  <a:gd name="connsiteY2010" fmla="*/ 521901 h 819527"/>
                  <a:gd name="connsiteX2011" fmla="*/ 1537571 w 2570530"/>
                  <a:gd name="connsiteY2011" fmla="*/ 521901 h 819527"/>
                  <a:gd name="connsiteX2012" fmla="*/ 1548536 w 2570530"/>
                  <a:gd name="connsiteY2012" fmla="*/ 529706 h 819527"/>
                  <a:gd name="connsiteX2013" fmla="*/ 1548535 w 2570530"/>
                  <a:gd name="connsiteY2013" fmla="*/ 539451 h 819527"/>
                  <a:gd name="connsiteX2014" fmla="*/ 1537571 w 2570530"/>
                  <a:gd name="connsiteY2014" fmla="*/ 547257 h 819527"/>
                  <a:gd name="connsiteX2015" fmla="*/ 1524577 w 2570530"/>
                  <a:gd name="connsiteY2015" fmla="*/ 547257 h 819527"/>
                  <a:gd name="connsiteX2016" fmla="*/ 1513612 w 2570530"/>
                  <a:gd name="connsiteY2016" fmla="*/ 539451 h 819527"/>
                  <a:gd name="connsiteX2017" fmla="*/ 1513612 w 2570530"/>
                  <a:gd name="connsiteY2017" fmla="*/ 529706 h 819527"/>
                  <a:gd name="connsiteX2018" fmla="*/ 1524576 w 2570530"/>
                  <a:gd name="connsiteY2018" fmla="*/ 521901 h 819527"/>
                  <a:gd name="connsiteX2019" fmla="*/ 894073 w 2570530"/>
                  <a:gd name="connsiteY2019" fmla="*/ 521901 h 819527"/>
                  <a:gd name="connsiteX2020" fmla="*/ 907067 w 2570530"/>
                  <a:gd name="connsiteY2020" fmla="*/ 521901 h 819527"/>
                  <a:gd name="connsiteX2021" fmla="*/ 918033 w 2570530"/>
                  <a:gd name="connsiteY2021" fmla="*/ 529706 h 819527"/>
                  <a:gd name="connsiteX2022" fmla="*/ 918032 w 2570530"/>
                  <a:gd name="connsiteY2022" fmla="*/ 539451 h 819527"/>
                  <a:gd name="connsiteX2023" fmla="*/ 907067 w 2570530"/>
                  <a:gd name="connsiteY2023" fmla="*/ 547257 h 819527"/>
                  <a:gd name="connsiteX2024" fmla="*/ 894074 w 2570530"/>
                  <a:gd name="connsiteY2024" fmla="*/ 547257 h 819527"/>
                  <a:gd name="connsiteX2025" fmla="*/ 883109 w 2570530"/>
                  <a:gd name="connsiteY2025" fmla="*/ 539451 h 819527"/>
                  <a:gd name="connsiteX2026" fmla="*/ 883109 w 2570530"/>
                  <a:gd name="connsiteY2026" fmla="*/ 529706 h 819527"/>
                  <a:gd name="connsiteX2027" fmla="*/ 894073 w 2570530"/>
                  <a:gd name="connsiteY2027" fmla="*/ 521901 h 819527"/>
                  <a:gd name="connsiteX2028" fmla="*/ 264763 w 2570530"/>
                  <a:gd name="connsiteY2028" fmla="*/ 521901 h 819527"/>
                  <a:gd name="connsiteX2029" fmla="*/ 277758 w 2570530"/>
                  <a:gd name="connsiteY2029" fmla="*/ 521901 h 819527"/>
                  <a:gd name="connsiteX2030" fmla="*/ 288723 w 2570530"/>
                  <a:gd name="connsiteY2030" fmla="*/ 529706 h 819527"/>
                  <a:gd name="connsiteX2031" fmla="*/ 288723 w 2570530"/>
                  <a:gd name="connsiteY2031" fmla="*/ 539451 h 819527"/>
                  <a:gd name="connsiteX2032" fmla="*/ 277758 w 2570530"/>
                  <a:gd name="connsiteY2032" fmla="*/ 547257 h 819527"/>
                  <a:gd name="connsiteX2033" fmla="*/ 264764 w 2570530"/>
                  <a:gd name="connsiteY2033" fmla="*/ 547257 h 819527"/>
                  <a:gd name="connsiteX2034" fmla="*/ 253799 w 2570530"/>
                  <a:gd name="connsiteY2034" fmla="*/ 539451 h 819527"/>
                  <a:gd name="connsiteX2035" fmla="*/ 253799 w 2570530"/>
                  <a:gd name="connsiteY2035" fmla="*/ 529706 h 819527"/>
                  <a:gd name="connsiteX2036" fmla="*/ 264763 w 2570530"/>
                  <a:gd name="connsiteY2036" fmla="*/ 521901 h 819527"/>
                  <a:gd name="connsiteX2037" fmla="*/ 52987 w 2570530"/>
                  <a:gd name="connsiteY2037" fmla="*/ 517796 h 819527"/>
                  <a:gd name="connsiteX2038" fmla="*/ 56563 w 2570530"/>
                  <a:gd name="connsiteY2038" fmla="*/ 518737 h 819527"/>
                  <a:gd name="connsiteX2039" fmla="*/ 106346 w 2570530"/>
                  <a:gd name="connsiteY2039" fmla="*/ 551547 h 819527"/>
                  <a:gd name="connsiteX2040" fmla="*/ 107667 w 2570530"/>
                  <a:gd name="connsiteY2040" fmla="*/ 575956 h 819527"/>
                  <a:gd name="connsiteX2041" fmla="*/ 82699 w 2570530"/>
                  <a:gd name="connsiteY2041" fmla="*/ 595153 h 819527"/>
                  <a:gd name="connsiteX2042" fmla="*/ 48411 w 2570530"/>
                  <a:gd name="connsiteY2042" fmla="*/ 596093 h 819527"/>
                  <a:gd name="connsiteX2043" fmla="*/ 40188 w 2570530"/>
                  <a:gd name="connsiteY2043" fmla="*/ 590674 h 819527"/>
                  <a:gd name="connsiteX2044" fmla="*/ 1929461 w 2570530"/>
                  <a:gd name="connsiteY2044" fmla="*/ 514152 h 819527"/>
                  <a:gd name="connsiteX2045" fmla="*/ 1946878 w 2570530"/>
                  <a:gd name="connsiteY2045" fmla="*/ 518737 h 819527"/>
                  <a:gd name="connsiteX2046" fmla="*/ 1996662 w 2570530"/>
                  <a:gd name="connsiteY2046" fmla="*/ 551547 h 819527"/>
                  <a:gd name="connsiteX2047" fmla="*/ 1997983 w 2570530"/>
                  <a:gd name="connsiteY2047" fmla="*/ 575956 h 819527"/>
                  <a:gd name="connsiteX2048" fmla="*/ 1973015 w 2570530"/>
                  <a:gd name="connsiteY2048" fmla="*/ 595153 h 819527"/>
                  <a:gd name="connsiteX2049" fmla="*/ 1938727 w 2570530"/>
                  <a:gd name="connsiteY2049" fmla="*/ 596093 h 819527"/>
                  <a:gd name="connsiteX2050" fmla="*/ 1888943 w 2570530"/>
                  <a:gd name="connsiteY2050" fmla="*/ 563283 h 819527"/>
                  <a:gd name="connsiteX2051" fmla="*/ 1887622 w 2570530"/>
                  <a:gd name="connsiteY2051" fmla="*/ 538875 h 819527"/>
                  <a:gd name="connsiteX2052" fmla="*/ 1912590 w 2570530"/>
                  <a:gd name="connsiteY2052" fmla="*/ 519677 h 819527"/>
                  <a:gd name="connsiteX2053" fmla="*/ 1929461 w 2570530"/>
                  <a:gd name="connsiteY2053" fmla="*/ 514152 h 819527"/>
                  <a:gd name="connsiteX2054" fmla="*/ 1298957 w 2570530"/>
                  <a:gd name="connsiteY2054" fmla="*/ 514152 h 819527"/>
                  <a:gd name="connsiteX2055" fmla="*/ 1316375 w 2570530"/>
                  <a:gd name="connsiteY2055" fmla="*/ 518737 h 819527"/>
                  <a:gd name="connsiteX2056" fmla="*/ 1366159 w 2570530"/>
                  <a:gd name="connsiteY2056" fmla="*/ 551547 h 819527"/>
                  <a:gd name="connsiteX2057" fmla="*/ 1367480 w 2570530"/>
                  <a:gd name="connsiteY2057" fmla="*/ 575956 h 819527"/>
                  <a:gd name="connsiteX2058" fmla="*/ 1342512 w 2570530"/>
                  <a:gd name="connsiteY2058" fmla="*/ 595153 h 819527"/>
                  <a:gd name="connsiteX2059" fmla="*/ 1308223 w 2570530"/>
                  <a:gd name="connsiteY2059" fmla="*/ 596093 h 819527"/>
                  <a:gd name="connsiteX2060" fmla="*/ 1258439 w 2570530"/>
                  <a:gd name="connsiteY2060" fmla="*/ 563283 h 819527"/>
                  <a:gd name="connsiteX2061" fmla="*/ 1257119 w 2570530"/>
                  <a:gd name="connsiteY2061" fmla="*/ 538875 h 819527"/>
                  <a:gd name="connsiteX2062" fmla="*/ 1282086 w 2570530"/>
                  <a:gd name="connsiteY2062" fmla="*/ 519677 h 819527"/>
                  <a:gd name="connsiteX2063" fmla="*/ 1298957 w 2570530"/>
                  <a:gd name="connsiteY2063" fmla="*/ 514152 h 819527"/>
                  <a:gd name="connsiteX2064" fmla="*/ 669647 w 2570530"/>
                  <a:gd name="connsiteY2064" fmla="*/ 514152 h 819527"/>
                  <a:gd name="connsiteX2065" fmla="*/ 687066 w 2570530"/>
                  <a:gd name="connsiteY2065" fmla="*/ 518737 h 819527"/>
                  <a:gd name="connsiteX2066" fmla="*/ 736849 w 2570530"/>
                  <a:gd name="connsiteY2066" fmla="*/ 551547 h 819527"/>
                  <a:gd name="connsiteX2067" fmla="*/ 738170 w 2570530"/>
                  <a:gd name="connsiteY2067" fmla="*/ 575956 h 819527"/>
                  <a:gd name="connsiteX2068" fmla="*/ 713202 w 2570530"/>
                  <a:gd name="connsiteY2068" fmla="*/ 595153 h 819527"/>
                  <a:gd name="connsiteX2069" fmla="*/ 678914 w 2570530"/>
                  <a:gd name="connsiteY2069" fmla="*/ 596093 h 819527"/>
                  <a:gd name="connsiteX2070" fmla="*/ 629130 w 2570530"/>
                  <a:gd name="connsiteY2070" fmla="*/ 563283 h 819527"/>
                  <a:gd name="connsiteX2071" fmla="*/ 627809 w 2570530"/>
                  <a:gd name="connsiteY2071" fmla="*/ 538875 h 819527"/>
                  <a:gd name="connsiteX2072" fmla="*/ 652777 w 2570530"/>
                  <a:gd name="connsiteY2072" fmla="*/ 519677 h 819527"/>
                  <a:gd name="connsiteX2073" fmla="*/ 669647 w 2570530"/>
                  <a:gd name="connsiteY2073" fmla="*/ 514152 h 819527"/>
                  <a:gd name="connsiteX2074" fmla="*/ 2316949 w 2570530"/>
                  <a:gd name="connsiteY2074" fmla="*/ 509722 h 819527"/>
                  <a:gd name="connsiteX2075" fmla="*/ 2321942 w 2570530"/>
                  <a:gd name="connsiteY2075" fmla="*/ 511382 h 819527"/>
                  <a:gd name="connsiteX2076" fmla="*/ 2327702 w 2570530"/>
                  <a:gd name="connsiteY2076" fmla="*/ 515864 h 819527"/>
                  <a:gd name="connsiteX2077" fmla="*/ 2327251 w 2570530"/>
                  <a:gd name="connsiteY2077" fmla="*/ 523104 h 819527"/>
                  <a:gd name="connsiteX2078" fmla="*/ 2320956 w 2570530"/>
                  <a:gd name="connsiteY2078" fmla="*/ 527205 h 819527"/>
                  <a:gd name="connsiteX2079" fmla="*/ 2310785 w 2570530"/>
                  <a:gd name="connsiteY2079" fmla="*/ 526884 h 819527"/>
                  <a:gd name="connsiteX2080" fmla="*/ 2305024 w 2570530"/>
                  <a:gd name="connsiteY2080" fmla="*/ 522402 h 819527"/>
                  <a:gd name="connsiteX2081" fmla="*/ 2305475 w 2570530"/>
                  <a:gd name="connsiteY2081" fmla="*/ 515162 h 819527"/>
                  <a:gd name="connsiteX2082" fmla="*/ 2311770 w 2570530"/>
                  <a:gd name="connsiteY2082" fmla="*/ 511061 h 819527"/>
                  <a:gd name="connsiteX2083" fmla="*/ 2316949 w 2570530"/>
                  <a:gd name="connsiteY2083" fmla="*/ 509722 h 819527"/>
                  <a:gd name="connsiteX2084" fmla="*/ 1686319 w 2570530"/>
                  <a:gd name="connsiteY2084" fmla="*/ 509722 h 819527"/>
                  <a:gd name="connsiteX2085" fmla="*/ 1691311 w 2570530"/>
                  <a:gd name="connsiteY2085" fmla="*/ 511382 h 819527"/>
                  <a:gd name="connsiteX2086" fmla="*/ 1697072 w 2570530"/>
                  <a:gd name="connsiteY2086" fmla="*/ 515864 h 819527"/>
                  <a:gd name="connsiteX2087" fmla="*/ 1696620 w 2570530"/>
                  <a:gd name="connsiteY2087" fmla="*/ 523104 h 819527"/>
                  <a:gd name="connsiteX2088" fmla="*/ 1690325 w 2570530"/>
                  <a:gd name="connsiteY2088" fmla="*/ 527205 h 819527"/>
                  <a:gd name="connsiteX2089" fmla="*/ 1680154 w 2570530"/>
                  <a:gd name="connsiteY2089" fmla="*/ 526884 h 819527"/>
                  <a:gd name="connsiteX2090" fmla="*/ 1674394 w 2570530"/>
                  <a:gd name="connsiteY2090" fmla="*/ 522402 h 819527"/>
                  <a:gd name="connsiteX2091" fmla="*/ 1674845 w 2570530"/>
                  <a:gd name="connsiteY2091" fmla="*/ 515162 h 819527"/>
                  <a:gd name="connsiteX2092" fmla="*/ 1681140 w 2570530"/>
                  <a:gd name="connsiteY2092" fmla="*/ 511061 h 819527"/>
                  <a:gd name="connsiteX2093" fmla="*/ 1686319 w 2570530"/>
                  <a:gd name="connsiteY2093" fmla="*/ 509722 h 819527"/>
                  <a:gd name="connsiteX2094" fmla="*/ 1055816 w 2570530"/>
                  <a:gd name="connsiteY2094" fmla="*/ 509722 h 819527"/>
                  <a:gd name="connsiteX2095" fmla="*/ 1060808 w 2570530"/>
                  <a:gd name="connsiteY2095" fmla="*/ 511382 h 819527"/>
                  <a:gd name="connsiteX2096" fmla="*/ 1066568 w 2570530"/>
                  <a:gd name="connsiteY2096" fmla="*/ 515864 h 819527"/>
                  <a:gd name="connsiteX2097" fmla="*/ 1066117 w 2570530"/>
                  <a:gd name="connsiteY2097" fmla="*/ 523104 h 819527"/>
                  <a:gd name="connsiteX2098" fmla="*/ 1059822 w 2570530"/>
                  <a:gd name="connsiteY2098" fmla="*/ 527205 h 819527"/>
                  <a:gd name="connsiteX2099" fmla="*/ 1049651 w 2570530"/>
                  <a:gd name="connsiteY2099" fmla="*/ 526884 h 819527"/>
                  <a:gd name="connsiteX2100" fmla="*/ 1043890 w 2570530"/>
                  <a:gd name="connsiteY2100" fmla="*/ 522402 h 819527"/>
                  <a:gd name="connsiteX2101" fmla="*/ 1044342 w 2570530"/>
                  <a:gd name="connsiteY2101" fmla="*/ 515162 h 819527"/>
                  <a:gd name="connsiteX2102" fmla="*/ 1050637 w 2570530"/>
                  <a:gd name="connsiteY2102" fmla="*/ 511061 h 819527"/>
                  <a:gd name="connsiteX2103" fmla="*/ 1055816 w 2570530"/>
                  <a:gd name="connsiteY2103" fmla="*/ 509722 h 819527"/>
                  <a:gd name="connsiteX2104" fmla="*/ 426506 w 2570530"/>
                  <a:gd name="connsiteY2104" fmla="*/ 509722 h 819527"/>
                  <a:gd name="connsiteX2105" fmla="*/ 431499 w 2570530"/>
                  <a:gd name="connsiteY2105" fmla="*/ 511382 h 819527"/>
                  <a:gd name="connsiteX2106" fmla="*/ 437259 w 2570530"/>
                  <a:gd name="connsiteY2106" fmla="*/ 515864 h 819527"/>
                  <a:gd name="connsiteX2107" fmla="*/ 436808 w 2570530"/>
                  <a:gd name="connsiteY2107" fmla="*/ 523104 h 819527"/>
                  <a:gd name="connsiteX2108" fmla="*/ 430512 w 2570530"/>
                  <a:gd name="connsiteY2108" fmla="*/ 527205 h 819527"/>
                  <a:gd name="connsiteX2109" fmla="*/ 420342 w 2570530"/>
                  <a:gd name="connsiteY2109" fmla="*/ 526884 h 819527"/>
                  <a:gd name="connsiteX2110" fmla="*/ 414581 w 2570530"/>
                  <a:gd name="connsiteY2110" fmla="*/ 522402 h 819527"/>
                  <a:gd name="connsiteX2111" fmla="*/ 415032 w 2570530"/>
                  <a:gd name="connsiteY2111" fmla="*/ 515162 h 819527"/>
                  <a:gd name="connsiteX2112" fmla="*/ 421327 w 2570530"/>
                  <a:gd name="connsiteY2112" fmla="*/ 511061 h 819527"/>
                  <a:gd name="connsiteX2113" fmla="*/ 426506 w 2570530"/>
                  <a:gd name="connsiteY2113" fmla="*/ 509722 h 819527"/>
                  <a:gd name="connsiteX2114" fmla="*/ 2130627 w 2570530"/>
                  <a:gd name="connsiteY2114" fmla="*/ 506321 h 819527"/>
                  <a:gd name="connsiteX2115" fmla="*/ 2135619 w 2570530"/>
                  <a:gd name="connsiteY2115" fmla="*/ 507982 h 819527"/>
                  <a:gd name="connsiteX2116" fmla="*/ 2141379 w 2570530"/>
                  <a:gd name="connsiteY2116" fmla="*/ 512463 h 819527"/>
                  <a:gd name="connsiteX2117" fmla="*/ 2140929 w 2570530"/>
                  <a:gd name="connsiteY2117" fmla="*/ 519703 h 819527"/>
                  <a:gd name="connsiteX2118" fmla="*/ 2134633 w 2570530"/>
                  <a:gd name="connsiteY2118" fmla="*/ 523804 h 819527"/>
                  <a:gd name="connsiteX2119" fmla="*/ 2124462 w 2570530"/>
                  <a:gd name="connsiteY2119" fmla="*/ 523483 h 819527"/>
                  <a:gd name="connsiteX2120" fmla="*/ 2118701 w 2570530"/>
                  <a:gd name="connsiteY2120" fmla="*/ 519001 h 819527"/>
                  <a:gd name="connsiteX2121" fmla="*/ 2119152 w 2570530"/>
                  <a:gd name="connsiteY2121" fmla="*/ 511761 h 819527"/>
                  <a:gd name="connsiteX2122" fmla="*/ 2125448 w 2570530"/>
                  <a:gd name="connsiteY2122" fmla="*/ 507660 h 819527"/>
                  <a:gd name="connsiteX2123" fmla="*/ 2130627 w 2570530"/>
                  <a:gd name="connsiteY2123" fmla="*/ 506321 h 819527"/>
                  <a:gd name="connsiteX2124" fmla="*/ 1499996 w 2570530"/>
                  <a:gd name="connsiteY2124" fmla="*/ 506321 h 819527"/>
                  <a:gd name="connsiteX2125" fmla="*/ 1504988 w 2570530"/>
                  <a:gd name="connsiteY2125" fmla="*/ 507982 h 819527"/>
                  <a:gd name="connsiteX2126" fmla="*/ 1510749 w 2570530"/>
                  <a:gd name="connsiteY2126" fmla="*/ 512463 h 819527"/>
                  <a:gd name="connsiteX2127" fmla="*/ 1510298 w 2570530"/>
                  <a:gd name="connsiteY2127" fmla="*/ 519703 h 819527"/>
                  <a:gd name="connsiteX2128" fmla="*/ 1504002 w 2570530"/>
                  <a:gd name="connsiteY2128" fmla="*/ 523804 h 819527"/>
                  <a:gd name="connsiteX2129" fmla="*/ 1493831 w 2570530"/>
                  <a:gd name="connsiteY2129" fmla="*/ 523483 h 819527"/>
                  <a:gd name="connsiteX2130" fmla="*/ 1488070 w 2570530"/>
                  <a:gd name="connsiteY2130" fmla="*/ 519001 h 819527"/>
                  <a:gd name="connsiteX2131" fmla="*/ 1488521 w 2570530"/>
                  <a:gd name="connsiteY2131" fmla="*/ 511761 h 819527"/>
                  <a:gd name="connsiteX2132" fmla="*/ 1494817 w 2570530"/>
                  <a:gd name="connsiteY2132" fmla="*/ 507660 h 819527"/>
                  <a:gd name="connsiteX2133" fmla="*/ 1499996 w 2570530"/>
                  <a:gd name="connsiteY2133" fmla="*/ 506321 h 819527"/>
                  <a:gd name="connsiteX2134" fmla="*/ 869493 w 2570530"/>
                  <a:gd name="connsiteY2134" fmla="*/ 506321 h 819527"/>
                  <a:gd name="connsiteX2135" fmla="*/ 874485 w 2570530"/>
                  <a:gd name="connsiteY2135" fmla="*/ 507982 h 819527"/>
                  <a:gd name="connsiteX2136" fmla="*/ 880245 w 2570530"/>
                  <a:gd name="connsiteY2136" fmla="*/ 512463 h 819527"/>
                  <a:gd name="connsiteX2137" fmla="*/ 879795 w 2570530"/>
                  <a:gd name="connsiteY2137" fmla="*/ 519703 h 819527"/>
                  <a:gd name="connsiteX2138" fmla="*/ 873499 w 2570530"/>
                  <a:gd name="connsiteY2138" fmla="*/ 523804 h 819527"/>
                  <a:gd name="connsiteX2139" fmla="*/ 863328 w 2570530"/>
                  <a:gd name="connsiteY2139" fmla="*/ 523483 h 819527"/>
                  <a:gd name="connsiteX2140" fmla="*/ 857567 w 2570530"/>
                  <a:gd name="connsiteY2140" fmla="*/ 519001 h 819527"/>
                  <a:gd name="connsiteX2141" fmla="*/ 858018 w 2570530"/>
                  <a:gd name="connsiteY2141" fmla="*/ 511761 h 819527"/>
                  <a:gd name="connsiteX2142" fmla="*/ 864314 w 2570530"/>
                  <a:gd name="connsiteY2142" fmla="*/ 507660 h 819527"/>
                  <a:gd name="connsiteX2143" fmla="*/ 869493 w 2570530"/>
                  <a:gd name="connsiteY2143" fmla="*/ 506321 h 819527"/>
                  <a:gd name="connsiteX2144" fmla="*/ 240184 w 2570530"/>
                  <a:gd name="connsiteY2144" fmla="*/ 506321 h 819527"/>
                  <a:gd name="connsiteX2145" fmla="*/ 245175 w 2570530"/>
                  <a:gd name="connsiteY2145" fmla="*/ 507982 h 819527"/>
                  <a:gd name="connsiteX2146" fmla="*/ 250936 w 2570530"/>
                  <a:gd name="connsiteY2146" fmla="*/ 512463 h 819527"/>
                  <a:gd name="connsiteX2147" fmla="*/ 250485 w 2570530"/>
                  <a:gd name="connsiteY2147" fmla="*/ 519703 h 819527"/>
                  <a:gd name="connsiteX2148" fmla="*/ 244189 w 2570530"/>
                  <a:gd name="connsiteY2148" fmla="*/ 523804 h 819527"/>
                  <a:gd name="connsiteX2149" fmla="*/ 234018 w 2570530"/>
                  <a:gd name="connsiteY2149" fmla="*/ 523483 h 819527"/>
                  <a:gd name="connsiteX2150" fmla="*/ 228257 w 2570530"/>
                  <a:gd name="connsiteY2150" fmla="*/ 519001 h 819527"/>
                  <a:gd name="connsiteX2151" fmla="*/ 228708 w 2570530"/>
                  <a:gd name="connsiteY2151" fmla="*/ 511761 h 819527"/>
                  <a:gd name="connsiteX2152" fmla="*/ 235004 w 2570530"/>
                  <a:gd name="connsiteY2152" fmla="*/ 507660 h 819527"/>
                  <a:gd name="connsiteX2153" fmla="*/ 240184 w 2570530"/>
                  <a:gd name="connsiteY2153" fmla="*/ 506321 h 819527"/>
                  <a:gd name="connsiteX2154" fmla="*/ 2456983 w 2570530"/>
                  <a:gd name="connsiteY2154" fmla="*/ 498155 h 819527"/>
                  <a:gd name="connsiteX2155" fmla="*/ 2464312 w 2570530"/>
                  <a:gd name="connsiteY2155" fmla="*/ 500733 h 819527"/>
                  <a:gd name="connsiteX2156" fmla="*/ 2474969 w 2570530"/>
                  <a:gd name="connsiteY2156" fmla="*/ 509400 h 819527"/>
                  <a:gd name="connsiteX2157" fmla="*/ 2473967 w 2570530"/>
                  <a:gd name="connsiteY2157" fmla="*/ 520130 h 819527"/>
                  <a:gd name="connsiteX2158" fmla="*/ 2458625 w 2570530"/>
                  <a:gd name="connsiteY2158" fmla="*/ 529689 h 819527"/>
                  <a:gd name="connsiteX2159" fmla="*/ 2443552 w 2570530"/>
                  <a:gd name="connsiteY2159" fmla="*/ 528976 h 819527"/>
                  <a:gd name="connsiteX2160" fmla="*/ 2432895 w 2570530"/>
                  <a:gd name="connsiteY2160" fmla="*/ 520309 h 819527"/>
                  <a:gd name="connsiteX2161" fmla="*/ 2433898 w 2570530"/>
                  <a:gd name="connsiteY2161" fmla="*/ 509580 h 819527"/>
                  <a:gd name="connsiteX2162" fmla="*/ 2449239 w 2570530"/>
                  <a:gd name="connsiteY2162" fmla="*/ 500020 h 819527"/>
                  <a:gd name="connsiteX2163" fmla="*/ 2456983 w 2570530"/>
                  <a:gd name="connsiteY2163" fmla="*/ 498155 h 819527"/>
                  <a:gd name="connsiteX2164" fmla="*/ 1826353 w 2570530"/>
                  <a:gd name="connsiteY2164" fmla="*/ 498155 h 819527"/>
                  <a:gd name="connsiteX2165" fmla="*/ 1833682 w 2570530"/>
                  <a:gd name="connsiteY2165" fmla="*/ 500733 h 819527"/>
                  <a:gd name="connsiteX2166" fmla="*/ 1844338 w 2570530"/>
                  <a:gd name="connsiteY2166" fmla="*/ 509400 h 819527"/>
                  <a:gd name="connsiteX2167" fmla="*/ 1843336 w 2570530"/>
                  <a:gd name="connsiteY2167" fmla="*/ 520130 h 819527"/>
                  <a:gd name="connsiteX2168" fmla="*/ 1827994 w 2570530"/>
                  <a:gd name="connsiteY2168" fmla="*/ 529689 h 819527"/>
                  <a:gd name="connsiteX2169" fmla="*/ 1812921 w 2570530"/>
                  <a:gd name="connsiteY2169" fmla="*/ 528976 h 819527"/>
                  <a:gd name="connsiteX2170" fmla="*/ 1802265 w 2570530"/>
                  <a:gd name="connsiteY2170" fmla="*/ 520309 h 819527"/>
                  <a:gd name="connsiteX2171" fmla="*/ 1803267 w 2570530"/>
                  <a:gd name="connsiteY2171" fmla="*/ 509580 h 819527"/>
                  <a:gd name="connsiteX2172" fmla="*/ 1818608 w 2570530"/>
                  <a:gd name="connsiteY2172" fmla="*/ 500020 h 819527"/>
                  <a:gd name="connsiteX2173" fmla="*/ 1826353 w 2570530"/>
                  <a:gd name="connsiteY2173" fmla="*/ 498155 h 819527"/>
                  <a:gd name="connsiteX2174" fmla="*/ 1195849 w 2570530"/>
                  <a:gd name="connsiteY2174" fmla="*/ 498155 h 819527"/>
                  <a:gd name="connsiteX2175" fmla="*/ 1203178 w 2570530"/>
                  <a:gd name="connsiteY2175" fmla="*/ 500733 h 819527"/>
                  <a:gd name="connsiteX2176" fmla="*/ 1213835 w 2570530"/>
                  <a:gd name="connsiteY2176" fmla="*/ 509400 h 819527"/>
                  <a:gd name="connsiteX2177" fmla="*/ 1212833 w 2570530"/>
                  <a:gd name="connsiteY2177" fmla="*/ 520130 h 819527"/>
                  <a:gd name="connsiteX2178" fmla="*/ 1197491 w 2570530"/>
                  <a:gd name="connsiteY2178" fmla="*/ 529689 h 819527"/>
                  <a:gd name="connsiteX2179" fmla="*/ 1182417 w 2570530"/>
                  <a:gd name="connsiteY2179" fmla="*/ 528976 h 819527"/>
                  <a:gd name="connsiteX2180" fmla="*/ 1171761 w 2570530"/>
                  <a:gd name="connsiteY2180" fmla="*/ 520309 h 819527"/>
                  <a:gd name="connsiteX2181" fmla="*/ 1172763 w 2570530"/>
                  <a:gd name="connsiteY2181" fmla="*/ 509580 h 819527"/>
                  <a:gd name="connsiteX2182" fmla="*/ 1188105 w 2570530"/>
                  <a:gd name="connsiteY2182" fmla="*/ 500020 h 819527"/>
                  <a:gd name="connsiteX2183" fmla="*/ 1195849 w 2570530"/>
                  <a:gd name="connsiteY2183" fmla="*/ 498155 h 819527"/>
                  <a:gd name="connsiteX2184" fmla="*/ 566539 w 2570530"/>
                  <a:gd name="connsiteY2184" fmla="*/ 498155 h 819527"/>
                  <a:gd name="connsiteX2185" fmla="*/ 573869 w 2570530"/>
                  <a:gd name="connsiteY2185" fmla="*/ 500733 h 819527"/>
                  <a:gd name="connsiteX2186" fmla="*/ 584525 w 2570530"/>
                  <a:gd name="connsiteY2186" fmla="*/ 509400 h 819527"/>
                  <a:gd name="connsiteX2187" fmla="*/ 583523 w 2570530"/>
                  <a:gd name="connsiteY2187" fmla="*/ 520130 h 819527"/>
                  <a:gd name="connsiteX2188" fmla="*/ 568182 w 2570530"/>
                  <a:gd name="connsiteY2188" fmla="*/ 529689 h 819527"/>
                  <a:gd name="connsiteX2189" fmla="*/ 553108 w 2570530"/>
                  <a:gd name="connsiteY2189" fmla="*/ 528976 h 819527"/>
                  <a:gd name="connsiteX2190" fmla="*/ 542452 w 2570530"/>
                  <a:gd name="connsiteY2190" fmla="*/ 520309 h 819527"/>
                  <a:gd name="connsiteX2191" fmla="*/ 543454 w 2570530"/>
                  <a:gd name="connsiteY2191" fmla="*/ 509580 h 819527"/>
                  <a:gd name="connsiteX2192" fmla="*/ 558795 w 2570530"/>
                  <a:gd name="connsiteY2192" fmla="*/ 500020 h 819527"/>
                  <a:gd name="connsiteX2193" fmla="*/ 566539 w 2570530"/>
                  <a:gd name="connsiteY2193" fmla="*/ 498155 h 819527"/>
                  <a:gd name="connsiteX2194" fmla="*/ 2151199 w 2570530"/>
                  <a:gd name="connsiteY2194" fmla="*/ 478006 h 819527"/>
                  <a:gd name="connsiteX2195" fmla="*/ 2159107 w 2570530"/>
                  <a:gd name="connsiteY2195" fmla="*/ 480338 h 819527"/>
                  <a:gd name="connsiteX2196" fmla="*/ 2180309 w 2570530"/>
                  <a:gd name="connsiteY2196" fmla="*/ 495431 h 819527"/>
                  <a:gd name="connsiteX2197" fmla="*/ 2180309 w 2570530"/>
                  <a:gd name="connsiteY2197" fmla="*/ 506689 h 819527"/>
                  <a:gd name="connsiteX2198" fmla="*/ 2170938 w 2570530"/>
                  <a:gd name="connsiteY2198" fmla="*/ 513360 h 819527"/>
                  <a:gd name="connsiteX2199" fmla="*/ 2155123 w 2570530"/>
                  <a:gd name="connsiteY2199" fmla="*/ 513360 h 819527"/>
                  <a:gd name="connsiteX2200" fmla="*/ 2133921 w 2570530"/>
                  <a:gd name="connsiteY2200" fmla="*/ 498267 h 819527"/>
                  <a:gd name="connsiteX2201" fmla="*/ 2133921 w 2570530"/>
                  <a:gd name="connsiteY2201" fmla="*/ 487009 h 819527"/>
                  <a:gd name="connsiteX2202" fmla="*/ 2143292 w 2570530"/>
                  <a:gd name="connsiteY2202" fmla="*/ 480338 h 819527"/>
                  <a:gd name="connsiteX2203" fmla="*/ 2151199 w 2570530"/>
                  <a:gd name="connsiteY2203" fmla="*/ 478006 h 819527"/>
                  <a:gd name="connsiteX2204" fmla="*/ 1520569 w 2570530"/>
                  <a:gd name="connsiteY2204" fmla="*/ 478006 h 819527"/>
                  <a:gd name="connsiteX2205" fmla="*/ 1528477 w 2570530"/>
                  <a:gd name="connsiteY2205" fmla="*/ 480338 h 819527"/>
                  <a:gd name="connsiteX2206" fmla="*/ 1549679 w 2570530"/>
                  <a:gd name="connsiteY2206" fmla="*/ 495431 h 819527"/>
                  <a:gd name="connsiteX2207" fmla="*/ 1549679 w 2570530"/>
                  <a:gd name="connsiteY2207" fmla="*/ 506689 h 819527"/>
                  <a:gd name="connsiteX2208" fmla="*/ 1540307 w 2570530"/>
                  <a:gd name="connsiteY2208" fmla="*/ 513360 h 819527"/>
                  <a:gd name="connsiteX2209" fmla="*/ 1524493 w 2570530"/>
                  <a:gd name="connsiteY2209" fmla="*/ 513360 h 819527"/>
                  <a:gd name="connsiteX2210" fmla="*/ 1503290 w 2570530"/>
                  <a:gd name="connsiteY2210" fmla="*/ 498267 h 819527"/>
                  <a:gd name="connsiteX2211" fmla="*/ 1503290 w 2570530"/>
                  <a:gd name="connsiteY2211" fmla="*/ 487009 h 819527"/>
                  <a:gd name="connsiteX2212" fmla="*/ 1512662 w 2570530"/>
                  <a:gd name="connsiteY2212" fmla="*/ 480338 h 819527"/>
                  <a:gd name="connsiteX2213" fmla="*/ 1520569 w 2570530"/>
                  <a:gd name="connsiteY2213" fmla="*/ 478006 h 819527"/>
                  <a:gd name="connsiteX2214" fmla="*/ 890066 w 2570530"/>
                  <a:gd name="connsiteY2214" fmla="*/ 478006 h 819527"/>
                  <a:gd name="connsiteX2215" fmla="*/ 897973 w 2570530"/>
                  <a:gd name="connsiteY2215" fmla="*/ 480338 h 819527"/>
                  <a:gd name="connsiteX2216" fmla="*/ 919176 w 2570530"/>
                  <a:gd name="connsiteY2216" fmla="*/ 495431 h 819527"/>
                  <a:gd name="connsiteX2217" fmla="*/ 919176 w 2570530"/>
                  <a:gd name="connsiteY2217" fmla="*/ 506689 h 819527"/>
                  <a:gd name="connsiteX2218" fmla="*/ 909805 w 2570530"/>
                  <a:gd name="connsiteY2218" fmla="*/ 513360 h 819527"/>
                  <a:gd name="connsiteX2219" fmla="*/ 893990 w 2570530"/>
                  <a:gd name="connsiteY2219" fmla="*/ 513360 h 819527"/>
                  <a:gd name="connsiteX2220" fmla="*/ 872787 w 2570530"/>
                  <a:gd name="connsiteY2220" fmla="*/ 498267 h 819527"/>
                  <a:gd name="connsiteX2221" fmla="*/ 872787 w 2570530"/>
                  <a:gd name="connsiteY2221" fmla="*/ 487009 h 819527"/>
                  <a:gd name="connsiteX2222" fmla="*/ 882159 w 2570530"/>
                  <a:gd name="connsiteY2222" fmla="*/ 480338 h 819527"/>
                  <a:gd name="connsiteX2223" fmla="*/ 890066 w 2570530"/>
                  <a:gd name="connsiteY2223" fmla="*/ 478006 h 819527"/>
                  <a:gd name="connsiteX2224" fmla="*/ 260756 w 2570530"/>
                  <a:gd name="connsiteY2224" fmla="*/ 478006 h 819527"/>
                  <a:gd name="connsiteX2225" fmla="*/ 268664 w 2570530"/>
                  <a:gd name="connsiteY2225" fmla="*/ 480338 h 819527"/>
                  <a:gd name="connsiteX2226" fmla="*/ 289866 w 2570530"/>
                  <a:gd name="connsiteY2226" fmla="*/ 495431 h 819527"/>
                  <a:gd name="connsiteX2227" fmla="*/ 289866 w 2570530"/>
                  <a:gd name="connsiteY2227" fmla="*/ 506689 h 819527"/>
                  <a:gd name="connsiteX2228" fmla="*/ 280495 w 2570530"/>
                  <a:gd name="connsiteY2228" fmla="*/ 513360 h 819527"/>
                  <a:gd name="connsiteX2229" fmla="*/ 264680 w 2570530"/>
                  <a:gd name="connsiteY2229" fmla="*/ 513360 h 819527"/>
                  <a:gd name="connsiteX2230" fmla="*/ 243478 w 2570530"/>
                  <a:gd name="connsiteY2230" fmla="*/ 498267 h 819527"/>
                  <a:gd name="connsiteX2231" fmla="*/ 243478 w 2570530"/>
                  <a:gd name="connsiteY2231" fmla="*/ 487009 h 819527"/>
                  <a:gd name="connsiteX2232" fmla="*/ 252849 w 2570530"/>
                  <a:gd name="connsiteY2232" fmla="*/ 480338 h 819527"/>
                  <a:gd name="connsiteX2233" fmla="*/ 260756 w 2570530"/>
                  <a:gd name="connsiteY2233" fmla="*/ 478006 h 819527"/>
                  <a:gd name="connsiteX2234" fmla="*/ 2249441 w 2570530"/>
                  <a:gd name="connsiteY2234" fmla="*/ 469603 h 819527"/>
                  <a:gd name="connsiteX2235" fmla="*/ 2258880 w 2570530"/>
                  <a:gd name="connsiteY2235" fmla="*/ 472387 h 819527"/>
                  <a:gd name="connsiteX2236" fmla="*/ 2296700 w 2570530"/>
                  <a:gd name="connsiteY2236" fmla="*/ 499309 h 819527"/>
                  <a:gd name="connsiteX2237" fmla="*/ 2296700 w 2570530"/>
                  <a:gd name="connsiteY2237" fmla="*/ 512747 h 819527"/>
                  <a:gd name="connsiteX2238" fmla="*/ 2241525 w 2570530"/>
                  <a:gd name="connsiteY2238" fmla="*/ 552025 h 819527"/>
                  <a:gd name="connsiteX2239" fmla="*/ 2222648 w 2570530"/>
                  <a:gd name="connsiteY2239" fmla="*/ 552024 h 819527"/>
                  <a:gd name="connsiteX2240" fmla="*/ 2184828 w 2570530"/>
                  <a:gd name="connsiteY2240" fmla="*/ 525102 h 819527"/>
                  <a:gd name="connsiteX2241" fmla="*/ 2184827 w 2570530"/>
                  <a:gd name="connsiteY2241" fmla="*/ 511664 h 819527"/>
                  <a:gd name="connsiteX2242" fmla="*/ 2240003 w 2570530"/>
                  <a:gd name="connsiteY2242" fmla="*/ 472387 h 819527"/>
                  <a:gd name="connsiteX2243" fmla="*/ 2249441 w 2570530"/>
                  <a:gd name="connsiteY2243" fmla="*/ 469603 h 819527"/>
                  <a:gd name="connsiteX2244" fmla="*/ 1618811 w 2570530"/>
                  <a:gd name="connsiteY2244" fmla="*/ 469603 h 819527"/>
                  <a:gd name="connsiteX2245" fmla="*/ 1628249 w 2570530"/>
                  <a:gd name="connsiteY2245" fmla="*/ 472387 h 819527"/>
                  <a:gd name="connsiteX2246" fmla="*/ 1666070 w 2570530"/>
                  <a:gd name="connsiteY2246" fmla="*/ 499309 h 819527"/>
                  <a:gd name="connsiteX2247" fmla="*/ 1666070 w 2570530"/>
                  <a:gd name="connsiteY2247" fmla="*/ 512747 h 819527"/>
                  <a:gd name="connsiteX2248" fmla="*/ 1610894 w 2570530"/>
                  <a:gd name="connsiteY2248" fmla="*/ 552025 h 819527"/>
                  <a:gd name="connsiteX2249" fmla="*/ 1592018 w 2570530"/>
                  <a:gd name="connsiteY2249" fmla="*/ 552024 h 819527"/>
                  <a:gd name="connsiteX2250" fmla="*/ 1554198 w 2570530"/>
                  <a:gd name="connsiteY2250" fmla="*/ 525102 h 819527"/>
                  <a:gd name="connsiteX2251" fmla="*/ 1554197 w 2570530"/>
                  <a:gd name="connsiteY2251" fmla="*/ 511664 h 819527"/>
                  <a:gd name="connsiteX2252" fmla="*/ 1609373 w 2570530"/>
                  <a:gd name="connsiteY2252" fmla="*/ 472387 h 819527"/>
                  <a:gd name="connsiteX2253" fmla="*/ 1618811 w 2570530"/>
                  <a:gd name="connsiteY2253" fmla="*/ 469603 h 819527"/>
                  <a:gd name="connsiteX2254" fmla="*/ 988307 w 2570530"/>
                  <a:gd name="connsiteY2254" fmla="*/ 469603 h 819527"/>
                  <a:gd name="connsiteX2255" fmla="*/ 997746 w 2570530"/>
                  <a:gd name="connsiteY2255" fmla="*/ 472387 h 819527"/>
                  <a:gd name="connsiteX2256" fmla="*/ 1035566 w 2570530"/>
                  <a:gd name="connsiteY2256" fmla="*/ 499309 h 819527"/>
                  <a:gd name="connsiteX2257" fmla="*/ 1035566 w 2570530"/>
                  <a:gd name="connsiteY2257" fmla="*/ 512747 h 819527"/>
                  <a:gd name="connsiteX2258" fmla="*/ 980391 w 2570530"/>
                  <a:gd name="connsiteY2258" fmla="*/ 552025 h 819527"/>
                  <a:gd name="connsiteX2259" fmla="*/ 961514 w 2570530"/>
                  <a:gd name="connsiteY2259" fmla="*/ 552024 h 819527"/>
                  <a:gd name="connsiteX2260" fmla="*/ 923694 w 2570530"/>
                  <a:gd name="connsiteY2260" fmla="*/ 525102 h 819527"/>
                  <a:gd name="connsiteX2261" fmla="*/ 923693 w 2570530"/>
                  <a:gd name="connsiteY2261" fmla="*/ 511664 h 819527"/>
                  <a:gd name="connsiteX2262" fmla="*/ 978869 w 2570530"/>
                  <a:gd name="connsiteY2262" fmla="*/ 472387 h 819527"/>
                  <a:gd name="connsiteX2263" fmla="*/ 988307 w 2570530"/>
                  <a:gd name="connsiteY2263" fmla="*/ 469603 h 819527"/>
                  <a:gd name="connsiteX2264" fmla="*/ 358998 w 2570530"/>
                  <a:gd name="connsiteY2264" fmla="*/ 469603 h 819527"/>
                  <a:gd name="connsiteX2265" fmla="*/ 368436 w 2570530"/>
                  <a:gd name="connsiteY2265" fmla="*/ 472387 h 819527"/>
                  <a:gd name="connsiteX2266" fmla="*/ 406257 w 2570530"/>
                  <a:gd name="connsiteY2266" fmla="*/ 499309 h 819527"/>
                  <a:gd name="connsiteX2267" fmla="*/ 406257 w 2570530"/>
                  <a:gd name="connsiteY2267" fmla="*/ 512747 h 819527"/>
                  <a:gd name="connsiteX2268" fmla="*/ 351081 w 2570530"/>
                  <a:gd name="connsiteY2268" fmla="*/ 552025 h 819527"/>
                  <a:gd name="connsiteX2269" fmla="*/ 332204 w 2570530"/>
                  <a:gd name="connsiteY2269" fmla="*/ 552024 h 819527"/>
                  <a:gd name="connsiteX2270" fmla="*/ 294384 w 2570530"/>
                  <a:gd name="connsiteY2270" fmla="*/ 525102 h 819527"/>
                  <a:gd name="connsiteX2271" fmla="*/ 294384 w 2570530"/>
                  <a:gd name="connsiteY2271" fmla="*/ 511664 h 819527"/>
                  <a:gd name="connsiteX2272" fmla="*/ 349559 w 2570530"/>
                  <a:gd name="connsiteY2272" fmla="*/ 472387 h 819527"/>
                  <a:gd name="connsiteX2273" fmla="*/ 358998 w 2570530"/>
                  <a:gd name="connsiteY2273" fmla="*/ 469603 h 819527"/>
                  <a:gd name="connsiteX2274" fmla="*/ 2457199 w 2570530"/>
                  <a:gd name="connsiteY2274" fmla="*/ 469353 h 819527"/>
                  <a:gd name="connsiteX2275" fmla="*/ 2461947 w 2570530"/>
                  <a:gd name="connsiteY2275" fmla="*/ 471983 h 819527"/>
                  <a:gd name="connsiteX2276" fmla="*/ 2467956 w 2570530"/>
                  <a:gd name="connsiteY2276" fmla="*/ 479506 h 819527"/>
                  <a:gd name="connsiteX2277" fmla="*/ 2465006 w 2570530"/>
                  <a:gd name="connsiteY2277" fmla="*/ 487136 h 819527"/>
                  <a:gd name="connsiteX2278" fmla="*/ 2454657 w 2570530"/>
                  <a:gd name="connsiteY2278" fmla="*/ 491325 h 819527"/>
                  <a:gd name="connsiteX2279" fmla="*/ 2443938 w 2570530"/>
                  <a:gd name="connsiteY2279" fmla="*/ 489226 h 819527"/>
                  <a:gd name="connsiteX2280" fmla="*/ 2437929 w 2570530"/>
                  <a:gd name="connsiteY2280" fmla="*/ 481702 h 819527"/>
                  <a:gd name="connsiteX2281" fmla="*/ 2440878 w 2570530"/>
                  <a:gd name="connsiteY2281" fmla="*/ 474073 h 819527"/>
                  <a:gd name="connsiteX2282" fmla="*/ 2451229 w 2570530"/>
                  <a:gd name="connsiteY2282" fmla="*/ 469884 h 819527"/>
                  <a:gd name="connsiteX2283" fmla="*/ 2457199 w 2570530"/>
                  <a:gd name="connsiteY2283" fmla="*/ 469353 h 819527"/>
                  <a:gd name="connsiteX2284" fmla="*/ 1826568 w 2570530"/>
                  <a:gd name="connsiteY2284" fmla="*/ 469353 h 819527"/>
                  <a:gd name="connsiteX2285" fmla="*/ 1831317 w 2570530"/>
                  <a:gd name="connsiteY2285" fmla="*/ 471983 h 819527"/>
                  <a:gd name="connsiteX2286" fmla="*/ 1837325 w 2570530"/>
                  <a:gd name="connsiteY2286" fmla="*/ 479506 h 819527"/>
                  <a:gd name="connsiteX2287" fmla="*/ 1834376 w 2570530"/>
                  <a:gd name="connsiteY2287" fmla="*/ 487136 h 819527"/>
                  <a:gd name="connsiteX2288" fmla="*/ 1824026 w 2570530"/>
                  <a:gd name="connsiteY2288" fmla="*/ 491325 h 819527"/>
                  <a:gd name="connsiteX2289" fmla="*/ 1813307 w 2570530"/>
                  <a:gd name="connsiteY2289" fmla="*/ 489226 h 819527"/>
                  <a:gd name="connsiteX2290" fmla="*/ 1807299 w 2570530"/>
                  <a:gd name="connsiteY2290" fmla="*/ 481702 h 819527"/>
                  <a:gd name="connsiteX2291" fmla="*/ 1810248 w 2570530"/>
                  <a:gd name="connsiteY2291" fmla="*/ 474073 h 819527"/>
                  <a:gd name="connsiteX2292" fmla="*/ 1820598 w 2570530"/>
                  <a:gd name="connsiteY2292" fmla="*/ 469884 h 819527"/>
                  <a:gd name="connsiteX2293" fmla="*/ 1826568 w 2570530"/>
                  <a:gd name="connsiteY2293" fmla="*/ 469353 h 819527"/>
                  <a:gd name="connsiteX2294" fmla="*/ 1196065 w 2570530"/>
                  <a:gd name="connsiteY2294" fmla="*/ 469353 h 819527"/>
                  <a:gd name="connsiteX2295" fmla="*/ 1200814 w 2570530"/>
                  <a:gd name="connsiteY2295" fmla="*/ 471983 h 819527"/>
                  <a:gd name="connsiteX2296" fmla="*/ 1206822 w 2570530"/>
                  <a:gd name="connsiteY2296" fmla="*/ 479506 h 819527"/>
                  <a:gd name="connsiteX2297" fmla="*/ 1203873 w 2570530"/>
                  <a:gd name="connsiteY2297" fmla="*/ 487136 h 819527"/>
                  <a:gd name="connsiteX2298" fmla="*/ 1193523 w 2570530"/>
                  <a:gd name="connsiteY2298" fmla="*/ 491325 h 819527"/>
                  <a:gd name="connsiteX2299" fmla="*/ 1182804 w 2570530"/>
                  <a:gd name="connsiteY2299" fmla="*/ 489226 h 819527"/>
                  <a:gd name="connsiteX2300" fmla="*/ 1176796 w 2570530"/>
                  <a:gd name="connsiteY2300" fmla="*/ 481702 h 819527"/>
                  <a:gd name="connsiteX2301" fmla="*/ 1179745 w 2570530"/>
                  <a:gd name="connsiteY2301" fmla="*/ 474073 h 819527"/>
                  <a:gd name="connsiteX2302" fmla="*/ 1190095 w 2570530"/>
                  <a:gd name="connsiteY2302" fmla="*/ 469884 h 819527"/>
                  <a:gd name="connsiteX2303" fmla="*/ 1196065 w 2570530"/>
                  <a:gd name="connsiteY2303" fmla="*/ 469353 h 819527"/>
                  <a:gd name="connsiteX2304" fmla="*/ 566756 w 2570530"/>
                  <a:gd name="connsiteY2304" fmla="*/ 469353 h 819527"/>
                  <a:gd name="connsiteX2305" fmla="*/ 571504 w 2570530"/>
                  <a:gd name="connsiteY2305" fmla="*/ 471983 h 819527"/>
                  <a:gd name="connsiteX2306" fmla="*/ 577513 w 2570530"/>
                  <a:gd name="connsiteY2306" fmla="*/ 479506 h 819527"/>
                  <a:gd name="connsiteX2307" fmla="*/ 574563 w 2570530"/>
                  <a:gd name="connsiteY2307" fmla="*/ 487136 h 819527"/>
                  <a:gd name="connsiteX2308" fmla="*/ 564213 w 2570530"/>
                  <a:gd name="connsiteY2308" fmla="*/ 491325 h 819527"/>
                  <a:gd name="connsiteX2309" fmla="*/ 553495 w 2570530"/>
                  <a:gd name="connsiteY2309" fmla="*/ 489226 h 819527"/>
                  <a:gd name="connsiteX2310" fmla="*/ 547486 w 2570530"/>
                  <a:gd name="connsiteY2310" fmla="*/ 481702 h 819527"/>
                  <a:gd name="connsiteX2311" fmla="*/ 550435 w 2570530"/>
                  <a:gd name="connsiteY2311" fmla="*/ 474073 h 819527"/>
                  <a:gd name="connsiteX2312" fmla="*/ 560785 w 2570530"/>
                  <a:gd name="connsiteY2312" fmla="*/ 469884 h 819527"/>
                  <a:gd name="connsiteX2313" fmla="*/ 566756 w 2570530"/>
                  <a:gd name="connsiteY2313" fmla="*/ 469353 h 819527"/>
                  <a:gd name="connsiteX2314" fmla="*/ 2513295 w 2570530"/>
                  <a:gd name="connsiteY2314" fmla="*/ 464098 h 819527"/>
                  <a:gd name="connsiteX2315" fmla="*/ 2514016 w 2570530"/>
                  <a:gd name="connsiteY2315" fmla="*/ 464137 h 819527"/>
                  <a:gd name="connsiteX2316" fmla="*/ 2522499 w 2570530"/>
                  <a:gd name="connsiteY2316" fmla="*/ 512443 h 819527"/>
                  <a:gd name="connsiteX2317" fmla="*/ 2514372 w 2570530"/>
                  <a:gd name="connsiteY2317" fmla="*/ 515732 h 819527"/>
                  <a:gd name="connsiteX2318" fmla="*/ 2489370 w 2570530"/>
                  <a:gd name="connsiteY2318" fmla="*/ 510836 h 819527"/>
                  <a:gd name="connsiteX2319" fmla="*/ 2475355 w 2570530"/>
                  <a:gd name="connsiteY2319" fmla="*/ 493287 h 819527"/>
                  <a:gd name="connsiteX2320" fmla="*/ 2482233 w 2570530"/>
                  <a:gd name="connsiteY2320" fmla="*/ 475488 h 819527"/>
                  <a:gd name="connsiteX2321" fmla="*/ 2506378 w 2570530"/>
                  <a:gd name="connsiteY2321" fmla="*/ 465717 h 819527"/>
                  <a:gd name="connsiteX2322" fmla="*/ 2513295 w 2570530"/>
                  <a:gd name="connsiteY2322" fmla="*/ 464098 h 819527"/>
                  <a:gd name="connsiteX2323" fmla="*/ 1882665 w 2570530"/>
                  <a:gd name="connsiteY2323" fmla="*/ 464098 h 819527"/>
                  <a:gd name="connsiteX2324" fmla="*/ 1889674 w 2570530"/>
                  <a:gd name="connsiteY2324" fmla="*/ 464479 h 819527"/>
                  <a:gd name="connsiteX2325" fmla="*/ 1900751 w 2570530"/>
                  <a:gd name="connsiteY2325" fmla="*/ 470614 h 819527"/>
                  <a:gd name="connsiteX2326" fmla="*/ 1914765 w 2570530"/>
                  <a:gd name="connsiteY2326" fmla="*/ 488162 h 819527"/>
                  <a:gd name="connsiteX2327" fmla="*/ 1907886 w 2570530"/>
                  <a:gd name="connsiteY2327" fmla="*/ 505961 h 819527"/>
                  <a:gd name="connsiteX2328" fmla="*/ 1883742 w 2570530"/>
                  <a:gd name="connsiteY2328" fmla="*/ 515732 h 819527"/>
                  <a:gd name="connsiteX2329" fmla="*/ 1858739 w 2570530"/>
                  <a:gd name="connsiteY2329" fmla="*/ 510836 h 819527"/>
                  <a:gd name="connsiteX2330" fmla="*/ 1844724 w 2570530"/>
                  <a:gd name="connsiteY2330" fmla="*/ 493287 h 819527"/>
                  <a:gd name="connsiteX2331" fmla="*/ 1851603 w 2570530"/>
                  <a:gd name="connsiteY2331" fmla="*/ 475488 h 819527"/>
                  <a:gd name="connsiteX2332" fmla="*/ 1875748 w 2570530"/>
                  <a:gd name="connsiteY2332" fmla="*/ 465717 h 819527"/>
                  <a:gd name="connsiteX2333" fmla="*/ 1882665 w 2570530"/>
                  <a:gd name="connsiteY2333" fmla="*/ 464098 h 819527"/>
                  <a:gd name="connsiteX2334" fmla="*/ 1252161 w 2570530"/>
                  <a:gd name="connsiteY2334" fmla="*/ 464098 h 819527"/>
                  <a:gd name="connsiteX2335" fmla="*/ 1259170 w 2570530"/>
                  <a:gd name="connsiteY2335" fmla="*/ 464479 h 819527"/>
                  <a:gd name="connsiteX2336" fmla="*/ 1270247 w 2570530"/>
                  <a:gd name="connsiteY2336" fmla="*/ 470614 h 819527"/>
                  <a:gd name="connsiteX2337" fmla="*/ 1284262 w 2570530"/>
                  <a:gd name="connsiteY2337" fmla="*/ 488162 h 819527"/>
                  <a:gd name="connsiteX2338" fmla="*/ 1277383 w 2570530"/>
                  <a:gd name="connsiteY2338" fmla="*/ 505961 h 819527"/>
                  <a:gd name="connsiteX2339" fmla="*/ 1253239 w 2570530"/>
                  <a:gd name="connsiteY2339" fmla="*/ 515732 h 819527"/>
                  <a:gd name="connsiteX2340" fmla="*/ 1228236 w 2570530"/>
                  <a:gd name="connsiteY2340" fmla="*/ 510836 h 819527"/>
                  <a:gd name="connsiteX2341" fmla="*/ 1214221 w 2570530"/>
                  <a:gd name="connsiteY2341" fmla="*/ 493287 h 819527"/>
                  <a:gd name="connsiteX2342" fmla="*/ 1221099 w 2570530"/>
                  <a:gd name="connsiteY2342" fmla="*/ 475488 h 819527"/>
                  <a:gd name="connsiteX2343" fmla="*/ 1245245 w 2570530"/>
                  <a:gd name="connsiteY2343" fmla="*/ 465717 h 819527"/>
                  <a:gd name="connsiteX2344" fmla="*/ 1252161 w 2570530"/>
                  <a:gd name="connsiteY2344" fmla="*/ 464098 h 819527"/>
                  <a:gd name="connsiteX2345" fmla="*/ 622852 w 2570530"/>
                  <a:gd name="connsiteY2345" fmla="*/ 464098 h 819527"/>
                  <a:gd name="connsiteX2346" fmla="*/ 629861 w 2570530"/>
                  <a:gd name="connsiteY2346" fmla="*/ 464479 h 819527"/>
                  <a:gd name="connsiteX2347" fmla="*/ 640938 w 2570530"/>
                  <a:gd name="connsiteY2347" fmla="*/ 470614 h 819527"/>
                  <a:gd name="connsiteX2348" fmla="*/ 654952 w 2570530"/>
                  <a:gd name="connsiteY2348" fmla="*/ 488162 h 819527"/>
                  <a:gd name="connsiteX2349" fmla="*/ 648073 w 2570530"/>
                  <a:gd name="connsiteY2349" fmla="*/ 505961 h 819527"/>
                  <a:gd name="connsiteX2350" fmla="*/ 623929 w 2570530"/>
                  <a:gd name="connsiteY2350" fmla="*/ 515732 h 819527"/>
                  <a:gd name="connsiteX2351" fmla="*/ 598926 w 2570530"/>
                  <a:gd name="connsiteY2351" fmla="*/ 510836 h 819527"/>
                  <a:gd name="connsiteX2352" fmla="*/ 584911 w 2570530"/>
                  <a:gd name="connsiteY2352" fmla="*/ 493287 h 819527"/>
                  <a:gd name="connsiteX2353" fmla="*/ 591790 w 2570530"/>
                  <a:gd name="connsiteY2353" fmla="*/ 475488 h 819527"/>
                  <a:gd name="connsiteX2354" fmla="*/ 615935 w 2570530"/>
                  <a:gd name="connsiteY2354" fmla="*/ 465717 h 819527"/>
                  <a:gd name="connsiteX2355" fmla="*/ 622852 w 2570530"/>
                  <a:gd name="connsiteY2355" fmla="*/ 464098 h 819527"/>
                  <a:gd name="connsiteX2356" fmla="*/ 2511666 w 2570530"/>
                  <a:gd name="connsiteY2356" fmla="*/ 450758 h 819527"/>
                  <a:gd name="connsiteX2357" fmla="*/ 2511714 w 2570530"/>
                  <a:gd name="connsiteY2357" fmla="*/ 451031 h 819527"/>
                  <a:gd name="connsiteX2358" fmla="*/ 2511652 w 2570530"/>
                  <a:gd name="connsiteY2358" fmla="*/ 450983 h 819527"/>
                  <a:gd name="connsiteX2359" fmla="*/ 1892946 w 2570530"/>
                  <a:gd name="connsiteY2359" fmla="*/ 438303 h 819527"/>
                  <a:gd name="connsiteX2360" fmla="*/ 1897939 w 2570530"/>
                  <a:gd name="connsiteY2360" fmla="*/ 439963 h 819527"/>
                  <a:gd name="connsiteX2361" fmla="*/ 1903699 w 2570530"/>
                  <a:gd name="connsiteY2361" fmla="*/ 444445 h 819527"/>
                  <a:gd name="connsiteX2362" fmla="*/ 1903248 w 2570530"/>
                  <a:gd name="connsiteY2362" fmla="*/ 451685 h 819527"/>
                  <a:gd name="connsiteX2363" fmla="*/ 1896952 w 2570530"/>
                  <a:gd name="connsiteY2363" fmla="*/ 455786 h 819527"/>
                  <a:gd name="connsiteX2364" fmla="*/ 1886781 w 2570530"/>
                  <a:gd name="connsiteY2364" fmla="*/ 455464 h 819527"/>
                  <a:gd name="connsiteX2365" fmla="*/ 1881021 w 2570530"/>
                  <a:gd name="connsiteY2365" fmla="*/ 450983 h 819527"/>
                  <a:gd name="connsiteX2366" fmla="*/ 1881472 w 2570530"/>
                  <a:gd name="connsiteY2366" fmla="*/ 443742 h 819527"/>
                  <a:gd name="connsiteX2367" fmla="*/ 1887768 w 2570530"/>
                  <a:gd name="connsiteY2367" fmla="*/ 439642 h 819527"/>
                  <a:gd name="connsiteX2368" fmla="*/ 1892946 w 2570530"/>
                  <a:gd name="connsiteY2368" fmla="*/ 438303 h 819527"/>
                  <a:gd name="connsiteX2369" fmla="*/ 1262443 w 2570530"/>
                  <a:gd name="connsiteY2369" fmla="*/ 438303 h 819527"/>
                  <a:gd name="connsiteX2370" fmla="*/ 1267436 w 2570530"/>
                  <a:gd name="connsiteY2370" fmla="*/ 439963 h 819527"/>
                  <a:gd name="connsiteX2371" fmla="*/ 1273196 w 2570530"/>
                  <a:gd name="connsiteY2371" fmla="*/ 444445 h 819527"/>
                  <a:gd name="connsiteX2372" fmla="*/ 1272745 w 2570530"/>
                  <a:gd name="connsiteY2372" fmla="*/ 451685 h 819527"/>
                  <a:gd name="connsiteX2373" fmla="*/ 1266449 w 2570530"/>
                  <a:gd name="connsiteY2373" fmla="*/ 455786 h 819527"/>
                  <a:gd name="connsiteX2374" fmla="*/ 1256278 w 2570530"/>
                  <a:gd name="connsiteY2374" fmla="*/ 455464 h 819527"/>
                  <a:gd name="connsiteX2375" fmla="*/ 1250517 w 2570530"/>
                  <a:gd name="connsiteY2375" fmla="*/ 450983 h 819527"/>
                  <a:gd name="connsiteX2376" fmla="*/ 1250969 w 2570530"/>
                  <a:gd name="connsiteY2376" fmla="*/ 443742 h 819527"/>
                  <a:gd name="connsiteX2377" fmla="*/ 1257264 w 2570530"/>
                  <a:gd name="connsiteY2377" fmla="*/ 439642 h 819527"/>
                  <a:gd name="connsiteX2378" fmla="*/ 1262443 w 2570530"/>
                  <a:gd name="connsiteY2378" fmla="*/ 438303 h 819527"/>
                  <a:gd name="connsiteX2379" fmla="*/ 633134 w 2570530"/>
                  <a:gd name="connsiteY2379" fmla="*/ 438303 h 819527"/>
                  <a:gd name="connsiteX2380" fmla="*/ 638126 w 2570530"/>
                  <a:gd name="connsiteY2380" fmla="*/ 439963 h 819527"/>
                  <a:gd name="connsiteX2381" fmla="*/ 643886 w 2570530"/>
                  <a:gd name="connsiteY2381" fmla="*/ 444445 h 819527"/>
                  <a:gd name="connsiteX2382" fmla="*/ 643435 w 2570530"/>
                  <a:gd name="connsiteY2382" fmla="*/ 451685 h 819527"/>
                  <a:gd name="connsiteX2383" fmla="*/ 637140 w 2570530"/>
                  <a:gd name="connsiteY2383" fmla="*/ 455786 h 819527"/>
                  <a:gd name="connsiteX2384" fmla="*/ 626968 w 2570530"/>
                  <a:gd name="connsiteY2384" fmla="*/ 455464 h 819527"/>
                  <a:gd name="connsiteX2385" fmla="*/ 621208 w 2570530"/>
                  <a:gd name="connsiteY2385" fmla="*/ 450983 h 819527"/>
                  <a:gd name="connsiteX2386" fmla="*/ 621659 w 2570530"/>
                  <a:gd name="connsiteY2386" fmla="*/ 443742 h 819527"/>
                  <a:gd name="connsiteX2387" fmla="*/ 627955 w 2570530"/>
                  <a:gd name="connsiteY2387" fmla="*/ 439642 h 819527"/>
                  <a:gd name="connsiteX2388" fmla="*/ 633134 w 2570530"/>
                  <a:gd name="connsiteY2388" fmla="*/ 438303 h 819527"/>
                  <a:gd name="connsiteX2389" fmla="*/ 2482066 w 2570530"/>
                  <a:gd name="connsiteY2389" fmla="*/ 437788 h 819527"/>
                  <a:gd name="connsiteX2390" fmla="*/ 2489394 w 2570530"/>
                  <a:gd name="connsiteY2390" fmla="*/ 440367 h 819527"/>
                  <a:gd name="connsiteX2391" fmla="*/ 2500051 w 2570530"/>
                  <a:gd name="connsiteY2391" fmla="*/ 449034 h 819527"/>
                  <a:gd name="connsiteX2392" fmla="*/ 2499048 w 2570530"/>
                  <a:gd name="connsiteY2392" fmla="*/ 459763 h 819527"/>
                  <a:gd name="connsiteX2393" fmla="*/ 2483707 w 2570530"/>
                  <a:gd name="connsiteY2393" fmla="*/ 469323 h 819527"/>
                  <a:gd name="connsiteX2394" fmla="*/ 2468635 w 2570530"/>
                  <a:gd name="connsiteY2394" fmla="*/ 468610 h 819527"/>
                  <a:gd name="connsiteX2395" fmla="*/ 2457978 w 2570530"/>
                  <a:gd name="connsiteY2395" fmla="*/ 459943 h 819527"/>
                  <a:gd name="connsiteX2396" fmla="*/ 2458980 w 2570530"/>
                  <a:gd name="connsiteY2396" fmla="*/ 449213 h 819527"/>
                  <a:gd name="connsiteX2397" fmla="*/ 2474322 w 2570530"/>
                  <a:gd name="connsiteY2397" fmla="*/ 439654 h 819527"/>
                  <a:gd name="connsiteX2398" fmla="*/ 2482066 w 2570530"/>
                  <a:gd name="connsiteY2398" fmla="*/ 437788 h 819527"/>
                  <a:gd name="connsiteX2399" fmla="*/ 1851435 w 2570530"/>
                  <a:gd name="connsiteY2399" fmla="*/ 437788 h 819527"/>
                  <a:gd name="connsiteX2400" fmla="*/ 1858763 w 2570530"/>
                  <a:gd name="connsiteY2400" fmla="*/ 440367 h 819527"/>
                  <a:gd name="connsiteX2401" fmla="*/ 1869420 w 2570530"/>
                  <a:gd name="connsiteY2401" fmla="*/ 449034 h 819527"/>
                  <a:gd name="connsiteX2402" fmla="*/ 1868418 w 2570530"/>
                  <a:gd name="connsiteY2402" fmla="*/ 459763 h 819527"/>
                  <a:gd name="connsiteX2403" fmla="*/ 1853077 w 2570530"/>
                  <a:gd name="connsiteY2403" fmla="*/ 469323 h 819527"/>
                  <a:gd name="connsiteX2404" fmla="*/ 1838004 w 2570530"/>
                  <a:gd name="connsiteY2404" fmla="*/ 468610 h 819527"/>
                  <a:gd name="connsiteX2405" fmla="*/ 1827347 w 2570530"/>
                  <a:gd name="connsiteY2405" fmla="*/ 459943 h 819527"/>
                  <a:gd name="connsiteX2406" fmla="*/ 1828349 w 2570530"/>
                  <a:gd name="connsiteY2406" fmla="*/ 449213 h 819527"/>
                  <a:gd name="connsiteX2407" fmla="*/ 1843691 w 2570530"/>
                  <a:gd name="connsiteY2407" fmla="*/ 439654 h 819527"/>
                  <a:gd name="connsiteX2408" fmla="*/ 1851435 w 2570530"/>
                  <a:gd name="connsiteY2408" fmla="*/ 437788 h 819527"/>
                  <a:gd name="connsiteX2409" fmla="*/ 1220932 w 2570530"/>
                  <a:gd name="connsiteY2409" fmla="*/ 437788 h 819527"/>
                  <a:gd name="connsiteX2410" fmla="*/ 1228260 w 2570530"/>
                  <a:gd name="connsiteY2410" fmla="*/ 440367 h 819527"/>
                  <a:gd name="connsiteX2411" fmla="*/ 1238917 w 2570530"/>
                  <a:gd name="connsiteY2411" fmla="*/ 449034 h 819527"/>
                  <a:gd name="connsiteX2412" fmla="*/ 1237915 w 2570530"/>
                  <a:gd name="connsiteY2412" fmla="*/ 459763 h 819527"/>
                  <a:gd name="connsiteX2413" fmla="*/ 1222573 w 2570530"/>
                  <a:gd name="connsiteY2413" fmla="*/ 469323 h 819527"/>
                  <a:gd name="connsiteX2414" fmla="*/ 1207501 w 2570530"/>
                  <a:gd name="connsiteY2414" fmla="*/ 468610 h 819527"/>
                  <a:gd name="connsiteX2415" fmla="*/ 1196843 w 2570530"/>
                  <a:gd name="connsiteY2415" fmla="*/ 459943 h 819527"/>
                  <a:gd name="connsiteX2416" fmla="*/ 1197846 w 2570530"/>
                  <a:gd name="connsiteY2416" fmla="*/ 449213 h 819527"/>
                  <a:gd name="connsiteX2417" fmla="*/ 1213188 w 2570530"/>
                  <a:gd name="connsiteY2417" fmla="*/ 439654 h 819527"/>
                  <a:gd name="connsiteX2418" fmla="*/ 1220932 w 2570530"/>
                  <a:gd name="connsiteY2418" fmla="*/ 437788 h 819527"/>
                  <a:gd name="connsiteX2419" fmla="*/ 591623 w 2570530"/>
                  <a:gd name="connsiteY2419" fmla="*/ 437788 h 819527"/>
                  <a:gd name="connsiteX2420" fmla="*/ 598951 w 2570530"/>
                  <a:gd name="connsiteY2420" fmla="*/ 440367 h 819527"/>
                  <a:gd name="connsiteX2421" fmla="*/ 609608 w 2570530"/>
                  <a:gd name="connsiteY2421" fmla="*/ 449034 h 819527"/>
                  <a:gd name="connsiteX2422" fmla="*/ 608605 w 2570530"/>
                  <a:gd name="connsiteY2422" fmla="*/ 459763 h 819527"/>
                  <a:gd name="connsiteX2423" fmla="*/ 593263 w 2570530"/>
                  <a:gd name="connsiteY2423" fmla="*/ 469323 h 819527"/>
                  <a:gd name="connsiteX2424" fmla="*/ 578191 w 2570530"/>
                  <a:gd name="connsiteY2424" fmla="*/ 468610 h 819527"/>
                  <a:gd name="connsiteX2425" fmla="*/ 567534 w 2570530"/>
                  <a:gd name="connsiteY2425" fmla="*/ 459943 h 819527"/>
                  <a:gd name="connsiteX2426" fmla="*/ 568536 w 2570530"/>
                  <a:gd name="connsiteY2426" fmla="*/ 449213 h 819527"/>
                  <a:gd name="connsiteX2427" fmla="*/ 583878 w 2570530"/>
                  <a:gd name="connsiteY2427" fmla="*/ 439654 h 819527"/>
                  <a:gd name="connsiteX2428" fmla="*/ 591623 w 2570530"/>
                  <a:gd name="connsiteY2428" fmla="*/ 437788 h 819527"/>
                  <a:gd name="connsiteX2429" fmla="*/ 2333539 w 2570530"/>
                  <a:gd name="connsiteY2429" fmla="*/ 418472 h 819527"/>
                  <a:gd name="connsiteX2430" fmla="*/ 2353728 w 2570530"/>
                  <a:gd name="connsiteY2430" fmla="*/ 424425 h 819527"/>
                  <a:gd name="connsiteX2431" fmla="*/ 2422599 w 2570530"/>
                  <a:gd name="connsiteY2431" fmla="*/ 473451 h 819527"/>
                  <a:gd name="connsiteX2432" fmla="*/ 2422599 w 2570530"/>
                  <a:gd name="connsiteY2432" fmla="*/ 502196 h 819527"/>
                  <a:gd name="connsiteX2433" fmla="*/ 2392018 w 2570530"/>
                  <a:gd name="connsiteY2433" fmla="*/ 523964 h 819527"/>
                  <a:gd name="connsiteX2434" fmla="*/ 2351638 w 2570530"/>
                  <a:gd name="connsiteY2434" fmla="*/ 523964 h 819527"/>
                  <a:gd name="connsiteX2435" fmla="*/ 2282768 w 2570530"/>
                  <a:gd name="connsiteY2435" fmla="*/ 474939 h 819527"/>
                  <a:gd name="connsiteX2436" fmla="*/ 2282768 w 2570530"/>
                  <a:gd name="connsiteY2436" fmla="*/ 446194 h 819527"/>
                  <a:gd name="connsiteX2437" fmla="*/ 2313348 w 2570530"/>
                  <a:gd name="connsiteY2437" fmla="*/ 424425 h 819527"/>
                  <a:gd name="connsiteX2438" fmla="*/ 2333539 w 2570530"/>
                  <a:gd name="connsiteY2438" fmla="*/ 418472 h 819527"/>
                  <a:gd name="connsiteX2439" fmla="*/ 1702908 w 2570530"/>
                  <a:gd name="connsiteY2439" fmla="*/ 418472 h 819527"/>
                  <a:gd name="connsiteX2440" fmla="*/ 1723098 w 2570530"/>
                  <a:gd name="connsiteY2440" fmla="*/ 424425 h 819527"/>
                  <a:gd name="connsiteX2441" fmla="*/ 1791968 w 2570530"/>
                  <a:gd name="connsiteY2441" fmla="*/ 473451 h 819527"/>
                  <a:gd name="connsiteX2442" fmla="*/ 1791968 w 2570530"/>
                  <a:gd name="connsiteY2442" fmla="*/ 502196 h 819527"/>
                  <a:gd name="connsiteX2443" fmla="*/ 1761387 w 2570530"/>
                  <a:gd name="connsiteY2443" fmla="*/ 523964 h 819527"/>
                  <a:gd name="connsiteX2444" fmla="*/ 1721008 w 2570530"/>
                  <a:gd name="connsiteY2444" fmla="*/ 523964 h 819527"/>
                  <a:gd name="connsiteX2445" fmla="*/ 1652138 w 2570530"/>
                  <a:gd name="connsiteY2445" fmla="*/ 474939 h 819527"/>
                  <a:gd name="connsiteX2446" fmla="*/ 1652138 w 2570530"/>
                  <a:gd name="connsiteY2446" fmla="*/ 446194 h 819527"/>
                  <a:gd name="connsiteX2447" fmla="*/ 1682718 w 2570530"/>
                  <a:gd name="connsiteY2447" fmla="*/ 424425 h 819527"/>
                  <a:gd name="connsiteX2448" fmla="*/ 1702908 w 2570530"/>
                  <a:gd name="connsiteY2448" fmla="*/ 418472 h 819527"/>
                  <a:gd name="connsiteX2449" fmla="*/ 1072405 w 2570530"/>
                  <a:gd name="connsiteY2449" fmla="*/ 418472 h 819527"/>
                  <a:gd name="connsiteX2450" fmla="*/ 1092594 w 2570530"/>
                  <a:gd name="connsiteY2450" fmla="*/ 424425 h 819527"/>
                  <a:gd name="connsiteX2451" fmla="*/ 1161464 w 2570530"/>
                  <a:gd name="connsiteY2451" fmla="*/ 473451 h 819527"/>
                  <a:gd name="connsiteX2452" fmla="*/ 1161464 w 2570530"/>
                  <a:gd name="connsiteY2452" fmla="*/ 502196 h 819527"/>
                  <a:gd name="connsiteX2453" fmla="*/ 1130884 w 2570530"/>
                  <a:gd name="connsiteY2453" fmla="*/ 523964 h 819527"/>
                  <a:gd name="connsiteX2454" fmla="*/ 1090505 w 2570530"/>
                  <a:gd name="connsiteY2454" fmla="*/ 523964 h 819527"/>
                  <a:gd name="connsiteX2455" fmla="*/ 1021635 w 2570530"/>
                  <a:gd name="connsiteY2455" fmla="*/ 474939 h 819527"/>
                  <a:gd name="connsiteX2456" fmla="*/ 1021635 w 2570530"/>
                  <a:gd name="connsiteY2456" fmla="*/ 446194 h 819527"/>
                  <a:gd name="connsiteX2457" fmla="*/ 1052214 w 2570530"/>
                  <a:gd name="connsiteY2457" fmla="*/ 424425 h 819527"/>
                  <a:gd name="connsiteX2458" fmla="*/ 1072405 w 2570530"/>
                  <a:gd name="connsiteY2458" fmla="*/ 418472 h 819527"/>
                  <a:gd name="connsiteX2459" fmla="*/ 443095 w 2570530"/>
                  <a:gd name="connsiteY2459" fmla="*/ 418472 h 819527"/>
                  <a:gd name="connsiteX2460" fmla="*/ 463284 w 2570530"/>
                  <a:gd name="connsiteY2460" fmla="*/ 424425 h 819527"/>
                  <a:gd name="connsiteX2461" fmla="*/ 532155 w 2570530"/>
                  <a:gd name="connsiteY2461" fmla="*/ 473451 h 819527"/>
                  <a:gd name="connsiteX2462" fmla="*/ 532155 w 2570530"/>
                  <a:gd name="connsiteY2462" fmla="*/ 502196 h 819527"/>
                  <a:gd name="connsiteX2463" fmla="*/ 501574 w 2570530"/>
                  <a:gd name="connsiteY2463" fmla="*/ 523964 h 819527"/>
                  <a:gd name="connsiteX2464" fmla="*/ 461195 w 2570530"/>
                  <a:gd name="connsiteY2464" fmla="*/ 523964 h 819527"/>
                  <a:gd name="connsiteX2465" fmla="*/ 392325 w 2570530"/>
                  <a:gd name="connsiteY2465" fmla="*/ 474939 h 819527"/>
                  <a:gd name="connsiteX2466" fmla="*/ 392325 w 2570530"/>
                  <a:gd name="connsiteY2466" fmla="*/ 446194 h 819527"/>
                  <a:gd name="connsiteX2467" fmla="*/ 422905 w 2570530"/>
                  <a:gd name="connsiteY2467" fmla="*/ 424425 h 819527"/>
                  <a:gd name="connsiteX2468" fmla="*/ 443095 w 2570530"/>
                  <a:gd name="connsiteY2468" fmla="*/ 418472 h 819527"/>
                  <a:gd name="connsiteX2469" fmla="*/ 2024758 w 2570530"/>
                  <a:gd name="connsiteY2469" fmla="*/ 411276 h 819527"/>
                  <a:gd name="connsiteX2470" fmla="*/ 2024980 w 2570530"/>
                  <a:gd name="connsiteY2470" fmla="*/ 411308 h 819527"/>
                  <a:gd name="connsiteX2471" fmla="*/ 2024980 w 2570530"/>
                  <a:gd name="connsiteY2471" fmla="*/ 411276 h 819527"/>
                  <a:gd name="connsiteX2472" fmla="*/ 2024982 w 2570530"/>
                  <a:gd name="connsiteY2472" fmla="*/ 411276 h 819527"/>
                  <a:gd name="connsiteX2473" fmla="*/ 2058356 w 2570530"/>
                  <a:gd name="connsiteY2473" fmla="*/ 421117 h 819527"/>
                  <a:gd name="connsiteX2474" fmla="*/ 2108908 w 2570530"/>
                  <a:gd name="connsiteY2474" fmla="*/ 457104 h 819527"/>
                  <a:gd name="connsiteX2475" fmla="*/ 2108908 w 2570530"/>
                  <a:gd name="connsiteY2475" fmla="*/ 504620 h 819527"/>
                  <a:gd name="connsiteX2476" fmla="*/ 2058356 w 2570530"/>
                  <a:gd name="connsiteY2476" fmla="*/ 540606 h 819527"/>
                  <a:gd name="connsiteX2477" fmla="*/ 2024982 w 2570530"/>
                  <a:gd name="connsiteY2477" fmla="*/ 550447 h 819527"/>
                  <a:gd name="connsiteX2478" fmla="*/ 2024980 w 2570530"/>
                  <a:gd name="connsiteY2478" fmla="*/ 550447 h 819527"/>
                  <a:gd name="connsiteX2479" fmla="*/ 2024980 w 2570530"/>
                  <a:gd name="connsiteY2479" fmla="*/ 550417 h 819527"/>
                  <a:gd name="connsiteX2480" fmla="*/ 2024758 w 2570530"/>
                  <a:gd name="connsiteY2480" fmla="*/ 550448 h 819527"/>
                  <a:gd name="connsiteX2481" fmla="*/ 1991383 w 2570530"/>
                  <a:gd name="connsiteY2481" fmla="*/ 540606 h 819527"/>
                  <a:gd name="connsiteX2482" fmla="*/ 1940830 w 2570530"/>
                  <a:gd name="connsiteY2482" fmla="*/ 504620 h 819527"/>
                  <a:gd name="connsiteX2483" fmla="*/ 1940830 w 2570530"/>
                  <a:gd name="connsiteY2483" fmla="*/ 457104 h 819527"/>
                  <a:gd name="connsiteX2484" fmla="*/ 1991383 w 2570530"/>
                  <a:gd name="connsiteY2484" fmla="*/ 421118 h 819527"/>
                  <a:gd name="connsiteX2485" fmla="*/ 2024758 w 2570530"/>
                  <a:gd name="connsiteY2485" fmla="*/ 411276 h 819527"/>
                  <a:gd name="connsiteX2486" fmla="*/ 1394254 w 2570530"/>
                  <a:gd name="connsiteY2486" fmla="*/ 411276 h 819527"/>
                  <a:gd name="connsiteX2487" fmla="*/ 1394350 w 2570530"/>
                  <a:gd name="connsiteY2487" fmla="*/ 411290 h 819527"/>
                  <a:gd name="connsiteX2488" fmla="*/ 1394350 w 2570530"/>
                  <a:gd name="connsiteY2488" fmla="*/ 411276 h 819527"/>
                  <a:gd name="connsiteX2489" fmla="*/ 1394351 w 2570530"/>
                  <a:gd name="connsiteY2489" fmla="*/ 411276 h 819527"/>
                  <a:gd name="connsiteX2490" fmla="*/ 1427726 w 2570530"/>
                  <a:gd name="connsiteY2490" fmla="*/ 421117 h 819527"/>
                  <a:gd name="connsiteX2491" fmla="*/ 1478278 w 2570530"/>
                  <a:gd name="connsiteY2491" fmla="*/ 457104 h 819527"/>
                  <a:gd name="connsiteX2492" fmla="*/ 1478278 w 2570530"/>
                  <a:gd name="connsiteY2492" fmla="*/ 504620 h 819527"/>
                  <a:gd name="connsiteX2493" fmla="*/ 1427725 w 2570530"/>
                  <a:gd name="connsiteY2493" fmla="*/ 540606 h 819527"/>
                  <a:gd name="connsiteX2494" fmla="*/ 1394351 w 2570530"/>
                  <a:gd name="connsiteY2494" fmla="*/ 550447 h 819527"/>
                  <a:gd name="connsiteX2495" fmla="*/ 1394350 w 2570530"/>
                  <a:gd name="connsiteY2495" fmla="*/ 550447 h 819527"/>
                  <a:gd name="connsiteX2496" fmla="*/ 1394350 w 2570530"/>
                  <a:gd name="connsiteY2496" fmla="*/ 550434 h 819527"/>
                  <a:gd name="connsiteX2497" fmla="*/ 1394254 w 2570530"/>
                  <a:gd name="connsiteY2497" fmla="*/ 550448 h 819527"/>
                  <a:gd name="connsiteX2498" fmla="*/ 1360879 w 2570530"/>
                  <a:gd name="connsiteY2498" fmla="*/ 540606 h 819527"/>
                  <a:gd name="connsiteX2499" fmla="*/ 1310327 w 2570530"/>
                  <a:gd name="connsiteY2499" fmla="*/ 504620 h 819527"/>
                  <a:gd name="connsiteX2500" fmla="*/ 1310327 w 2570530"/>
                  <a:gd name="connsiteY2500" fmla="*/ 457104 h 819527"/>
                  <a:gd name="connsiteX2501" fmla="*/ 1360879 w 2570530"/>
                  <a:gd name="connsiteY2501" fmla="*/ 421118 h 819527"/>
                  <a:gd name="connsiteX2502" fmla="*/ 1394254 w 2570530"/>
                  <a:gd name="connsiteY2502" fmla="*/ 411276 h 819527"/>
                  <a:gd name="connsiteX2503" fmla="*/ 763846 w 2570530"/>
                  <a:gd name="connsiteY2503" fmla="*/ 411276 h 819527"/>
                  <a:gd name="connsiteX2504" fmla="*/ 763847 w 2570530"/>
                  <a:gd name="connsiteY2504" fmla="*/ 411276 h 819527"/>
                  <a:gd name="connsiteX2505" fmla="*/ 764396 w 2570530"/>
                  <a:gd name="connsiteY2505" fmla="*/ 411353 h 819527"/>
                  <a:gd name="connsiteX2506" fmla="*/ 764944 w 2570530"/>
                  <a:gd name="connsiteY2506" fmla="*/ 411276 h 819527"/>
                  <a:gd name="connsiteX2507" fmla="*/ 765167 w 2570530"/>
                  <a:gd name="connsiteY2507" fmla="*/ 411308 h 819527"/>
                  <a:gd name="connsiteX2508" fmla="*/ 765167 w 2570530"/>
                  <a:gd name="connsiteY2508" fmla="*/ 411459 h 819527"/>
                  <a:gd name="connsiteX2509" fmla="*/ 781609 w 2570530"/>
                  <a:gd name="connsiteY2509" fmla="*/ 413737 h 819527"/>
                  <a:gd name="connsiteX2510" fmla="*/ 797222 w 2570530"/>
                  <a:gd name="connsiteY2510" fmla="*/ 421117 h 819527"/>
                  <a:gd name="connsiteX2511" fmla="*/ 847775 w 2570530"/>
                  <a:gd name="connsiteY2511" fmla="*/ 457104 h 819527"/>
                  <a:gd name="connsiteX2512" fmla="*/ 847775 w 2570530"/>
                  <a:gd name="connsiteY2512" fmla="*/ 504620 h 819527"/>
                  <a:gd name="connsiteX2513" fmla="*/ 797222 w 2570530"/>
                  <a:gd name="connsiteY2513" fmla="*/ 540606 h 819527"/>
                  <a:gd name="connsiteX2514" fmla="*/ 781608 w 2570530"/>
                  <a:gd name="connsiteY2514" fmla="*/ 547987 h 819527"/>
                  <a:gd name="connsiteX2515" fmla="*/ 765167 w 2570530"/>
                  <a:gd name="connsiteY2515" fmla="*/ 550264 h 819527"/>
                  <a:gd name="connsiteX2516" fmla="*/ 765167 w 2570530"/>
                  <a:gd name="connsiteY2516" fmla="*/ 550417 h 819527"/>
                  <a:gd name="connsiteX2517" fmla="*/ 764944 w 2570530"/>
                  <a:gd name="connsiteY2517" fmla="*/ 550448 h 819527"/>
                  <a:gd name="connsiteX2518" fmla="*/ 764395 w 2570530"/>
                  <a:gd name="connsiteY2518" fmla="*/ 550371 h 819527"/>
                  <a:gd name="connsiteX2519" fmla="*/ 763847 w 2570530"/>
                  <a:gd name="connsiteY2519" fmla="*/ 550447 h 819527"/>
                  <a:gd name="connsiteX2520" fmla="*/ 763846 w 2570530"/>
                  <a:gd name="connsiteY2520" fmla="*/ 550447 h 819527"/>
                  <a:gd name="connsiteX2521" fmla="*/ 763846 w 2570530"/>
                  <a:gd name="connsiteY2521" fmla="*/ 550295 h 819527"/>
                  <a:gd name="connsiteX2522" fmla="*/ 747184 w 2570530"/>
                  <a:gd name="connsiteY2522" fmla="*/ 547987 h 819527"/>
                  <a:gd name="connsiteX2523" fmla="*/ 731570 w 2570530"/>
                  <a:gd name="connsiteY2523" fmla="*/ 540606 h 819527"/>
                  <a:gd name="connsiteX2524" fmla="*/ 681017 w 2570530"/>
                  <a:gd name="connsiteY2524" fmla="*/ 504620 h 819527"/>
                  <a:gd name="connsiteX2525" fmla="*/ 681017 w 2570530"/>
                  <a:gd name="connsiteY2525" fmla="*/ 457104 h 819527"/>
                  <a:gd name="connsiteX2526" fmla="*/ 731570 w 2570530"/>
                  <a:gd name="connsiteY2526" fmla="*/ 421118 h 819527"/>
                  <a:gd name="connsiteX2527" fmla="*/ 747184 w 2570530"/>
                  <a:gd name="connsiteY2527" fmla="*/ 413737 h 819527"/>
                  <a:gd name="connsiteX2528" fmla="*/ 763846 w 2570530"/>
                  <a:gd name="connsiteY2528" fmla="*/ 411429 h 819527"/>
                  <a:gd name="connsiteX2529" fmla="*/ 134441 w 2570530"/>
                  <a:gd name="connsiteY2529" fmla="*/ 411276 h 819527"/>
                  <a:gd name="connsiteX2530" fmla="*/ 134537 w 2570530"/>
                  <a:gd name="connsiteY2530" fmla="*/ 411290 h 819527"/>
                  <a:gd name="connsiteX2531" fmla="*/ 134537 w 2570530"/>
                  <a:gd name="connsiteY2531" fmla="*/ 411276 h 819527"/>
                  <a:gd name="connsiteX2532" fmla="*/ 134538 w 2570530"/>
                  <a:gd name="connsiteY2532" fmla="*/ 411276 h 819527"/>
                  <a:gd name="connsiteX2533" fmla="*/ 167912 w 2570530"/>
                  <a:gd name="connsiteY2533" fmla="*/ 421117 h 819527"/>
                  <a:gd name="connsiteX2534" fmla="*/ 218465 w 2570530"/>
                  <a:gd name="connsiteY2534" fmla="*/ 457104 h 819527"/>
                  <a:gd name="connsiteX2535" fmla="*/ 218465 w 2570530"/>
                  <a:gd name="connsiteY2535" fmla="*/ 504620 h 819527"/>
                  <a:gd name="connsiteX2536" fmla="*/ 167912 w 2570530"/>
                  <a:gd name="connsiteY2536" fmla="*/ 540606 h 819527"/>
                  <a:gd name="connsiteX2537" fmla="*/ 134538 w 2570530"/>
                  <a:gd name="connsiteY2537" fmla="*/ 550447 h 819527"/>
                  <a:gd name="connsiteX2538" fmla="*/ 134537 w 2570530"/>
                  <a:gd name="connsiteY2538" fmla="*/ 550447 h 819527"/>
                  <a:gd name="connsiteX2539" fmla="*/ 134537 w 2570530"/>
                  <a:gd name="connsiteY2539" fmla="*/ 550434 h 819527"/>
                  <a:gd name="connsiteX2540" fmla="*/ 134441 w 2570530"/>
                  <a:gd name="connsiteY2540" fmla="*/ 550448 h 819527"/>
                  <a:gd name="connsiteX2541" fmla="*/ 101067 w 2570530"/>
                  <a:gd name="connsiteY2541" fmla="*/ 540606 h 819527"/>
                  <a:gd name="connsiteX2542" fmla="*/ 54769 w 2570530"/>
                  <a:gd name="connsiteY2542" fmla="*/ 507649 h 819527"/>
                  <a:gd name="connsiteX2543" fmla="*/ 65522 w 2570530"/>
                  <a:gd name="connsiteY2543" fmla="*/ 446421 h 819527"/>
                  <a:gd name="connsiteX2544" fmla="*/ 101067 w 2570530"/>
                  <a:gd name="connsiteY2544" fmla="*/ 421118 h 819527"/>
                  <a:gd name="connsiteX2545" fmla="*/ 134441 w 2570530"/>
                  <a:gd name="connsiteY2545" fmla="*/ 411276 h 819527"/>
                  <a:gd name="connsiteX2546" fmla="*/ 2186700 w 2570530"/>
                  <a:gd name="connsiteY2546" fmla="*/ 399511 h 819527"/>
                  <a:gd name="connsiteX2547" fmla="*/ 2204478 w 2570530"/>
                  <a:gd name="connsiteY2547" fmla="*/ 404753 h 819527"/>
                  <a:gd name="connsiteX2548" fmla="*/ 2242737 w 2570530"/>
                  <a:gd name="connsiteY2548" fmla="*/ 431988 h 819527"/>
                  <a:gd name="connsiteX2549" fmla="*/ 2242737 w 2570530"/>
                  <a:gd name="connsiteY2549" fmla="*/ 457299 h 819527"/>
                  <a:gd name="connsiteX2550" fmla="*/ 2207787 w 2570530"/>
                  <a:gd name="connsiteY2550" fmla="*/ 482177 h 819527"/>
                  <a:gd name="connsiteX2551" fmla="*/ 2172232 w 2570530"/>
                  <a:gd name="connsiteY2551" fmla="*/ 482177 h 819527"/>
                  <a:gd name="connsiteX2552" fmla="*/ 2133973 w 2570530"/>
                  <a:gd name="connsiteY2552" fmla="*/ 454942 h 819527"/>
                  <a:gd name="connsiteX2553" fmla="*/ 2133973 w 2570530"/>
                  <a:gd name="connsiteY2553" fmla="*/ 429632 h 819527"/>
                  <a:gd name="connsiteX2554" fmla="*/ 2168923 w 2570530"/>
                  <a:gd name="connsiteY2554" fmla="*/ 404753 h 819527"/>
                  <a:gd name="connsiteX2555" fmla="*/ 2186700 w 2570530"/>
                  <a:gd name="connsiteY2555" fmla="*/ 399511 h 819527"/>
                  <a:gd name="connsiteX2556" fmla="*/ 1556069 w 2570530"/>
                  <a:gd name="connsiteY2556" fmla="*/ 399511 h 819527"/>
                  <a:gd name="connsiteX2557" fmla="*/ 1573848 w 2570530"/>
                  <a:gd name="connsiteY2557" fmla="*/ 404753 h 819527"/>
                  <a:gd name="connsiteX2558" fmla="*/ 1612106 w 2570530"/>
                  <a:gd name="connsiteY2558" fmla="*/ 431988 h 819527"/>
                  <a:gd name="connsiteX2559" fmla="*/ 1612106 w 2570530"/>
                  <a:gd name="connsiteY2559" fmla="*/ 457299 h 819527"/>
                  <a:gd name="connsiteX2560" fmla="*/ 1577157 w 2570530"/>
                  <a:gd name="connsiteY2560" fmla="*/ 482177 h 819527"/>
                  <a:gd name="connsiteX2561" fmla="*/ 1541602 w 2570530"/>
                  <a:gd name="connsiteY2561" fmla="*/ 482177 h 819527"/>
                  <a:gd name="connsiteX2562" fmla="*/ 1503343 w 2570530"/>
                  <a:gd name="connsiteY2562" fmla="*/ 454942 h 819527"/>
                  <a:gd name="connsiteX2563" fmla="*/ 1503343 w 2570530"/>
                  <a:gd name="connsiteY2563" fmla="*/ 429632 h 819527"/>
                  <a:gd name="connsiteX2564" fmla="*/ 1538292 w 2570530"/>
                  <a:gd name="connsiteY2564" fmla="*/ 404753 h 819527"/>
                  <a:gd name="connsiteX2565" fmla="*/ 1556069 w 2570530"/>
                  <a:gd name="connsiteY2565" fmla="*/ 399511 h 819527"/>
                  <a:gd name="connsiteX2566" fmla="*/ 925566 w 2570530"/>
                  <a:gd name="connsiteY2566" fmla="*/ 399511 h 819527"/>
                  <a:gd name="connsiteX2567" fmla="*/ 943344 w 2570530"/>
                  <a:gd name="connsiteY2567" fmla="*/ 404753 h 819527"/>
                  <a:gd name="connsiteX2568" fmla="*/ 981603 w 2570530"/>
                  <a:gd name="connsiteY2568" fmla="*/ 431988 h 819527"/>
                  <a:gd name="connsiteX2569" fmla="*/ 981603 w 2570530"/>
                  <a:gd name="connsiteY2569" fmla="*/ 457299 h 819527"/>
                  <a:gd name="connsiteX2570" fmla="*/ 946653 w 2570530"/>
                  <a:gd name="connsiteY2570" fmla="*/ 482177 h 819527"/>
                  <a:gd name="connsiteX2571" fmla="*/ 911098 w 2570530"/>
                  <a:gd name="connsiteY2571" fmla="*/ 482177 h 819527"/>
                  <a:gd name="connsiteX2572" fmla="*/ 872839 w 2570530"/>
                  <a:gd name="connsiteY2572" fmla="*/ 454942 h 819527"/>
                  <a:gd name="connsiteX2573" fmla="*/ 872839 w 2570530"/>
                  <a:gd name="connsiteY2573" fmla="*/ 429632 h 819527"/>
                  <a:gd name="connsiteX2574" fmla="*/ 907788 w 2570530"/>
                  <a:gd name="connsiteY2574" fmla="*/ 404753 h 819527"/>
                  <a:gd name="connsiteX2575" fmla="*/ 925566 w 2570530"/>
                  <a:gd name="connsiteY2575" fmla="*/ 399511 h 819527"/>
                  <a:gd name="connsiteX2576" fmla="*/ 296256 w 2570530"/>
                  <a:gd name="connsiteY2576" fmla="*/ 399511 h 819527"/>
                  <a:gd name="connsiteX2577" fmla="*/ 314034 w 2570530"/>
                  <a:gd name="connsiteY2577" fmla="*/ 404753 h 819527"/>
                  <a:gd name="connsiteX2578" fmla="*/ 352293 w 2570530"/>
                  <a:gd name="connsiteY2578" fmla="*/ 431988 h 819527"/>
                  <a:gd name="connsiteX2579" fmla="*/ 352293 w 2570530"/>
                  <a:gd name="connsiteY2579" fmla="*/ 457299 h 819527"/>
                  <a:gd name="connsiteX2580" fmla="*/ 317344 w 2570530"/>
                  <a:gd name="connsiteY2580" fmla="*/ 482177 h 819527"/>
                  <a:gd name="connsiteX2581" fmla="*/ 281789 w 2570530"/>
                  <a:gd name="connsiteY2581" fmla="*/ 482177 h 819527"/>
                  <a:gd name="connsiteX2582" fmla="*/ 243530 w 2570530"/>
                  <a:gd name="connsiteY2582" fmla="*/ 454942 h 819527"/>
                  <a:gd name="connsiteX2583" fmla="*/ 243530 w 2570530"/>
                  <a:gd name="connsiteY2583" fmla="*/ 429632 h 819527"/>
                  <a:gd name="connsiteX2584" fmla="*/ 278479 w 2570530"/>
                  <a:gd name="connsiteY2584" fmla="*/ 404753 h 819527"/>
                  <a:gd name="connsiteX2585" fmla="*/ 296256 w 2570530"/>
                  <a:gd name="connsiteY2585" fmla="*/ 399511 h 819527"/>
                  <a:gd name="connsiteX2586" fmla="*/ 2095333 w 2570530"/>
                  <a:gd name="connsiteY2586" fmla="*/ 399000 h 819527"/>
                  <a:gd name="connsiteX2587" fmla="*/ 2104401 w 2570530"/>
                  <a:gd name="connsiteY2587" fmla="*/ 401382 h 819527"/>
                  <a:gd name="connsiteX2588" fmla="*/ 2121358 w 2570530"/>
                  <a:gd name="connsiteY2588" fmla="*/ 412539 h 819527"/>
                  <a:gd name="connsiteX2589" fmla="*/ 2122059 w 2570530"/>
                  <a:gd name="connsiteY2589" fmla="*/ 425242 h 819527"/>
                  <a:gd name="connsiteX2590" fmla="*/ 2111899 w 2570530"/>
                  <a:gd name="connsiteY2590" fmla="*/ 433066 h 819527"/>
                  <a:gd name="connsiteX2591" fmla="*/ 2094055 w 2570530"/>
                  <a:gd name="connsiteY2591" fmla="*/ 433565 h 819527"/>
                  <a:gd name="connsiteX2592" fmla="*/ 2077098 w 2570530"/>
                  <a:gd name="connsiteY2592" fmla="*/ 422408 h 819527"/>
                  <a:gd name="connsiteX2593" fmla="*/ 2076397 w 2570530"/>
                  <a:gd name="connsiteY2593" fmla="*/ 409705 h 819527"/>
                  <a:gd name="connsiteX2594" fmla="*/ 2086556 w 2570530"/>
                  <a:gd name="connsiteY2594" fmla="*/ 401881 h 819527"/>
                  <a:gd name="connsiteX2595" fmla="*/ 2095333 w 2570530"/>
                  <a:gd name="connsiteY2595" fmla="*/ 399000 h 819527"/>
                  <a:gd name="connsiteX2596" fmla="*/ 1464703 w 2570530"/>
                  <a:gd name="connsiteY2596" fmla="*/ 399000 h 819527"/>
                  <a:gd name="connsiteX2597" fmla="*/ 1473770 w 2570530"/>
                  <a:gd name="connsiteY2597" fmla="*/ 401382 h 819527"/>
                  <a:gd name="connsiteX2598" fmla="*/ 1490727 w 2570530"/>
                  <a:gd name="connsiteY2598" fmla="*/ 412539 h 819527"/>
                  <a:gd name="connsiteX2599" fmla="*/ 1491428 w 2570530"/>
                  <a:gd name="connsiteY2599" fmla="*/ 425242 h 819527"/>
                  <a:gd name="connsiteX2600" fmla="*/ 1481269 w 2570530"/>
                  <a:gd name="connsiteY2600" fmla="*/ 433066 h 819527"/>
                  <a:gd name="connsiteX2601" fmla="*/ 1463424 w 2570530"/>
                  <a:gd name="connsiteY2601" fmla="*/ 433565 h 819527"/>
                  <a:gd name="connsiteX2602" fmla="*/ 1446468 w 2570530"/>
                  <a:gd name="connsiteY2602" fmla="*/ 422408 h 819527"/>
                  <a:gd name="connsiteX2603" fmla="*/ 1445766 w 2570530"/>
                  <a:gd name="connsiteY2603" fmla="*/ 409705 h 819527"/>
                  <a:gd name="connsiteX2604" fmla="*/ 1455926 w 2570530"/>
                  <a:gd name="connsiteY2604" fmla="*/ 401881 h 819527"/>
                  <a:gd name="connsiteX2605" fmla="*/ 1464703 w 2570530"/>
                  <a:gd name="connsiteY2605" fmla="*/ 399000 h 819527"/>
                  <a:gd name="connsiteX2606" fmla="*/ 834199 w 2570530"/>
                  <a:gd name="connsiteY2606" fmla="*/ 399000 h 819527"/>
                  <a:gd name="connsiteX2607" fmla="*/ 843267 w 2570530"/>
                  <a:gd name="connsiteY2607" fmla="*/ 401382 h 819527"/>
                  <a:gd name="connsiteX2608" fmla="*/ 860224 w 2570530"/>
                  <a:gd name="connsiteY2608" fmla="*/ 412539 h 819527"/>
                  <a:gd name="connsiteX2609" fmla="*/ 860925 w 2570530"/>
                  <a:gd name="connsiteY2609" fmla="*/ 425242 h 819527"/>
                  <a:gd name="connsiteX2610" fmla="*/ 850765 w 2570530"/>
                  <a:gd name="connsiteY2610" fmla="*/ 433066 h 819527"/>
                  <a:gd name="connsiteX2611" fmla="*/ 832921 w 2570530"/>
                  <a:gd name="connsiteY2611" fmla="*/ 433565 h 819527"/>
                  <a:gd name="connsiteX2612" fmla="*/ 815964 w 2570530"/>
                  <a:gd name="connsiteY2612" fmla="*/ 422408 h 819527"/>
                  <a:gd name="connsiteX2613" fmla="*/ 815263 w 2570530"/>
                  <a:gd name="connsiteY2613" fmla="*/ 409705 h 819527"/>
                  <a:gd name="connsiteX2614" fmla="*/ 825422 w 2570530"/>
                  <a:gd name="connsiteY2614" fmla="*/ 401881 h 819527"/>
                  <a:gd name="connsiteX2615" fmla="*/ 834199 w 2570530"/>
                  <a:gd name="connsiteY2615" fmla="*/ 399000 h 819527"/>
                  <a:gd name="connsiteX2616" fmla="*/ 204890 w 2570530"/>
                  <a:gd name="connsiteY2616" fmla="*/ 399000 h 819527"/>
                  <a:gd name="connsiteX2617" fmla="*/ 213957 w 2570530"/>
                  <a:gd name="connsiteY2617" fmla="*/ 401382 h 819527"/>
                  <a:gd name="connsiteX2618" fmla="*/ 230914 w 2570530"/>
                  <a:gd name="connsiteY2618" fmla="*/ 412539 h 819527"/>
                  <a:gd name="connsiteX2619" fmla="*/ 231615 w 2570530"/>
                  <a:gd name="connsiteY2619" fmla="*/ 425242 h 819527"/>
                  <a:gd name="connsiteX2620" fmla="*/ 221456 w 2570530"/>
                  <a:gd name="connsiteY2620" fmla="*/ 433066 h 819527"/>
                  <a:gd name="connsiteX2621" fmla="*/ 203611 w 2570530"/>
                  <a:gd name="connsiteY2621" fmla="*/ 433565 h 819527"/>
                  <a:gd name="connsiteX2622" fmla="*/ 186654 w 2570530"/>
                  <a:gd name="connsiteY2622" fmla="*/ 422408 h 819527"/>
                  <a:gd name="connsiteX2623" fmla="*/ 185954 w 2570530"/>
                  <a:gd name="connsiteY2623" fmla="*/ 409705 h 819527"/>
                  <a:gd name="connsiteX2624" fmla="*/ 196113 w 2570530"/>
                  <a:gd name="connsiteY2624" fmla="*/ 401881 h 819527"/>
                  <a:gd name="connsiteX2625" fmla="*/ 204890 w 2570530"/>
                  <a:gd name="connsiteY2625" fmla="*/ 399000 h 819527"/>
                  <a:gd name="connsiteX2626" fmla="*/ 2343227 w 2570530"/>
                  <a:gd name="connsiteY2626" fmla="*/ 396641 h 819527"/>
                  <a:gd name="connsiteX2627" fmla="*/ 2348219 w 2570530"/>
                  <a:gd name="connsiteY2627" fmla="*/ 398301 h 819527"/>
                  <a:gd name="connsiteX2628" fmla="*/ 2353979 w 2570530"/>
                  <a:gd name="connsiteY2628" fmla="*/ 402783 h 819527"/>
                  <a:gd name="connsiteX2629" fmla="*/ 2353528 w 2570530"/>
                  <a:gd name="connsiteY2629" fmla="*/ 410023 h 819527"/>
                  <a:gd name="connsiteX2630" fmla="*/ 2347233 w 2570530"/>
                  <a:gd name="connsiteY2630" fmla="*/ 414124 h 819527"/>
                  <a:gd name="connsiteX2631" fmla="*/ 2337062 w 2570530"/>
                  <a:gd name="connsiteY2631" fmla="*/ 413803 h 819527"/>
                  <a:gd name="connsiteX2632" fmla="*/ 2331301 w 2570530"/>
                  <a:gd name="connsiteY2632" fmla="*/ 409321 h 819527"/>
                  <a:gd name="connsiteX2633" fmla="*/ 2331753 w 2570530"/>
                  <a:gd name="connsiteY2633" fmla="*/ 402081 h 819527"/>
                  <a:gd name="connsiteX2634" fmla="*/ 2338048 w 2570530"/>
                  <a:gd name="connsiteY2634" fmla="*/ 397980 h 819527"/>
                  <a:gd name="connsiteX2635" fmla="*/ 2343227 w 2570530"/>
                  <a:gd name="connsiteY2635" fmla="*/ 396641 h 819527"/>
                  <a:gd name="connsiteX2636" fmla="*/ 1712596 w 2570530"/>
                  <a:gd name="connsiteY2636" fmla="*/ 396641 h 819527"/>
                  <a:gd name="connsiteX2637" fmla="*/ 1717588 w 2570530"/>
                  <a:gd name="connsiteY2637" fmla="*/ 398301 h 819527"/>
                  <a:gd name="connsiteX2638" fmla="*/ 1723349 w 2570530"/>
                  <a:gd name="connsiteY2638" fmla="*/ 402783 h 819527"/>
                  <a:gd name="connsiteX2639" fmla="*/ 1722897 w 2570530"/>
                  <a:gd name="connsiteY2639" fmla="*/ 410023 h 819527"/>
                  <a:gd name="connsiteX2640" fmla="*/ 1716602 w 2570530"/>
                  <a:gd name="connsiteY2640" fmla="*/ 414124 h 819527"/>
                  <a:gd name="connsiteX2641" fmla="*/ 1706431 w 2570530"/>
                  <a:gd name="connsiteY2641" fmla="*/ 413803 h 819527"/>
                  <a:gd name="connsiteX2642" fmla="*/ 1700671 w 2570530"/>
                  <a:gd name="connsiteY2642" fmla="*/ 409321 h 819527"/>
                  <a:gd name="connsiteX2643" fmla="*/ 1701122 w 2570530"/>
                  <a:gd name="connsiteY2643" fmla="*/ 402081 h 819527"/>
                  <a:gd name="connsiteX2644" fmla="*/ 1707417 w 2570530"/>
                  <a:gd name="connsiteY2644" fmla="*/ 397980 h 819527"/>
                  <a:gd name="connsiteX2645" fmla="*/ 1712596 w 2570530"/>
                  <a:gd name="connsiteY2645" fmla="*/ 396641 h 819527"/>
                  <a:gd name="connsiteX2646" fmla="*/ 1082093 w 2570530"/>
                  <a:gd name="connsiteY2646" fmla="*/ 396641 h 819527"/>
                  <a:gd name="connsiteX2647" fmla="*/ 1087085 w 2570530"/>
                  <a:gd name="connsiteY2647" fmla="*/ 398301 h 819527"/>
                  <a:gd name="connsiteX2648" fmla="*/ 1092846 w 2570530"/>
                  <a:gd name="connsiteY2648" fmla="*/ 402783 h 819527"/>
                  <a:gd name="connsiteX2649" fmla="*/ 1092394 w 2570530"/>
                  <a:gd name="connsiteY2649" fmla="*/ 410023 h 819527"/>
                  <a:gd name="connsiteX2650" fmla="*/ 1086099 w 2570530"/>
                  <a:gd name="connsiteY2650" fmla="*/ 414124 h 819527"/>
                  <a:gd name="connsiteX2651" fmla="*/ 1075928 w 2570530"/>
                  <a:gd name="connsiteY2651" fmla="*/ 413803 h 819527"/>
                  <a:gd name="connsiteX2652" fmla="*/ 1070167 w 2570530"/>
                  <a:gd name="connsiteY2652" fmla="*/ 409321 h 819527"/>
                  <a:gd name="connsiteX2653" fmla="*/ 1070618 w 2570530"/>
                  <a:gd name="connsiteY2653" fmla="*/ 402081 h 819527"/>
                  <a:gd name="connsiteX2654" fmla="*/ 1076914 w 2570530"/>
                  <a:gd name="connsiteY2654" fmla="*/ 397980 h 819527"/>
                  <a:gd name="connsiteX2655" fmla="*/ 1082093 w 2570530"/>
                  <a:gd name="connsiteY2655" fmla="*/ 396641 h 819527"/>
                  <a:gd name="connsiteX2656" fmla="*/ 452784 w 2570530"/>
                  <a:gd name="connsiteY2656" fmla="*/ 396641 h 819527"/>
                  <a:gd name="connsiteX2657" fmla="*/ 457775 w 2570530"/>
                  <a:gd name="connsiteY2657" fmla="*/ 398301 h 819527"/>
                  <a:gd name="connsiteX2658" fmla="*/ 463536 w 2570530"/>
                  <a:gd name="connsiteY2658" fmla="*/ 402783 h 819527"/>
                  <a:gd name="connsiteX2659" fmla="*/ 463084 w 2570530"/>
                  <a:gd name="connsiteY2659" fmla="*/ 410023 h 819527"/>
                  <a:gd name="connsiteX2660" fmla="*/ 456789 w 2570530"/>
                  <a:gd name="connsiteY2660" fmla="*/ 414124 h 819527"/>
                  <a:gd name="connsiteX2661" fmla="*/ 446618 w 2570530"/>
                  <a:gd name="connsiteY2661" fmla="*/ 413803 h 819527"/>
                  <a:gd name="connsiteX2662" fmla="*/ 440858 w 2570530"/>
                  <a:gd name="connsiteY2662" fmla="*/ 409321 h 819527"/>
                  <a:gd name="connsiteX2663" fmla="*/ 441309 w 2570530"/>
                  <a:gd name="connsiteY2663" fmla="*/ 402081 h 819527"/>
                  <a:gd name="connsiteX2664" fmla="*/ 447604 w 2570530"/>
                  <a:gd name="connsiteY2664" fmla="*/ 397980 h 819527"/>
                  <a:gd name="connsiteX2665" fmla="*/ 452784 w 2570530"/>
                  <a:gd name="connsiteY2665" fmla="*/ 396641 h 819527"/>
                  <a:gd name="connsiteX2666" fmla="*/ 76562 w 2570530"/>
                  <a:gd name="connsiteY2666" fmla="*/ 383556 h 819527"/>
                  <a:gd name="connsiteX2667" fmla="*/ 87910 w 2570530"/>
                  <a:gd name="connsiteY2667" fmla="*/ 391634 h 819527"/>
                  <a:gd name="connsiteX2668" fmla="*/ 87911 w 2570530"/>
                  <a:gd name="connsiteY2668" fmla="*/ 411349 h 819527"/>
                  <a:gd name="connsiteX2669" fmla="*/ 69362 w 2570530"/>
                  <a:gd name="connsiteY2669" fmla="*/ 424554 h 819527"/>
                  <a:gd name="connsiteX2670" fmla="*/ 2065525 w 2570530"/>
                  <a:gd name="connsiteY2670" fmla="*/ 382150 h 819527"/>
                  <a:gd name="connsiteX2671" fmla="*/ 2071390 w 2570530"/>
                  <a:gd name="connsiteY2671" fmla="*/ 383690 h 819527"/>
                  <a:gd name="connsiteX2672" fmla="*/ 2078497 w 2570530"/>
                  <a:gd name="connsiteY2672" fmla="*/ 388366 h 819527"/>
                  <a:gd name="connsiteX2673" fmla="*/ 2078951 w 2570530"/>
                  <a:gd name="connsiteY2673" fmla="*/ 396583 h 819527"/>
                  <a:gd name="connsiteX2674" fmla="*/ 2070418 w 2570530"/>
                  <a:gd name="connsiteY2674" fmla="*/ 403154 h 819527"/>
                  <a:gd name="connsiteX2675" fmla="*/ 2058876 w 2570530"/>
                  <a:gd name="connsiteY2675" fmla="*/ 403477 h 819527"/>
                  <a:gd name="connsiteX2676" fmla="*/ 2051768 w 2570530"/>
                  <a:gd name="connsiteY2676" fmla="*/ 398800 h 819527"/>
                  <a:gd name="connsiteX2677" fmla="*/ 2051315 w 2570530"/>
                  <a:gd name="connsiteY2677" fmla="*/ 390584 h 819527"/>
                  <a:gd name="connsiteX2678" fmla="*/ 2059848 w 2570530"/>
                  <a:gd name="connsiteY2678" fmla="*/ 384013 h 819527"/>
                  <a:gd name="connsiteX2679" fmla="*/ 2065525 w 2570530"/>
                  <a:gd name="connsiteY2679" fmla="*/ 382150 h 819527"/>
                  <a:gd name="connsiteX2680" fmla="*/ 1434894 w 2570530"/>
                  <a:gd name="connsiteY2680" fmla="*/ 382150 h 819527"/>
                  <a:gd name="connsiteX2681" fmla="*/ 1440759 w 2570530"/>
                  <a:gd name="connsiteY2681" fmla="*/ 383690 h 819527"/>
                  <a:gd name="connsiteX2682" fmla="*/ 1447866 w 2570530"/>
                  <a:gd name="connsiteY2682" fmla="*/ 388366 h 819527"/>
                  <a:gd name="connsiteX2683" fmla="*/ 1448320 w 2570530"/>
                  <a:gd name="connsiteY2683" fmla="*/ 396583 h 819527"/>
                  <a:gd name="connsiteX2684" fmla="*/ 1439787 w 2570530"/>
                  <a:gd name="connsiteY2684" fmla="*/ 403154 h 819527"/>
                  <a:gd name="connsiteX2685" fmla="*/ 1428246 w 2570530"/>
                  <a:gd name="connsiteY2685" fmla="*/ 403477 h 819527"/>
                  <a:gd name="connsiteX2686" fmla="*/ 1421138 w 2570530"/>
                  <a:gd name="connsiteY2686" fmla="*/ 398800 h 819527"/>
                  <a:gd name="connsiteX2687" fmla="*/ 1420685 w 2570530"/>
                  <a:gd name="connsiteY2687" fmla="*/ 390584 h 819527"/>
                  <a:gd name="connsiteX2688" fmla="*/ 1429217 w 2570530"/>
                  <a:gd name="connsiteY2688" fmla="*/ 384013 h 819527"/>
                  <a:gd name="connsiteX2689" fmla="*/ 1434894 w 2570530"/>
                  <a:gd name="connsiteY2689" fmla="*/ 382150 h 819527"/>
                  <a:gd name="connsiteX2690" fmla="*/ 804391 w 2570530"/>
                  <a:gd name="connsiteY2690" fmla="*/ 382150 h 819527"/>
                  <a:gd name="connsiteX2691" fmla="*/ 810256 w 2570530"/>
                  <a:gd name="connsiteY2691" fmla="*/ 383690 h 819527"/>
                  <a:gd name="connsiteX2692" fmla="*/ 817363 w 2570530"/>
                  <a:gd name="connsiteY2692" fmla="*/ 388366 h 819527"/>
                  <a:gd name="connsiteX2693" fmla="*/ 817817 w 2570530"/>
                  <a:gd name="connsiteY2693" fmla="*/ 396583 h 819527"/>
                  <a:gd name="connsiteX2694" fmla="*/ 809284 w 2570530"/>
                  <a:gd name="connsiteY2694" fmla="*/ 403154 h 819527"/>
                  <a:gd name="connsiteX2695" fmla="*/ 797742 w 2570530"/>
                  <a:gd name="connsiteY2695" fmla="*/ 403477 h 819527"/>
                  <a:gd name="connsiteX2696" fmla="*/ 790635 w 2570530"/>
                  <a:gd name="connsiteY2696" fmla="*/ 398800 h 819527"/>
                  <a:gd name="connsiteX2697" fmla="*/ 790181 w 2570530"/>
                  <a:gd name="connsiteY2697" fmla="*/ 390584 h 819527"/>
                  <a:gd name="connsiteX2698" fmla="*/ 798714 w 2570530"/>
                  <a:gd name="connsiteY2698" fmla="*/ 384013 h 819527"/>
                  <a:gd name="connsiteX2699" fmla="*/ 804391 w 2570530"/>
                  <a:gd name="connsiteY2699" fmla="*/ 382150 h 819527"/>
                  <a:gd name="connsiteX2700" fmla="*/ 175081 w 2570530"/>
                  <a:gd name="connsiteY2700" fmla="*/ 382150 h 819527"/>
                  <a:gd name="connsiteX2701" fmla="*/ 180946 w 2570530"/>
                  <a:gd name="connsiteY2701" fmla="*/ 383690 h 819527"/>
                  <a:gd name="connsiteX2702" fmla="*/ 188053 w 2570530"/>
                  <a:gd name="connsiteY2702" fmla="*/ 388366 h 819527"/>
                  <a:gd name="connsiteX2703" fmla="*/ 188507 w 2570530"/>
                  <a:gd name="connsiteY2703" fmla="*/ 396583 h 819527"/>
                  <a:gd name="connsiteX2704" fmla="*/ 179974 w 2570530"/>
                  <a:gd name="connsiteY2704" fmla="*/ 403154 h 819527"/>
                  <a:gd name="connsiteX2705" fmla="*/ 168433 w 2570530"/>
                  <a:gd name="connsiteY2705" fmla="*/ 403477 h 819527"/>
                  <a:gd name="connsiteX2706" fmla="*/ 161325 w 2570530"/>
                  <a:gd name="connsiteY2706" fmla="*/ 398800 h 819527"/>
                  <a:gd name="connsiteX2707" fmla="*/ 160871 w 2570530"/>
                  <a:gd name="connsiteY2707" fmla="*/ 390584 h 819527"/>
                  <a:gd name="connsiteX2708" fmla="*/ 169404 w 2570530"/>
                  <a:gd name="connsiteY2708" fmla="*/ 384013 h 819527"/>
                  <a:gd name="connsiteX2709" fmla="*/ 175081 w 2570530"/>
                  <a:gd name="connsiteY2709" fmla="*/ 382150 h 819527"/>
                  <a:gd name="connsiteX2710" fmla="*/ 2353077 w 2570530"/>
                  <a:gd name="connsiteY2710" fmla="*/ 374972 h 819527"/>
                  <a:gd name="connsiteX2711" fmla="*/ 2362493 w 2570530"/>
                  <a:gd name="connsiteY2711" fmla="*/ 378296 h 819527"/>
                  <a:gd name="connsiteX2712" fmla="*/ 2365305 w 2570530"/>
                  <a:gd name="connsiteY2712" fmla="*/ 384237 h 819527"/>
                  <a:gd name="connsiteX2713" fmla="*/ 2360634 w 2570530"/>
                  <a:gd name="connsiteY2713" fmla="*/ 390940 h 819527"/>
                  <a:gd name="connsiteX2714" fmla="*/ 2350150 w 2570530"/>
                  <a:gd name="connsiteY2714" fmla="*/ 393455 h 819527"/>
                  <a:gd name="connsiteX2715" fmla="*/ 2340735 w 2570530"/>
                  <a:gd name="connsiteY2715" fmla="*/ 390130 h 819527"/>
                  <a:gd name="connsiteX2716" fmla="*/ 2337922 w 2570530"/>
                  <a:gd name="connsiteY2716" fmla="*/ 384189 h 819527"/>
                  <a:gd name="connsiteX2717" fmla="*/ 2342593 w 2570530"/>
                  <a:gd name="connsiteY2717" fmla="*/ 377486 h 819527"/>
                  <a:gd name="connsiteX2718" fmla="*/ 1722446 w 2570530"/>
                  <a:gd name="connsiteY2718" fmla="*/ 374972 h 819527"/>
                  <a:gd name="connsiteX2719" fmla="*/ 1731862 w 2570530"/>
                  <a:gd name="connsiteY2719" fmla="*/ 378296 h 819527"/>
                  <a:gd name="connsiteX2720" fmla="*/ 1734675 w 2570530"/>
                  <a:gd name="connsiteY2720" fmla="*/ 384237 h 819527"/>
                  <a:gd name="connsiteX2721" fmla="*/ 1730004 w 2570530"/>
                  <a:gd name="connsiteY2721" fmla="*/ 390940 h 819527"/>
                  <a:gd name="connsiteX2722" fmla="*/ 1719520 w 2570530"/>
                  <a:gd name="connsiteY2722" fmla="*/ 393455 h 819527"/>
                  <a:gd name="connsiteX2723" fmla="*/ 1710104 w 2570530"/>
                  <a:gd name="connsiteY2723" fmla="*/ 390130 h 819527"/>
                  <a:gd name="connsiteX2724" fmla="*/ 1707292 w 2570530"/>
                  <a:gd name="connsiteY2724" fmla="*/ 384189 h 819527"/>
                  <a:gd name="connsiteX2725" fmla="*/ 1711963 w 2570530"/>
                  <a:gd name="connsiteY2725" fmla="*/ 377486 h 819527"/>
                  <a:gd name="connsiteX2726" fmla="*/ 1091943 w 2570530"/>
                  <a:gd name="connsiteY2726" fmla="*/ 374972 h 819527"/>
                  <a:gd name="connsiteX2727" fmla="*/ 1101359 w 2570530"/>
                  <a:gd name="connsiteY2727" fmla="*/ 378296 h 819527"/>
                  <a:gd name="connsiteX2728" fmla="*/ 1104171 w 2570530"/>
                  <a:gd name="connsiteY2728" fmla="*/ 384237 h 819527"/>
                  <a:gd name="connsiteX2729" fmla="*/ 1099500 w 2570530"/>
                  <a:gd name="connsiteY2729" fmla="*/ 390940 h 819527"/>
                  <a:gd name="connsiteX2730" fmla="*/ 1089017 w 2570530"/>
                  <a:gd name="connsiteY2730" fmla="*/ 393455 h 819527"/>
                  <a:gd name="connsiteX2731" fmla="*/ 1079601 w 2570530"/>
                  <a:gd name="connsiteY2731" fmla="*/ 390130 h 819527"/>
                  <a:gd name="connsiteX2732" fmla="*/ 1076789 w 2570530"/>
                  <a:gd name="connsiteY2732" fmla="*/ 384189 h 819527"/>
                  <a:gd name="connsiteX2733" fmla="*/ 1081459 w 2570530"/>
                  <a:gd name="connsiteY2733" fmla="*/ 377486 h 819527"/>
                  <a:gd name="connsiteX2734" fmla="*/ 462634 w 2570530"/>
                  <a:gd name="connsiteY2734" fmla="*/ 374972 h 819527"/>
                  <a:gd name="connsiteX2735" fmla="*/ 472050 w 2570530"/>
                  <a:gd name="connsiteY2735" fmla="*/ 378296 h 819527"/>
                  <a:gd name="connsiteX2736" fmla="*/ 474862 w 2570530"/>
                  <a:gd name="connsiteY2736" fmla="*/ 384237 h 819527"/>
                  <a:gd name="connsiteX2737" fmla="*/ 470191 w 2570530"/>
                  <a:gd name="connsiteY2737" fmla="*/ 390940 h 819527"/>
                  <a:gd name="connsiteX2738" fmla="*/ 459707 w 2570530"/>
                  <a:gd name="connsiteY2738" fmla="*/ 393455 h 819527"/>
                  <a:gd name="connsiteX2739" fmla="*/ 450291 w 2570530"/>
                  <a:gd name="connsiteY2739" fmla="*/ 390130 h 819527"/>
                  <a:gd name="connsiteX2740" fmla="*/ 447479 w 2570530"/>
                  <a:gd name="connsiteY2740" fmla="*/ 384189 h 819527"/>
                  <a:gd name="connsiteX2741" fmla="*/ 452150 w 2570530"/>
                  <a:gd name="connsiteY2741" fmla="*/ 377486 h 819527"/>
                  <a:gd name="connsiteX2742" fmla="*/ 1943406 w 2570530"/>
                  <a:gd name="connsiteY2742" fmla="*/ 372621 h 819527"/>
                  <a:gd name="connsiteX2743" fmla="*/ 1957253 w 2570530"/>
                  <a:gd name="connsiteY2743" fmla="*/ 376704 h 819527"/>
                  <a:gd name="connsiteX2744" fmla="*/ 1978227 w 2570530"/>
                  <a:gd name="connsiteY2744" fmla="*/ 391634 h 819527"/>
                  <a:gd name="connsiteX2745" fmla="*/ 1978227 w 2570530"/>
                  <a:gd name="connsiteY2745" fmla="*/ 411349 h 819527"/>
                  <a:gd name="connsiteX2746" fmla="*/ 1941425 w 2570530"/>
                  <a:gd name="connsiteY2746" fmla="*/ 437547 h 819527"/>
                  <a:gd name="connsiteX2747" fmla="*/ 1913731 w 2570530"/>
                  <a:gd name="connsiteY2747" fmla="*/ 437547 h 819527"/>
                  <a:gd name="connsiteX2748" fmla="*/ 1892757 w 2570530"/>
                  <a:gd name="connsiteY2748" fmla="*/ 422617 h 819527"/>
                  <a:gd name="connsiteX2749" fmla="*/ 1892757 w 2570530"/>
                  <a:gd name="connsiteY2749" fmla="*/ 402902 h 819527"/>
                  <a:gd name="connsiteX2750" fmla="*/ 1929559 w 2570530"/>
                  <a:gd name="connsiteY2750" fmla="*/ 376704 h 819527"/>
                  <a:gd name="connsiteX2751" fmla="*/ 1943406 w 2570530"/>
                  <a:gd name="connsiteY2751" fmla="*/ 372621 h 819527"/>
                  <a:gd name="connsiteX2752" fmla="*/ 1312903 w 2570530"/>
                  <a:gd name="connsiteY2752" fmla="*/ 372621 h 819527"/>
                  <a:gd name="connsiteX2753" fmla="*/ 1326750 w 2570530"/>
                  <a:gd name="connsiteY2753" fmla="*/ 376704 h 819527"/>
                  <a:gd name="connsiteX2754" fmla="*/ 1347723 w 2570530"/>
                  <a:gd name="connsiteY2754" fmla="*/ 391634 h 819527"/>
                  <a:gd name="connsiteX2755" fmla="*/ 1347724 w 2570530"/>
                  <a:gd name="connsiteY2755" fmla="*/ 411349 h 819527"/>
                  <a:gd name="connsiteX2756" fmla="*/ 1310922 w 2570530"/>
                  <a:gd name="connsiteY2756" fmla="*/ 437547 h 819527"/>
                  <a:gd name="connsiteX2757" fmla="*/ 1283227 w 2570530"/>
                  <a:gd name="connsiteY2757" fmla="*/ 437547 h 819527"/>
                  <a:gd name="connsiteX2758" fmla="*/ 1262254 w 2570530"/>
                  <a:gd name="connsiteY2758" fmla="*/ 422617 h 819527"/>
                  <a:gd name="connsiteX2759" fmla="*/ 1262254 w 2570530"/>
                  <a:gd name="connsiteY2759" fmla="*/ 402902 h 819527"/>
                  <a:gd name="connsiteX2760" fmla="*/ 1299056 w 2570530"/>
                  <a:gd name="connsiteY2760" fmla="*/ 376704 h 819527"/>
                  <a:gd name="connsiteX2761" fmla="*/ 1312903 w 2570530"/>
                  <a:gd name="connsiteY2761" fmla="*/ 372621 h 819527"/>
                  <a:gd name="connsiteX2762" fmla="*/ 683593 w 2570530"/>
                  <a:gd name="connsiteY2762" fmla="*/ 372621 h 819527"/>
                  <a:gd name="connsiteX2763" fmla="*/ 697440 w 2570530"/>
                  <a:gd name="connsiteY2763" fmla="*/ 376704 h 819527"/>
                  <a:gd name="connsiteX2764" fmla="*/ 718413 w 2570530"/>
                  <a:gd name="connsiteY2764" fmla="*/ 391634 h 819527"/>
                  <a:gd name="connsiteX2765" fmla="*/ 718414 w 2570530"/>
                  <a:gd name="connsiteY2765" fmla="*/ 411349 h 819527"/>
                  <a:gd name="connsiteX2766" fmla="*/ 681612 w 2570530"/>
                  <a:gd name="connsiteY2766" fmla="*/ 437547 h 819527"/>
                  <a:gd name="connsiteX2767" fmla="*/ 653917 w 2570530"/>
                  <a:gd name="connsiteY2767" fmla="*/ 437547 h 819527"/>
                  <a:gd name="connsiteX2768" fmla="*/ 632944 w 2570530"/>
                  <a:gd name="connsiteY2768" fmla="*/ 422617 h 819527"/>
                  <a:gd name="connsiteX2769" fmla="*/ 632944 w 2570530"/>
                  <a:gd name="connsiteY2769" fmla="*/ 402902 h 819527"/>
                  <a:gd name="connsiteX2770" fmla="*/ 669747 w 2570530"/>
                  <a:gd name="connsiteY2770" fmla="*/ 376704 h 819527"/>
                  <a:gd name="connsiteX2771" fmla="*/ 683593 w 2570530"/>
                  <a:gd name="connsiteY2771" fmla="*/ 372621 h 819527"/>
                  <a:gd name="connsiteX2772" fmla="*/ 2420904 w 2570530"/>
                  <a:gd name="connsiteY2772" fmla="*/ 363228 h 819527"/>
                  <a:gd name="connsiteX2773" fmla="*/ 2428586 w 2570530"/>
                  <a:gd name="connsiteY2773" fmla="*/ 365492 h 819527"/>
                  <a:gd name="connsiteX2774" fmla="*/ 2488816 w 2570530"/>
                  <a:gd name="connsiteY2774" fmla="*/ 408368 h 819527"/>
                  <a:gd name="connsiteX2775" fmla="*/ 2488816 w 2570530"/>
                  <a:gd name="connsiteY2775" fmla="*/ 419306 h 819527"/>
                  <a:gd name="connsiteX2776" fmla="*/ 2437302 w 2570530"/>
                  <a:gd name="connsiteY2776" fmla="*/ 455977 h 819527"/>
                  <a:gd name="connsiteX2777" fmla="*/ 2421938 w 2570530"/>
                  <a:gd name="connsiteY2777" fmla="*/ 455977 h 819527"/>
                  <a:gd name="connsiteX2778" fmla="*/ 2361707 w 2570530"/>
                  <a:gd name="connsiteY2778" fmla="*/ 413100 h 819527"/>
                  <a:gd name="connsiteX2779" fmla="*/ 2361707 w 2570530"/>
                  <a:gd name="connsiteY2779" fmla="*/ 402164 h 819527"/>
                  <a:gd name="connsiteX2780" fmla="*/ 2413222 w 2570530"/>
                  <a:gd name="connsiteY2780" fmla="*/ 365492 h 819527"/>
                  <a:gd name="connsiteX2781" fmla="*/ 2420904 w 2570530"/>
                  <a:gd name="connsiteY2781" fmla="*/ 363228 h 819527"/>
                  <a:gd name="connsiteX2782" fmla="*/ 1790273 w 2570530"/>
                  <a:gd name="connsiteY2782" fmla="*/ 363228 h 819527"/>
                  <a:gd name="connsiteX2783" fmla="*/ 1797955 w 2570530"/>
                  <a:gd name="connsiteY2783" fmla="*/ 365492 h 819527"/>
                  <a:gd name="connsiteX2784" fmla="*/ 1858186 w 2570530"/>
                  <a:gd name="connsiteY2784" fmla="*/ 408368 h 819527"/>
                  <a:gd name="connsiteX2785" fmla="*/ 1858186 w 2570530"/>
                  <a:gd name="connsiteY2785" fmla="*/ 419306 h 819527"/>
                  <a:gd name="connsiteX2786" fmla="*/ 1806671 w 2570530"/>
                  <a:gd name="connsiteY2786" fmla="*/ 455977 h 819527"/>
                  <a:gd name="connsiteX2787" fmla="*/ 1791307 w 2570530"/>
                  <a:gd name="connsiteY2787" fmla="*/ 455977 h 819527"/>
                  <a:gd name="connsiteX2788" fmla="*/ 1731076 w 2570530"/>
                  <a:gd name="connsiteY2788" fmla="*/ 413100 h 819527"/>
                  <a:gd name="connsiteX2789" fmla="*/ 1731076 w 2570530"/>
                  <a:gd name="connsiteY2789" fmla="*/ 402164 h 819527"/>
                  <a:gd name="connsiteX2790" fmla="*/ 1782591 w 2570530"/>
                  <a:gd name="connsiteY2790" fmla="*/ 365492 h 819527"/>
                  <a:gd name="connsiteX2791" fmla="*/ 1790273 w 2570530"/>
                  <a:gd name="connsiteY2791" fmla="*/ 363228 h 819527"/>
                  <a:gd name="connsiteX2792" fmla="*/ 1159770 w 2570530"/>
                  <a:gd name="connsiteY2792" fmla="*/ 363228 h 819527"/>
                  <a:gd name="connsiteX2793" fmla="*/ 1167452 w 2570530"/>
                  <a:gd name="connsiteY2793" fmla="*/ 365492 h 819527"/>
                  <a:gd name="connsiteX2794" fmla="*/ 1227682 w 2570530"/>
                  <a:gd name="connsiteY2794" fmla="*/ 408368 h 819527"/>
                  <a:gd name="connsiteX2795" fmla="*/ 1227682 w 2570530"/>
                  <a:gd name="connsiteY2795" fmla="*/ 419306 h 819527"/>
                  <a:gd name="connsiteX2796" fmla="*/ 1176168 w 2570530"/>
                  <a:gd name="connsiteY2796" fmla="*/ 455977 h 819527"/>
                  <a:gd name="connsiteX2797" fmla="*/ 1160804 w 2570530"/>
                  <a:gd name="connsiteY2797" fmla="*/ 455977 h 819527"/>
                  <a:gd name="connsiteX2798" fmla="*/ 1100573 w 2570530"/>
                  <a:gd name="connsiteY2798" fmla="*/ 413100 h 819527"/>
                  <a:gd name="connsiteX2799" fmla="*/ 1100573 w 2570530"/>
                  <a:gd name="connsiteY2799" fmla="*/ 402164 h 819527"/>
                  <a:gd name="connsiteX2800" fmla="*/ 1152087 w 2570530"/>
                  <a:gd name="connsiteY2800" fmla="*/ 365492 h 819527"/>
                  <a:gd name="connsiteX2801" fmla="*/ 1159770 w 2570530"/>
                  <a:gd name="connsiteY2801" fmla="*/ 363228 h 819527"/>
                  <a:gd name="connsiteX2802" fmla="*/ 530460 w 2570530"/>
                  <a:gd name="connsiteY2802" fmla="*/ 363228 h 819527"/>
                  <a:gd name="connsiteX2803" fmla="*/ 538142 w 2570530"/>
                  <a:gd name="connsiteY2803" fmla="*/ 365492 h 819527"/>
                  <a:gd name="connsiteX2804" fmla="*/ 598373 w 2570530"/>
                  <a:gd name="connsiteY2804" fmla="*/ 408368 h 819527"/>
                  <a:gd name="connsiteX2805" fmla="*/ 598373 w 2570530"/>
                  <a:gd name="connsiteY2805" fmla="*/ 419306 h 819527"/>
                  <a:gd name="connsiteX2806" fmla="*/ 546858 w 2570530"/>
                  <a:gd name="connsiteY2806" fmla="*/ 455977 h 819527"/>
                  <a:gd name="connsiteX2807" fmla="*/ 531494 w 2570530"/>
                  <a:gd name="connsiteY2807" fmla="*/ 455977 h 819527"/>
                  <a:gd name="connsiteX2808" fmla="*/ 471264 w 2570530"/>
                  <a:gd name="connsiteY2808" fmla="*/ 413100 h 819527"/>
                  <a:gd name="connsiteX2809" fmla="*/ 471264 w 2570530"/>
                  <a:gd name="connsiteY2809" fmla="*/ 402164 h 819527"/>
                  <a:gd name="connsiteX2810" fmla="*/ 522778 w 2570530"/>
                  <a:gd name="connsiteY2810" fmla="*/ 365492 h 819527"/>
                  <a:gd name="connsiteX2811" fmla="*/ 530460 w 2570530"/>
                  <a:gd name="connsiteY2811" fmla="*/ 363228 h 819527"/>
                  <a:gd name="connsiteX2812" fmla="*/ 2337254 w 2570530"/>
                  <a:gd name="connsiteY2812" fmla="*/ 353280 h 819527"/>
                  <a:gd name="connsiteX2813" fmla="*/ 2342246 w 2570530"/>
                  <a:gd name="connsiteY2813" fmla="*/ 354939 h 819527"/>
                  <a:gd name="connsiteX2814" fmla="*/ 2348007 w 2570530"/>
                  <a:gd name="connsiteY2814" fmla="*/ 359422 h 819527"/>
                  <a:gd name="connsiteX2815" fmla="*/ 2347555 w 2570530"/>
                  <a:gd name="connsiteY2815" fmla="*/ 366662 h 819527"/>
                  <a:gd name="connsiteX2816" fmla="*/ 2341260 w 2570530"/>
                  <a:gd name="connsiteY2816" fmla="*/ 370762 h 819527"/>
                  <a:gd name="connsiteX2817" fmla="*/ 2331089 w 2570530"/>
                  <a:gd name="connsiteY2817" fmla="*/ 370441 h 819527"/>
                  <a:gd name="connsiteX2818" fmla="*/ 2325329 w 2570530"/>
                  <a:gd name="connsiteY2818" fmla="*/ 365960 h 819527"/>
                  <a:gd name="connsiteX2819" fmla="*/ 2325779 w 2570530"/>
                  <a:gd name="connsiteY2819" fmla="*/ 358719 h 819527"/>
                  <a:gd name="connsiteX2820" fmla="*/ 2332075 w 2570530"/>
                  <a:gd name="connsiteY2820" fmla="*/ 354619 h 819527"/>
                  <a:gd name="connsiteX2821" fmla="*/ 2337254 w 2570530"/>
                  <a:gd name="connsiteY2821" fmla="*/ 353280 h 819527"/>
                  <a:gd name="connsiteX2822" fmla="*/ 1706624 w 2570530"/>
                  <a:gd name="connsiteY2822" fmla="*/ 353280 h 819527"/>
                  <a:gd name="connsiteX2823" fmla="*/ 1711615 w 2570530"/>
                  <a:gd name="connsiteY2823" fmla="*/ 354939 h 819527"/>
                  <a:gd name="connsiteX2824" fmla="*/ 1717376 w 2570530"/>
                  <a:gd name="connsiteY2824" fmla="*/ 359422 h 819527"/>
                  <a:gd name="connsiteX2825" fmla="*/ 1716925 w 2570530"/>
                  <a:gd name="connsiteY2825" fmla="*/ 366662 h 819527"/>
                  <a:gd name="connsiteX2826" fmla="*/ 1710629 w 2570530"/>
                  <a:gd name="connsiteY2826" fmla="*/ 370762 h 819527"/>
                  <a:gd name="connsiteX2827" fmla="*/ 1700458 w 2570530"/>
                  <a:gd name="connsiteY2827" fmla="*/ 370441 h 819527"/>
                  <a:gd name="connsiteX2828" fmla="*/ 1694698 w 2570530"/>
                  <a:gd name="connsiteY2828" fmla="*/ 365960 h 819527"/>
                  <a:gd name="connsiteX2829" fmla="*/ 1695149 w 2570530"/>
                  <a:gd name="connsiteY2829" fmla="*/ 358719 h 819527"/>
                  <a:gd name="connsiteX2830" fmla="*/ 1701445 w 2570530"/>
                  <a:gd name="connsiteY2830" fmla="*/ 354619 h 819527"/>
                  <a:gd name="connsiteX2831" fmla="*/ 1706624 w 2570530"/>
                  <a:gd name="connsiteY2831" fmla="*/ 353280 h 819527"/>
                  <a:gd name="connsiteX2832" fmla="*/ 1076121 w 2570530"/>
                  <a:gd name="connsiteY2832" fmla="*/ 353280 h 819527"/>
                  <a:gd name="connsiteX2833" fmla="*/ 1081112 w 2570530"/>
                  <a:gd name="connsiteY2833" fmla="*/ 354939 h 819527"/>
                  <a:gd name="connsiteX2834" fmla="*/ 1086873 w 2570530"/>
                  <a:gd name="connsiteY2834" fmla="*/ 359422 h 819527"/>
                  <a:gd name="connsiteX2835" fmla="*/ 1086421 w 2570530"/>
                  <a:gd name="connsiteY2835" fmla="*/ 366662 h 819527"/>
                  <a:gd name="connsiteX2836" fmla="*/ 1080126 w 2570530"/>
                  <a:gd name="connsiteY2836" fmla="*/ 370762 h 819527"/>
                  <a:gd name="connsiteX2837" fmla="*/ 1069955 w 2570530"/>
                  <a:gd name="connsiteY2837" fmla="*/ 370441 h 819527"/>
                  <a:gd name="connsiteX2838" fmla="*/ 1064195 w 2570530"/>
                  <a:gd name="connsiteY2838" fmla="*/ 365960 h 819527"/>
                  <a:gd name="connsiteX2839" fmla="*/ 1064646 w 2570530"/>
                  <a:gd name="connsiteY2839" fmla="*/ 358719 h 819527"/>
                  <a:gd name="connsiteX2840" fmla="*/ 1070942 w 2570530"/>
                  <a:gd name="connsiteY2840" fmla="*/ 354619 h 819527"/>
                  <a:gd name="connsiteX2841" fmla="*/ 1076121 w 2570530"/>
                  <a:gd name="connsiteY2841" fmla="*/ 353280 h 819527"/>
                  <a:gd name="connsiteX2842" fmla="*/ 446811 w 2570530"/>
                  <a:gd name="connsiteY2842" fmla="*/ 353280 h 819527"/>
                  <a:gd name="connsiteX2843" fmla="*/ 451803 w 2570530"/>
                  <a:gd name="connsiteY2843" fmla="*/ 354939 h 819527"/>
                  <a:gd name="connsiteX2844" fmla="*/ 457563 w 2570530"/>
                  <a:gd name="connsiteY2844" fmla="*/ 359422 h 819527"/>
                  <a:gd name="connsiteX2845" fmla="*/ 457111 w 2570530"/>
                  <a:gd name="connsiteY2845" fmla="*/ 366662 h 819527"/>
                  <a:gd name="connsiteX2846" fmla="*/ 450817 w 2570530"/>
                  <a:gd name="connsiteY2846" fmla="*/ 370762 h 819527"/>
                  <a:gd name="connsiteX2847" fmla="*/ 440646 w 2570530"/>
                  <a:gd name="connsiteY2847" fmla="*/ 370441 h 819527"/>
                  <a:gd name="connsiteX2848" fmla="*/ 434885 w 2570530"/>
                  <a:gd name="connsiteY2848" fmla="*/ 365960 h 819527"/>
                  <a:gd name="connsiteX2849" fmla="*/ 435336 w 2570530"/>
                  <a:gd name="connsiteY2849" fmla="*/ 358719 h 819527"/>
                  <a:gd name="connsiteX2850" fmla="*/ 441632 w 2570530"/>
                  <a:gd name="connsiteY2850" fmla="*/ 354619 h 819527"/>
                  <a:gd name="connsiteX2851" fmla="*/ 446811 w 2570530"/>
                  <a:gd name="connsiteY2851" fmla="*/ 353280 h 819527"/>
                  <a:gd name="connsiteX2852" fmla="*/ 81968 w 2570530"/>
                  <a:gd name="connsiteY2852" fmla="*/ 352776 h 819527"/>
                  <a:gd name="connsiteX2853" fmla="*/ 85046 w 2570530"/>
                  <a:gd name="connsiteY2853" fmla="*/ 355171 h 819527"/>
                  <a:gd name="connsiteX2854" fmla="*/ 84595 w 2570530"/>
                  <a:gd name="connsiteY2854" fmla="*/ 362411 h 819527"/>
                  <a:gd name="connsiteX2855" fmla="*/ 79718 w 2570530"/>
                  <a:gd name="connsiteY2855" fmla="*/ 365589 h 819527"/>
                  <a:gd name="connsiteX2856" fmla="*/ 1964609 w 2570530"/>
                  <a:gd name="connsiteY2856" fmla="*/ 349029 h 819527"/>
                  <a:gd name="connsiteX2857" fmla="*/ 1969601 w 2570530"/>
                  <a:gd name="connsiteY2857" fmla="*/ 350689 h 819527"/>
                  <a:gd name="connsiteX2858" fmla="*/ 1975362 w 2570530"/>
                  <a:gd name="connsiteY2858" fmla="*/ 355171 h 819527"/>
                  <a:gd name="connsiteX2859" fmla="*/ 1974912 w 2570530"/>
                  <a:gd name="connsiteY2859" fmla="*/ 362411 h 819527"/>
                  <a:gd name="connsiteX2860" fmla="*/ 1968616 w 2570530"/>
                  <a:gd name="connsiteY2860" fmla="*/ 366512 h 819527"/>
                  <a:gd name="connsiteX2861" fmla="*/ 1958444 w 2570530"/>
                  <a:gd name="connsiteY2861" fmla="*/ 366190 h 819527"/>
                  <a:gd name="connsiteX2862" fmla="*/ 1952684 w 2570530"/>
                  <a:gd name="connsiteY2862" fmla="*/ 361709 h 819527"/>
                  <a:gd name="connsiteX2863" fmla="*/ 1953135 w 2570530"/>
                  <a:gd name="connsiteY2863" fmla="*/ 354468 h 819527"/>
                  <a:gd name="connsiteX2864" fmla="*/ 1959431 w 2570530"/>
                  <a:gd name="connsiteY2864" fmla="*/ 350368 h 819527"/>
                  <a:gd name="connsiteX2865" fmla="*/ 1964609 w 2570530"/>
                  <a:gd name="connsiteY2865" fmla="*/ 349029 h 819527"/>
                  <a:gd name="connsiteX2866" fmla="*/ 1334106 w 2570530"/>
                  <a:gd name="connsiteY2866" fmla="*/ 349029 h 819527"/>
                  <a:gd name="connsiteX2867" fmla="*/ 1339098 w 2570530"/>
                  <a:gd name="connsiteY2867" fmla="*/ 350689 h 819527"/>
                  <a:gd name="connsiteX2868" fmla="*/ 1344859 w 2570530"/>
                  <a:gd name="connsiteY2868" fmla="*/ 355171 h 819527"/>
                  <a:gd name="connsiteX2869" fmla="*/ 1344408 w 2570530"/>
                  <a:gd name="connsiteY2869" fmla="*/ 362411 h 819527"/>
                  <a:gd name="connsiteX2870" fmla="*/ 1338113 w 2570530"/>
                  <a:gd name="connsiteY2870" fmla="*/ 366512 h 819527"/>
                  <a:gd name="connsiteX2871" fmla="*/ 1327941 w 2570530"/>
                  <a:gd name="connsiteY2871" fmla="*/ 366190 h 819527"/>
                  <a:gd name="connsiteX2872" fmla="*/ 1322181 w 2570530"/>
                  <a:gd name="connsiteY2872" fmla="*/ 361709 h 819527"/>
                  <a:gd name="connsiteX2873" fmla="*/ 1322632 w 2570530"/>
                  <a:gd name="connsiteY2873" fmla="*/ 354468 h 819527"/>
                  <a:gd name="connsiteX2874" fmla="*/ 1328927 w 2570530"/>
                  <a:gd name="connsiteY2874" fmla="*/ 350368 h 819527"/>
                  <a:gd name="connsiteX2875" fmla="*/ 1334106 w 2570530"/>
                  <a:gd name="connsiteY2875" fmla="*/ 349029 h 819527"/>
                  <a:gd name="connsiteX2876" fmla="*/ 704797 w 2570530"/>
                  <a:gd name="connsiteY2876" fmla="*/ 349029 h 819527"/>
                  <a:gd name="connsiteX2877" fmla="*/ 709789 w 2570530"/>
                  <a:gd name="connsiteY2877" fmla="*/ 350689 h 819527"/>
                  <a:gd name="connsiteX2878" fmla="*/ 715549 w 2570530"/>
                  <a:gd name="connsiteY2878" fmla="*/ 355171 h 819527"/>
                  <a:gd name="connsiteX2879" fmla="*/ 715098 w 2570530"/>
                  <a:gd name="connsiteY2879" fmla="*/ 362411 h 819527"/>
                  <a:gd name="connsiteX2880" fmla="*/ 708803 w 2570530"/>
                  <a:gd name="connsiteY2880" fmla="*/ 366512 h 819527"/>
                  <a:gd name="connsiteX2881" fmla="*/ 698631 w 2570530"/>
                  <a:gd name="connsiteY2881" fmla="*/ 366190 h 819527"/>
                  <a:gd name="connsiteX2882" fmla="*/ 692871 w 2570530"/>
                  <a:gd name="connsiteY2882" fmla="*/ 361709 h 819527"/>
                  <a:gd name="connsiteX2883" fmla="*/ 693322 w 2570530"/>
                  <a:gd name="connsiteY2883" fmla="*/ 354468 h 819527"/>
                  <a:gd name="connsiteX2884" fmla="*/ 699617 w 2570530"/>
                  <a:gd name="connsiteY2884" fmla="*/ 350368 h 819527"/>
                  <a:gd name="connsiteX2885" fmla="*/ 704797 w 2570530"/>
                  <a:gd name="connsiteY2885" fmla="*/ 349029 h 819527"/>
                  <a:gd name="connsiteX2886" fmla="*/ 763846 w 2570530"/>
                  <a:gd name="connsiteY2886" fmla="*/ 347022 h 819527"/>
                  <a:gd name="connsiteX2887" fmla="*/ 795258 w 2570530"/>
                  <a:gd name="connsiteY2887" fmla="*/ 366914 h 819527"/>
                  <a:gd name="connsiteX2888" fmla="*/ 795258 w 2570530"/>
                  <a:gd name="connsiteY2888" fmla="*/ 376181 h 819527"/>
                  <a:gd name="connsiteX2889" fmla="*/ 763846 w 2570530"/>
                  <a:gd name="connsiteY2889" fmla="*/ 396073 h 819527"/>
                  <a:gd name="connsiteX2890" fmla="*/ 735902 w 2570530"/>
                  <a:gd name="connsiteY2890" fmla="*/ 376181 h 819527"/>
                  <a:gd name="connsiteX2891" fmla="*/ 735902 w 2570530"/>
                  <a:gd name="connsiteY2891" fmla="*/ 366914 h 819527"/>
                  <a:gd name="connsiteX2892" fmla="*/ 1394350 w 2570530"/>
                  <a:gd name="connsiteY2892" fmla="*/ 346172 h 819527"/>
                  <a:gd name="connsiteX2893" fmla="*/ 1425762 w 2570530"/>
                  <a:gd name="connsiteY2893" fmla="*/ 366914 h 819527"/>
                  <a:gd name="connsiteX2894" fmla="*/ 1425762 w 2570530"/>
                  <a:gd name="connsiteY2894" fmla="*/ 376181 h 819527"/>
                  <a:gd name="connsiteX2895" fmla="*/ 1394350 w 2570530"/>
                  <a:gd name="connsiteY2895" fmla="*/ 398541 h 819527"/>
                  <a:gd name="connsiteX2896" fmla="*/ 1365212 w 2570530"/>
                  <a:gd name="connsiteY2896" fmla="*/ 376181 h 819527"/>
                  <a:gd name="connsiteX2897" fmla="*/ 1365212 w 2570530"/>
                  <a:gd name="connsiteY2897" fmla="*/ 366914 h 819527"/>
                  <a:gd name="connsiteX2898" fmla="*/ 134537 w 2570530"/>
                  <a:gd name="connsiteY2898" fmla="*/ 346172 h 819527"/>
                  <a:gd name="connsiteX2899" fmla="*/ 165949 w 2570530"/>
                  <a:gd name="connsiteY2899" fmla="*/ 366914 h 819527"/>
                  <a:gd name="connsiteX2900" fmla="*/ 165949 w 2570530"/>
                  <a:gd name="connsiteY2900" fmla="*/ 376181 h 819527"/>
                  <a:gd name="connsiteX2901" fmla="*/ 134537 w 2570530"/>
                  <a:gd name="connsiteY2901" fmla="*/ 398541 h 819527"/>
                  <a:gd name="connsiteX2902" fmla="*/ 105399 w 2570530"/>
                  <a:gd name="connsiteY2902" fmla="*/ 376181 h 819527"/>
                  <a:gd name="connsiteX2903" fmla="*/ 105399 w 2570530"/>
                  <a:gd name="connsiteY2903" fmla="*/ 366914 h 819527"/>
                  <a:gd name="connsiteX2904" fmla="*/ 2260750 w 2570530"/>
                  <a:gd name="connsiteY2904" fmla="*/ 345790 h 819527"/>
                  <a:gd name="connsiteX2905" fmla="*/ 2276109 w 2570530"/>
                  <a:gd name="connsiteY2905" fmla="*/ 350318 h 819527"/>
                  <a:gd name="connsiteX2906" fmla="*/ 2319100 w 2570530"/>
                  <a:gd name="connsiteY2906" fmla="*/ 380922 h 819527"/>
                  <a:gd name="connsiteX2907" fmla="*/ 2319100 w 2570530"/>
                  <a:gd name="connsiteY2907" fmla="*/ 402789 h 819527"/>
                  <a:gd name="connsiteX2908" fmla="*/ 2288906 w 2570530"/>
                  <a:gd name="connsiteY2908" fmla="*/ 424283 h 819527"/>
                  <a:gd name="connsiteX2909" fmla="*/ 2258187 w 2570530"/>
                  <a:gd name="connsiteY2909" fmla="*/ 424283 h 819527"/>
                  <a:gd name="connsiteX2910" fmla="*/ 2215196 w 2570530"/>
                  <a:gd name="connsiteY2910" fmla="*/ 393680 h 819527"/>
                  <a:gd name="connsiteX2911" fmla="*/ 2215196 w 2570530"/>
                  <a:gd name="connsiteY2911" fmla="*/ 371812 h 819527"/>
                  <a:gd name="connsiteX2912" fmla="*/ 2245391 w 2570530"/>
                  <a:gd name="connsiteY2912" fmla="*/ 350318 h 819527"/>
                  <a:gd name="connsiteX2913" fmla="*/ 2260750 w 2570530"/>
                  <a:gd name="connsiteY2913" fmla="*/ 345790 h 819527"/>
                  <a:gd name="connsiteX2914" fmla="*/ 1630120 w 2570530"/>
                  <a:gd name="connsiteY2914" fmla="*/ 345790 h 819527"/>
                  <a:gd name="connsiteX2915" fmla="*/ 1645479 w 2570530"/>
                  <a:gd name="connsiteY2915" fmla="*/ 350318 h 819527"/>
                  <a:gd name="connsiteX2916" fmla="*/ 1688470 w 2570530"/>
                  <a:gd name="connsiteY2916" fmla="*/ 380922 h 819527"/>
                  <a:gd name="connsiteX2917" fmla="*/ 1688470 w 2570530"/>
                  <a:gd name="connsiteY2917" fmla="*/ 402789 h 819527"/>
                  <a:gd name="connsiteX2918" fmla="*/ 1658275 w 2570530"/>
                  <a:gd name="connsiteY2918" fmla="*/ 424283 h 819527"/>
                  <a:gd name="connsiteX2919" fmla="*/ 1627557 w 2570530"/>
                  <a:gd name="connsiteY2919" fmla="*/ 424283 h 819527"/>
                  <a:gd name="connsiteX2920" fmla="*/ 1584565 w 2570530"/>
                  <a:gd name="connsiteY2920" fmla="*/ 393680 h 819527"/>
                  <a:gd name="connsiteX2921" fmla="*/ 1584565 w 2570530"/>
                  <a:gd name="connsiteY2921" fmla="*/ 371812 h 819527"/>
                  <a:gd name="connsiteX2922" fmla="*/ 1614760 w 2570530"/>
                  <a:gd name="connsiteY2922" fmla="*/ 350318 h 819527"/>
                  <a:gd name="connsiteX2923" fmla="*/ 1630120 w 2570530"/>
                  <a:gd name="connsiteY2923" fmla="*/ 345790 h 819527"/>
                  <a:gd name="connsiteX2924" fmla="*/ 999616 w 2570530"/>
                  <a:gd name="connsiteY2924" fmla="*/ 345790 h 819527"/>
                  <a:gd name="connsiteX2925" fmla="*/ 1014975 w 2570530"/>
                  <a:gd name="connsiteY2925" fmla="*/ 350318 h 819527"/>
                  <a:gd name="connsiteX2926" fmla="*/ 1057966 w 2570530"/>
                  <a:gd name="connsiteY2926" fmla="*/ 380922 h 819527"/>
                  <a:gd name="connsiteX2927" fmla="*/ 1057966 w 2570530"/>
                  <a:gd name="connsiteY2927" fmla="*/ 402789 h 819527"/>
                  <a:gd name="connsiteX2928" fmla="*/ 1027772 w 2570530"/>
                  <a:gd name="connsiteY2928" fmla="*/ 424283 h 819527"/>
                  <a:gd name="connsiteX2929" fmla="*/ 997053 w 2570530"/>
                  <a:gd name="connsiteY2929" fmla="*/ 424283 h 819527"/>
                  <a:gd name="connsiteX2930" fmla="*/ 954062 w 2570530"/>
                  <a:gd name="connsiteY2930" fmla="*/ 393680 h 819527"/>
                  <a:gd name="connsiteX2931" fmla="*/ 954062 w 2570530"/>
                  <a:gd name="connsiteY2931" fmla="*/ 371812 h 819527"/>
                  <a:gd name="connsiteX2932" fmla="*/ 984257 w 2570530"/>
                  <a:gd name="connsiteY2932" fmla="*/ 350318 h 819527"/>
                  <a:gd name="connsiteX2933" fmla="*/ 999616 w 2570530"/>
                  <a:gd name="connsiteY2933" fmla="*/ 345790 h 819527"/>
                  <a:gd name="connsiteX2934" fmla="*/ 370307 w 2570530"/>
                  <a:gd name="connsiteY2934" fmla="*/ 345790 h 819527"/>
                  <a:gd name="connsiteX2935" fmla="*/ 385666 w 2570530"/>
                  <a:gd name="connsiteY2935" fmla="*/ 350318 h 819527"/>
                  <a:gd name="connsiteX2936" fmla="*/ 428656 w 2570530"/>
                  <a:gd name="connsiteY2936" fmla="*/ 380922 h 819527"/>
                  <a:gd name="connsiteX2937" fmla="*/ 428656 w 2570530"/>
                  <a:gd name="connsiteY2937" fmla="*/ 402789 h 819527"/>
                  <a:gd name="connsiteX2938" fmla="*/ 398462 w 2570530"/>
                  <a:gd name="connsiteY2938" fmla="*/ 424283 h 819527"/>
                  <a:gd name="connsiteX2939" fmla="*/ 367744 w 2570530"/>
                  <a:gd name="connsiteY2939" fmla="*/ 424283 h 819527"/>
                  <a:gd name="connsiteX2940" fmla="*/ 324753 w 2570530"/>
                  <a:gd name="connsiteY2940" fmla="*/ 393680 h 819527"/>
                  <a:gd name="connsiteX2941" fmla="*/ 324753 w 2570530"/>
                  <a:gd name="connsiteY2941" fmla="*/ 371812 h 819527"/>
                  <a:gd name="connsiteX2942" fmla="*/ 354948 w 2570530"/>
                  <a:gd name="connsiteY2942" fmla="*/ 350318 h 819527"/>
                  <a:gd name="connsiteX2943" fmla="*/ 370307 w 2570530"/>
                  <a:gd name="connsiteY2943" fmla="*/ 345790 h 819527"/>
                  <a:gd name="connsiteX2944" fmla="*/ 2024980 w 2570530"/>
                  <a:gd name="connsiteY2944" fmla="*/ 344554 h 819527"/>
                  <a:gd name="connsiteX2945" fmla="*/ 2056392 w 2570530"/>
                  <a:gd name="connsiteY2945" fmla="*/ 366914 h 819527"/>
                  <a:gd name="connsiteX2946" fmla="*/ 2056392 w 2570530"/>
                  <a:gd name="connsiteY2946" fmla="*/ 376181 h 819527"/>
                  <a:gd name="connsiteX2947" fmla="*/ 2024980 w 2570530"/>
                  <a:gd name="connsiteY2947" fmla="*/ 398541 h 819527"/>
                  <a:gd name="connsiteX2948" fmla="*/ 2024980 w 2570530"/>
                  <a:gd name="connsiteY2948" fmla="*/ 397013 h 819527"/>
                  <a:gd name="connsiteX2949" fmla="*/ 1995716 w 2570530"/>
                  <a:gd name="connsiteY2949" fmla="*/ 376181 h 819527"/>
                  <a:gd name="connsiteX2950" fmla="*/ 1995715 w 2570530"/>
                  <a:gd name="connsiteY2950" fmla="*/ 366914 h 819527"/>
                  <a:gd name="connsiteX2951" fmla="*/ 2024980 w 2570530"/>
                  <a:gd name="connsiteY2951" fmla="*/ 346082 h 819527"/>
                  <a:gd name="connsiteX2952" fmla="*/ 2365503 w 2570530"/>
                  <a:gd name="connsiteY2952" fmla="*/ 343106 h 819527"/>
                  <a:gd name="connsiteX2953" fmla="*/ 2371115 w 2570530"/>
                  <a:gd name="connsiteY2953" fmla="*/ 344973 h 819527"/>
                  <a:gd name="connsiteX2954" fmla="*/ 2390355 w 2570530"/>
                  <a:gd name="connsiteY2954" fmla="*/ 359941 h 819527"/>
                  <a:gd name="connsiteX2955" fmla="*/ 2389848 w 2570530"/>
                  <a:gd name="connsiteY2955" fmla="*/ 368081 h 819527"/>
                  <a:gd name="connsiteX2956" fmla="*/ 2382771 w 2570530"/>
                  <a:gd name="connsiteY2956" fmla="*/ 372690 h 819527"/>
                  <a:gd name="connsiteX2957" fmla="*/ 2371337 w 2570530"/>
                  <a:gd name="connsiteY2957" fmla="*/ 372329 h 819527"/>
                  <a:gd name="connsiteX2958" fmla="*/ 2352097 w 2570530"/>
                  <a:gd name="connsiteY2958" fmla="*/ 357360 h 819527"/>
                  <a:gd name="connsiteX2959" fmla="*/ 2352603 w 2570530"/>
                  <a:gd name="connsiteY2959" fmla="*/ 349221 h 819527"/>
                  <a:gd name="connsiteX2960" fmla="*/ 2359680 w 2570530"/>
                  <a:gd name="connsiteY2960" fmla="*/ 344611 h 819527"/>
                  <a:gd name="connsiteX2961" fmla="*/ 2365503 w 2570530"/>
                  <a:gd name="connsiteY2961" fmla="*/ 343106 h 819527"/>
                  <a:gd name="connsiteX2962" fmla="*/ 1734872 w 2570530"/>
                  <a:gd name="connsiteY2962" fmla="*/ 343106 h 819527"/>
                  <a:gd name="connsiteX2963" fmla="*/ 1740484 w 2570530"/>
                  <a:gd name="connsiteY2963" fmla="*/ 344973 h 819527"/>
                  <a:gd name="connsiteX2964" fmla="*/ 1759725 w 2570530"/>
                  <a:gd name="connsiteY2964" fmla="*/ 359941 h 819527"/>
                  <a:gd name="connsiteX2965" fmla="*/ 1759217 w 2570530"/>
                  <a:gd name="connsiteY2965" fmla="*/ 368081 h 819527"/>
                  <a:gd name="connsiteX2966" fmla="*/ 1752140 w 2570530"/>
                  <a:gd name="connsiteY2966" fmla="*/ 372690 h 819527"/>
                  <a:gd name="connsiteX2967" fmla="*/ 1740707 w 2570530"/>
                  <a:gd name="connsiteY2967" fmla="*/ 372329 h 819527"/>
                  <a:gd name="connsiteX2968" fmla="*/ 1721466 w 2570530"/>
                  <a:gd name="connsiteY2968" fmla="*/ 357360 h 819527"/>
                  <a:gd name="connsiteX2969" fmla="*/ 1721973 w 2570530"/>
                  <a:gd name="connsiteY2969" fmla="*/ 349221 h 819527"/>
                  <a:gd name="connsiteX2970" fmla="*/ 1729050 w 2570530"/>
                  <a:gd name="connsiteY2970" fmla="*/ 344611 h 819527"/>
                  <a:gd name="connsiteX2971" fmla="*/ 1734872 w 2570530"/>
                  <a:gd name="connsiteY2971" fmla="*/ 343106 h 819527"/>
                  <a:gd name="connsiteX2972" fmla="*/ 1104369 w 2570530"/>
                  <a:gd name="connsiteY2972" fmla="*/ 343106 h 819527"/>
                  <a:gd name="connsiteX2973" fmla="*/ 1109981 w 2570530"/>
                  <a:gd name="connsiteY2973" fmla="*/ 344973 h 819527"/>
                  <a:gd name="connsiteX2974" fmla="*/ 1129221 w 2570530"/>
                  <a:gd name="connsiteY2974" fmla="*/ 359941 h 819527"/>
                  <a:gd name="connsiteX2975" fmla="*/ 1128714 w 2570530"/>
                  <a:gd name="connsiteY2975" fmla="*/ 368081 h 819527"/>
                  <a:gd name="connsiteX2976" fmla="*/ 1121637 w 2570530"/>
                  <a:gd name="connsiteY2976" fmla="*/ 372690 h 819527"/>
                  <a:gd name="connsiteX2977" fmla="*/ 1110203 w 2570530"/>
                  <a:gd name="connsiteY2977" fmla="*/ 372329 h 819527"/>
                  <a:gd name="connsiteX2978" fmla="*/ 1090963 w 2570530"/>
                  <a:gd name="connsiteY2978" fmla="*/ 357360 h 819527"/>
                  <a:gd name="connsiteX2979" fmla="*/ 1091470 w 2570530"/>
                  <a:gd name="connsiteY2979" fmla="*/ 349221 h 819527"/>
                  <a:gd name="connsiteX2980" fmla="*/ 1098547 w 2570530"/>
                  <a:gd name="connsiteY2980" fmla="*/ 344611 h 819527"/>
                  <a:gd name="connsiteX2981" fmla="*/ 1104369 w 2570530"/>
                  <a:gd name="connsiteY2981" fmla="*/ 343106 h 819527"/>
                  <a:gd name="connsiteX2982" fmla="*/ 475060 w 2570530"/>
                  <a:gd name="connsiteY2982" fmla="*/ 343106 h 819527"/>
                  <a:gd name="connsiteX2983" fmla="*/ 480671 w 2570530"/>
                  <a:gd name="connsiteY2983" fmla="*/ 344973 h 819527"/>
                  <a:gd name="connsiteX2984" fmla="*/ 499912 w 2570530"/>
                  <a:gd name="connsiteY2984" fmla="*/ 359941 h 819527"/>
                  <a:gd name="connsiteX2985" fmla="*/ 499405 w 2570530"/>
                  <a:gd name="connsiteY2985" fmla="*/ 368081 h 819527"/>
                  <a:gd name="connsiteX2986" fmla="*/ 492328 w 2570530"/>
                  <a:gd name="connsiteY2986" fmla="*/ 372690 h 819527"/>
                  <a:gd name="connsiteX2987" fmla="*/ 480894 w 2570530"/>
                  <a:gd name="connsiteY2987" fmla="*/ 372329 h 819527"/>
                  <a:gd name="connsiteX2988" fmla="*/ 461653 w 2570530"/>
                  <a:gd name="connsiteY2988" fmla="*/ 357360 h 819527"/>
                  <a:gd name="connsiteX2989" fmla="*/ 462160 w 2570530"/>
                  <a:gd name="connsiteY2989" fmla="*/ 349221 h 819527"/>
                  <a:gd name="connsiteX2990" fmla="*/ 469237 w 2570530"/>
                  <a:gd name="connsiteY2990" fmla="*/ 344611 h 819527"/>
                  <a:gd name="connsiteX2991" fmla="*/ 475060 w 2570530"/>
                  <a:gd name="connsiteY2991" fmla="*/ 343106 h 819527"/>
                  <a:gd name="connsiteX2992" fmla="*/ 2423250 w 2570530"/>
                  <a:gd name="connsiteY2992" fmla="*/ 340526 h 819527"/>
                  <a:gd name="connsiteX2993" fmla="*/ 2428243 w 2570530"/>
                  <a:gd name="connsiteY2993" fmla="*/ 342186 h 819527"/>
                  <a:gd name="connsiteX2994" fmla="*/ 2434004 w 2570530"/>
                  <a:gd name="connsiteY2994" fmla="*/ 346668 h 819527"/>
                  <a:gd name="connsiteX2995" fmla="*/ 2433552 w 2570530"/>
                  <a:gd name="connsiteY2995" fmla="*/ 353909 h 819527"/>
                  <a:gd name="connsiteX2996" fmla="*/ 2427256 w 2570530"/>
                  <a:gd name="connsiteY2996" fmla="*/ 358009 h 819527"/>
                  <a:gd name="connsiteX2997" fmla="*/ 2417085 w 2570530"/>
                  <a:gd name="connsiteY2997" fmla="*/ 357688 h 819527"/>
                  <a:gd name="connsiteX2998" fmla="*/ 2411325 w 2570530"/>
                  <a:gd name="connsiteY2998" fmla="*/ 353206 h 819527"/>
                  <a:gd name="connsiteX2999" fmla="*/ 2411776 w 2570530"/>
                  <a:gd name="connsiteY2999" fmla="*/ 345965 h 819527"/>
                  <a:gd name="connsiteX3000" fmla="*/ 2418072 w 2570530"/>
                  <a:gd name="connsiteY3000" fmla="*/ 341865 h 819527"/>
                  <a:gd name="connsiteX3001" fmla="*/ 2423250 w 2570530"/>
                  <a:gd name="connsiteY3001" fmla="*/ 340526 h 819527"/>
                  <a:gd name="connsiteX3002" fmla="*/ 1792620 w 2570530"/>
                  <a:gd name="connsiteY3002" fmla="*/ 340526 h 819527"/>
                  <a:gd name="connsiteX3003" fmla="*/ 1797613 w 2570530"/>
                  <a:gd name="connsiteY3003" fmla="*/ 342186 h 819527"/>
                  <a:gd name="connsiteX3004" fmla="*/ 1803373 w 2570530"/>
                  <a:gd name="connsiteY3004" fmla="*/ 346668 h 819527"/>
                  <a:gd name="connsiteX3005" fmla="*/ 1802921 w 2570530"/>
                  <a:gd name="connsiteY3005" fmla="*/ 353909 h 819527"/>
                  <a:gd name="connsiteX3006" fmla="*/ 1796625 w 2570530"/>
                  <a:gd name="connsiteY3006" fmla="*/ 358009 h 819527"/>
                  <a:gd name="connsiteX3007" fmla="*/ 1786454 w 2570530"/>
                  <a:gd name="connsiteY3007" fmla="*/ 357688 h 819527"/>
                  <a:gd name="connsiteX3008" fmla="*/ 1780694 w 2570530"/>
                  <a:gd name="connsiteY3008" fmla="*/ 353206 h 819527"/>
                  <a:gd name="connsiteX3009" fmla="*/ 1781145 w 2570530"/>
                  <a:gd name="connsiteY3009" fmla="*/ 345965 h 819527"/>
                  <a:gd name="connsiteX3010" fmla="*/ 1787441 w 2570530"/>
                  <a:gd name="connsiteY3010" fmla="*/ 341865 h 819527"/>
                  <a:gd name="connsiteX3011" fmla="*/ 1792620 w 2570530"/>
                  <a:gd name="connsiteY3011" fmla="*/ 340526 h 819527"/>
                  <a:gd name="connsiteX3012" fmla="*/ 1162117 w 2570530"/>
                  <a:gd name="connsiteY3012" fmla="*/ 340526 h 819527"/>
                  <a:gd name="connsiteX3013" fmla="*/ 1167109 w 2570530"/>
                  <a:gd name="connsiteY3013" fmla="*/ 342186 h 819527"/>
                  <a:gd name="connsiteX3014" fmla="*/ 1172869 w 2570530"/>
                  <a:gd name="connsiteY3014" fmla="*/ 346668 h 819527"/>
                  <a:gd name="connsiteX3015" fmla="*/ 1172418 w 2570530"/>
                  <a:gd name="connsiteY3015" fmla="*/ 353909 h 819527"/>
                  <a:gd name="connsiteX3016" fmla="*/ 1166122 w 2570530"/>
                  <a:gd name="connsiteY3016" fmla="*/ 358009 h 819527"/>
                  <a:gd name="connsiteX3017" fmla="*/ 1155951 w 2570530"/>
                  <a:gd name="connsiteY3017" fmla="*/ 357688 h 819527"/>
                  <a:gd name="connsiteX3018" fmla="*/ 1150191 w 2570530"/>
                  <a:gd name="connsiteY3018" fmla="*/ 353206 h 819527"/>
                  <a:gd name="connsiteX3019" fmla="*/ 1150642 w 2570530"/>
                  <a:gd name="connsiteY3019" fmla="*/ 345965 h 819527"/>
                  <a:gd name="connsiteX3020" fmla="*/ 1156938 w 2570530"/>
                  <a:gd name="connsiteY3020" fmla="*/ 341865 h 819527"/>
                  <a:gd name="connsiteX3021" fmla="*/ 1162117 w 2570530"/>
                  <a:gd name="connsiteY3021" fmla="*/ 340526 h 819527"/>
                  <a:gd name="connsiteX3022" fmla="*/ 532807 w 2570530"/>
                  <a:gd name="connsiteY3022" fmla="*/ 340526 h 819527"/>
                  <a:gd name="connsiteX3023" fmla="*/ 537800 w 2570530"/>
                  <a:gd name="connsiteY3023" fmla="*/ 342186 h 819527"/>
                  <a:gd name="connsiteX3024" fmla="*/ 543560 w 2570530"/>
                  <a:gd name="connsiteY3024" fmla="*/ 346668 h 819527"/>
                  <a:gd name="connsiteX3025" fmla="*/ 543108 w 2570530"/>
                  <a:gd name="connsiteY3025" fmla="*/ 353909 h 819527"/>
                  <a:gd name="connsiteX3026" fmla="*/ 536813 w 2570530"/>
                  <a:gd name="connsiteY3026" fmla="*/ 358009 h 819527"/>
                  <a:gd name="connsiteX3027" fmla="*/ 526642 w 2570530"/>
                  <a:gd name="connsiteY3027" fmla="*/ 357688 h 819527"/>
                  <a:gd name="connsiteX3028" fmla="*/ 520881 w 2570530"/>
                  <a:gd name="connsiteY3028" fmla="*/ 353206 h 819527"/>
                  <a:gd name="connsiteX3029" fmla="*/ 521333 w 2570530"/>
                  <a:gd name="connsiteY3029" fmla="*/ 345965 h 819527"/>
                  <a:gd name="connsiteX3030" fmla="*/ 527628 w 2570530"/>
                  <a:gd name="connsiteY3030" fmla="*/ 341865 h 819527"/>
                  <a:gd name="connsiteX3031" fmla="*/ 532807 w 2570530"/>
                  <a:gd name="connsiteY3031" fmla="*/ 340526 h 819527"/>
                  <a:gd name="connsiteX3032" fmla="*/ 2139672 w 2570530"/>
                  <a:gd name="connsiteY3032" fmla="*/ 330589 h 819527"/>
                  <a:gd name="connsiteX3033" fmla="*/ 2149570 w 2570530"/>
                  <a:gd name="connsiteY3033" fmla="*/ 333508 h 819527"/>
                  <a:gd name="connsiteX3034" fmla="*/ 2189236 w 2570530"/>
                  <a:gd name="connsiteY3034" fmla="*/ 361744 h 819527"/>
                  <a:gd name="connsiteX3035" fmla="*/ 2189236 w 2570530"/>
                  <a:gd name="connsiteY3035" fmla="*/ 375837 h 819527"/>
                  <a:gd name="connsiteX3036" fmla="*/ 2147628 w 2570530"/>
                  <a:gd name="connsiteY3036" fmla="*/ 405456 h 819527"/>
                  <a:gd name="connsiteX3037" fmla="*/ 2127831 w 2570530"/>
                  <a:gd name="connsiteY3037" fmla="*/ 405456 h 819527"/>
                  <a:gd name="connsiteX3038" fmla="*/ 2088165 w 2570530"/>
                  <a:gd name="connsiteY3038" fmla="*/ 377220 h 819527"/>
                  <a:gd name="connsiteX3039" fmla="*/ 2088165 w 2570530"/>
                  <a:gd name="connsiteY3039" fmla="*/ 363127 h 819527"/>
                  <a:gd name="connsiteX3040" fmla="*/ 2129773 w 2570530"/>
                  <a:gd name="connsiteY3040" fmla="*/ 333508 h 819527"/>
                  <a:gd name="connsiteX3041" fmla="*/ 2139672 w 2570530"/>
                  <a:gd name="connsiteY3041" fmla="*/ 330589 h 819527"/>
                  <a:gd name="connsiteX3042" fmla="*/ 1509041 w 2570530"/>
                  <a:gd name="connsiteY3042" fmla="*/ 330589 h 819527"/>
                  <a:gd name="connsiteX3043" fmla="*/ 1518940 w 2570530"/>
                  <a:gd name="connsiteY3043" fmla="*/ 333508 h 819527"/>
                  <a:gd name="connsiteX3044" fmla="*/ 1558606 w 2570530"/>
                  <a:gd name="connsiteY3044" fmla="*/ 361744 h 819527"/>
                  <a:gd name="connsiteX3045" fmla="*/ 1558606 w 2570530"/>
                  <a:gd name="connsiteY3045" fmla="*/ 375837 h 819527"/>
                  <a:gd name="connsiteX3046" fmla="*/ 1516998 w 2570530"/>
                  <a:gd name="connsiteY3046" fmla="*/ 405456 h 819527"/>
                  <a:gd name="connsiteX3047" fmla="*/ 1497201 w 2570530"/>
                  <a:gd name="connsiteY3047" fmla="*/ 405456 h 819527"/>
                  <a:gd name="connsiteX3048" fmla="*/ 1457535 w 2570530"/>
                  <a:gd name="connsiteY3048" fmla="*/ 377220 h 819527"/>
                  <a:gd name="connsiteX3049" fmla="*/ 1457535 w 2570530"/>
                  <a:gd name="connsiteY3049" fmla="*/ 363127 h 819527"/>
                  <a:gd name="connsiteX3050" fmla="*/ 1499143 w 2570530"/>
                  <a:gd name="connsiteY3050" fmla="*/ 333508 h 819527"/>
                  <a:gd name="connsiteX3051" fmla="*/ 1509041 w 2570530"/>
                  <a:gd name="connsiteY3051" fmla="*/ 330589 h 819527"/>
                  <a:gd name="connsiteX3052" fmla="*/ 878538 w 2570530"/>
                  <a:gd name="connsiteY3052" fmla="*/ 330589 h 819527"/>
                  <a:gd name="connsiteX3053" fmla="*/ 888437 w 2570530"/>
                  <a:gd name="connsiteY3053" fmla="*/ 333508 h 819527"/>
                  <a:gd name="connsiteX3054" fmla="*/ 928102 w 2570530"/>
                  <a:gd name="connsiteY3054" fmla="*/ 361744 h 819527"/>
                  <a:gd name="connsiteX3055" fmla="*/ 928102 w 2570530"/>
                  <a:gd name="connsiteY3055" fmla="*/ 375837 h 819527"/>
                  <a:gd name="connsiteX3056" fmla="*/ 886495 w 2570530"/>
                  <a:gd name="connsiteY3056" fmla="*/ 405456 h 819527"/>
                  <a:gd name="connsiteX3057" fmla="*/ 866697 w 2570530"/>
                  <a:gd name="connsiteY3057" fmla="*/ 405456 h 819527"/>
                  <a:gd name="connsiteX3058" fmla="*/ 827031 w 2570530"/>
                  <a:gd name="connsiteY3058" fmla="*/ 377220 h 819527"/>
                  <a:gd name="connsiteX3059" fmla="*/ 827031 w 2570530"/>
                  <a:gd name="connsiteY3059" fmla="*/ 363127 h 819527"/>
                  <a:gd name="connsiteX3060" fmla="*/ 868640 w 2570530"/>
                  <a:gd name="connsiteY3060" fmla="*/ 333508 h 819527"/>
                  <a:gd name="connsiteX3061" fmla="*/ 878538 w 2570530"/>
                  <a:gd name="connsiteY3061" fmla="*/ 330589 h 819527"/>
                  <a:gd name="connsiteX3062" fmla="*/ 249229 w 2570530"/>
                  <a:gd name="connsiteY3062" fmla="*/ 330589 h 819527"/>
                  <a:gd name="connsiteX3063" fmla="*/ 259127 w 2570530"/>
                  <a:gd name="connsiteY3063" fmla="*/ 333508 h 819527"/>
                  <a:gd name="connsiteX3064" fmla="*/ 298792 w 2570530"/>
                  <a:gd name="connsiteY3064" fmla="*/ 361744 h 819527"/>
                  <a:gd name="connsiteX3065" fmla="*/ 298792 w 2570530"/>
                  <a:gd name="connsiteY3065" fmla="*/ 375837 h 819527"/>
                  <a:gd name="connsiteX3066" fmla="*/ 257185 w 2570530"/>
                  <a:gd name="connsiteY3066" fmla="*/ 405456 h 819527"/>
                  <a:gd name="connsiteX3067" fmla="*/ 237388 w 2570530"/>
                  <a:gd name="connsiteY3067" fmla="*/ 405456 h 819527"/>
                  <a:gd name="connsiteX3068" fmla="*/ 197722 w 2570530"/>
                  <a:gd name="connsiteY3068" fmla="*/ 377220 h 819527"/>
                  <a:gd name="connsiteX3069" fmla="*/ 197722 w 2570530"/>
                  <a:gd name="connsiteY3069" fmla="*/ 363127 h 819527"/>
                  <a:gd name="connsiteX3070" fmla="*/ 239330 w 2570530"/>
                  <a:gd name="connsiteY3070" fmla="*/ 333508 h 819527"/>
                  <a:gd name="connsiteX3071" fmla="*/ 249229 w 2570530"/>
                  <a:gd name="connsiteY3071" fmla="*/ 330589 h 819527"/>
                  <a:gd name="connsiteX3072" fmla="*/ 1990990 w 2570530"/>
                  <a:gd name="connsiteY3072" fmla="*/ 320975 h 819527"/>
                  <a:gd name="connsiteX3073" fmla="*/ 1994998 w 2570530"/>
                  <a:gd name="connsiteY3073" fmla="*/ 322157 h 819527"/>
                  <a:gd name="connsiteX3074" fmla="*/ 2012773 w 2570530"/>
                  <a:gd name="connsiteY3074" fmla="*/ 334810 h 819527"/>
                  <a:gd name="connsiteX3075" fmla="*/ 2012773 w 2570530"/>
                  <a:gd name="connsiteY3075" fmla="*/ 340517 h 819527"/>
                  <a:gd name="connsiteX3076" fmla="*/ 1996962 w 2570530"/>
                  <a:gd name="connsiteY3076" fmla="*/ 351772 h 819527"/>
                  <a:gd name="connsiteX3077" fmla="*/ 1988945 w 2570530"/>
                  <a:gd name="connsiteY3077" fmla="*/ 351772 h 819527"/>
                  <a:gd name="connsiteX3078" fmla="*/ 1971170 w 2570530"/>
                  <a:gd name="connsiteY3078" fmla="*/ 339119 h 819527"/>
                  <a:gd name="connsiteX3079" fmla="*/ 1971170 w 2570530"/>
                  <a:gd name="connsiteY3079" fmla="*/ 333412 h 819527"/>
                  <a:gd name="connsiteX3080" fmla="*/ 1986981 w 2570530"/>
                  <a:gd name="connsiteY3080" fmla="*/ 322157 h 819527"/>
                  <a:gd name="connsiteX3081" fmla="*/ 1990990 w 2570530"/>
                  <a:gd name="connsiteY3081" fmla="*/ 320975 h 819527"/>
                  <a:gd name="connsiteX3082" fmla="*/ 1360486 w 2570530"/>
                  <a:gd name="connsiteY3082" fmla="*/ 320975 h 819527"/>
                  <a:gd name="connsiteX3083" fmla="*/ 1364495 w 2570530"/>
                  <a:gd name="connsiteY3083" fmla="*/ 322157 h 819527"/>
                  <a:gd name="connsiteX3084" fmla="*/ 1382270 w 2570530"/>
                  <a:gd name="connsiteY3084" fmla="*/ 334810 h 819527"/>
                  <a:gd name="connsiteX3085" fmla="*/ 1382270 w 2570530"/>
                  <a:gd name="connsiteY3085" fmla="*/ 340517 h 819527"/>
                  <a:gd name="connsiteX3086" fmla="*/ 1366459 w 2570530"/>
                  <a:gd name="connsiteY3086" fmla="*/ 351772 h 819527"/>
                  <a:gd name="connsiteX3087" fmla="*/ 1358442 w 2570530"/>
                  <a:gd name="connsiteY3087" fmla="*/ 351772 h 819527"/>
                  <a:gd name="connsiteX3088" fmla="*/ 1340667 w 2570530"/>
                  <a:gd name="connsiteY3088" fmla="*/ 339119 h 819527"/>
                  <a:gd name="connsiteX3089" fmla="*/ 1340667 w 2570530"/>
                  <a:gd name="connsiteY3089" fmla="*/ 333412 h 819527"/>
                  <a:gd name="connsiteX3090" fmla="*/ 1356478 w 2570530"/>
                  <a:gd name="connsiteY3090" fmla="*/ 322157 h 819527"/>
                  <a:gd name="connsiteX3091" fmla="*/ 1360486 w 2570530"/>
                  <a:gd name="connsiteY3091" fmla="*/ 320975 h 819527"/>
                  <a:gd name="connsiteX3092" fmla="*/ 731176 w 2570530"/>
                  <a:gd name="connsiteY3092" fmla="*/ 320975 h 819527"/>
                  <a:gd name="connsiteX3093" fmla="*/ 735185 w 2570530"/>
                  <a:gd name="connsiteY3093" fmla="*/ 322157 h 819527"/>
                  <a:gd name="connsiteX3094" fmla="*/ 752960 w 2570530"/>
                  <a:gd name="connsiteY3094" fmla="*/ 334810 h 819527"/>
                  <a:gd name="connsiteX3095" fmla="*/ 752960 w 2570530"/>
                  <a:gd name="connsiteY3095" fmla="*/ 340517 h 819527"/>
                  <a:gd name="connsiteX3096" fmla="*/ 737149 w 2570530"/>
                  <a:gd name="connsiteY3096" fmla="*/ 351772 h 819527"/>
                  <a:gd name="connsiteX3097" fmla="*/ 729132 w 2570530"/>
                  <a:gd name="connsiteY3097" fmla="*/ 351772 h 819527"/>
                  <a:gd name="connsiteX3098" fmla="*/ 711357 w 2570530"/>
                  <a:gd name="connsiteY3098" fmla="*/ 339119 h 819527"/>
                  <a:gd name="connsiteX3099" fmla="*/ 711357 w 2570530"/>
                  <a:gd name="connsiteY3099" fmla="*/ 333412 h 819527"/>
                  <a:gd name="connsiteX3100" fmla="*/ 727167 w 2570530"/>
                  <a:gd name="connsiteY3100" fmla="*/ 322157 h 819527"/>
                  <a:gd name="connsiteX3101" fmla="*/ 731176 w 2570530"/>
                  <a:gd name="connsiteY3101" fmla="*/ 320975 h 819527"/>
                  <a:gd name="connsiteX3102" fmla="*/ 100673 w 2570530"/>
                  <a:gd name="connsiteY3102" fmla="*/ 320975 h 819527"/>
                  <a:gd name="connsiteX3103" fmla="*/ 104682 w 2570530"/>
                  <a:gd name="connsiteY3103" fmla="*/ 322157 h 819527"/>
                  <a:gd name="connsiteX3104" fmla="*/ 122457 w 2570530"/>
                  <a:gd name="connsiteY3104" fmla="*/ 334810 h 819527"/>
                  <a:gd name="connsiteX3105" fmla="*/ 122457 w 2570530"/>
                  <a:gd name="connsiteY3105" fmla="*/ 340517 h 819527"/>
                  <a:gd name="connsiteX3106" fmla="*/ 106645 w 2570530"/>
                  <a:gd name="connsiteY3106" fmla="*/ 351772 h 819527"/>
                  <a:gd name="connsiteX3107" fmla="*/ 98628 w 2570530"/>
                  <a:gd name="connsiteY3107" fmla="*/ 351772 h 819527"/>
                  <a:gd name="connsiteX3108" fmla="*/ 83976 w 2570530"/>
                  <a:gd name="connsiteY3108" fmla="*/ 341342 h 819527"/>
                  <a:gd name="connsiteX3109" fmla="*/ 86013 w 2570530"/>
                  <a:gd name="connsiteY3109" fmla="*/ 329739 h 819527"/>
                  <a:gd name="connsiteX3110" fmla="*/ 96664 w 2570530"/>
                  <a:gd name="connsiteY3110" fmla="*/ 322157 h 819527"/>
                  <a:gd name="connsiteX3111" fmla="*/ 100673 w 2570530"/>
                  <a:gd name="connsiteY3111" fmla="*/ 320975 h 819527"/>
                  <a:gd name="connsiteX3112" fmla="*/ 2487873 w 2570530"/>
                  <a:gd name="connsiteY3112" fmla="*/ 315278 h 819527"/>
                  <a:gd name="connsiteX3113" fmla="*/ 2501933 w 2570530"/>
                  <a:gd name="connsiteY3113" fmla="*/ 395337 h 819527"/>
                  <a:gd name="connsiteX3114" fmla="*/ 2490486 w 2570530"/>
                  <a:gd name="connsiteY3114" fmla="*/ 392046 h 819527"/>
                  <a:gd name="connsiteX3115" fmla="*/ 2449394 w 2570530"/>
                  <a:gd name="connsiteY3115" fmla="*/ 363313 h 819527"/>
                  <a:gd name="connsiteX3116" fmla="*/ 2449140 w 2570530"/>
                  <a:gd name="connsiteY3116" fmla="*/ 343065 h 819527"/>
                  <a:gd name="connsiteX3117" fmla="*/ 2487204 w 2570530"/>
                  <a:gd name="connsiteY3117" fmla="*/ 315480 h 819527"/>
                  <a:gd name="connsiteX3118" fmla="*/ 1870743 w 2570530"/>
                  <a:gd name="connsiteY3118" fmla="*/ 311196 h 819527"/>
                  <a:gd name="connsiteX3119" fmla="*/ 1885017 w 2570530"/>
                  <a:gd name="connsiteY3119" fmla="*/ 315299 h 819527"/>
                  <a:gd name="connsiteX3120" fmla="*/ 1926109 w 2570530"/>
                  <a:gd name="connsiteY3120" fmla="*/ 344033 h 819527"/>
                  <a:gd name="connsiteX3121" fmla="*/ 1926363 w 2570530"/>
                  <a:gd name="connsiteY3121" fmla="*/ 364281 h 819527"/>
                  <a:gd name="connsiteX3122" fmla="*/ 1888299 w 2570530"/>
                  <a:gd name="connsiteY3122" fmla="*/ 391866 h 819527"/>
                  <a:gd name="connsiteX3123" fmla="*/ 1859856 w 2570530"/>
                  <a:gd name="connsiteY3123" fmla="*/ 392046 h 819527"/>
                  <a:gd name="connsiteX3124" fmla="*/ 1818764 w 2570530"/>
                  <a:gd name="connsiteY3124" fmla="*/ 363313 h 819527"/>
                  <a:gd name="connsiteX3125" fmla="*/ 1818510 w 2570530"/>
                  <a:gd name="connsiteY3125" fmla="*/ 343065 h 819527"/>
                  <a:gd name="connsiteX3126" fmla="*/ 1856574 w 2570530"/>
                  <a:gd name="connsiteY3126" fmla="*/ 315480 h 819527"/>
                  <a:gd name="connsiteX3127" fmla="*/ 1870743 w 2570530"/>
                  <a:gd name="connsiteY3127" fmla="*/ 311196 h 819527"/>
                  <a:gd name="connsiteX3128" fmla="*/ 1240240 w 2570530"/>
                  <a:gd name="connsiteY3128" fmla="*/ 311196 h 819527"/>
                  <a:gd name="connsiteX3129" fmla="*/ 1254513 w 2570530"/>
                  <a:gd name="connsiteY3129" fmla="*/ 315299 h 819527"/>
                  <a:gd name="connsiteX3130" fmla="*/ 1295606 w 2570530"/>
                  <a:gd name="connsiteY3130" fmla="*/ 344033 h 819527"/>
                  <a:gd name="connsiteX3131" fmla="*/ 1295860 w 2570530"/>
                  <a:gd name="connsiteY3131" fmla="*/ 364281 h 819527"/>
                  <a:gd name="connsiteX3132" fmla="*/ 1257796 w 2570530"/>
                  <a:gd name="connsiteY3132" fmla="*/ 391866 h 819527"/>
                  <a:gd name="connsiteX3133" fmla="*/ 1229353 w 2570530"/>
                  <a:gd name="connsiteY3133" fmla="*/ 392046 h 819527"/>
                  <a:gd name="connsiteX3134" fmla="*/ 1188261 w 2570530"/>
                  <a:gd name="connsiteY3134" fmla="*/ 363313 h 819527"/>
                  <a:gd name="connsiteX3135" fmla="*/ 1188007 w 2570530"/>
                  <a:gd name="connsiteY3135" fmla="*/ 343065 h 819527"/>
                  <a:gd name="connsiteX3136" fmla="*/ 1226071 w 2570530"/>
                  <a:gd name="connsiteY3136" fmla="*/ 315480 h 819527"/>
                  <a:gd name="connsiteX3137" fmla="*/ 1240240 w 2570530"/>
                  <a:gd name="connsiteY3137" fmla="*/ 311196 h 819527"/>
                  <a:gd name="connsiteX3138" fmla="*/ 610930 w 2570530"/>
                  <a:gd name="connsiteY3138" fmla="*/ 311196 h 819527"/>
                  <a:gd name="connsiteX3139" fmla="*/ 625204 w 2570530"/>
                  <a:gd name="connsiteY3139" fmla="*/ 315299 h 819527"/>
                  <a:gd name="connsiteX3140" fmla="*/ 666297 w 2570530"/>
                  <a:gd name="connsiteY3140" fmla="*/ 344033 h 819527"/>
                  <a:gd name="connsiteX3141" fmla="*/ 666551 w 2570530"/>
                  <a:gd name="connsiteY3141" fmla="*/ 364281 h 819527"/>
                  <a:gd name="connsiteX3142" fmla="*/ 628486 w 2570530"/>
                  <a:gd name="connsiteY3142" fmla="*/ 391866 h 819527"/>
                  <a:gd name="connsiteX3143" fmla="*/ 600042 w 2570530"/>
                  <a:gd name="connsiteY3143" fmla="*/ 392046 h 819527"/>
                  <a:gd name="connsiteX3144" fmla="*/ 558951 w 2570530"/>
                  <a:gd name="connsiteY3144" fmla="*/ 363313 h 819527"/>
                  <a:gd name="connsiteX3145" fmla="*/ 558697 w 2570530"/>
                  <a:gd name="connsiteY3145" fmla="*/ 343065 h 819527"/>
                  <a:gd name="connsiteX3146" fmla="*/ 596761 w 2570530"/>
                  <a:gd name="connsiteY3146" fmla="*/ 315480 h 819527"/>
                  <a:gd name="connsiteX3147" fmla="*/ 610930 w 2570530"/>
                  <a:gd name="connsiteY3147" fmla="*/ 311196 h 819527"/>
                  <a:gd name="connsiteX3148" fmla="*/ 2218501 w 2570530"/>
                  <a:gd name="connsiteY3148" fmla="*/ 309559 h 819527"/>
                  <a:gd name="connsiteX3149" fmla="*/ 2224863 w 2570530"/>
                  <a:gd name="connsiteY3149" fmla="*/ 311435 h 819527"/>
                  <a:gd name="connsiteX3150" fmla="*/ 2250359 w 2570530"/>
                  <a:gd name="connsiteY3150" fmla="*/ 329584 h 819527"/>
                  <a:gd name="connsiteX3151" fmla="*/ 2250359 w 2570530"/>
                  <a:gd name="connsiteY3151" fmla="*/ 338643 h 819527"/>
                  <a:gd name="connsiteX3152" fmla="*/ 2220522 w 2570530"/>
                  <a:gd name="connsiteY3152" fmla="*/ 359882 h 819527"/>
                  <a:gd name="connsiteX3153" fmla="*/ 2207798 w 2570530"/>
                  <a:gd name="connsiteY3153" fmla="*/ 359882 h 819527"/>
                  <a:gd name="connsiteX3154" fmla="*/ 2182303 w 2570530"/>
                  <a:gd name="connsiteY3154" fmla="*/ 341733 h 819527"/>
                  <a:gd name="connsiteX3155" fmla="*/ 2182303 w 2570530"/>
                  <a:gd name="connsiteY3155" fmla="*/ 332674 h 819527"/>
                  <a:gd name="connsiteX3156" fmla="*/ 2212138 w 2570530"/>
                  <a:gd name="connsiteY3156" fmla="*/ 311435 h 819527"/>
                  <a:gd name="connsiteX3157" fmla="*/ 2218501 w 2570530"/>
                  <a:gd name="connsiteY3157" fmla="*/ 309559 h 819527"/>
                  <a:gd name="connsiteX3158" fmla="*/ 1587870 w 2570530"/>
                  <a:gd name="connsiteY3158" fmla="*/ 309559 h 819527"/>
                  <a:gd name="connsiteX3159" fmla="*/ 1594233 w 2570530"/>
                  <a:gd name="connsiteY3159" fmla="*/ 311435 h 819527"/>
                  <a:gd name="connsiteX3160" fmla="*/ 1619728 w 2570530"/>
                  <a:gd name="connsiteY3160" fmla="*/ 329584 h 819527"/>
                  <a:gd name="connsiteX3161" fmla="*/ 1619728 w 2570530"/>
                  <a:gd name="connsiteY3161" fmla="*/ 338643 h 819527"/>
                  <a:gd name="connsiteX3162" fmla="*/ 1589892 w 2570530"/>
                  <a:gd name="connsiteY3162" fmla="*/ 359882 h 819527"/>
                  <a:gd name="connsiteX3163" fmla="*/ 1577168 w 2570530"/>
                  <a:gd name="connsiteY3163" fmla="*/ 359882 h 819527"/>
                  <a:gd name="connsiteX3164" fmla="*/ 1551672 w 2570530"/>
                  <a:gd name="connsiteY3164" fmla="*/ 341733 h 819527"/>
                  <a:gd name="connsiteX3165" fmla="*/ 1551672 w 2570530"/>
                  <a:gd name="connsiteY3165" fmla="*/ 332674 h 819527"/>
                  <a:gd name="connsiteX3166" fmla="*/ 1581508 w 2570530"/>
                  <a:gd name="connsiteY3166" fmla="*/ 311435 h 819527"/>
                  <a:gd name="connsiteX3167" fmla="*/ 1587870 w 2570530"/>
                  <a:gd name="connsiteY3167" fmla="*/ 309559 h 819527"/>
                  <a:gd name="connsiteX3168" fmla="*/ 957367 w 2570530"/>
                  <a:gd name="connsiteY3168" fmla="*/ 309559 h 819527"/>
                  <a:gd name="connsiteX3169" fmla="*/ 963730 w 2570530"/>
                  <a:gd name="connsiteY3169" fmla="*/ 311435 h 819527"/>
                  <a:gd name="connsiteX3170" fmla="*/ 989225 w 2570530"/>
                  <a:gd name="connsiteY3170" fmla="*/ 329584 h 819527"/>
                  <a:gd name="connsiteX3171" fmla="*/ 989225 w 2570530"/>
                  <a:gd name="connsiteY3171" fmla="*/ 338643 h 819527"/>
                  <a:gd name="connsiteX3172" fmla="*/ 959388 w 2570530"/>
                  <a:gd name="connsiteY3172" fmla="*/ 359882 h 819527"/>
                  <a:gd name="connsiteX3173" fmla="*/ 946664 w 2570530"/>
                  <a:gd name="connsiteY3173" fmla="*/ 359882 h 819527"/>
                  <a:gd name="connsiteX3174" fmla="*/ 921168 w 2570530"/>
                  <a:gd name="connsiteY3174" fmla="*/ 341733 h 819527"/>
                  <a:gd name="connsiteX3175" fmla="*/ 921168 w 2570530"/>
                  <a:gd name="connsiteY3175" fmla="*/ 332674 h 819527"/>
                  <a:gd name="connsiteX3176" fmla="*/ 951005 w 2570530"/>
                  <a:gd name="connsiteY3176" fmla="*/ 311435 h 819527"/>
                  <a:gd name="connsiteX3177" fmla="*/ 957367 w 2570530"/>
                  <a:gd name="connsiteY3177" fmla="*/ 309559 h 819527"/>
                  <a:gd name="connsiteX3178" fmla="*/ 328057 w 2570530"/>
                  <a:gd name="connsiteY3178" fmla="*/ 309559 h 819527"/>
                  <a:gd name="connsiteX3179" fmla="*/ 334420 w 2570530"/>
                  <a:gd name="connsiteY3179" fmla="*/ 311435 h 819527"/>
                  <a:gd name="connsiteX3180" fmla="*/ 359916 w 2570530"/>
                  <a:gd name="connsiteY3180" fmla="*/ 329584 h 819527"/>
                  <a:gd name="connsiteX3181" fmla="*/ 359916 w 2570530"/>
                  <a:gd name="connsiteY3181" fmla="*/ 338643 h 819527"/>
                  <a:gd name="connsiteX3182" fmla="*/ 330079 w 2570530"/>
                  <a:gd name="connsiteY3182" fmla="*/ 359882 h 819527"/>
                  <a:gd name="connsiteX3183" fmla="*/ 317354 w 2570530"/>
                  <a:gd name="connsiteY3183" fmla="*/ 359882 h 819527"/>
                  <a:gd name="connsiteX3184" fmla="*/ 291859 w 2570530"/>
                  <a:gd name="connsiteY3184" fmla="*/ 341733 h 819527"/>
                  <a:gd name="connsiteX3185" fmla="*/ 291859 w 2570530"/>
                  <a:gd name="connsiteY3185" fmla="*/ 332674 h 819527"/>
                  <a:gd name="connsiteX3186" fmla="*/ 321695 w 2570530"/>
                  <a:gd name="connsiteY3186" fmla="*/ 311435 h 819527"/>
                  <a:gd name="connsiteX3187" fmla="*/ 328057 w 2570530"/>
                  <a:gd name="connsiteY3187" fmla="*/ 309559 h 819527"/>
                  <a:gd name="connsiteX3188" fmla="*/ 2413466 w 2570530"/>
                  <a:gd name="connsiteY3188" fmla="*/ 304865 h 819527"/>
                  <a:gd name="connsiteX3189" fmla="*/ 2421703 w 2570530"/>
                  <a:gd name="connsiteY3189" fmla="*/ 307376 h 819527"/>
                  <a:gd name="connsiteX3190" fmla="*/ 2431397 w 2570530"/>
                  <a:gd name="connsiteY3190" fmla="*/ 314441 h 819527"/>
                  <a:gd name="connsiteX3191" fmla="*/ 2431202 w 2570530"/>
                  <a:gd name="connsiteY3191" fmla="*/ 326225 h 819527"/>
                  <a:gd name="connsiteX3192" fmla="*/ 2405935 w 2570530"/>
                  <a:gd name="connsiteY3192" fmla="*/ 343793 h 819527"/>
                  <a:gd name="connsiteX3193" fmla="*/ 2389381 w 2570530"/>
                  <a:gd name="connsiteY3193" fmla="*/ 343654 h 819527"/>
                  <a:gd name="connsiteX3194" fmla="*/ 2379686 w 2570530"/>
                  <a:gd name="connsiteY3194" fmla="*/ 336588 h 819527"/>
                  <a:gd name="connsiteX3195" fmla="*/ 2379882 w 2570530"/>
                  <a:gd name="connsiteY3195" fmla="*/ 324803 h 819527"/>
                  <a:gd name="connsiteX3196" fmla="*/ 2405148 w 2570530"/>
                  <a:gd name="connsiteY3196" fmla="*/ 307237 h 819527"/>
                  <a:gd name="connsiteX3197" fmla="*/ 2413466 w 2570530"/>
                  <a:gd name="connsiteY3197" fmla="*/ 304865 h 819527"/>
                  <a:gd name="connsiteX3198" fmla="*/ 1782835 w 2570530"/>
                  <a:gd name="connsiteY3198" fmla="*/ 304865 h 819527"/>
                  <a:gd name="connsiteX3199" fmla="*/ 1791072 w 2570530"/>
                  <a:gd name="connsiteY3199" fmla="*/ 307376 h 819527"/>
                  <a:gd name="connsiteX3200" fmla="*/ 1800767 w 2570530"/>
                  <a:gd name="connsiteY3200" fmla="*/ 314441 h 819527"/>
                  <a:gd name="connsiteX3201" fmla="*/ 1800571 w 2570530"/>
                  <a:gd name="connsiteY3201" fmla="*/ 326225 h 819527"/>
                  <a:gd name="connsiteX3202" fmla="*/ 1775305 w 2570530"/>
                  <a:gd name="connsiteY3202" fmla="*/ 343793 h 819527"/>
                  <a:gd name="connsiteX3203" fmla="*/ 1758750 w 2570530"/>
                  <a:gd name="connsiteY3203" fmla="*/ 343654 h 819527"/>
                  <a:gd name="connsiteX3204" fmla="*/ 1749055 w 2570530"/>
                  <a:gd name="connsiteY3204" fmla="*/ 336588 h 819527"/>
                  <a:gd name="connsiteX3205" fmla="*/ 1749251 w 2570530"/>
                  <a:gd name="connsiteY3205" fmla="*/ 324803 h 819527"/>
                  <a:gd name="connsiteX3206" fmla="*/ 1774517 w 2570530"/>
                  <a:gd name="connsiteY3206" fmla="*/ 307237 h 819527"/>
                  <a:gd name="connsiteX3207" fmla="*/ 1782835 w 2570530"/>
                  <a:gd name="connsiteY3207" fmla="*/ 304865 h 819527"/>
                  <a:gd name="connsiteX3208" fmla="*/ 1152332 w 2570530"/>
                  <a:gd name="connsiteY3208" fmla="*/ 304865 h 819527"/>
                  <a:gd name="connsiteX3209" fmla="*/ 1160569 w 2570530"/>
                  <a:gd name="connsiteY3209" fmla="*/ 307376 h 819527"/>
                  <a:gd name="connsiteX3210" fmla="*/ 1170263 w 2570530"/>
                  <a:gd name="connsiteY3210" fmla="*/ 314441 h 819527"/>
                  <a:gd name="connsiteX3211" fmla="*/ 1170068 w 2570530"/>
                  <a:gd name="connsiteY3211" fmla="*/ 326225 h 819527"/>
                  <a:gd name="connsiteX3212" fmla="*/ 1144801 w 2570530"/>
                  <a:gd name="connsiteY3212" fmla="*/ 343793 h 819527"/>
                  <a:gd name="connsiteX3213" fmla="*/ 1128247 w 2570530"/>
                  <a:gd name="connsiteY3213" fmla="*/ 343654 h 819527"/>
                  <a:gd name="connsiteX3214" fmla="*/ 1118552 w 2570530"/>
                  <a:gd name="connsiteY3214" fmla="*/ 336588 h 819527"/>
                  <a:gd name="connsiteX3215" fmla="*/ 1118748 w 2570530"/>
                  <a:gd name="connsiteY3215" fmla="*/ 324803 h 819527"/>
                  <a:gd name="connsiteX3216" fmla="*/ 1144014 w 2570530"/>
                  <a:gd name="connsiteY3216" fmla="*/ 307237 h 819527"/>
                  <a:gd name="connsiteX3217" fmla="*/ 1152332 w 2570530"/>
                  <a:gd name="connsiteY3217" fmla="*/ 304865 h 819527"/>
                  <a:gd name="connsiteX3218" fmla="*/ 523022 w 2570530"/>
                  <a:gd name="connsiteY3218" fmla="*/ 304865 h 819527"/>
                  <a:gd name="connsiteX3219" fmla="*/ 531259 w 2570530"/>
                  <a:gd name="connsiteY3219" fmla="*/ 307376 h 819527"/>
                  <a:gd name="connsiteX3220" fmla="*/ 540953 w 2570530"/>
                  <a:gd name="connsiteY3220" fmla="*/ 314441 h 819527"/>
                  <a:gd name="connsiteX3221" fmla="*/ 540758 w 2570530"/>
                  <a:gd name="connsiteY3221" fmla="*/ 326225 h 819527"/>
                  <a:gd name="connsiteX3222" fmla="*/ 515492 w 2570530"/>
                  <a:gd name="connsiteY3222" fmla="*/ 343793 h 819527"/>
                  <a:gd name="connsiteX3223" fmla="*/ 498937 w 2570530"/>
                  <a:gd name="connsiteY3223" fmla="*/ 343654 h 819527"/>
                  <a:gd name="connsiteX3224" fmla="*/ 489243 w 2570530"/>
                  <a:gd name="connsiteY3224" fmla="*/ 336588 h 819527"/>
                  <a:gd name="connsiteX3225" fmla="*/ 489438 w 2570530"/>
                  <a:gd name="connsiteY3225" fmla="*/ 324803 h 819527"/>
                  <a:gd name="connsiteX3226" fmla="*/ 514704 w 2570530"/>
                  <a:gd name="connsiteY3226" fmla="*/ 307237 h 819527"/>
                  <a:gd name="connsiteX3227" fmla="*/ 523022 w 2570530"/>
                  <a:gd name="connsiteY3227" fmla="*/ 304865 h 819527"/>
                  <a:gd name="connsiteX3228" fmla="*/ 2005217 w 2570530"/>
                  <a:gd name="connsiteY3228" fmla="*/ 299715 h 819527"/>
                  <a:gd name="connsiteX3229" fmla="*/ 2010210 w 2570530"/>
                  <a:gd name="connsiteY3229" fmla="*/ 301375 h 819527"/>
                  <a:gd name="connsiteX3230" fmla="*/ 2015971 w 2570530"/>
                  <a:gd name="connsiteY3230" fmla="*/ 305857 h 819527"/>
                  <a:gd name="connsiteX3231" fmla="*/ 2015519 w 2570530"/>
                  <a:gd name="connsiteY3231" fmla="*/ 313098 h 819527"/>
                  <a:gd name="connsiteX3232" fmla="*/ 2009224 w 2570530"/>
                  <a:gd name="connsiteY3232" fmla="*/ 317198 h 819527"/>
                  <a:gd name="connsiteX3233" fmla="*/ 1999052 w 2570530"/>
                  <a:gd name="connsiteY3233" fmla="*/ 316876 h 819527"/>
                  <a:gd name="connsiteX3234" fmla="*/ 1993292 w 2570530"/>
                  <a:gd name="connsiteY3234" fmla="*/ 312395 h 819527"/>
                  <a:gd name="connsiteX3235" fmla="*/ 1993743 w 2570530"/>
                  <a:gd name="connsiteY3235" fmla="*/ 305155 h 819527"/>
                  <a:gd name="connsiteX3236" fmla="*/ 2000039 w 2570530"/>
                  <a:gd name="connsiteY3236" fmla="*/ 301054 h 819527"/>
                  <a:gd name="connsiteX3237" fmla="*/ 2005217 w 2570530"/>
                  <a:gd name="connsiteY3237" fmla="*/ 299715 h 819527"/>
                  <a:gd name="connsiteX3238" fmla="*/ 1374714 w 2570530"/>
                  <a:gd name="connsiteY3238" fmla="*/ 299715 h 819527"/>
                  <a:gd name="connsiteX3239" fmla="*/ 1379707 w 2570530"/>
                  <a:gd name="connsiteY3239" fmla="*/ 301375 h 819527"/>
                  <a:gd name="connsiteX3240" fmla="*/ 1385467 w 2570530"/>
                  <a:gd name="connsiteY3240" fmla="*/ 305857 h 819527"/>
                  <a:gd name="connsiteX3241" fmla="*/ 1385016 w 2570530"/>
                  <a:gd name="connsiteY3241" fmla="*/ 313098 h 819527"/>
                  <a:gd name="connsiteX3242" fmla="*/ 1378720 w 2570530"/>
                  <a:gd name="connsiteY3242" fmla="*/ 317198 h 819527"/>
                  <a:gd name="connsiteX3243" fmla="*/ 1368549 w 2570530"/>
                  <a:gd name="connsiteY3243" fmla="*/ 316876 h 819527"/>
                  <a:gd name="connsiteX3244" fmla="*/ 1362789 w 2570530"/>
                  <a:gd name="connsiteY3244" fmla="*/ 312395 h 819527"/>
                  <a:gd name="connsiteX3245" fmla="*/ 1363240 w 2570530"/>
                  <a:gd name="connsiteY3245" fmla="*/ 305155 h 819527"/>
                  <a:gd name="connsiteX3246" fmla="*/ 1369536 w 2570530"/>
                  <a:gd name="connsiteY3246" fmla="*/ 301054 h 819527"/>
                  <a:gd name="connsiteX3247" fmla="*/ 1374714 w 2570530"/>
                  <a:gd name="connsiteY3247" fmla="*/ 299715 h 819527"/>
                  <a:gd name="connsiteX3248" fmla="*/ 745404 w 2570530"/>
                  <a:gd name="connsiteY3248" fmla="*/ 299715 h 819527"/>
                  <a:gd name="connsiteX3249" fmla="*/ 750397 w 2570530"/>
                  <a:gd name="connsiteY3249" fmla="*/ 301375 h 819527"/>
                  <a:gd name="connsiteX3250" fmla="*/ 756157 w 2570530"/>
                  <a:gd name="connsiteY3250" fmla="*/ 305857 h 819527"/>
                  <a:gd name="connsiteX3251" fmla="*/ 755706 w 2570530"/>
                  <a:gd name="connsiteY3251" fmla="*/ 313098 h 819527"/>
                  <a:gd name="connsiteX3252" fmla="*/ 749410 w 2570530"/>
                  <a:gd name="connsiteY3252" fmla="*/ 317198 h 819527"/>
                  <a:gd name="connsiteX3253" fmla="*/ 739239 w 2570530"/>
                  <a:gd name="connsiteY3253" fmla="*/ 316876 h 819527"/>
                  <a:gd name="connsiteX3254" fmla="*/ 733479 w 2570530"/>
                  <a:gd name="connsiteY3254" fmla="*/ 312395 h 819527"/>
                  <a:gd name="connsiteX3255" fmla="*/ 733930 w 2570530"/>
                  <a:gd name="connsiteY3255" fmla="*/ 305155 h 819527"/>
                  <a:gd name="connsiteX3256" fmla="*/ 740227 w 2570530"/>
                  <a:gd name="connsiteY3256" fmla="*/ 301054 h 819527"/>
                  <a:gd name="connsiteX3257" fmla="*/ 745404 w 2570530"/>
                  <a:gd name="connsiteY3257" fmla="*/ 299715 h 819527"/>
                  <a:gd name="connsiteX3258" fmla="*/ 114901 w 2570530"/>
                  <a:gd name="connsiteY3258" fmla="*/ 299715 h 819527"/>
                  <a:gd name="connsiteX3259" fmla="*/ 119894 w 2570530"/>
                  <a:gd name="connsiteY3259" fmla="*/ 301375 h 819527"/>
                  <a:gd name="connsiteX3260" fmla="*/ 125654 w 2570530"/>
                  <a:gd name="connsiteY3260" fmla="*/ 305857 h 819527"/>
                  <a:gd name="connsiteX3261" fmla="*/ 125203 w 2570530"/>
                  <a:gd name="connsiteY3261" fmla="*/ 313098 h 819527"/>
                  <a:gd name="connsiteX3262" fmla="*/ 118907 w 2570530"/>
                  <a:gd name="connsiteY3262" fmla="*/ 317198 h 819527"/>
                  <a:gd name="connsiteX3263" fmla="*/ 108736 w 2570530"/>
                  <a:gd name="connsiteY3263" fmla="*/ 316876 h 819527"/>
                  <a:gd name="connsiteX3264" fmla="*/ 102976 w 2570530"/>
                  <a:gd name="connsiteY3264" fmla="*/ 312395 h 819527"/>
                  <a:gd name="connsiteX3265" fmla="*/ 103427 w 2570530"/>
                  <a:gd name="connsiteY3265" fmla="*/ 305155 h 819527"/>
                  <a:gd name="connsiteX3266" fmla="*/ 109723 w 2570530"/>
                  <a:gd name="connsiteY3266" fmla="*/ 301054 h 819527"/>
                  <a:gd name="connsiteX3267" fmla="*/ 114901 w 2570530"/>
                  <a:gd name="connsiteY3267" fmla="*/ 299715 h 819527"/>
                  <a:gd name="connsiteX3268" fmla="*/ 2084135 w 2570530"/>
                  <a:gd name="connsiteY3268" fmla="*/ 295137 h 819527"/>
                  <a:gd name="connsiteX3269" fmla="*/ 2091591 w 2570530"/>
                  <a:gd name="connsiteY3269" fmla="*/ 297336 h 819527"/>
                  <a:gd name="connsiteX3270" fmla="*/ 2121466 w 2570530"/>
                  <a:gd name="connsiteY3270" fmla="*/ 318603 h 819527"/>
                  <a:gd name="connsiteX3271" fmla="*/ 2121466 w 2570530"/>
                  <a:gd name="connsiteY3271" fmla="*/ 329219 h 819527"/>
                  <a:gd name="connsiteX3272" fmla="*/ 2081543 w 2570530"/>
                  <a:gd name="connsiteY3272" fmla="*/ 357639 h 819527"/>
                  <a:gd name="connsiteX3273" fmla="*/ 2066631 w 2570530"/>
                  <a:gd name="connsiteY3273" fmla="*/ 357639 h 819527"/>
                  <a:gd name="connsiteX3274" fmla="*/ 2036755 w 2570530"/>
                  <a:gd name="connsiteY3274" fmla="*/ 336371 h 819527"/>
                  <a:gd name="connsiteX3275" fmla="*/ 2036755 w 2570530"/>
                  <a:gd name="connsiteY3275" fmla="*/ 325756 h 819527"/>
                  <a:gd name="connsiteX3276" fmla="*/ 2076679 w 2570530"/>
                  <a:gd name="connsiteY3276" fmla="*/ 297336 h 819527"/>
                  <a:gd name="connsiteX3277" fmla="*/ 2084135 w 2570530"/>
                  <a:gd name="connsiteY3277" fmla="*/ 295137 h 819527"/>
                  <a:gd name="connsiteX3278" fmla="*/ 1453504 w 2570530"/>
                  <a:gd name="connsiteY3278" fmla="*/ 295137 h 819527"/>
                  <a:gd name="connsiteX3279" fmla="*/ 1460960 w 2570530"/>
                  <a:gd name="connsiteY3279" fmla="*/ 297336 h 819527"/>
                  <a:gd name="connsiteX3280" fmla="*/ 1490836 w 2570530"/>
                  <a:gd name="connsiteY3280" fmla="*/ 318603 h 819527"/>
                  <a:gd name="connsiteX3281" fmla="*/ 1490836 w 2570530"/>
                  <a:gd name="connsiteY3281" fmla="*/ 329219 h 819527"/>
                  <a:gd name="connsiteX3282" fmla="*/ 1450912 w 2570530"/>
                  <a:gd name="connsiteY3282" fmla="*/ 357639 h 819527"/>
                  <a:gd name="connsiteX3283" fmla="*/ 1436000 w 2570530"/>
                  <a:gd name="connsiteY3283" fmla="*/ 357639 h 819527"/>
                  <a:gd name="connsiteX3284" fmla="*/ 1406124 w 2570530"/>
                  <a:gd name="connsiteY3284" fmla="*/ 336371 h 819527"/>
                  <a:gd name="connsiteX3285" fmla="*/ 1406124 w 2570530"/>
                  <a:gd name="connsiteY3285" fmla="*/ 325756 h 819527"/>
                  <a:gd name="connsiteX3286" fmla="*/ 1446048 w 2570530"/>
                  <a:gd name="connsiteY3286" fmla="*/ 297336 h 819527"/>
                  <a:gd name="connsiteX3287" fmla="*/ 1453504 w 2570530"/>
                  <a:gd name="connsiteY3287" fmla="*/ 295137 h 819527"/>
                  <a:gd name="connsiteX3288" fmla="*/ 823001 w 2570530"/>
                  <a:gd name="connsiteY3288" fmla="*/ 295137 h 819527"/>
                  <a:gd name="connsiteX3289" fmla="*/ 830457 w 2570530"/>
                  <a:gd name="connsiteY3289" fmla="*/ 297336 h 819527"/>
                  <a:gd name="connsiteX3290" fmla="*/ 860332 w 2570530"/>
                  <a:gd name="connsiteY3290" fmla="*/ 318603 h 819527"/>
                  <a:gd name="connsiteX3291" fmla="*/ 860332 w 2570530"/>
                  <a:gd name="connsiteY3291" fmla="*/ 329219 h 819527"/>
                  <a:gd name="connsiteX3292" fmla="*/ 820408 w 2570530"/>
                  <a:gd name="connsiteY3292" fmla="*/ 357639 h 819527"/>
                  <a:gd name="connsiteX3293" fmla="*/ 805496 w 2570530"/>
                  <a:gd name="connsiteY3293" fmla="*/ 357639 h 819527"/>
                  <a:gd name="connsiteX3294" fmla="*/ 775621 w 2570530"/>
                  <a:gd name="connsiteY3294" fmla="*/ 336371 h 819527"/>
                  <a:gd name="connsiteX3295" fmla="*/ 775621 w 2570530"/>
                  <a:gd name="connsiteY3295" fmla="*/ 325756 h 819527"/>
                  <a:gd name="connsiteX3296" fmla="*/ 815545 w 2570530"/>
                  <a:gd name="connsiteY3296" fmla="*/ 297336 h 819527"/>
                  <a:gd name="connsiteX3297" fmla="*/ 823001 w 2570530"/>
                  <a:gd name="connsiteY3297" fmla="*/ 295137 h 819527"/>
                  <a:gd name="connsiteX3298" fmla="*/ 193691 w 2570530"/>
                  <a:gd name="connsiteY3298" fmla="*/ 295137 h 819527"/>
                  <a:gd name="connsiteX3299" fmla="*/ 201147 w 2570530"/>
                  <a:gd name="connsiteY3299" fmla="*/ 297336 h 819527"/>
                  <a:gd name="connsiteX3300" fmla="*/ 231023 w 2570530"/>
                  <a:gd name="connsiteY3300" fmla="*/ 318603 h 819527"/>
                  <a:gd name="connsiteX3301" fmla="*/ 231023 w 2570530"/>
                  <a:gd name="connsiteY3301" fmla="*/ 329219 h 819527"/>
                  <a:gd name="connsiteX3302" fmla="*/ 191099 w 2570530"/>
                  <a:gd name="connsiteY3302" fmla="*/ 357639 h 819527"/>
                  <a:gd name="connsiteX3303" fmla="*/ 176187 w 2570530"/>
                  <a:gd name="connsiteY3303" fmla="*/ 357639 h 819527"/>
                  <a:gd name="connsiteX3304" fmla="*/ 146312 w 2570530"/>
                  <a:gd name="connsiteY3304" fmla="*/ 336371 h 819527"/>
                  <a:gd name="connsiteX3305" fmla="*/ 146312 w 2570530"/>
                  <a:gd name="connsiteY3305" fmla="*/ 325756 h 819527"/>
                  <a:gd name="connsiteX3306" fmla="*/ 186235 w 2570530"/>
                  <a:gd name="connsiteY3306" fmla="*/ 297336 h 819527"/>
                  <a:gd name="connsiteX3307" fmla="*/ 193691 w 2570530"/>
                  <a:gd name="connsiteY3307" fmla="*/ 295137 h 819527"/>
                  <a:gd name="connsiteX3308" fmla="*/ 1900113 w 2570530"/>
                  <a:gd name="connsiteY3308" fmla="*/ 294614 h 819527"/>
                  <a:gd name="connsiteX3309" fmla="*/ 1905105 w 2570530"/>
                  <a:gd name="connsiteY3309" fmla="*/ 296274 h 819527"/>
                  <a:gd name="connsiteX3310" fmla="*/ 1910866 w 2570530"/>
                  <a:gd name="connsiteY3310" fmla="*/ 300755 h 819527"/>
                  <a:gd name="connsiteX3311" fmla="*/ 1910415 w 2570530"/>
                  <a:gd name="connsiteY3311" fmla="*/ 307996 h 819527"/>
                  <a:gd name="connsiteX3312" fmla="*/ 1904119 w 2570530"/>
                  <a:gd name="connsiteY3312" fmla="*/ 312097 h 819527"/>
                  <a:gd name="connsiteX3313" fmla="*/ 1893948 w 2570530"/>
                  <a:gd name="connsiteY3313" fmla="*/ 311775 h 819527"/>
                  <a:gd name="connsiteX3314" fmla="*/ 1888188 w 2570530"/>
                  <a:gd name="connsiteY3314" fmla="*/ 307294 h 819527"/>
                  <a:gd name="connsiteX3315" fmla="*/ 1888639 w 2570530"/>
                  <a:gd name="connsiteY3315" fmla="*/ 300054 h 819527"/>
                  <a:gd name="connsiteX3316" fmla="*/ 1894935 w 2570530"/>
                  <a:gd name="connsiteY3316" fmla="*/ 295953 h 819527"/>
                  <a:gd name="connsiteX3317" fmla="*/ 1900113 w 2570530"/>
                  <a:gd name="connsiteY3317" fmla="*/ 294614 h 819527"/>
                  <a:gd name="connsiteX3318" fmla="*/ 1269610 w 2570530"/>
                  <a:gd name="connsiteY3318" fmla="*/ 294614 h 819527"/>
                  <a:gd name="connsiteX3319" fmla="*/ 1274602 w 2570530"/>
                  <a:gd name="connsiteY3319" fmla="*/ 296274 h 819527"/>
                  <a:gd name="connsiteX3320" fmla="*/ 1280363 w 2570530"/>
                  <a:gd name="connsiteY3320" fmla="*/ 300755 h 819527"/>
                  <a:gd name="connsiteX3321" fmla="*/ 1279912 w 2570530"/>
                  <a:gd name="connsiteY3321" fmla="*/ 307996 h 819527"/>
                  <a:gd name="connsiteX3322" fmla="*/ 1273616 w 2570530"/>
                  <a:gd name="connsiteY3322" fmla="*/ 312097 h 819527"/>
                  <a:gd name="connsiteX3323" fmla="*/ 1263445 w 2570530"/>
                  <a:gd name="connsiteY3323" fmla="*/ 311775 h 819527"/>
                  <a:gd name="connsiteX3324" fmla="*/ 1257685 w 2570530"/>
                  <a:gd name="connsiteY3324" fmla="*/ 307294 h 819527"/>
                  <a:gd name="connsiteX3325" fmla="*/ 1258136 w 2570530"/>
                  <a:gd name="connsiteY3325" fmla="*/ 300054 h 819527"/>
                  <a:gd name="connsiteX3326" fmla="*/ 1264432 w 2570530"/>
                  <a:gd name="connsiteY3326" fmla="*/ 295953 h 819527"/>
                  <a:gd name="connsiteX3327" fmla="*/ 1269610 w 2570530"/>
                  <a:gd name="connsiteY3327" fmla="*/ 294614 h 819527"/>
                  <a:gd name="connsiteX3328" fmla="*/ 640300 w 2570530"/>
                  <a:gd name="connsiteY3328" fmla="*/ 294614 h 819527"/>
                  <a:gd name="connsiteX3329" fmla="*/ 645293 w 2570530"/>
                  <a:gd name="connsiteY3329" fmla="*/ 296274 h 819527"/>
                  <a:gd name="connsiteX3330" fmla="*/ 651053 w 2570530"/>
                  <a:gd name="connsiteY3330" fmla="*/ 300755 h 819527"/>
                  <a:gd name="connsiteX3331" fmla="*/ 650602 w 2570530"/>
                  <a:gd name="connsiteY3331" fmla="*/ 307996 h 819527"/>
                  <a:gd name="connsiteX3332" fmla="*/ 644307 w 2570530"/>
                  <a:gd name="connsiteY3332" fmla="*/ 312097 h 819527"/>
                  <a:gd name="connsiteX3333" fmla="*/ 634136 w 2570530"/>
                  <a:gd name="connsiteY3333" fmla="*/ 311775 h 819527"/>
                  <a:gd name="connsiteX3334" fmla="*/ 628375 w 2570530"/>
                  <a:gd name="connsiteY3334" fmla="*/ 307294 h 819527"/>
                  <a:gd name="connsiteX3335" fmla="*/ 628826 w 2570530"/>
                  <a:gd name="connsiteY3335" fmla="*/ 300054 h 819527"/>
                  <a:gd name="connsiteX3336" fmla="*/ 635122 w 2570530"/>
                  <a:gd name="connsiteY3336" fmla="*/ 295953 h 819527"/>
                  <a:gd name="connsiteX3337" fmla="*/ 640300 w 2570530"/>
                  <a:gd name="connsiteY3337" fmla="*/ 294614 h 819527"/>
                  <a:gd name="connsiteX3338" fmla="*/ 1947538 w 2570530"/>
                  <a:gd name="connsiteY3338" fmla="*/ 293723 h 819527"/>
                  <a:gd name="connsiteX3339" fmla="*/ 1952746 w 2570530"/>
                  <a:gd name="connsiteY3339" fmla="*/ 295259 h 819527"/>
                  <a:gd name="connsiteX3340" fmla="*/ 1973286 w 2570530"/>
                  <a:gd name="connsiteY3340" fmla="*/ 309881 h 819527"/>
                  <a:gd name="connsiteX3341" fmla="*/ 1973286 w 2570530"/>
                  <a:gd name="connsiteY3341" fmla="*/ 317296 h 819527"/>
                  <a:gd name="connsiteX3342" fmla="*/ 1943483 w 2570530"/>
                  <a:gd name="connsiteY3342" fmla="*/ 338512 h 819527"/>
                  <a:gd name="connsiteX3343" fmla="*/ 1933066 w 2570530"/>
                  <a:gd name="connsiteY3343" fmla="*/ 338512 h 819527"/>
                  <a:gd name="connsiteX3344" fmla="*/ 1912526 w 2570530"/>
                  <a:gd name="connsiteY3344" fmla="*/ 323890 h 819527"/>
                  <a:gd name="connsiteX3345" fmla="*/ 1912526 w 2570530"/>
                  <a:gd name="connsiteY3345" fmla="*/ 316475 h 819527"/>
                  <a:gd name="connsiteX3346" fmla="*/ 1942329 w 2570530"/>
                  <a:gd name="connsiteY3346" fmla="*/ 295259 h 819527"/>
                  <a:gd name="connsiteX3347" fmla="*/ 1947538 w 2570530"/>
                  <a:gd name="connsiteY3347" fmla="*/ 293723 h 819527"/>
                  <a:gd name="connsiteX3348" fmla="*/ 1317035 w 2570530"/>
                  <a:gd name="connsiteY3348" fmla="*/ 293723 h 819527"/>
                  <a:gd name="connsiteX3349" fmla="*/ 1322243 w 2570530"/>
                  <a:gd name="connsiteY3349" fmla="*/ 295259 h 819527"/>
                  <a:gd name="connsiteX3350" fmla="*/ 1342783 w 2570530"/>
                  <a:gd name="connsiteY3350" fmla="*/ 309881 h 819527"/>
                  <a:gd name="connsiteX3351" fmla="*/ 1342783 w 2570530"/>
                  <a:gd name="connsiteY3351" fmla="*/ 317296 h 819527"/>
                  <a:gd name="connsiteX3352" fmla="*/ 1312979 w 2570530"/>
                  <a:gd name="connsiteY3352" fmla="*/ 338512 h 819527"/>
                  <a:gd name="connsiteX3353" fmla="*/ 1302563 w 2570530"/>
                  <a:gd name="connsiteY3353" fmla="*/ 338512 h 819527"/>
                  <a:gd name="connsiteX3354" fmla="*/ 1282022 w 2570530"/>
                  <a:gd name="connsiteY3354" fmla="*/ 323890 h 819527"/>
                  <a:gd name="connsiteX3355" fmla="*/ 1282022 w 2570530"/>
                  <a:gd name="connsiteY3355" fmla="*/ 316475 h 819527"/>
                  <a:gd name="connsiteX3356" fmla="*/ 1311825 w 2570530"/>
                  <a:gd name="connsiteY3356" fmla="*/ 295259 h 819527"/>
                  <a:gd name="connsiteX3357" fmla="*/ 1317035 w 2570530"/>
                  <a:gd name="connsiteY3357" fmla="*/ 293723 h 819527"/>
                  <a:gd name="connsiteX3358" fmla="*/ 687725 w 2570530"/>
                  <a:gd name="connsiteY3358" fmla="*/ 293723 h 819527"/>
                  <a:gd name="connsiteX3359" fmla="*/ 692932 w 2570530"/>
                  <a:gd name="connsiteY3359" fmla="*/ 295259 h 819527"/>
                  <a:gd name="connsiteX3360" fmla="*/ 713473 w 2570530"/>
                  <a:gd name="connsiteY3360" fmla="*/ 309881 h 819527"/>
                  <a:gd name="connsiteX3361" fmla="*/ 713473 w 2570530"/>
                  <a:gd name="connsiteY3361" fmla="*/ 317296 h 819527"/>
                  <a:gd name="connsiteX3362" fmla="*/ 683670 w 2570530"/>
                  <a:gd name="connsiteY3362" fmla="*/ 338512 h 819527"/>
                  <a:gd name="connsiteX3363" fmla="*/ 673254 w 2570530"/>
                  <a:gd name="connsiteY3363" fmla="*/ 338512 h 819527"/>
                  <a:gd name="connsiteX3364" fmla="*/ 652713 w 2570530"/>
                  <a:gd name="connsiteY3364" fmla="*/ 323890 h 819527"/>
                  <a:gd name="connsiteX3365" fmla="*/ 652712 w 2570530"/>
                  <a:gd name="connsiteY3365" fmla="*/ 316475 h 819527"/>
                  <a:gd name="connsiteX3366" fmla="*/ 682516 w 2570530"/>
                  <a:gd name="connsiteY3366" fmla="*/ 295259 h 819527"/>
                  <a:gd name="connsiteX3367" fmla="*/ 687725 w 2570530"/>
                  <a:gd name="connsiteY3367" fmla="*/ 293723 h 819527"/>
                  <a:gd name="connsiteX3368" fmla="*/ 2044633 w 2570530"/>
                  <a:gd name="connsiteY3368" fmla="*/ 288662 h 819527"/>
                  <a:gd name="connsiteX3369" fmla="*/ 2049625 w 2570530"/>
                  <a:gd name="connsiteY3369" fmla="*/ 290323 h 819527"/>
                  <a:gd name="connsiteX3370" fmla="*/ 2055386 w 2570530"/>
                  <a:gd name="connsiteY3370" fmla="*/ 294804 h 819527"/>
                  <a:gd name="connsiteX3371" fmla="*/ 2054934 w 2570530"/>
                  <a:gd name="connsiteY3371" fmla="*/ 302044 h 819527"/>
                  <a:gd name="connsiteX3372" fmla="*/ 2048639 w 2570530"/>
                  <a:gd name="connsiteY3372" fmla="*/ 306145 h 819527"/>
                  <a:gd name="connsiteX3373" fmla="*/ 2038467 w 2570530"/>
                  <a:gd name="connsiteY3373" fmla="*/ 305824 h 819527"/>
                  <a:gd name="connsiteX3374" fmla="*/ 2032707 w 2570530"/>
                  <a:gd name="connsiteY3374" fmla="*/ 301342 h 819527"/>
                  <a:gd name="connsiteX3375" fmla="*/ 2033158 w 2570530"/>
                  <a:gd name="connsiteY3375" fmla="*/ 294102 h 819527"/>
                  <a:gd name="connsiteX3376" fmla="*/ 2039454 w 2570530"/>
                  <a:gd name="connsiteY3376" fmla="*/ 290001 h 819527"/>
                  <a:gd name="connsiteX3377" fmla="*/ 2044633 w 2570530"/>
                  <a:gd name="connsiteY3377" fmla="*/ 288662 h 819527"/>
                  <a:gd name="connsiteX3378" fmla="*/ 1414003 w 2570530"/>
                  <a:gd name="connsiteY3378" fmla="*/ 288662 h 819527"/>
                  <a:gd name="connsiteX3379" fmla="*/ 1418995 w 2570530"/>
                  <a:gd name="connsiteY3379" fmla="*/ 290323 h 819527"/>
                  <a:gd name="connsiteX3380" fmla="*/ 1424756 w 2570530"/>
                  <a:gd name="connsiteY3380" fmla="*/ 294804 h 819527"/>
                  <a:gd name="connsiteX3381" fmla="*/ 1424304 w 2570530"/>
                  <a:gd name="connsiteY3381" fmla="*/ 302044 h 819527"/>
                  <a:gd name="connsiteX3382" fmla="*/ 1418008 w 2570530"/>
                  <a:gd name="connsiteY3382" fmla="*/ 306145 h 819527"/>
                  <a:gd name="connsiteX3383" fmla="*/ 1407837 w 2570530"/>
                  <a:gd name="connsiteY3383" fmla="*/ 305824 h 819527"/>
                  <a:gd name="connsiteX3384" fmla="*/ 1402077 w 2570530"/>
                  <a:gd name="connsiteY3384" fmla="*/ 301342 h 819527"/>
                  <a:gd name="connsiteX3385" fmla="*/ 1402528 w 2570530"/>
                  <a:gd name="connsiteY3385" fmla="*/ 294102 h 819527"/>
                  <a:gd name="connsiteX3386" fmla="*/ 1408824 w 2570530"/>
                  <a:gd name="connsiteY3386" fmla="*/ 290001 h 819527"/>
                  <a:gd name="connsiteX3387" fmla="*/ 1414003 w 2570530"/>
                  <a:gd name="connsiteY3387" fmla="*/ 288662 h 819527"/>
                  <a:gd name="connsiteX3388" fmla="*/ 783499 w 2570530"/>
                  <a:gd name="connsiteY3388" fmla="*/ 288662 h 819527"/>
                  <a:gd name="connsiteX3389" fmla="*/ 788492 w 2570530"/>
                  <a:gd name="connsiteY3389" fmla="*/ 290323 h 819527"/>
                  <a:gd name="connsiteX3390" fmla="*/ 794252 w 2570530"/>
                  <a:gd name="connsiteY3390" fmla="*/ 294804 h 819527"/>
                  <a:gd name="connsiteX3391" fmla="*/ 793801 w 2570530"/>
                  <a:gd name="connsiteY3391" fmla="*/ 302044 h 819527"/>
                  <a:gd name="connsiteX3392" fmla="*/ 787505 w 2570530"/>
                  <a:gd name="connsiteY3392" fmla="*/ 306145 h 819527"/>
                  <a:gd name="connsiteX3393" fmla="*/ 777334 w 2570530"/>
                  <a:gd name="connsiteY3393" fmla="*/ 305824 h 819527"/>
                  <a:gd name="connsiteX3394" fmla="*/ 771574 w 2570530"/>
                  <a:gd name="connsiteY3394" fmla="*/ 301342 h 819527"/>
                  <a:gd name="connsiteX3395" fmla="*/ 772025 w 2570530"/>
                  <a:gd name="connsiteY3395" fmla="*/ 294102 h 819527"/>
                  <a:gd name="connsiteX3396" fmla="*/ 778320 w 2570530"/>
                  <a:gd name="connsiteY3396" fmla="*/ 290001 h 819527"/>
                  <a:gd name="connsiteX3397" fmla="*/ 783499 w 2570530"/>
                  <a:gd name="connsiteY3397" fmla="*/ 288662 h 819527"/>
                  <a:gd name="connsiteX3398" fmla="*/ 154190 w 2570530"/>
                  <a:gd name="connsiteY3398" fmla="*/ 288662 h 819527"/>
                  <a:gd name="connsiteX3399" fmla="*/ 159183 w 2570530"/>
                  <a:gd name="connsiteY3399" fmla="*/ 290323 h 819527"/>
                  <a:gd name="connsiteX3400" fmla="*/ 164942 w 2570530"/>
                  <a:gd name="connsiteY3400" fmla="*/ 294804 h 819527"/>
                  <a:gd name="connsiteX3401" fmla="*/ 164491 w 2570530"/>
                  <a:gd name="connsiteY3401" fmla="*/ 302044 h 819527"/>
                  <a:gd name="connsiteX3402" fmla="*/ 158195 w 2570530"/>
                  <a:gd name="connsiteY3402" fmla="*/ 306145 h 819527"/>
                  <a:gd name="connsiteX3403" fmla="*/ 148024 w 2570530"/>
                  <a:gd name="connsiteY3403" fmla="*/ 305824 h 819527"/>
                  <a:gd name="connsiteX3404" fmla="*/ 142264 w 2570530"/>
                  <a:gd name="connsiteY3404" fmla="*/ 301342 h 819527"/>
                  <a:gd name="connsiteX3405" fmla="*/ 142715 w 2570530"/>
                  <a:gd name="connsiteY3405" fmla="*/ 294102 h 819527"/>
                  <a:gd name="connsiteX3406" fmla="*/ 149011 w 2570530"/>
                  <a:gd name="connsiteY3406" fmla="*/ 290001 h 819527"/>
                  <a:gd name="connsiteX3407" fmla="*/ 154190 w 2570530"/>
                  <a:gd name="connsiteY3407" fmla="*/ 288662 h 819527"/>
                  <a:gd name="connsiteX3408" fmla="*/ 2482574 w 2570530"/>
                  <a:gd name="connsiteY3408" fmla="*/ 285104 h 819527"/>
                  <a:gd name="connsiteX3409" fmla="*/ 2486166 w 2570530"/>
                  <a:gd name="connsiteY3409" fmla="*/ 305555 h 819527"/>
                  <a:gd name="connsiteX3410" fmla="*/ 2465450 w 2570530"/>
                  <a:gd name="connsiteY3410" fmla="*/ 319957 h 819527"/>
                  <a:gd name="connsiteX3411" fmla="*/ 2454212 w 2570530"/>
                  <a:gd name="connsiteY3411" fmla="*/ 319864 h 819527"/>
                  <a:gd name="connsiteX3412" fmla="*/ 2447630 w 2570530"/>
                  <a:gd name="connsiteY3412" fmla="*/ 315067 h 819527"/>
                  <a:gd name="connsiteX3413" fmla="*/ 2447763 w 2570530"/>
                  <a:gd name="connsiteY3413" fmla="*/ 307066 h 819527"/>
                  <a:gd name="connsiteX3414" fmla="*/ 2477112 w 2570530"/>
                  <a:gd name="connsiteY3414" fmla="*/ 286661 h 819527"/>
                  <a:gd name="connsiteX3415" fmla="*/ 1852127 w 2570530"/>
                  <a:gd name="connsiteY3415" fmla="*/ 285051 h 819527"/>
                  <a:gd name="connsiteX3416" fmla="*/ 1857720 w 2570530"/>
                  <a:gd name="connsiteY3416" fmla="*/ 286755 h 819527"/>
                  <a:gd name="connsiteX3417" fmla="*/ 1864300 w 2570530"/>
                  <a:gd name="connsiteY3417" fmla="*/ 291552 h 819527"/>
                  <a:gd name="connsiteX3418" fmla="*/ 1864167 w 2570530"/>
                  <a:gd name="connsiteY3418" fmla="*/ 299553 h 819527"/>
                  <a:gd name="connsiteX3419" fmla="*/ 1834820 w 2570530"/>
                  <a:gd name="connsiteY3419" fmla="*/ 319957 h 819527"/>
                  <a:gd name="connsiteX3420" fmla="*/ 1823581 w 2570530"/>
                  <a:gd name="connsiteY3420" fmla="*/ 319864 h 819527"/>
                  <a:gd name="connsiteX3421" fmla="*/ 1817000 w 2570530"/>
                  <a:gd name="connsiteY3421" fmla="*/ 315067 h 819527"/>
                  <a:gd name="connsiteX3422" fmla="*/ 1817132 w 2570530"/>
                  <a:gd name="connsiteY3422" fmla="*/ 307066 h 819527"/>
                  <a:gd name="connsiteX3423" fmla="*/ 1846481 w 2570530"/>
                  <a:gd name="connsiteY3423" fmla="*/ 286661 h 819527"/>
                  <a:gd name="connsiteX3424" fmla="*/ 1852127 w 2570530"/>
                  <a:gd name="connsiteY3424" fmla="*/ 285051 h 819527"/>
                  <a:gd name="connsiteX3425" fmla="*/ 1221624 w 2570530"/>
                  <a:gd name="connsiteY3425" fmla="*/ 285051 h 819527"/>
                  <a:gd name="connsiteX3426" fmla="*/ 1227216 w 2570530"/>
                  <a:gd name="connsiteY3426" fmla="*/ 286755 h 819527"/>
                  <a:gd name="connsiteX3427" fmla="*/ 1233797 w 2570530"/>
                  <a:gd name="connsiteY3427" fmla="*/ 291552 h 819527"/>
                  <a:gd name="connsiteX3428" fmla="*/ 1233664 w 2570530"/>
                  <a:gd name="connsiteY3428" fmla="*/ 299553 h 819527"/>
                  <a:gd name="connsiteX3429" fmla="*/ 1204317 w 2570530"/>
                  <a:gd name="connsiteY3429" fmla="*/ 319957 h 819527"/>
                  <a:gd name="connsiteX3430" fmla="*/ 1193077 w 2570530"/>
                  <a:gd name="connsiteY3430" fmla="*/ 319864 h 819527"/>
                  <a:gd name="connsiteX3431" fmla="*/ 1186497 w 2570530"/>
                  <a:gd name="connsiteY3431" fmla="*/ 315067 h 819527"/>
                  <a:gd name="connsiteX3432" fmla="*/ 1186629 w 2570530"/>
                  <a:gd name="connsiteY3432" fmla="*/ 307066 h 819527"/>
                  <a:gd name="connsiteX3433" fmla="*/ 1215977 w 2570530"/>
                  <a:gd name="connsiteY3433" fmla="*/ 286661 h 819527"/>
                  <a:gd name="connsiteX3434" fmla="*/ 1221624 w 2570530"/>
                  <a:gd name="connsiteY3434" fmla="*/ 285051 h 819527"/>
                  <a:gd name="connsiteX3435" fmla="*/ 592315 w 2570530"/>
                  <a:gd name="connsiteY3435" fmla="*/ 285051 h 819527"/>
                  <a:gd name="connsiteX3436" fmla="*/ 597906 w 2570530"/>
                  <a:gd name="connsiteY3436" fmla="*/ 286755 h 819527"/>
                  <a:gd name="connsiteX3437" fmla="*/ 604488 w 2570530"/>
                  <a:gd name="connsiteY3437" fmla="*/ 291552 h 819527"/>
                  <a:gd name="connsiteX3438" fmla="*/ 604355 w 2570530"/>
                  <a:gd name="connsiteY3438" fmla="*/ 299553 h 819527"/>
                  <a:gd name="connsiteX3439" fmla="*/ 575007 w 2570530"/>
                  <a:gd name="connsiteY3439" fmla="*/ 319957 h 819527"/>
                  <a:gd name="connsiteX3440" fmla="*/ 563768 w 2570530"/>
                  <a:gd name="connsiteY3440" fmla="*/ 319864 h 819527"/>
                  <a:gd name="connsiteX3441" fmla="*/ 557187 w 2570530"/>
                  <a:gd name="connsiteY3441" fmla="*/ 315067 h 819527"/>
                  <a:gd name="connsiteX3442" fmla="*/ 557319 w 2570530"/>
                  <a:gd name="connsiteY3442" fmla="*/ 307066 h 819527"/>
                  <a:gd name="connsiteX3443" fmla="*/ 586668 w 2570530"/>
                  <a:gd name="connsiteY3443" fmla="*/ 286661 h 819527"/>
                  <a:gd name="connsiteX3444" fmla="*/ 592315 w 2570530"/>
                  <a:gd name="connsiteY3444" fmla="*/ 285051 h 819527"/>
                  <a:gd name="connsiteX3445" fmla="*/ 2326761 w 2570530"/>
                  <a:gd name="connsiteY3445" fmla="*/ 261630 h 819527"/>
                  <a:gd name="connsiteX3446" fmla="*/ 2334419 w 2570530"/>
                  <a:gd name="connsiteY3446" fmla="*/ 263888 h 819527"/>
                  <a:gd name="connsiteX3447" fmla="*/ 2386206 w 2570530"/>
                  <a:gd name="connsiteY3447" fmla="*/ 300754 h 819527"/>
                  <a:gd name="connsiteX3448" fmla="*/ 2386206 w 2570530"/>
                  <a:gd name="connsiteY3448" fmla="*/ 311658 h 819527"/>
                  <a:gd name="connsiteX3449" fmla="*/ 2321491 w 2570530"/>
                  <a:gd name="connsiteY3449" fmla="*/ 357725 h 819527"/>
                  <a:gd name="connsiteX3450" fmla="*/ 2306174 w 2570530"/>
                  <a:gd name="connsiteY3450" fmla="*/ 357725 h 819527"/>
                  <a:gd name="connsiteX3451" fmla="*/ 2254387 w 2570530"/>
                  <a:gd name="connsiteY3451" fmla="*/ 320860 h 819527"/>
                  <a:gd name="connsiteX3452" fmla="*/ 2254387 w 2570530"/>
                  <a:gd name="connsiteY3452" fmla="*/ 309956 h 819527"/>
                  <a:gd name="connsiteX3453" fmla="*/ 2319101 w 2570530"/>
                  <a:gd name="connsiteY3453" fmla="*/ 263888 h 819527"/>
                  <a:gd name="connsiteX3454" fmla="*/ 2326761 w 2570530"/>
                  <a:gd name="connsiteY3454" fmla="*/ 261630 h 819527"/>
                  <a:gd name="connsiteX3455" fmla="*/ 1696130 w 2570530"/>
                  <a:gd name="connsiteY3455" fmla="*/ 261630 h 819527"/>
                  <a:gd name="connsiteX3456" fmla="*/ 1703788 w 2570530"/>
                  <a:gd name="connsiteY3456" fmla="*/ 263888 h 819527"/>
                  <a:gd name="connsiteX3457" fmla="*/ 1755575 w 2570530"/>
                  <a:gd name="connsiteY3457" fmla="*/ 300754 h 819527"/>
                  <a:gd name="connsiteX3458" fmla="*/ 1755575 w 2570530"/>
                  <a:gd name="connsiteY3458" fmla="*/ 311658 h 819527"/>
                  <a:gd name="connsiteX3459" fmla="*/ 1690861 w 2570530"/>
                  <a:gd name="connsiteY3459" fmla="*/ 357725 h 819527"/>
                  <a:gd name="connsiteX3460" fmla="*/ 1675543 w 2570530"/>
                  <a:gd name="connsiteY3460" fmla="*/ 357725 h 819527"/>
                  <a:gd name="connsiteX3461" fmla="*/ 1623756 w 2570530"/>
                  <a:gd name="connsiteY3461" fmla="*/ 320860 h 819527"/>
                  <a:gd name="connsiteX3462" fmla="*/ 1623756 w 2570530"/>
                  <a:gd name="connsiteY3462" fmla="*/ 309956 h 819527"/>
                  <a:gd name="connsiteX3463" fmla="*/ 1688471 w 2570530"/>
                  <a:gd name="connsiteY3463" fmla="*/ 263888 h 819527"/>
                  <a:gd name="connsiteX3464" fmla="*/ 1696130 w 2570530"/>
                  <a:gd name="connsiteY3464" fmla="*/ 261630 h 819527"/>
                  <a:gd name="connsiteX3465" fmla="*/ 1065627 w 2570530"/>
                  <a:gd name="connsiteY3465" fmla="*/ 261630 h 819527"/>
                  <a:gd name="connsiteX3466" fmla="*/ 1073285 w 2570530"/>
                  <a:gd name="connsiteY3466" fmla="*/ 263888 h 819527"/>
                  <a:gd name="connsiteX3467" fmla="*/ 1125072 w 2570530"/>
                  <a:gd name="connsiteY3467" fmla="*/ 300754 h 819527"/>
                  <a:gd name="connsiteX3468" fmla="*/ 1125072 w 2570530"/>
                  <a:gd name="connsiteY3468" fmla="*/ 311658 h 819527"/>
                  <a:gd name="connsiteX3469" fmla="*/ 1060357 w 2570530"/>
                  <a:gd name="connsiteY3469" fmla="*/ 357725 h 819527"/>
                  <a:gd name="connsiteX3470" fmla="*/ 1045040 w 2570530"/>
                  <a:gd name="connsiteY3470" fmla="*/ 357725 h 819527"/>
                  <a:gd name="connsiteX3471" fmla="*/ 993253 w 2570530"/>
                  <a:gd name="connsiteY3471" fmla="*/ 320860 h 819527"/>
                  <a:gd name="connsiteX3472" fmla="*/ 993253 w 2570530"/>
                  <a:gd name="connsiteY3472" fmla="*/ 309956 h 819527"/>
                  <a:gd name="connsiteX3473" fmla="*/ 1057968 w 2570530"/>
                  <a:gd name="connsiteY3473" fmla="*/ 263888 h 819527"/>
                  <a:gd name="connsiteX3474" fmla="*/ 1065627 w 2570530"/>
                  <a:gd name="connsiteY3474" fmla="*/ 261630 h 819527"/>
                  <a:gd name="connsiteX3475" fmla="*/ 436317 w 2570530"/>
                  <a:gd name="connsiteY3475" fmla="*/ 261630 h 819527"/>
                  <a:gd name="connsiteX3476" fmla="*/ 443975 w 2570530"/>
                  <a:gd name="connsiteY3476" fmla="*/ 263888 h 819527"/>
                  <a:gd name="connsiteX3477" fmla="*/ 495762 w 2570530"/>
                  <a:gd name="connsiteY3477" fmla="*/ 300754 h 819527"/>
                  <a:gd name="connsiteX3478" fmla="*/ 495762 w 2570530"/>
                  <a:gd name="connsiteY3478" fmla="*/ 311658 h 819527"/>
                  <a:gd name="connsiteX3479" fmla="*/ 431048 w 2570530"/>
                  <a:gd name="connsiteY3479" fmla="*/ 357725 h 819527"/>
                  <a:gd name="connsiteX3480" fmla="*/ 415731 w 2570530"/>
                  <a:gd name="connsiteY3480" fmla="*/ 357725 h 819527"/>
                  <a:gd name="connsiteX3481" fmla="*/ 363943 w 2570530"/>
                  <a:gd name="connsiteY3481" fmla="*/ 320860 h 819527"/>
                  <a:gd name="connsiteX3482" fmla="*/ 363943 w 2570530"/>
                  <a:gd name="connsiteY3482" fmla="*/ 309956 h 819527"/>
                  <a:gd name="connsiteX3483" fmla="*/ 428658 w 2570530"/>
                  <a:gd name="connsiteY3483" fmla="*/ 263888 h 819527"/>
                  <a:gd name="connsiteX3484" fmla="*/ 436317 w 2570530"/>
                  <a:gd name="connsiteY3484" fmla="*/ 261630 h 819527"/>
                  <a:gd name="connsiteX3485" fmla="*/ 2150422 w 2570530"/>
                  <a:gd name="connsiteY3485" fmla="*/ 259935 h 819527"/>
                  <a:gd name="connsiteX3486" fmla="*/ 2158077 w 2570530"/>
                  <a:gd name="connsiteY3486" fmla="*/ 262192 h 819527"/>
                  <a:gd name="connsiteX3487" fmla="*/ 2203082 w 2570530"/>
                  <a:gd name="connsiteY3487" fmla="*/ 294230 h 819527"/>
                  <a:gd name="connsiteX3488" fmla="*/ 2203082 w 2570530"/>
                  <a:gd name="connsiteY3488" fmla="*/ 305128 h 819527"/>
                  <a:gd name="connsiteX3489" fmla="*/ 2172408 w 2570530"/>
                  <a:gd name="connsiteY3489" fmla="*/ 326964 h 819527"/>
                  <a:gd name="connsiteX3490" fmla="*/ 2157099 w 2570530"/>
                  <a:gd name="connsiteY3490" fmla="*/ 326964 h 819527"/>
                  <a:gd name="connsiteX3491" fmla="*/ 2112093 w 2570530"/>
                  <a:gd name="connsiteY3491" fmla="*/ 294926 h 819527"/>
                  <a:gd name="connsiteX3492" fmla="*/ 2112093 w 2570530"/>
                  <a:gd name="connsiteY3492" fmla="*/ 284028 h 819527"/>
                  <a:gd name="connsiteX3493" fmla="*/ 2142767 w 2570530"/>
                  <a:gd name="connsiteY3493" fmla="*/ 262192 h 819527"/>
                  <a:gd name="connsiteX3494" fmla="*/ 2150422 w 2570530"/>
                  <a:gd name="connsiteY3494" fmla="*/ 259935 h 819527"/>
                  <a:gd name="connsiteX3495" fmla="*/ 1519791 w 2570530"/>
                  <a:gd name="connsiteY3495" fmla="*/ 259935 h 819527"/>
                  <a:gd name="connsiteX3496" fmla="*/ 1527446 w 2570530"/>
                  <a:gd name="connsiteY3496" fmla="*/ 262192 h 819527"/>
                  <a:gd name="connsiteX3497" fmla="*/ 1572452 w 2570530"/>
                  <a:gd name="connsiteY3497" fmla="*/ 294230 h 819527"/>
                  <a:gd name="connsiteX3498" fmla="*/ 1572452 w 2570530"/>
                  <a:gd name="connsiteY3498" fmla="*/ 305128 h 819527"/>
                  <a:gd name="connsiteX3499" fmla="*/ 1541778 w 2570530"/>
                  <a:gd name="connsiteY3499" fmla="*/ 326964 h 819527"/>
                  <a:gd name="connsiteX3500" fmla="*/ 1526468 w 2570530"/>
                  <a:gd name="connsiteY3500" fmla="*/ 326964 h 819527"/>
                  <a:gd name="connsiteX3501" fmla="*/ 1481463 w 2570530"/>
                  <a:gd name="connsiteY3501" fmla="*/ 294926 h 819527"/>
                  <a:gd name="connsiteX3502" fmla="*/ 1481463 w 2570530"/>
                  <a:gd name="connsiteY3502" fmla="*/ 284028 h 819527"/>
                  <a:gd name="connsiteX3503" fmla="*/ 1512137 w 2570530"/>
                  <a:gd name="connsiteY3503" fmla="*/ 262192 h 819527"/>
                  <a:gd name="connsiteX3504" fmla="*/ 1519791 w 2570530"/>
                  <a:gd name="connsiteY3504" fmla="*/ 259935 h 819527"/>
                  <a:gd name="connsiteX3505" fmla="*/ 889288 w 2570530"/>
                  <a:gd name="connsiteY3505" fmla="*/ 259935 h 819527"/>
                  <a:gd name="connsiteX3506" fmla="*/ 896943 w 2570530"/>
                  <a:gd name="connsiteY3506" fmla="*/ 262192 h 819527"/>
                  <a:gd name="connsiteX3507" fmla="*/ 941948 w 2570530"/>
                  <a:gd name="connsiteY3507" fmla="*/ 294230 h 819527"/>
                  <a:gd name="connsiteX3508" fmla="*/ 941948 w 2570530"/>
                  <a:gd name="connsiteY3508" fmla="*/ 305128 h 819527"/>
                  <a:gd name="connsiteX3509" fmla="*/ 911275 w 2570530"/>
                  <a:gd name="connsiteY3509" fmla="*/ 326964 h 819527"/>
                  <a:gd name="connsiteX3510" fmla="*/ 895965 w 2570530"/>
                  <a:gd name="connsiteY3510" fmla="*/ 326964 h 819527"/>
                  <a:gd name="connsiteX3511" fmla="*/ 850959 w 2570530"/>
                  <a:gd name="connsiteY3511" fmla="*/ 294926 h 819527"/>
                  <a:gd name="connsiteX3512" fmla="*/ 850959 w 2570530"/>
                  <a:gd name="connsiteY3512" fmla="*/ 284028 h 819527"/>
                  <a:gd name="connsiteX3513" fmla="*/ 881633 w 2570530"/>
                  <a:gd name="connsiteY3513" fmla="*/ 262192 h 819527"/>
                  <a:gd name="connsiteX3514" fmla="*/ 889288 w 2570530"/>
                  <a:gd name="connsiteY3514" fmla="*/ 259935 h 819527"/>
                  <a:gd name="connsiteX3515" fmla="*/ 259978 w 2570530"/>
                  <a:gd name="connsiteY3515" fmla="*/ 259935 h 819527"/>
                  <a:gd name="connsiteX3516" fmla="*/ 267634 w 2570530"/>
                  <a:gd name="connsiteY3516" fmla="*/ 262192 h 819527"/>
                  <a:gd name="connsiteX3517" fmla="*/ 312639 w 2570530"/>
                  <a:gd name="connsiteY3517" fmla="*/ 294230 h 819527"/>
                  <a:gd name="connsiteX3518" fmla="*/ 312639 w 2570530"/>
                  <a:gd name="connsiteY3518" fmla="*/ 305128 h 819527"/>
                  <a:gd name="connsiteX3519" fmla="*/ 281965 w 2570530"/>
                  <a:gd name="connsiteY3519" fmla="*/ 326964 h 819527"/>
                  <a:gd name="connsiteX3520" fmla="*/ 266655 w 2570530"/>
                  <a:gd name="connsiteY3520" fmla="*/ 326964 h 819527"/>
                  <a:gd name="connsiteX3521" fmla="*/ 221649 w 2570530"/>
                  <a:gd name="connsiteY3521" fmla="*/ 294926 h 819527"/>
                  <a:gd name="connsiteX3522" fmla="*/ 221649 w 2570530"/>
                  <a:gd name="connsiteY3522" fmla="*/ 284028 h 819527"/>
                  <a:gd name="connsiteX3523" fmla="*/ 252324 w 2570530"/>
                  <a:gd name="connsiteY3523" fmla="*/ 262192 h 819527"/>
                  <a:gd name="connsiteX3524" fmla="*/ 259978 w 2570530"/>
                  <a:gd name="connsiteY3524" fmla="*/ 259935 h 819527"/>
                  <a:gd name="connsiteX3525" fmla="*/ 2080458 w 2570530"/>
                  <a:gd name="connsiteY3525" fmla="*/ 258710 h 819527"/>
                  <a:gd name="connsiteX3526" fmla="*/ 2086852 w 2570530"/>
                  <a:gd name="connsiteY3526" fmla="*/ 260513 h 819527"/>
                  <a:gd name="connsiteX3527" fmla="*/ 2094499 w 2570530"/>
                  <a:gd name="connsiteY3527" fmla="*/ 265789 h 819527"/>
                  <a:gd name="connsiteX3528" fmla="*/ 2094697 w 2570530"/>
                  <a:gd name="connsiteY3528" fmla="*/ 274832 h 819527"/>
                  <a:gd name="connsiteX3529" fmla="*/ 2073870 w 2570530"/>
                  <a:gd name="connsiteY3529" fmla="*/ 290129 h 819527"/>
                  <a:gd name="connsiteX3530" fmla="*/ 2061165 w 2570530"/>
                  <a:gd name="connsiteY3530" fmla="*/ 290270 h 819527"/>
                  <a:gd name="connsiteX3531" fmla="*/ 2053519 w 2570530"/>
                  <a:gd name="connsiteY3531" fmla="*/ 284995 h 819527"/>
                  <a:gd name="connsiteX3532" fmla="*/ 2053320 w 2570530"/>
                  <a:gd name="connsiteY3532" fmla="*/ 275951 h 819527"/>
                  <a:gd name="connsiteX3533" fmla="*/ 2074147 w 2570530"/>
                  <a:gd name="connsiteY3533" fmla="*/ 260654 h 819527"/>
                  <a:gd name="connsiteX3534" fmla="*/ 2080458 w 2570530"/>
                  <a:gd name="connsiteY3534" fmla="*/ 258710 h 819527"/>
                  <a:gd name="connsiteX3535" fmla="*/ 1449827 w 2570530"/>
                  <a:gd name="connsiteY3535" fmla="*/ 258710 h 819527"/>
                  <a:gd name="connsiteX3536" fmla="*/ 1456221 w 2570530"/>
                  <a:gd name="connsiteY3536" fmla="*/ 260513 h 819527"/>
                  <a:gd name="connsiteX3537" fmla="*/ 1463868 w 2570530"/>
                  <a:gd name="connsiteY3537" fmla="*/ 265789 h 819527"/>
                  <a:gd name="connsiteX3538" fmla="*/ 1464066 w 2570530"/>
                  <a:gd name="connsiteY3538" fmla="*/ 274832 h 819527"/>
                  <a:gd name="connsiteX3539" fmla="*/ 1443239 w 2570530"/>
                  <a:gd name="connsiteY3539" fmla="*/ 290129 h 819527"/>
                  <a:gd name="connsiteX3540" fmla="*/ 1430534 w 2570530"/>
                  <a:gd name="connsiteY3540" fmla="*/ 290270 h 819527"/>
                  <a:gd name="connsiteX3541" fmla="*/ 1422888 w 2570530"/>
                  <a:gd name="connsiteY3541" fmla="*/ 284995 h 819527"/>
                  <a:gd name="connsiteX3542" fmla="*/ 1422690 w 2570530"/>
                  <a:gd name="connsiteY3542" fmla="*/ 275951 h 819527"/>
                  <a:gd name="connsiteX3543" fmla="*/ 1443516 w 2570530"/>
                  <a:gd name="connsiteY3543" fmla="*/ 260654 h 819527"/>
                  <a:gd name="connsiteX3544" fmla="*/ 1449827 w 2570530"/>
                  <a:gd name="connsiteY3544" fmla="*/ 258710 h 819527"/>
                  <a:gd name="connsiteX3545" fmla="*/ 819324 w 2570530"/>
                  <a:gd name="connsiteY3545" fmla="*/ 258710 h 819527"/>
                  <a:gd name="connsiteX3546" fmla="*/ 825718 w 2570530"/>
                  <a:gd name="connsiteY3546" fmla="*/ 260513 h 819527"/>
                  <a:gd name="connsiteX3547" fmla="*/ 833365 w 2570530"/>
                  <a:gd name="connsiteY3547" fmla="*/ 265789 h 819527"/>
                  <a:gd name="connsiteX3548" fmla="*/ 833563 w 2570530"/>
                  <a:gd name="connsiteY3548" fmla="*/ 274832 h 819527"/>
                  <a:gd name="connsiteX3549" fmla="*/ 812736 w 2570530"/>
                  <a:gd name="connsiteY3549" fmla="*/ 290129 h 819527"/>
                  <a:gd name="connsiteX3550" fmla="*/ 800031 w 2570530"/>
                  <a:gd name="connsiteY3550" fmla="*/ 290270 h 819527"/>
                  <a:gd name="connsiteX3551" fmla="*/ 792385 w 2570530"/>
                  <a:gd name="connsiteY3551" fmla="*/ 284995 h 819527"/>
                  <a:gd name="connsiteX3552" fmla="*/ 792187 w 2570530"/>
                  <a:gd name="connsiteY3552" fmla="*/ 275951 h 819527"/>
                  <a:gd name="connsiteX3553" fmla="*/ 813013 w 2570530"/>
                  <a:gd name="connsiteY3553" fmla="*/ 260654 h 819527"/>
                  <a:gd name="connsiteX3554" fmla="*/ 819324 w 2570530"/>
                  <a:gd name="connsiteY3554" fmla="*/ 258710 h 819527"/>
                  <a:gd name="connsiteX3555" fmla="*/ 190015 w 2570530"/>
                  <a:gd name="connsiteY3555" fmla="*/ 258710 h 819527"/>
                  <a:gd name="connsiteX3556" fmla="*/ 196408 w 2570530"/>
                  <a:gd name="connsiteY3556" fmla="*/ 260513 h 819527"/>
                  <a:gd name="connsiteX3557" fmla="*/ 204055 w 2570530"/>
                  <a:gd name="connsiteY3557" fmla="*/ 265789 h 819527"/>
                  <a:gd name="connsiteX3558" fmla="*/ 204253 w 2570530"/>
                  <a:gd name="connsiteY3558" fmla="*/ 274832 h 819527"/>
                  <a:gd name="connsiteX3559" fmla="*/ 183427 w 2570530"/>
                  <a:gd name="connsiteY3559" fmla="*/ 290129 h 819527"/>
                  <a:gd name="connsiteX3560" fmla="*/ 170722 w 2570530"/>
                  <a:gd name="connsiteY3560" fmla="*/ 290270 h 819527"/>
                  <a:gd name="connsiteX3561" fmla="*/ 163075 w 2570530"/>
                  <a:gd name="connsiteY3561" fmla="*/ 284995 h 819527"/>
                  <a:gd name="connsiteX3562" fmla="*/ 162877 w 2570530"/>
                  <a:gd name="connsiteY3562" fmla="*/ 275951 h 819527"/>
                  <a:gd name="connsiteX3563" fmla="*/ 183703 w 2570530"/>
                  <a:gd name="connsiteY3563" fmla="*/ 260654 h 819527"/>
                  <a:gd name="connsiteX3564" fmla="*/ 190015 w 2570530"/>
                  <a:gd name="connsiteY3564" fmla="*/ 258710 h 819527"/>
                  <a:gd name="connsiteX3565" fmla="*/ 98521 w 2570530"/>
                  <a:gd name="connsiteY3565" fmla="*/ 258519 h 819527"/>
                  <a:gd name="connsiteX3566" fmla="*/ 112069 w 2570530"/>
                  <a:gd name="connsiteY3566" fmla="*/ 258519 h 819527"/>
                  <a:gd name="connsiteX3567" fmla="*/ 127947 w 2570530"/>
                  <a:gd name="connsiteY3567" fmla="*/ 269822 h 819527"/>
                  <a:gd name="connsiteX3568" fmla="*/ 127947 w 2570530"/>
                  <a:gd name="connsiteY3568" fmla="*/ 283218 h 819527"/>
                  <a:gd name="connsiteX3569" fmla="*/ 112070 w 2570530"/>
                  <a:gd name="connsiteY3569" fmla="*/ 294520 h 819527"/>
                  <a:gd name="connsiteX3570" fmla="*/ 92199 w 2570530"/>
                  <a:gd name="connsiteY3570" fmla="*/ 294520 h 819527"/>
                  <a:gd name="connsiteX3571" fmla="*/ 1974013 w 2570530"/>
                  <a:gd name="connsiteY3571" fmla="*/ 258518 h 819527"/>
                  <a:gd name="connsiteX3572" fmla="*/ 2002386 w 2570530"/>
                  <a:gd name="connsiteY3572" fmla="*/ 258519 h 819527"/>
                  <a:gd name="connsiteX3573" fmla="*/ 2018264 w 2570530"/>
                  <a:gd name="connsiteY3573" fmla="*/ 269822 h 819527"/>
                  <a:gd name="connsiteX3574" fmla="*/ 2018264 w 2570530"/>
                  <a:gd name="connsiteY3574" fmla="*/ 283218 h 819527"/>
                  <a:gd name="connsiteX3575" fmla="*/ 2002386 w 2570530"/>
                  <a:gd name="connsiteY3575" fmla="*/ 294520 h 819527"/>
                  <a:gd name="connsiteX3576" fmla="*/ 1974013 w 2570530"/>
                  <a:gd name="connsiteY3576" fmla="*/ 294520 h 819527"/>
                  <a:gd name="connsiteX3577" fmla="*/ 1958136 w 2570530"/>
                  <a:gd name="connsiteY3577" fmla="*/ 283218 h 819527"/>
                  <a:gd name="connsiteX3578" fmla="*/ 1958136 w 2570530"/>
                  <a:gd name="connsiteY3578" fmla="*/ 269821 h 819527"/>
                  <a:gd name="connsiteX3579" fmla="*/ 1974013 w 2570530"/>
                  <a:gd name="connsiteY3579" fmla="*/ 258518 h 819527"/>
                  <a:gd name="connsiteX3580" fmla="*/ 1343510 w 2570530"/>
                  <a:gd name="connsiteY3580" fmla="*/ 258518 h 819527"/>
                  <a:gd name="connsiteX3581" fmla="*/ 1371882 w 2570530"/>
                  <a:gd name="connsiteY3581" fmla="*/ 258519 h 819527"/>
                  <a:gd name="connsiteX3582" fmla="*/ 1387761 w 2570530"/>
                  <a:gd name="connsiteY3582" fmla="*/ 269822 h 819527"/>
                  <a:gd name="connsiteX3583" fmla="*/ 1387761 w 2570530"/>
                  <a:gd name="connsiteY3583" fmla="*/ 283218 h 819527"/>
                  <a:gd name="connsiteX3584" fmla="*/ 1371883 w 2570530"/>
                  <a:gd name="connsiteY3584" fmla="*/ 294520 h 819527"/>
                  <a:gd name="connsiteX3585" fmla="*/ 1343510 w 2570530"/>
                  <a:gd name="connsiteY3585" fmla="*/ 294520 h 819527"/>
                  <a:gd name="connsiteX3586" fmla="*/ 1327632 w 2570530"/>
                  <a:gd name="connsiteY3586" fmla="*/ 283218 h 819527"/>
                  <a:gd name="connsiteX3587" fmla="*/ 1327632 w 2570530"/>
                  <a:gd name="connsiteY3587" fmla="*/ 269821 h 819527"/>
                  <a:gd name="connsiteX3588" fmla="*/ 1343510 w 2570530"/>
                  <a:gd name="connsiteY3588" fmla="*/ 258518 h 819527"/>
                  <a:gd name="connsiteX3589" fmla="*/ 714200 w 2570530"/>
                  <a:gd name="connsiteY3589" fmla="*/ 258518 h 819527"/>
                  <a:gd name="connsiteX3590" fmla="*/ 742573 w 2570530"/>
                  <a:gd name="connsiteY3590" fmla="*/ 258519 h 819527"/>
                  <a:gd name="connsiteX3591" fmla="*/ 758451 w 2570530"/>
                  <a:gd name="connsiteY3591" fmla="*/ 269822 h 819527"/>
                  <a:gd name="connsiteX3592" fmla="*/ 758451 w 2570530"/>
                  <a:gd name="connsiteY3592" fmla="*/ 283218 h 819527"/>
                  <a:gd name="connsiteX3593" fmla="*/ 742573 w 2570530"/>
                  <a:gd name="connsiteY3593" fmla="*/ 294520 h 819527"/>
                  <a:gd name="connsiteX3594" fmla="*/ 714200 w 2570530"/>
                  <a:gd name="connsiteY3594" fmla="*/ 294520 h 819527"/>
                  <a:gd name="connsiteX3595" fmla="*/ 698323 w 2570530"/>
                  <a:gd name="connsiteY3595" fmla="*/ 283218 h 819527"/>
                  <a:gd name="connsiteX3596" fmla="*/ 698323 w 2570530"/>
                  <a:gd name="connsiteY3596" fmla="*/ 269821 h 819527"/>
                  <a:gd name="connsiteX3597" fmla="*/ 714200 w 2570530"/>
                  <a:gd name="connsiteY3597" fmla="*/ 258518 h 819527"/>
                  <a:gd name="connsiteX3598" fmla="*/ 2311052 w 2570530"/>
                  <a:gd name="connsiteY3598" fmla="*/ 224106 h 819527"/>
                  <a:gd name="connsiteX3599" fmla="*/ 2315631 w 2570530"/>
                  <a:gd name="connsiteY3599" fmla="*/ 225524 h 819527"/>
                  <a:gd name="connsiteX3600" fmla="*/ 2336348 w 2570530"/>
                  <a:gd name="connsiteY3600" fmla="*/ 240804 h 819527"/>
                  <a:gd name="connsiteX3601" fmla="*/ 2336185 w 2570530"/>
                  <a:gd name="connsiteY3601" fmla="*/ 247371 h 819527"/>
                  <a:gd name="connsiteX3602" fmla="*/ 2329074 w 2570530"/>
                  <a:gd name="connsiteY3602" fmla="*/ 252257 h 819527"/>
                  <a:gd name="connsiteX3603" fmla="*/ 2319849 w 2570530"/>
                  <a:gd name="connsiteY3603" fmla="*/ 252140 h 819527"/>
                  <a:gd name="connsiteX3604" fmla="*/ 2299131 w 2570530"/>
                  <a:gd name="connsiteY3604" fmla="*/ 236860 h 819527"/>
                  <a:gd name="connsiteX3605" fmla="*/ 2299295 w 2570530"/>
                  <a:gd name="connsiteY3605" fmla="*/ 230293 h 819527"/>
                  <a:gd name="connsiteX3606" fmla="*/ 2306406 w 2570530"/>
                  <a:gd name="connsiteY3606" fmla="*/ 225408 h 819527"/>
                  <a:gd name="connsiteX3607" fmla="*/ 2311052 w 2570530"/>
                  <a:gd name="connsiteY3607" fmla="*/ 224106 h 819527"/>
                  <a:gd name="connsiteX3608" fmla="*/ 1680422 w 2570530"/>
                  <a:gd name="connsiteY3608" fmla="*/ 224106 h 819527"/>
                  <a:gd name="connsiteX3609" fmla="*/ 1685001 w 2570530"/>
                  <a:gd name="connsiteY3609" fmla="*/ 225524 h 819527"/>
                  <a:gd name="connsiteX3610" fmla="*/ 1705718 w 2570530"/>
                  <a:gd name="connsiteY3610" fmla="*/ 240804 h 819527"/>
                  <a:gd name="connsiteX3611" fmla="*/ 1705554 w 2570530"/>
                  <a:gd name="connsiteY3611" fmla="*/ 247371 h 819527"/>
                  <a:gd name="connsiteX3612" fmla="*/ 1698444 w 2570530"/>
                  <a:gd name="connsiteY3612" fmla="*/ 252257 h 819527"/>
                  <a:gd name="connsiteX3613" fmla="*/ 1689218 w 2570530"/>
                  <a:gd name="connsiteY3613" fmla="*/ 252140 h 819527"/>
                  <a:gd name="connsiteX3614" fmla="*/ 1668501 w 2570530"/>
                  <a:gd name="connsiteY3614" fmla="*/ 236860 h 819527"/>
                  <a:gd name="connsiteX3615" fmla="*/ 1668664 w 2570530"/>
                  <a:gd name="connsiteY3615" fmla="*/ 230293 h 819527"/>
                  <a:gd name="connsiteX3616" fmla="*/ 1675775 w 2570530"/>
                  <a:gd name="connsiteY3616" fmla="*/ 225408 h 819527"/>
                  <a:gd name="connsiteX3617" fmla="*/ 1680422 w 2570530"/>
                  <a:gd name="connsiteY3617" fmla="*/ 224106 h 819527"/>
                  <a:gd name="connsiteX3618" fmla="*/ 1049918 w 2570530"/>
                  <a:gd name="connsiteY3618" fmla="*/ 224106 h 819527"/>
                  <a:gd name="connsiteX3619" fmla="*/ 1054497 w 2570530"/>
                  <a:gd name="connsiteY3619" fmla="*/ 225524 h 819527"/>
                  <a:gd name="connsiteX3620" fmla="*/ 1075215 w 2570530"/>
                  <a:gd name="connsiteY3620" fmla="*/ 240804 h 819527"/>
                  <a:gd name="connsiteX3621" fmla="*/ 1075051 w 2570530"/>
                  <a:gd name="connsiteY3621" fmla="*/ 247371 h 819527"/>
                  <a:gd name="connsiteX3622" fmla="*/ 1067940 w 2570530"/>
                  <a:gd name="connsiteY3622" fmla="*/ 252257 h 819527"/>
                  <a:gd name="connsiteX3623" fmla="*/ 1058715 w 2570530"/>
                  <a:gd name="connsiteY3623" fmla="*/ 252140 h 819527"/>
                  <a:gd name="connsiteX3624" fmla="*/ 1037998 w 2570530"/>
                  <a:gd name="connsiteY3624" fmla="*/ 236860 h 819527"/>
                  <a:gd name="connsiteX3625" fmla="*/ 1038161 w 2570530"/>
                  <a:gd name="connsiteY3625" fmla="*/ 230293 h 819527"/>
                  <a:gd name="connsiteX3626" fmla="*/ 1045272 w 2570530"/>
                  <a:gd name="connsiteY3626" fmla="*/ 225408 h 819527"/>
                  <a:gd name="connsiteX3627" fmla="*/ 1049918 w 2570530"/>
                  <a:gd name="connsiteY3627" fmla="*/ 224106 h 819527"/>
                  <a:gd name="connsiteX3628" fmla="*/ 420608 w 2570530"/>
                  <a:gd name="connsiteY3628" fmla="*/ 224106 h 819527"/>
                  <a:gd name="connsiteX3629" fmla="*/ 425187 w 2570530"/>
                  <a:gd name="connsiteY3629" fmla="*/ 225524 h 819527"/>
                  <a:gd name="connsiteX3630" fmla="*/ 445905 w 2570530"/>
                  <a:gd name="connsiteY3630" fmla="*/ 240804 h 819527"/>
                  <a:gd name="connsiteX3631" fmla="*/ 445742 w 2570530"/>
                  <a:gd name="connsiteY3631" fmla="*/ 247371 h 819527"/>
                  <a:gd name="connsiteX3632" fmla="*/ 438630 w 2570530"/>
                  <a:gd name="connsiteY3632" fmla="*/ 252257 h 819527"/>
                  <a:gd name="connsiteX3633" fmla="*/ 429406 w 2570530"/>
                  <a:gd name="connsiteY3633" fmla="*/ 252140 h 819527"/>
                  <a:gd name="connsiteX3634" fmla="*/ 408688 w 2570530"/>
                  <a:gd name="connsiteY3634" fmla="*/ 236860 h 819527"/>
                  <a:gd name="connsiteX3635" fmla="*/ 408851 w 2570530"/>
                  <a:gd name="connsiteY3635" fmla="*/ 230293 h 819527"/>
                  <a:gd name="connsiteX3636" fmla="*/ 415962 w 2570530"/>
                  <a:gd name="connsiteY3636" fmla="*/ 225408 h 819527"/>
                  <a:gd name="connsiteX3637" fmla="*/ 420608 w 2570530"/>
                  <a:gd name="connsiteY3637" fmla="*/ 224106 h 819527"/>
                  <a:gd name="connsiteX3638" fmla="*/ 2469749 w 2570530"/>
                  <a:gd name="connsiteY3638" fmla="*/ 212074 h 819527"/>
                  <a:gd name="connsiteX3639" fmla="*/ 2471381 w 2570530"/>
                  <a:gd name="connsiteY3639" fmla="*/ 221367 h 819527"/>
                  <a:gd name="connsiteX3640" fmla="*/ 2467861 w 2570530"/>
                  <a:gd name="connsiteY3640" fmla="*/ 216959 h 819527"/>
                  <a:gd name="connsiteX3641" fmla="*/ 2134629 w 2570530"/>
                  <a:gd name="connsiteY3641" fmla="*/ 211760 h 819527"/>
                  <a:gd name="connsiteX3642" fmla="*/ 2140107 w 2570530"/>
                  <a:gd name="connsiteY3642" fmla="*/ 212326 h 819527"/>
                  <a:gd name="connsiteX3643" fmla="*/ 2162273 w 2570530"/>
                  <a:gd name="connsiteY3643" fmla="*/ 217970 h 819527"/>
                  <a:gd name="connsiteX3644" fmla="*/ 2170705 w 2570530"/>
                  <a:gd name="connsiteY3644" fmla="*/ 230655 h 819527"/>
                  <a:gd name="connsiteX3645" fmla="*/ 2163594 w 2570530"/>
                  <a:gd name="connsiteY3645" fmla="*/ 244809 h 819527"/>
                  <a:gd name="connsiteX3646" fmla="*/ 2145774 w 2570530"/>
                  <a:gd name="connsiteY3646" fmla="*/ 250811 h 819527"/>
                  <a:gd name="connsiteX3647" fmla="*/ 2123607 w 2570530"/>
                  <a:gd name="connsiteY3647" fmla="*/ 245168 h 819527"/>
                  <a:gd name="connsiteX3648" fmla="*/ 2115176 w 2570530"/>
                  <a:gd name="connsiteY3648" fmla="*/ 232482 h 819527"/>
                  <a:gd name="connsiteX3649" fmla="*/ 2122287 w 2570530"/>
                  <a:gd name="connsiteY3649" fmla="*/ 218328 h 819527"/>
                  <a:gd name="connsiteX3650" fmla="*/ 2134629 w 2570530"/>
                  <a:gd name="connsiteY3650" fmla="*/ 211760 h 819527"/>
                  <a:gd name="connsiteX3651" fmla="*/ 1503999 w 2570530"/>
                  <a:gd name="connsiteY3651" fmla="*/ 211760 h 819527"/>
                  <a:gd name="connsiteX3652" fmla="*/ 1509477 w 2570530"/>
                  <a:gd name="connsiteY3652" fmla="*/ 212326 h 819527"/>
                  <a:gd name="connsiteX3653" fmla="*/ 1531643 w 2570530"/>
                  <a:gd name="connsiteY3653" fmla="*/ 217970 h 819527"/>
                  <a:gd name="connsiteX3654" fmla="*/ 1540075 w 2570530"/>
                  <a:gd name="connsiteY3654" fmla="*/ 230655 h 819527"/>
                  <a:gd name="connsiteX3655" fmla="*/ 1532964 w 2570530"/>
                  <a:gd name="connsiteY3655" fmla="*/ 244809 h 819527"/>
                  <a:gd name="connsiteX3656" fmla="*/ 1515144 w 2570530"/>
                  <a:gd name="connsiteY3656" fmla="*/ 250811 h 819527"/>
                  <a:gd name="connsiteX3657" fmla="*/ 1492977 w 2570530"/>
                  <a:gd name="connsiteY3657" fmla="*/ 245168 h 819527"/>
                  <a:gd name="connsiteX3658" fmla="*/ 1484545 w 2570530"/>
                  <a:gd name="connsiteY3658" fmla="*/ 232482 h 819527"/>
                  <a:gd name="connsiteX3659" fmla="*/ 1491656 w 2570530"/>
                  <a:gd name="connsiteY3659" fmla="*/ 218328 h 819527"/>
                  <a:gd name="connsiteX3660" fmla="*/ 1503999 w 2570530"/>
                  <a:gd name="connsiteY3660" fmla="*/ 211760 h 819527"/>
                  <a:gd name="connsiteX3661" fmla="*/ 873495 w 2570530"/>
                  <a:gd name="connsiteY3661" fmla="*/ 211760 h 819527"/>
                  <a:gd name="connsiteX3662" fmla="*/ 878974 w 2570530"/>
                  <a:gd name="connsiteY3662" fmla="*/ 212326 h 819527"/>
                  <a:gd name="connsiteX3663" fmla="*/ 901140 w 2570530"/>
                  <a:gd name="connsiteY3663" fmla="*/ 217970 h 819527"/>
                  <a:gd name="connsiteX3664" fmla="*/ 909572 w 2570530"/>
                  <a:gd name="connsiteY3664" fmla="*/ 230655 h 819527"/>
                  <a:gd name="connsiteX3665" fmla="*/ 902461 w 2570530"/>
                  <a:gd name="connsiteY3665" fmla="*/ 244809 h 819527"/>
                  <a:gd name="connsiteX3666" fmla="*/ 884640 w 2570530"/>
                  <a:gd name="connsiteY3666" fmla="*/ 250811 h 819527"/>
                  <a:gd name="connsiteX3667" fmla="*/ 862474 w 2570530"/>
                  <a:gd name="connsiteY3667" fmla="*/ 245168 h 819527"/>
                  <a:gd name="connsiteX3668" fmla="*/ 854042 w 2570530"/>
                  <a:gd name="connsiteY3668" fmla="*/ 232482 h 819527"/>
                  <a:gd name="connsiteX3669" fmla="*/ 861153 w 2570530"/>
                  <a:gd name="connsiteY3669" fmla="*/ 218328 h 819527"/>
                  <a:gd name="connsiteX3670" fmla="*/ 873495 w 2570530"/>
                  <a:gd name="connsiteY3670" fmla="*/ 211760 h 819527"/>
                  <a:gd name="connsiteX3671" fmla="*/ 244186 w 2570530"/>
                  <a:gd name="connsiteY3671" fmla="*/ 211760 h 819527"/>
                  <a:gd name="connsiteX3672" fmla="*/ 249664 w 2570530"/>
                  <a:gd name="connsiteY3672" fmla="*/ 212326 h 819527"/>
                  <a:gd name="connsiteX3673" fmla="*/ 271830 w 2570530"/>
                  <a:gd name="connsiteY3673" fmla="*/ 217970 h 819527"/>
                  <a:gd name="connsiteX3674" fmla="*/ 280262 w 2570530"/>
                  <a:gd name="connsiteY3674" fmla="*/ 230655 h 819527"/>
                  <a:gd name="connsiteX3675" fmla="*/ 273151 w 2570530"/>
                  <a:gd name="connsiteY3675" fmla="*/ 244809 h 819527"/>
                  <a:gd name="connsiteX3676" fmla="*/ 255331 w 2570530"/>
                  <a:gd name="connsiteY3676" fmla="*/ 250811 h 819527"/>
                  <a:gd name="connsiteX3677" fmla="*/ 233164 w 2570530"/>
                  <a:gd name="connsiteY3677" fmla="*/ 245168 h 819527"/>
                  <a:gd name="connsiteX3678" fmla="*/ 224733 w 2570530"/>
                  <a:gd name="connsiteY3678" fmla="*/ 232482 h 819527"/>
                  <a:gd name="connsiteX3679" fmla="*/ 231844 w 2570530"/>
                  <a:gd name="connsiteY3679" fmla="*/ 218328 h 819527"/>
                  <a:gd name="connsiteX3680" fmla="*/ 244186 w 2570530"/>
                  <a:gd name="connsiteY3680" fmla="*/ 211760 h 819527"/>
                  <a:gd name="connsiteX3681" fmla="*/ 2428939 w 2570530"/>
                  <a:gd name="connsiteY3681" fmla="*/ 211197 h 819527"/>
                  <a:gd name="connsiteX3682" fmla="*/ 2450877 w 2570530"/>
                  <a:gd name="connsiteY3682" fmla="*/ 217665 h 819527"/>
                  <a:gd name="connsiteX3683" fmla="*/ 2473567 w 2570530"/>
                  <a:gd name="connsiteY3683" fmla="*/ 233817 h 819527"/>
                  <a:gd name="connsiteX3684" fmla="*/ 2480490 w 2570530"/>
                  <a:gd name="connsiteY3684" fmla="*/ 273234 h 819527"/>
                  <a:gd name="connsiteX3685" fmla="*/ 2450877 w 2570530"/>
                  <a:gd name="connsiteY3685" fmla="*/ 294314 h 819527"/>
                  <a:gd name="connsiteX3686" fmla="*/ 2407001 w 2570530"/>
                  <a:gd name="connsiteY3686" fmla="*/ 294314 h 819527"/>
                  <a:gd name="connsiteX3687" fmla="*/ 2373771 w 2570530"/>
                  <a:gd name="connsiteY3687" fmla="*/ 270658 h 819527"/>
                  <a:gd name="connsiteX3688" fmla="*/ 2365787 w 2570530"/>
                  <a:gd name="connsiteY3688" fmla="*/ 256938 h 819527"/>
                  <a:gd name="connsiteX3689" fmla="*/ 2364684 w 2570530"/>
                  <a:gd name="connsiteY3689" fmla="*/ 256938 h 819527"/>
                  <a:gd name="connsiteX3690" fmla="*/ 2365037 w 2570530"/>
                  <a:gd name="connsiteY3690" fmla="*/ 255647 h 819527"/>
                  <a:gd name="connsiteX3691" fmla="*/ 2364684 w 2570530"/>
                  <a:gd name="connsiteY3691" fmla="*/ 255041 h 819527"/>
                  <a:gd name="connsiteX3692" fmla="*/ 2364777 w 2570530"/>
                  <a:gd name="connsiteY3692" fmla="*/ 254701 h 819527"/>
                  <a:gd name="connsiteX3693" fmla="*/ 2365295 w 2570530"/>
                  <a:gd name="connsiteY3693" fmla="*/ 254701 h 819527"/>
                  <a:gd name="connsiteX3694" fmla="*/ 2366955 w 2570530"/>
                  <a:gd name="connsiteY3694" fmla="*/ 248627 h 819527"/>
                  <a:gd name="connsiteX3695" fmla="*/ 2373771 w 2570530"/>
                  <a:gd name="connsiteY3695" fmla="*/ 241321 h 819527"/>
                  <a:gd name="connsiteX3696" fmla="*/ 2407001 w 2570530"/>
                  <a:gd name="connsiteY3696" fmla="*/ 217666 h 819527"/>
                  <a:gd name="connsiteX3697" fmla="*/ 2428939 w 2570530"/>
                  <a:gd name="connsiteY3697" fmla="*/ 211197 h 819527"/>
                  <a:gd name="connsiteX3698" fmla="*/ 2239033 w 2570530"/>
                  <a:gd name="connsiteY3698" fmla="*/ 211197 h 819527"/>
                  <a:gd name="connsiteX3699" fmla="*/ 2260972 w 2570530"/>
                  <a:gd name="connsiteY3699" fmla="*/ 217665 h 819527"/>
                  <a:gd name="connsiteX3700" fmla="*/ 2294202 w 2570530"/>
                  <a:gd name="connsiteY3700" fmla="*/ 241320 h 819527"/>
                  <a:gd name="connsiteX3701" fmla="*/ 2301988 w 2570530"/>
                  <a:gd name="connsiteY3701" fmla="*/ 254701 h 819527"/>
                  <a:gd name="connsiteX3702" fmla="*/ 2303197 w 2570530"/>
                  <a:gd name="connsiteY3702" fmla="*/ 254701 h 819527"/>
                  <a:gd name="connsiteX3703" fmla="*/ 2303289 w 2570530"/>
                  <a:gd name="connsiteY3703" fmla="*/ 255041 h 819527"/>
                  <a:gd name="connsiteX3704" fmla="*/ 2302738 w 2570530"/>
                  <a:gd name="connsiteY3704" fmla="*/ 255990 h 819527"/>
                  <a:gd name="connsiteX3705" fmla="*/ 2303289 w 2570530"/>
                  <a:gd name="connsiteY3705" fmla="*/ 256938 h 819527"/>
                  <a:gd name="connsiteX3706" fmla="*/ 2302186 w 2570530"/>
                  <a:gd name="connsiteY3706" fmla="*/ 256938 h 819527"/>
                  <a:gd name="connsiteX3707" fmla="*/ 2294202 w 2570530"/>
                  <a:gd name="connsiteY3707" fmla="*/ 270658 h 819527"/>
                  <a:gd name="connsiteX3708" fmla="*/ 2260972 w 2570530"/>
                  <a:gd name="connsiteY3708" fmla="*/ 294313 h 819527"/>
                  <a:gd name="connsiteX3709" fmla="*/ 2217096 w 2570530"/>
                  <a:gd name="connsiteY3709" fmla="*/ 294313 h 819527"/>
                  <a:gd name="connsiteX3710" fmla="*/ 2183865 w 2570530"/>
                  <a:gd name="connsiteY3710" fmla="*/ 270658 h 819527"/>
                  <a:gd name="connsiteX3711" fmla="*/ 2175882 w 2570530"/>
                  <a:gd name="connsiteY3711" fmla="*/ 256938 h 819527"/>
                  <a:gd name="connsiteX3712" fmla="*/ 2174778 w 2570530"/>
                  <a:gd name="connsiteY3712" fmla="*/ 256938 h 819527"/>
                  <a:gd name="connsiteX3713" fmla="*/ 2175330 w 2570530"/>
                  <a:gd name="connsiteY3713" fmla="*/ 255990 h 819527"/>
                  <a:gd name="connsiteX3714" fmla="*/ 2174778 w 2570530"/>
                  <a:gd name="connsiteY3714" fmla="*/ 255041 h 819527"/>
                  <a:gd name="connsiteX3715" fmla="*/ 2174871 w 2570530"/>
                  <a:gd name="connsiteY3715" fmla="*/ 254701 h 819527"/>
                  <a:gd name="connsiteX3716" fmla="*/ 2176080 w 2570530"/>
                  <a:gd name="connsiteY3716" fmla="*/ 254701 h 819527"/>
                  <a:gd name="connsiteX3717" fmla="*/ 2183865 w 2570530"/>
                  <a:gd name="connsiteY3717" fmla="*/ 241320 h 819527"/>
                  <a:gd name="connsiteX3718" fmla="*/ 2217096 w 2570530"/>
                  <a:gd name="connsiteY3718" fmla="*/ 217665 h 819527"/>
                  <a:gd name="connsiteX3719" fmla="*/ 2239033 w 2570530"/>
                  <a:gd name="connsiteY3719" fmla="*/ 211197 h 819527"/>
                  <a:gd name="connsiteX3720" fmla="*/ 1798309 w 2570530"/>
                  <a:gd name="connsiteY3720" fmla="*/ 211197 h 819527"/>
                  <a:gd name="connsiteX3721" fmla="*/ 1820247 w 2570530"/>
                  <a:gd name="connsiteY3721" fmla="*/ 217665 h 819527"/>
                  <a:gd name="connsiteX3722" fmla="*/ 1853477 w 2570530"/>
                  <a:gd name="connsiteY3722" fmla="*/ 241321 h 819527"/>
                  <a:gd name="connsiteX3723" fmla="*/ 1860292 w 2570530"/>
                  <a:gd name="connsiteY3723" fmla="*/ 248627 h 819527"/>
                  <a:gd name="connsiteX3724" fmla="*/ 1861952 w 2570530"/>
                  <a:gd name="connsiteY3724" fmla="*/ 254701 h 819527"/>
                  <a:gd name="connsiteX3725" fmla="*/ 1862471 w 2570530"/>
                  <a:gd name="connsiteY3725" fmla="*/ 254701 h 819527"/>
                  <a:gd name="connsiteX3726" fmla="*/ 1862564 w 2570530"/>
                  <a:gd name="connsiteY3726" fmla="*/ 255041 h 819527"/>
                  <a:gd name="connsiteX3727" fmla="*/ 1862211 w 2570530"/>
                  <a:gd name="connsiteY3727" fmla="*/ 255647 h 819527"/>
                  <a:gd name="connsiteX3728" fmla="*/ 1862564 w 2570530"/>
                  <a:gd name="connsiteY3728" fmla="*/ 256938 h 819527"/>
                  <a:gd name="connsiteX3729" fmla="*/ 1861461 w 2570530"/>
                  <a:gd name="connsiteY3729" fmla="*/ 256938 h 819527"/>
                  <a:gd name="connsiteX3730" fmla="*/ 1853477 w 2570530"/>
                  <a:gd name="connsiteY3730" fmla="*/ 270658 h 819527"/>
                  <a:gd name="connsiteX3731" fmla="*/ 1820247 w 2570530"/>
                  <a:gd name="connsiteY3731" fmla="*/ 294314 h 819527"/>
                  <a:gd name="connsiteX3732" fmla="*/ 1776370 w 2570530"/>
                  <a:gd name="connsiteY3732" fmla="*/ 294314 h 819527"/>
                  <a:gd name="connsiteX3733" fmla="*/ 1743140 w 2570530"/>
                  <a:gd name="connsiteY3733" fmla="*/ 270658 h 819527"/>
                  <a:gd name="connsiteX3734" fmla="*/ 1735156 w 2570530"/>
                  <a:gd name="connsiteY3734" fmla="*/ 256938 h 819527"/>
                  <a:gd name="connsiteX3735" fmla="*/ 1734053 w 2570530"/>
                  <a:gd name="connsiteY3735" fmla="*/ 256938 h 819527"/>
                  <a:gd name="connsiteX3736" fmla="*/ 1734406 w 2570530"/>
                  <a:gd name="connsiteY3736" fmla="*/ 255647 h 819527"/>
                  <a:gd name="connsiteX3737" fmla="*/ 1734053 w 2570530"/>
                  <a:gd name="connsiteY3737" fmla="*/ 255041 h 819527"/>
                  <a:gd name="connsiteX3738" fmla="*/ 1734146 w 2570530"/>
                  <a:gd name="connsiteY3738" fmla="*/ 254701 h 819527"/>
                  <a:gd name="connsiteX3739" fmla="*/ 1734665 w 2570530"/>
                  <a:gd name="connsiteY3739" fmla="*/ 254701 h 819527"/>
                  <a:gd name="connsiteX3740" fmla="*/ 1736325 w 2570530"/>
                  <a:gd name="connsiteY3740" fmla="*/ 248627 h 819527"/>
                  <a:gd name="connsiteX3741" fmla="*/ 1743140 w 2570530"/>
                  <a:gd name="connsiteY3741" fmla="*/ 241321 h 819527"/>
                  <a:gd name="connsiteX3742" fmla="*/ 1776370 w 2570530"/>
                  <a:gd name="connsiteY3742" fmla="*/ 217666 h 819527"/>
                  <a:gd name="connsiteX3743" fmla="*/ 1798309 w 2570530"/>
                  <a:gd name="connsiteY3743" fmla="*/ 211197 h 819527"/>
                  <a:gd name="connsiteX3744" fmla="*/ 1608403 w 2570530"/>
                  <a:gd name="connsiteY3744" fmla="*/ 211197 h 819527"/>
                  <a:gd name="connsiteX3745" fmla="*/ 1630341 w 2570530"/>
                  <a:gd name="connsiteY3745" fmla="*/ 217665 h 819527"/>
                  <a:gd name="connsiteX3746" fmla="*/ 1663572 w 2570530"/>
                  <a:gd name="connsiteY3746" fmla="*/ 241320 h 819527"/>
                  <a:gd name="connsiteX3747" fmla="*/ 1671358 w 2570530"/>
                  <a:gd name="connsiteY3747" fmla="*/ 254701 h 819527"/>
                  <a:gd name="connsiteX3748" fmla="*/ 1672566 w 2570530"/>
                  <a:gd name="connsiteY3748" fmla="*/ 254701 h 819527"/>
                  <a:gd name="connsiteX3749" fmla="*/ 1672659 w 2570530"/>
                  <a:gd name="connsiteY3749" fmla="*/ 255041 h 819527"/>
                  <a:gd name="connsiteX3750" fmla="*/ 1672107 w 2570530"/>
                  <a:gd name="connsiteY3750" fmla="*/ 255990 h 819527"/>
                  <a:gd name="connsiteX3751" fmla="*/ 1672659 w 2570530"/>
                  <a:gd name="connsiteY3751" fmla="*/ 256938 h 819527"/>
                  <a:gd name="connsiteX3752" fmla="*/ 1671556 w 2570530"/>
                  <a:gd name="connsiteY3752" fmla="*/ 256938 h 819527"/>
                  <a:gd name="connsiteX3753" fmla="*/ 1663572 w 2570530"/>
                  <a:gd name="connsiteY3753" fmla="*/ 270658 h 819527"/>
                  <a:gd name="connsiteX3754" fmla="*/ 1630341 w 2570530"/>
                  <a:gd name="connsiteY3754" fmla="*/ 294313 h 819527"/>
                  <a:gd name="connsiteX3755" fmla="*/ 1586465 w 2570530"/>
                  <a:gd name="connsiteY3755" fmla="*/ 294313 h 819527"/>
                  <a:gd name="connsiteX3756" fmla="*/ 1553235 w 2570530"/>
                  <a:gd name="connsiteY3756" fmla="*/ 270658 h 819527"/>
                  <a:gd name="connsiteX3757" fmla="*/ 1545251 w 2570530"/>
                  <a:gd name="connsiteY3757" fmla="*/ 256938 h 819527"/>
                  <a:gd name="connsiteX3758" fmla="*/ 1544148 w 2570530"/>
                  <a:gd name="connsiteY3758" fmla="*/ 256938 h 819527"/>
                  <a:gd name="connsiteX3759" fmla="*/ 1544700 w 2570530"/>
                  <a:gd name="connsiteY3759" fmla="*/ 255990 h 819527"/>
                  <a:gd name="connsiteX3760" fmla="*/ 1544148 w 2570530"/>
                  <a:gd name="connsiteY3760" fmla="*/ 255041 h 819527"/>
                  <a:gd name="connsiteX3761" fmla="*/ 1544241 w 2570530"/>
                  <a:gd name="connsiteY3761" fmla="*/ 254701 h 819527"/>
                  <a:gd name="connsiteX3762" fmla="*/ 1545449 w 2570530"/>
                  <a:gd name="connsiteY3762" fmla="*/ 254701 h 819527"/>
                  <a:gd name="connsiteX3763" fmla="*/ 1553235 w 2570530"/>
                  <a:gd name="connsiteY3763" fmla="*/ 241320 h 819527"/>
                  <a:gd name="connsiteX3764" fmla="*/ 1586465 w 2570530"/>
                  <a:gd name="connsiteY3764" fmla="*/ 217665 h 819527"/>
                  <a:gd name="connsiteX3765" fmla="*/ 1608403 w 2570530"/>
                  <a:gd name="connsiteY3765" fmla="*/ 211197 h 819527"/>
                  <a:gd name="connsiteX3766" fmla="*/ 1167806 w 2570530"/>
                  <a:gd name="connsiteY3766" fmla="*/ 211197 h 819527"/>
                  <a:gd name="connsiteX3767" fmla="*/ 1189744 w 2570530"/>
                  <a:gd name="connsiteY3767" fmla="*/ 217665 h 819527"/>
                  <a:gd name="connsiteX3768" fmla="*/ 1222974 w 2570530"/>
                  <a:gd name="connsiteY3768" fmla="*/ 241321 h 819527"/>
                  <a:gd name="connsiteX3769" fmla="*/ 1229789 w 2570530"/>
                  <a:gd name="connsiteY3769" fmla="*/ 248627 h 819527"/>
                  <a:gd name="connsiteX3770" fmla="*/ 1231449 w 2570530"/>
                  <a:gd name="connsiteY3770" fmla="*/ 254701 h 819527"/>
                  <a:gd name="connsiteX3771" fmla="*/ 1231968 w 2570530"/>
                  <a:gd name="connsiteY3771" fmla="*/ 254701 h 819527"/>
                  <a:gd name="connsiteX3772" fmla="*/ 1232060 w 2570530"/>
                  <a:gd name="connsiteY3772" fmla="*/ 255041 h 819527"/>
                  <a:gd name="connsiteX3773" fmla="*/ 1231708 w 2570530"/>
                  <a:gd name="connsiteY3773" fmla="*/ 255647 h 819527"/>
                  <a:gd name="connsiteX3774" fmla="*/ 1232060 w 2570530"/>
                  <a:gd name="connsiteY3774" fmla="*/ 256938 h 819527"/>
                  <a:gd name="connsiteX3775" fmla="*/ 1230957 w 2570530"/>
                  <a:gd name="connsiteY3775" fmla="*/ 256938 h 819527"/>
                  <a:gd name="connsiteX3776" fmla="*/ 1222974 w 2570530"/>
                  <a:gd name="connsiteY3776" fmla="*/ 270658 h 819527"/>
                  <a:gd name="connsiteX3777" fmla="*/ 1189744 w 2570530"/>
                  <a:gd name="connsiteY3777" fmla="*/ 294314 h 819527"/>
                  <a:gd name="connsiteX3778" fmla="*/ 1145867 w 2570530"/>
                  <a:gd name="connsiteY3778" fmla="*/ 294314 h 819527"/>
                  <a:gd name="connsiteX3779" fmla="*/ 1112637 w 2570530"/>
                  <a:gd name="connsiteY3779" fmla="*/ 270658 h 819527"/>
                  <a:gd name="connsiteX3780" fmla="*/ 1104653 w 2570530"/>
                  <a:gd name="connsiteY3780" fmla="*/ 256938 h 819527"/>
                  <a:gd name="connsiteX3781" fmla="*/ 1103550 w 2570530"/>
                  <a:gd name="connsiteY3781" fmla="*/ 256938 h 819527"/>
                  <a:gd name="connsiteX3782" fmla="*/ 1103903 w 2570530"/>
                  <a:gd name="connsiteY3782" fmla="*/ 255647 h 819527"/>
                  <a:gd name="connsiteX3783" fmla="*/ 1103550 w 2570530"/>
                  <a:gd name="connsiteY3783" fmla="*/ 255041 h 819527"/>
                  <a:gd name="connsiteX3784" fmla="*/ 1103643 w 2570530"/>
                  <a:gd name="connsiteY3784" fmla="*/ 254701 h 819527"/>
                  <a:gd name="connsiteX3785" fmla="*/ 1104162 w 2570530"/>
                  <a:gd name="connsiteY3785" fmla="*/ 254701 h 819527"/>
                  <a:gd name="connsiteX3786" fmla="*/ 1105821 w 2570530"/>
                  <a:gd name="connsiteY3786" fmla="*/ 248627 h 819527"/>
                  <a:gd name="connsiteX3787" fmla="*/ 1112637 w 2570530"/>
                  <a:gd name="connsiteY3787" fmla="*/ 241321 h 819527"/>
                  <a:gd name="connsiteX3788" fmla="*/ 1145867 w 2570530"/>
                  <a:gd name="connsiteY3788" fmla="*/ 217666 h 819527"/>
                  <a:gd name="connsiteX3789" fmla="*/ 1167806 w 2570530"/>
                  <a:gd name="connsiteY3789" fmla="*/ 211197 h 819527"/>
                  <a:gd name="connsiteX3790" fmla="*/ 977900 w 2570530"/>
                  <a:gd name="connsiteY3790" fmla="*/ 211197 h 819527"/>
                  <a:gd name="connsiteX3791" fmla="*/ 999838 w 2570530"/>
                  <a:gd name="connsiteY3791" fmla="*/ 217665 h 819527"/>
                  <a:gd name="connsiteX3792" fmla="*/ 1033069 w 2570530"/>
                  <a:gd name="connsiteY3792" fmla="*/ 241320 h 819527"/>
                  <a:gd name="connsiteX3793" fmla="*/ 1040854 w 2570530"/>
                  <a:gd name="connsiteY3793" fmla="*/ 254701 h 819527"/>
                  <a:gd name="connsiteX3794" fmla="*/ 1042063 w 2570530"/>
                  <a:gd name="connsiteY3794" fmla="*/ 254701 h 819527"/>
                  <a:gd name="connsiteX3795" fmla="*/ 1042155 w 2570530"/>
                  <a:gd name="connsiteY3795" fmla="*/ 255041 h 819527"/>
                  <a:gd name="connsiteX3796" fmla="*/ 1041604 w 2570530"/>
                  <a:gd name="connsiteY3796" fmla="*/ 255990 h 819527"/>
                  <a:gd name="connsiteX3797" fmla="*/ 1042155 w 2570530"/>
                  <a:gd name="connsiteY3797" fmla="*/ 256938 h 819527"/>
                  <a:gd name="connsiteX3798" fmla="*/ 1041052 w 2570530"/>
                  <a:gd name="connsiteY3798" fmla="*/ 256938 h 819527"/>
                  <a:gd name="connsiteX3799" fmla="*/ 1033069 w 2570530"/>
                  <a:gd name="connsiteY3799" fmla="*/ 270658 h 819527"/>
                  <a:gd name="connsiteX3800" fmla="*/ 999838 w 2570530"/>
                  <a:gd name="connsiteY3800" fmla="*/ 294313 h 819527"/>
                  <a:gd name="connsiteX3801" fmla="*/ 955962 w 2570530"/>
                  <a:gd name="connsiteY3801" fmla="*/ 294313 h 819527"/>
                  <a:gd name="connsiteX3802" fmla="*/ 922731 w 2570530"/>
                  <a:gd name="connsiteY3802" fmla="*/ 270658 h 819527"/>
                  <a:gd name="connsiteX3803" fmla="*/ 914747 w 2570530"/>
                  <a:gd name="connsiteY3803" fmla="*/ 256938 h 819527"/>
                  <a:gd name="connsiteX3804" fmla="*/ 913644 w 2570530"/>
                  <a:gd name="connsiteY3804" fmla="*/ 256938 h 819527"/>
                  <a:gd name="connsiteX3805" fmla="*/ 914196 w 2570530"/>
                  <a:gd name="connsiteY3805" fmla="*/ 255990 h 819527"/>
                  <a:gd name="connsiteX3806" fmla="*/ 913644 w 2570530"/>
                  <a:gd name="connsiteY3806" fmla="*/ 255041 h 819527"/>
                  <a:gd name="connsiteX3807" fmla="*/ 913737 w 2570530"/>
                  <a:gd name="connsiteY3807" fmla="*/ 254701 h 819527"/>
                  <a:gd name="connsiteX3808" fmla="*/ 914945 w 2570530"/>
                  <a:gd name="connsiteY3808" fmla="*/ 254701 h 819527"/>
                  <a:gd name="connsiteX3809" fmla="*/ 922731 w 2570530"/>
                  <a:gd name="connsiteY3809" fmla="*/ 241320 h 819527"/>
                  <a:gd name="connsiteX3810" fmla="*/ 955962 w 2570530"/>
                  <a:gd name="connsiteY3810" fmla="*/ 217665 h 819527"/>
                  <a:gd name="connsiteX3811" fmla="*/ 977900 w 2570530"/>
                  <a:gd name="connsiteY3811" fmla="*/ 211197 h 819527"/>
                  <a:gd name="connsiteX3812" fmla="*/ 538496 w 2570530"/>
                  <a:gd name="connsiteY3812" fmla="*/ 211197 h 819527"/>
                  <a:gd name="connsiteX3813" fmla="*/ 560434 w 2570530"/>
                  <a:gd name="connsiteY3813" fmla="*/ 217665 h 819527"/>
                  <a:gd name="connsiteX3814" fmla="*/ 593664 w 2570530"/>
                  <a:gd name="connsiteY3814" fmla="*/ 241321 h 819527"/>
                  <a:gd name="connsiteX3815" fmla="*/ 600479 w 2570530"/>
                  <a:gd name="connsiteY3815" fmla="*/ 248627 h 819527"/>
                  <a:gd name="connsiteX3816" fmla="*/ 602140 w 2570530"/>
                  <a:gd name="connsiteY3816" fmla="*/ 254701 h 819527"/>
                  <a:gd name="connsiteX3817" fmla="*/ 602658 w 2570530"/>
                  <a:gd name="connsiteY3817" fmla="*/ 254701 h 819527"/>
                  <a:gd name="connsiteX3818" fmla="*/ 602751 w 2570530"/>
                  <a:gd name="connsiteY3818" fmla="*/ 255041 h 819527"/>
                  <a:gd name="connsiteX3819" fmla="*/ 602399 w 2570530"/>
                  <a:gd name="connsiteY3819" fmla="*/ 255647 h 819527"/>
                  <a:gd name="connsiteX3820" fmla="*/ 602751 w 2570530"/>
                  <a:gd name="connsiteY3820" fmla="*/ 256938 h 819527"/>
                  <a:gd name="connsiteX3821" fmla="*/ 601648 w 2570530"/>
                  <a:gd name="connsiteY3821" fmla="*/ 256938 h 819527"/>
                  <a:gd name="connsiteX3822" fmla="*/ 593664 w 2570530"/>
                  <a:gd name="connsiteY3822" fmla="*/ 270658 h 819527"/>
                  <a:gd name="connsiteX3823" fmla="*/ 560434 w 2570530"/>
                  <a:gd name="connsiteY3823" fmla="*/ 294314 h 819527"/>
                  <a:gd name="connsiteX3824" fmla="*/ 516557 w 2570530"/>
                  <a:gd name="connsiteY3824" fmla="*/ 294314 h 819527"/>
                  <a:gd name="connsiteX3825" fmla="*/ 483327 w 2570530"/>
                  <a:gd name="connsiteY3825" fmla="*/ 270658 h 819527"/>
                  <a:gd name="connsiteX3826" fmla="*/ 475343 w 2570530"/>
                  <a:gd name="connsiteY3826" fmla="*/ 256938 h 819527"/>
                  <a:gd name="connsiteX3827" fmla="*/ 474240 w 2570530"/>
                  <a:gd name="connsiteY3827" fmla="*/ 256938 h 819527"/>
                  <a:gd name="connsiteX3828" fmla="*/ 474593 w 2570530"/>
                  <a:gd name="connsiteY3828" fmla="*/ 255647 h 819527"/>
                  <a:gd name="connsiteX3829" fmla="*/ 474240 w 2570530"/>
                  <a:gd name="connsiteY3829" fmla="*/ 255041 h 819527"/>
                  <a:gd name="connsiteX3830" fmla="*/ 474334 w 2570530"/>
                  <a:gd name="connsiteY3830" fmla="*/ 254701 h 819527"/>
                  <a:gd name="connsiteX3831" fmla="*/ 474852 w 2570530"/>
                  <a:gd name="connsiteY3831" fmla="*/ 254701 h 819527"/>
                  <a:gd name="connsiteX3832" fmla="*/ 476512 w 2570530"/>
                  <a:gd name="connsiteY3832" fmla="*/ 248627 h 819527"/>
                  <a:gd name="connsiteX3833" fmla="*/ 483327 w 2570530"/>
                  <a:gd name="connsiteY3833" fmla="*/ 241321 h 819527"/>
                  <a:gd name="connsiteX3834" fmla="*/ 516557 w 2570530"/>
                  <a:gd name="connsiteY3834" fmla="*/ 217666 h 819527"/>
                  <a:gd name="connsiteX3835" fmla="*/ 538496 w 2570530"/>
                  <a:gd name="connsiteY3835" fmla="*/ 211197 h 819527"/>
                  <a:gd name="connsiteX3836" fmla="*/ 348590 w 2570530"/>
                  <a:gd name="connsiteY3836" fmla="*/ 211197 h 819527"/>
                  <a:gd name="connsiteX3837" fmla="*/ 370529 w 2570530"/>
                  <a:gd name="connsiteY3837" fmla="*/ 217665 h 819527"/>
                  <a:gd name="connsiteX3838" fmla="*/ 403759 w 2570530"/>
                  <a:gd name="connsiteY3838" fmla="*/ 241320 h 819527"/>
                  <a:gd name="connsiteX3839" fmla="*/ 411544 w 2570530"/>
                  <a:gd name="connsiteY3839" fmla="*/ 254701 h 819527"/>
                  <a:gd name="connsiteX3840" fmla="*/ 412753 w 2570530"/>
                  <a:gd name="connsiteY3840" fmla="*/ 254701 h 819527"/>
                  <a:gd name="connsiteX3841" fmla="*/ 412846 w 2570530"/>
                  <a:gd name="connsiteY3841" fmla="*/ 255041 h 819527"/>
                  <a:gd name="connsiteX3842" fmla="*/ 412295 w 2570530"/>
                  <a:gd name="connsiteY3842" fmla="*/ 255990 h 819527"/>
                  <a:gd name="connsiteX3843" fmla="*/ 412846 w 2570530"/>
                  <a:gd name="connsiteY3843" fmla="*/ 256938 h 819527"/>
                  <a:gd name="connsiteX3844" fmla="*/ 411743 w 2570530"/>
                  <a:gd name="connsiteY3844" fmla="*/ 256938 h 819527"/>
                  <a:gd name="connsiteX3845" fmla="*/ 403759 w 2570530"/>
                  <a:gd name="connsiteY3845" fmla="*/ 270658 h 819527"/>
                  <a:gd name="connsiteX3846" fmla="*/ 370529 w 2570530"/>
                  <a:gd name="connsiteY3846" fmla="*/ 294313 h 819527"/>
                  <a:gd name="connsiteX3847" fmla="*/ 326652 w 2570530"/>
                  <a:gd name="connsiteY3847" fmla="*/ 294313 h 819527"/>
                  <a:gd name="connsiteX3848" fmla="*/ 293422 w 2570530"/>
                  <a:gd name="connsiteY3848" fmla="*/ 270658 h 819527"/>
                  <a:gd name="connsiteX3849" fmla="*/ 285438 w 2570530"/>
                  <a:gd name="connsiteY3849" fmla="*/ 256938 h 819527"/>
                  <a:gd name="connsiteX3850" fmla="*/ 284335 w 2570530"/>
                  <a:gd name="connsiteY3850" fmla="*/ 256938 h 819527"/>
                  <a:gd name="connsiteX3851" fmla="*/ 284887 w 2570530"/>
                  <a:gd name="connsiteY3851" fmla="*/ 255990 h 819527"/>
                  <a:gd name="connsiteX3852" fmla="*/ 284335 w 2570530"/>
                  <a:gd name="connsiteY3852" fmla="*/ 255041 h 819527"/>
                  <a:gd name="connsiteX3853" fmla="*/ 284428 w 2570530"/>
                  <a:gd name="connsiteY3853" fmla="*/ 254701 h 819527"/>
                  <a:gd name="connsiteX3854" fmla="*/ 285636 w 2570530"/>
                  <a:gd name="connsiteY3854" fmla="*/ 254701 h 819527"/>
                  <a:gd name="connsiteX3855" fmla="*/ 293422 w 2570530"/>
                  <a:gd name="connsiteY3855" fmla="*/ 241320 h 819527"/>
                  <a:gd name="connsiteX3856" fmla="*/ 326652 w 2570530"/>
                  <a:gd name="connsiteY3856" fmla="*/ 217665 h 819527"/>
                  <a:gd name="connsiteX3857" fmla="*/ 348590 w 2570530"/>
                  <a:gd name="connsiteY3857" fmla="*/ 211197 h 819527"/>
                  <a:gd name="connsiteX3858" fmla="*/ 1856499 w 2570530"/>
                  <a:gd name="connsiteY3858" fmla="*/ 204610 h 819527"/>
                  <a:gd name="connsiteX3859" fmla="*/ 1861249 w 2570530"/>
                  <a:gd name="connsiteY3859" fmla="*/ 207239 h 819527"/>
                  <a:gd name="connsiteX3860" fmla="*/ 1867256 w 2570530"/>
                  <a:gd name="connsiteY3860" fmla="*/ 214762 h 819527"/>
                  <a:gd name="connsiteX3861" fmla="*/ 1864307 w 2570530"/>
                  <a:gd name="connsiteY3861" fmla="*/ 222392 h 819527"/>
                  <a:gd name="connsiteX3862" fmla="*/ 1853956 w 2570530"/>
                  <a:gd name="connsiteY3862" fmla="*/ 226581 h 819527"/>
                  <a:gd name="connsiteX3863" fmla="*/ 1843238 w 2570530"/>
                  <a:gd name="connsiteY3863" fmla="*/ 224482 h 819527"/>
                  <a:gd name="connsiteX3864" fmla="*/ 1837230 w 2570530"/>
                  <a:gd name="connsiteY3864" fmla="*/ 216959 h 819527"/>
                  <a:gd name="connsiteX3865" fmla="*/ 1840179 w 2570530"/>
                  <a:gd name="connsiteY3865" fmla="*/ 209329 h 819527"/>
                  <a:gd name="connsiteX3866" fmla="*/ 1850530 w 2570530"/>
                  <a:gd name="connsiteY3866" fmla="*/ 205140 h 819527"/>
                  <a:gd name="connsiteX3867" fmla="*/ 1856499 w 2570530"/>
                  <a:gd name="connsiteY3867" fmla="*/ 204610 h 819527"/>
                  <a:gd name="connsiteX3868" fmla="*/ 1225996 w 2570530"/>
                  <a:gd name="connsiteY3868" fmla="*/ 204610 h 819527"/>
                  <a:gd name="connsiteX3869" fmla="*/ 1230745 w 2570530"/>
                  <a:gd name="connsiteY3869" fmla="*/ 207239 h 819527"/>
                  <a:gd name="connsiteX3870" fmla="*/ 1236753 w 2570530"/>
                  <a:gd name="connsiteY3870" fmla="*/ 214762 h 819527"/>
                  <a:gd name="connsiteX3871" fmla="*/ 1233804 w 2570530"/>
                  <a:gd name="connsiteY3871" fmla="*/ 222392 h 819527"/>
                  <a:gd name="connsiteX3872" fmla="*/ 1223453 w 2570530"/>
                  <a:gd name="connsiteY3872" fmla="*/ 226581 h 819527"/>
                  <a:gd name="connsiteX3873" fmla="*/ 1212735 w 2570530"/>
                  <a:gd name="connsiteY3873" fmla="*/ 224482 h 819527"/>
                  <a:gd name="connsiteX3874" fmla="*/ 1206727 w 2570530"/>
                  <a:gd name="connsiteY3874" fmla="*/ 216959 h 819527"/>
                  <a:gd name="connsiteX3875" fmla="*/ 1209675 w 2570530"/>
                  <a:gd name="connsiteY3875" fmla="*/ 209329 h 819527"/>
                  <a:gd name="connsiteX3876" fmla="*/ 1220026 w 2570530"/>
                  <a:gd name="connsiteY3876" fmla="*/ 205140 h 819527"/>
                  <a:gd name="connsiteX3877" fmla="*/ 1225996 w 2570530"/>
                  <a:gd name="connsiteY3877" fmla="*/ 204610 h 819527"/>
                  <a:gd name="connsiteX3878" fmla="*/ 596687 w 2570530"/>
                  <a:gd name="connsiteY3878" fmla="*/ 204610 h 819527"/>
                  <a:gd name="connsiteX3879" fmla="*/ 601435 w 2570530"/>
                  <a:gd name="connsiteY3879" fmla="*/ 207239 h 819527"/>
                  <a:gd name="connsiteX3880" fmla="*/ 607443 w 2570530"/>
                  <a:gd name="connsiteY3880" fmla="*/ 214762 h 819527"/>
                  <a:gd name="connsiteX3881" fmla="*/ 604494 w 2570530"/>
                  <a:gd name="connsiteY3881" fmla="*/ 222392 h 819527"/>
                  <a:gd name="connsiteX3882" fmla="*/ 594143 w 2570530"/>
                  <a:gd name="connsiteY3882" fmla="*/ 226581 h 819527"/>
                  <a:gd name="connsiteX3883" fmla="*/ 583425 w 2570530"/>
                  <a:gd name="connsiteY3883" fmla="*/ 224482 h 819527"/>
                  <a:gd name="connsiteX3884" fmla="*/ 577418 w 2570530"/>
                  <a:gd name="connsiteY3884" fmla="*/ 216959 h 819527"/>
                  <a:gd name="connsiteX3885" fmla="*/ 580366 w 2570530"/>
                  <a:gd name="connsiteY3885" fmla="*/ 209329 h 819527"/>
                  <a:gd name="connsiteX3886" fmla="*/ 590717 w 2570530"/>
                  <a:gd name="connsiteY3886" fmla="*/ 205140 h 819527"/>
                  <a:gd name="connsiteX3887" fmla="*/ 596687 w 2570530"/>
                  <a:gd name="connsiteY3887" fmla="*/ 204610 h 819527"/>
                  <a:gd name="connsiteX3888" fmla="*/ 1893370 w 2570530"/>
                  <a:gd name="connsiteY3888" fmla="*/ 202346 h 819527"/>
                  <a:gd name="connsiteX3889" fmla="*/ 1921144 w 2570530"/>
                  <a:gd name="connsiteY3889" fmla="*/ 202346 h 819527"/>
                  <a:gd name="connsiteX3890" fmla="*/ 1939480 w 2570530"/>
                  <a:gd name="connsiteY3890" fmla="*/ 215399 h 819527"/>
                  <a:gd name="connsiteX3891" fmla="*/ 1939480 w 2570530"/>
                  <a:gd name="connsiteY3891" fmla="*/ 254701 h 819527"/>
                  <a:gd name="connsiteX3892" fmla="*/ 1939480 w 2570530"/>
                  <a:gd name="connsiteY3892" fmla="*/ 256938 h 819527"/>
                  <a:gd name="connsiteX3893" fmla="*/ 1939480 w 2570530"/>
                  <a:gd name="connsiteY3893" fmla="*/ 278890 h 819527"/>
                  <a:gd name="connsiteX3894" fmla="*/ 1921144 w 2570530"/>
                  <a:gd name="connsiteY3894" fmla="*/ 291943 h 819527"/>
                  <a:gd name="connsiteX3895" fmla="*/ 1893371 w 2570530"/>
                  <a:gd name="connsiteY3895" fmla="*/ 291943 h 819527"/>
                  <a:gd name="connsiteX3896" fmla="*/ 1875033 w 2570530"/>
                  <a:gd name="connsiteY3896" fmla="*/ 278890 h 819527"/>
                  <a:gd name="connsiteX3897" fmla="*/ 1875033 w 2570530"/>
                  <a:gd name="connsiteY3897" fmla="*/ 256938 h 819527"/>
                  <a:gd name="connsiteX3898" fmla="*/ 1875033 w 2570530"/>
                  <a:gd name="connsiteY3898" fmla="*/ 254701 h 819527"/>
                  <a:gd name="connsiteX3899" fmla="*/ 1875033 w 2570530"/>
                  <a:gd name="connsiteY3899" fmla="*/ 215399 h 819527"/>
                  <a:gd name="connsiteX3900" fmla="*/ 1893370 w 2570530"/>
                  <a:gd name="connsiteY3900" fmla="*/ 202346 h 819527"/>
                  <a:gd name="connsiteX3901" fmla="*/ 1262867 w 2570530"/>
                  <a:gd name="connsiteY3901" fmla="*/ 202346 h 819527"/>
                  <a:gd name="connsiteX3902" fmla="*/ 1290640 w 2570530"/>
                  <a:gd name="connsiteY3902" fmla="*/ 202346 h 819527"/>
                  <a:gd name="connsiteX3903" fmla="*/ 1308977 w 2570530"/>
                  <a:gd name="connsiteY3903" fmla="*/ 215399 h 819527"/>
                  <a:gd name="connsiteX3904" fmla="*/ 1308977 w 2570530"/>
                  <a:gd name="connsiteY3904" fmla="*/ 254701 h 819527"/>
                  <a:gd name="connsiteX3905" fmla="*/ 1308977 w 2570530"/>
                  <a:gd name="connsiteY3905" fmla="*/ 256938 h 819527"/>
                  <a:gd name="connsiteX3906" fmla="*/ 1308977 w 2570530"/>
                  <a:gd name="connsiteY3906" fmla="*/ 278890 h 819527"/>
                  <a:gd name="connsiteX3907" fmla="*/ 1290640 w 2570530"/>
                  <a:gd name="connsiteY3907" fmla="*/ 291943 h 819527"/>
                  <a:gd name="connsiteX3908" fmla="*/ 1262867 w 2570530"/>
                  <a:gd name="connsiteY3908" fmla="*/ 291943 h 819527"/>
                  <a:gd name="connsiteX3909" fmla="*/ 1244530 w 2570530"/>
                  <a:gd name="connsiteY3909" fmla="*/ 278890 h 819527"/>
                  <a:gd name="connsiteX3910" fmla="*/ 1244530 w 2570530"/>
                  <a:gd name="connsiteY3910" fmla="*/ 256938 h 819527"/>
                  <a:gd name="connsiteX3911" fmla="*/ 1244530 w 2570530"/>
                  <a:gd name="connsiteY3911" fmla="*/ 254701 h 819527"/>
                  <a:gd name="connsiteX3912" fmla="*/ 1244530 w 2570530"/>
                  <a:gd name="connsiteY3912" fmla="*/ 215399 h 819527"/>
                  <a:gd name="connsiteX3913" fmla="*/ 1262867 w 2570530"/>
                  <a:gd name="connsiteY3913" fmla="*/ 202346 h 819527"/>
                  <a:gd name="connsiteX3914" fmla="*/ 633557 w 2570530"/>
                  <a:gd name="connsiteY3914" fmla="*/ 202346 h 819527"/>
                  <a:gd name="connsiteX3915" fmla="*/ 661330 w 2570530"/>
                  <a:gd name="connsiteY3915" fmla="*/ 202346 h 819527"/>
                  <a:gd name="connsiteX3916" fmla="*/ 679667 w 2570530"/>
                  <a:gd name="connsiteY3916" fmla="*/ 215399 h 819527"/>
                  <a:gd name="connsiteX3917" fmla="*/ 679667 w 2570530"/>
                  <a:gd name="connsiteY3917" fmla="*/ 254701 h 819527"/>
                  <a:gd name="connsiteX3918" fmla="*/ 679667 w 2570530"/>
                  <a:gd name="connsiteY3918" fmla="*/ 256938 h 819527"/>
                  <a:gd name="connsiteX3919" fmla="*/ 679667 w 2570530"/>
                  <a:gd name="connsiteY3919" fmla="*/ 278890 h 819527"/>
                  <a:gd name="connsiteX3920" fmla="*/ 661330 w 2570530"/>
                  <a:gd name="connsiteY3920" fmla="*/ 291943 h 819527"/>
                  <a:gd name="connsiteX3921" fmla="*/ 633557 w 2570530"/>
                  <a:gd name="connsiteY3921" fmla="*/ 291943 h 819527"/>
                  <a:gd name="connsiteX3922" fmla="*/ 615220 w 2570530"/>
                  <a:gd name="connsiteY3922" fmla="*/ 278890 h 819527"/>
                  <a:gd name="connsiteX3923" fmla="*/ 615220 w 2570530"/>
                  <a:gd name="connsiteY3923" fmla="*/ 256938 h 819527"/>
                  <a:gd name="connsiteX3924" fmla="*/ 615220 w 2570530"/>
                  <a:gd name="connsiteY3924" fmla="*/ 254701 h 819527"/>
                  <a:gd name="connsiteX3925" fmla="*/ 615220 w 2570530"/>
                  <a:gd name="connsiteY3925" fmla="*/ 215399 h 819527"/>
                  <a:gd name="connsiteX3926" fmla="*/ 633557 w 2570530"/>
                  <a:gd name="connsiteY3926" fmla="*/ 202346 h 819527"/>
                  <a:gd name="connsiteX3927" fmla="*/ 2349328 w 2570530"/>
                  <a:gd name="connsiteY3927" fmla="*/ 199990 h 819527"/>
                  <a:gd name="connsiteX3928" fmla="*/ 2357654 w 2570530"/>
                  <a:gd name="connsiteY3928" fmla="*/ 202446 h 819527"/>
                  <a:gd name="connsiteX3929" fmla="*/ 2377388 w 2570530"/>
                  <a:gd name="connsiteY3929" fmla="*/ 216493 h 819527"/>
                  <a:gd name="connsiteX3930" fmla="*/ 2377387 w 2570530"/>
                  <a:gd name="connsiteY3930" fmla="*/ 228347 h 819527"/>
                  <a:gd name="connsiteX3931" fmla="*/ 2364776 w 2570530"/>
                  <a:gd name="connsiteY3931" fmla="*/ 237323 h 819527"/>
                  <a:gd name="connsiteX3932" fmla="*/ 2348125 w 2570530"/>
                  <a:gd name="connsiteY3932" fmla="*/ 237323 h 819527"/>
                  <a:gd name="connsiteX3933" fmla="*/ 2328391 w 2570530"/>
                  <a:gd name="connsiteY3933" fmla="*/ 223276 h 819527"/>
                  <a:gd name="connsiteX3934" fmla="*/ 2328391 w 2570530"/>
                  <a:gd name="connsiteY3934" fmla="*/ 211422 h 819527"/>
                  <a:gd name="connsiteX3935" fmla="*/ 2341002 w 2570530"/>
                  <a:gd name="connsiteY3935" fmla="*/ 202446 h 819527"/>
                  <a:gd name="connsiteX3936" fmla="*/ 2349328 w 2570530"/>
                  <a:gd name="connsiteY3936" fmla="*/ 199990 h 819527"/>
                  <a:gd name="connsiteX3937" fmla="*/ 1718698 w 2570530"/>
                  <a:gd name="connsiteY3937" fmla="*/ 199990 h 819527"/>
                  <a:gd name="connsiteX3938" fmla="*/ 1727023 w 2570530"/>
                  <a:gd name="connsiteY3938" fmla="*/ 202446 h 819527"/>
                  <a:gd name="connsiteX3939" fmla="*/ 1746757 w 2570530"/>
                  <a:gd name="connsiteY3939" fmla="*/ 216493 h 819527"/>
                  <a:gd name="connsiteX3940" fmla="*/ 1746757 w 2570530"/>
                  <a:gd name="connsiteY3940" fmla="*/ 228347 h 819527"/>
                  <a:gd name="connsiteX3941" fmla="*/ 1734146 w 2570530"/>
                  <a:gd name="connsiteY3941" fmla="*/ 237323 h 819527"/>
                  <a:gd name="connsiteX3942" fmla="*/ 1717494 w 2570530"/>
                  <a:gd name="connsiteY3942" fmla="*/ 237323 h 819527"/>
                  <a:gd name="connsiteX3943" fmla="*/ 1697761 w 2570530"/>
                  <a:gd name="connsiteY3943" fmla="*/ 223276 h 819527"/>
                  <a:gd name="connsiteX3944" fmla="*/ 1697761 w 2570530"/>
                  <a:gd name="connsiteY3944" fmla="*/ 211422 h 819527"/>
                  <a:gd name="connsiteX3945" fmla="*/ 1710372 w 2570530"/>
                  <a:gd name="connsiteY3945" fmla="*/ 202446 h 819527"/>
                  <a:gd name="connsiteX3946" fmla="*/ 1718698 w 2570530"/>
                  <a:gd name="connsiteY3946" fmla="*/ 199990 h 819527"/>
                  <a:gd name="connsiteX3947" fmla="*/ 1088194 w 2570530"/>
                  <a:gd name="connsiteY3947" fmla="*/ 199990 h 819527"/>
                  <a:gd name="connsiteX3948" fmla="*/ 1096520 w 2570530"/>
                  <a:gd name="connsiteY3948" fmla="*/ 202446 h 819527"/>
                  <a:gd name="connsiteX3949" fmla="*/ 1116253 w 2570530"/>
                  <a:gd name="connsiteY3949" fmla="*/ 216493 h 819527"/>
                  <a:gd name="connsiteX3950" fmla="*/ 1116253 w 2570530"/>
                  <a:gd name="connsiteY3950" fmla="*/ 228347 h 819527"/>
                  <a:gd name="connsiteX3951" fmla="*/ 1103643 w 2570530"/>
                  <a:gd name="connsiteY3951" fmla="*/ 237323 h 819527"/>
                  <a:gd name="connsiteX3952" fmla="*/ 1086991 w 2570530"/>
                  <a:gd name="connsiteY3952" fmla="*/ 237323 h 819527"/>
                  <a:gd name="connsiteX3953" fmla="*/ 1067258 w 2570530"/>
                  <a:gd name="connsiteY3953" fmla="*/ 223276 h 819527"/>
                  <a:gd name="connsiteX3954" fmla="*/ 1067258 w 2570530"/>
                  <a:gd name="connsiteY3954" fmla="*/ 211422 h 819527"/>
                  <a:gd name="connsiteX3955" fmla="*/ 1079869 w 2570530"/>
                  <a:gd name="connsiteY3955" fmla="*/ 202446 h 819527"/>
                  <a:gd name="connsiteX3956" fmla="*/ 1088194 w 2570530"/>
                  <a:gd name="connsiteY3956" fmla="*/ 199990 h 819527"/>
                  <a:gd name="connsiteX3957" fmla="*/ 458885 w 2570530"/>
                  <a:gd name="connsiteY3957" fmla="*/ 199990 h 819527"/>
                  <a:gd name="connsiteX3958" fmla="*/ 467210 w 2570530"/>
                  <a:gd name="connsiteY3958" fmla="*/ 202446 h 819527"/>
                  <a:gd name="connsiteX3959" fmla="*/ 486944 w 2570530"/>
                  <a:gd name="connsiteY3959" fmla="*/ 216493 h 819527"/>
                  <a:gd name="connsiteX3960" fmla="*/ 486943 w 2570530"/>
                  <a:gd name="connsiteY3960" fmla="*/ 228347 h 819527"/>
                  <a:gd name="connsiteX3961" fmla="*/ 474333 w 2570530"/>
                  <a:gd name="connsiteY3961" fmla="*/ 237323 h 819527"/>
                  <a:gd name="connsiteX3962" fmla="*/ 457682 w 2570530"/>
                  <a:gd name="connsiteY3962" fmla="*/ 237323 h 819527"/>
                  <a:gd name="connsiteX3963" fmla="*/ 437948 w 2570530"/>
                  <a:gd name="connsiteY3963" fmla="*/ 223276 h 819527"/>
                  <a:gd name="connsiteX3964" fmla="*/ 437948 w 2570530"/>
                  <a:gd name="connsiteY3964" fmla="*/ 211422 h 819527"/>
                  <a:gd name="connsiteX3965" fmla="*/ 450559 w 2570530"/>
                  <a:gd name="connsiteY3965" fmla="*/ 202446 h 819527"/>
                  <a:gd name="connsiteX3966" fmla="*/ 458885 w 2570530"/>
                  <a:gd name="connsiteY3966" fmla="*/ 199990 h 819527"/>
                  <a:gd name="connsiteX3967" fmla="*/ 2447212 w 2570530"/>
                  <a:gd name="connsiteY3967" fmla="*/ 189246 h 819527"/>
                  <a:gd name="connsiteX3968" fmla="*/ 2451791 w 2570530"/>
                  <a:gd name="connsiteY3968" fmla="*/ 190665 h 819527"/>
                  <a:gd name="connsiteX3969" fmla="*/ 2458654 w 2570530"/>
                  <a:gd name="connsiteY3969" fmla="*/ 195727 h 819527"/>
                  <a:gd name="connsiteX3970" fmla="*/ 2458491 w 2570530"/>
                  <a:gd name="connsiteY3970" fmla="*/ 202294 h 819527"/>
                  <a:gd name="connsiteX3971" fmla="*/ 2451380 w 2570530"/>
                  <a:gd name="connsiteY3971" fmla="*/ 207180 h 819527"/>
                  <a:gd name="connsiteX3972" fmla="*/ 2442154 w 2570530"/>
                  <a:gd name="connsiteY3972" fmla="*/ 207064 h 819527"/>
                  <a:gd name="connsiteX3973" fmla="*/ 2435290 w 2570530"/>
                  <a:gd name="connsiteY3973" fmla="*/ 202001 h 819527"/>
                  <a:gd name="connsiteX3974" fmla="*/ 2435454 w 2570530"/>
                  <a:gd name="connsiteY3974" fmla="*/ 195434 h 819527"/>
                  <a:gd name="connsiteX3975" fmla="*/ 2442564 w 2570530"/>
                  <a:gd name="connsiteY3975" fmla="*/ 190549 h 819527"/>
                  <a:gd name="connsiteX3976" fmla="*/ 2447212 w 2570530"/>
                  <a:gd name="connsiteY3976" fmla="*/ 189246 h 819527"/>
                  <a:gd name="connsiteX3977" fmla="*/ 1816581 w 2570530"/>
                  <a:gd name="connsiteY3977" fmla="*/ 189246 h 819527"/>
                  <a:gd name="connsiteX3978" fmla="*/ 1821160 w 2570530"/>
                  <a:gd name="connsiteY3978" fmla="*/ 190665 h 819527"/>
                  <a:gd name="connsiteX3979" fmla="*/ 1828024 w 2570530"/>
                  <a:gd name="connsiteY3979" fmla="*/ 195727 h 819527"/>
                  <a:gd name="connsiteX3980" fmla="*/ 1827860 w 2570530"/>
                  <a:gd name="connsiteY3980" fmla="*/ 202294 h 819527"/>
                  <a:gd name="connsiteX3981" fmla="*/ 1820749 w 2570530"/>
                  <a:gd name="connsiteY3981" fmla="*/ 207180 h 819527"/>
                  <a:gd name="connsiteX3982" fmla="*/ 1811523 w 2570530"/>
                  <a:gd name="connsiteY3982" fmla="*/ 207064 h 819527"/>
                  <a:gd name="connsiteX3983" fmla="*/ 1804660 w 2570530"/>
                  <a:gd name="connsiteY3983" fmla="*/ 202001 h 819527"/>
                  <a:gd name="connsiteX3984" fmla="*/ 1804823 w 2570530"/>
                  <a:gd name="connsiteY3984" fmla="*/ 195434 h 819527"/>
                  <a:gd name="connsiteX3985" fmla="*/ 1811934 w 2570530"/>
                  <a:gd name="connsiteY3985" fmla="*/ 190549 h 819527"/>
                  <a:gd name="connsiteX3986" fmla="*/ 1816581 w 2570530"/>
                  <a:gd name="connsiteY3986" fmla="*/ 189246 h 819527"/>
                  <a:gd name="connsiteX3987" fmla="*/ 1186078 w 2570530"/>
                  <a:gd name="connsiteY3987" fmla="*/ 189246 h 819527"/>
                  <a:gd name="connsiteX3988" fmla="*/ 1190657 w 2570530"/>
                  <a:gd name="connsiteY3988" fmla="*/ 190665 h 819527"/>
                  <a:gd name="connsiteX3989" fmla="*/ 1197520 w 2570530"/>
                  <a:gd name="connsiteY3989" fmla="*/ 195727 h 819527"/>
                  <a:gd name="connsiteX3990" fmla="*/ 1197357 w 2570530"/>
                  <a:gd name="connsiteY3990" fmla="*/ 202294 h 819527"/>
                  <a:gd name="connsiteX3991" fmla="*/ 1190246 w 2570530"/>
                  <a:gd name="connsiteY3991" fmla="*/ 207180 h 819527"/>
                  <a:gd name="connsiteX3992" fmla="*/ 1181020 w 2570530"/>
                  <a:gd name="connsiteY3992" fmla="*/ 207064 h 819527"/>
                  <a:gd name="connsiteX3993" fmla="*/ 1174156 w 2570530"/>
                  <a:gd name="connsiteY3993" fmla="*/ 202001 h 819527"/>
                  <a:gd name="connsiteX3994" fmla="*/ 1174320 w 2570530"/>
                  <a:gd name="connsiteY3994" fmla="*/ 195434 h 819527"/>
                  <a:gd name="connsiteX3995" fmla="*/ 1181431 w 2570530"/>
                  <a:gd name="connsiteY3995" fmla="*/ 190549 h 819527"/>
                  <a:gd name="connsiteX3996" fmla="*/ 1186078 w 2570530"/>
                  <a:gd name="connsiteY3996" fmla="*/ 189246 h 819527"/>
                  <a:gd name="connsiteX3997" fmla="*/ 556768 w 2570530"/>
                  <a:gd name="connsiteY3997" fmla="*/ 189246 h 819527"/>
                  <a:gd name="connsiteX3998" fmla="*/ 561347 w 2570530"/>
                  <a:gd name="connsiteY3998" fmla="*/ 190665 h 819527"/>
                  <a:gd name="connsiteX3999" fmla="*/ 568210 w 2570530"/>
                  <a:gd name="connsiteY3999" fmla="*/ 195727 h 819527"/>
                  <a:gd name="connsiteX4000" fmla="*/ 568047 w 2570530"/>
                  <a:gd name="connsiteY4000" fmla="*/ 202294 h 819527"/>
                  <a:gd name="connsiteX4001" fmla="*/ 560936 w 2570530"/>
                  <a:gd name="connsiteY4001" fmla="*/ 207180 h 819527"/>
                  <a:gd name="connsiteX4002" fmla="*/ 551710 w 2570530"/>
                  <a:gd name="connsiteY4002" fmla="*/ 207064 h 819527"/>
                  <a:gd name="connsiteX4003" fmla="*/ 544847 w 2570530"/>
                  <a:gd name="connsiteY4003" fmla="*/ 202001 h 819527"/>
                  <a:gd name="connsiteX4004" fmla="*/ 545010 w 2570530"/>
                  <a:gd name="connsiteY4004" fmla="*/ 195434 h 819527"/>
                  <a:gd name="connsiteX4005" fmla="*/ 552121 w 2570530"/>
                  <a:gd name="connsiteY4005" fmla="*/ 190549 h 819527"/>
                  <a:gd name="connsiteX4006" fmla="*/ 556768 w 2570530"/>
                  <a:gd name="connsiteY4006" fmla="*/ 189246 h 819527"/>
                  <a:gd name="connsiteX4007" fmla="*/ 2124655 w 2570530"/>
                  <a:gd name="connsiteY4007" fmla="*/ 188872 h 819527"/>
                  <a:gd name="connsiteX4008" fmla="*/ 2129647 w 2570530"/>
                  <a:gd name="connsiteY4008" fmla="*/ 190532 h 819527"/>
                  <a:gd name="connsiteX4009" fmla="*/ 2135408 w 2570530"/>
                  <a:gd name="connsiteY4009" fmla="*/ 195013 h 819527"/>
                  <a:gd name="connsiteX4010" fmla="*/ 2134956 w 2570530"/>
                  <a:gd name="connsiteY4010" fmla="*/ 202254 h 819527"/>
                  <a:gd name="connsiteX4011" fmla="*/ 2128661 w 2570530"/>
                  <a:gd name="connsiteY4011" fmla="*/ 206354 h 819527"/>
                  <a:gd name="connsiteX4012" fmla="*/ 2118490 w 2570530"/>
                  <a:gd name="connsiteY4012" fmla="*/ 206033 h 819527"/>
                  <a:gd name="connsiteX4013" fmla="*/ 2112729 w 2570530"/>
                  <a:gd name="connsiteY4013" fmla="*/ 201552 h 819527"/>
                  <a:gd name="connsiteX4014" fmla="*/ 2113180 w 2570530"/>
                  <a:gd name="connsiteY4014" fmla="*/ 194312 h 819527"/>
                  <a:gd name="connsiteX4015" fmla="*/ 2119476 w 2570530"/>
                  <a:gd name="connsiteY4015" fmla="*/ 190211 h 819527"/>
                  <a:gd name="connsiteX4016" fmla="*/ 2124655 w 2570530"/>
                  <a:gd name="connsiteY4016" fmla="*/ 188872 h 819527"/>
                  <a:gd name="connsiteX4017" fmla="*/ 1494024 w 2570530"/>
                  <a:gd name="connsiteY4017" fmla="*/ 188872 h 819527"/>
                  <a:gd name="connsiteX4018" fmla="*/ 1499017 w 2570530"/>
                  <a:gd name="connsiteY4018" fmla="*/ 190532 h 819527"/>
                  <a:gd name="connsiteX4019" fmla="*/ 1504777 w 2570530"/>
                  <a:gd name="connsiteY4019" fmla="*/ 195013 h 819527"/>
                  <a:gd name="connsiteX4020" fmla="*/ 1504326 w 2570530"/>
                  <a:gd name="connsiteY4020" fmla="*/ 202254 h 819527"/>
                  <a:gd name="connsiteX4021" fmla="*/ 1498030 w 2570530"/>
                  <a:gd name="connsiteY4021" fmla="*/ 206354 h 819527"/>
                  <a:gd name="connsiteX4022" fmla="*/ 1487859 w 2570530"/>
                  <a:gd name="connsiteY4022" fmla="*/ 206033 h 819527"/>
                  <a:gd name="connsiteX4023" fmla="*/ 1482099 w 2570530"/>
                  <a:gd name="connsiteY4023" fmla="*/ 201552 h 819527"/>
                  <a:gd name="connsiteX4024" fmla="*/ 1482550 w 2570530"/>
                  <a:gd name="connsiteY4024" fmla="*/ 194312 h 819527"/>
                  <a:gd name="connsiteX4025" fmla="*/ 1488846 w 2570530"/>
                  <a:gd name="connsiteY4025" fmla="*/ 190211 h 819527"/>
                  <a:gd name="connsiteX4026" fmla="*/ 1494024 w 2570530"/>
                  <a:gd name="connsiteY4026" fmla="*/ 188872 h 819527"/>
                  <a:gd name="connsiteX4027" fmla="*/ 863521 w 2570530"/>
                  <a:gd name="connsiteY4027" fmla="*/ 188872 h 819527"/>
                  <a:gd name="connsiteX4028" fmla="*/ 868514 w 2570530"/>
                  <a:gd name="connsiteY4028" fmla="*/ 190532 h 819527"/>
                  <a:gd name="connsiteX4029" fmla="*/ 874274 w 2570530"/>
                  <a:gd name="connsiteY4029" fmla="*/ 195013 h 819527"/>
                  <a:gd name="connsiteX4030" fmla="*/ 873823 w 2570530"/>
                  <a:gd name="connsiteY4030" fmla="*/ 202254 h 819527"/>
                  <a:gd name="connsiteX4031" fmla="*/ 867527 w 2570530"/>
                  <a:gd name="connsiteY4031" fmla="*/ 206354 h 819527"/>
                  <a:gd name="connsiteX4032" fmla="*/ 857356 w 2570530"/>
                  <a:gd name="connsiteY4032" fmla="*/ 206033 h 819527"/>
                  <a:gd name="connsiteX4033" fmla="*/ 851595 w 2570530"/>
                  <a:gd name="connsiteY4033" fmla="*/ 201552 h 819527"/>
                  <a:gd name="connsiteX4034" fmla="*/ 852046 w 2570530"/>
                  <a:gd name="connsiteY4034" fmla="*/ 194312 h 819527"/>
                  <a:gd name="connsiteX4035" fmla="*/ 858342 w 2570530"/>
                  <a:gd name="connsiteY4035" fmla="*/ 190211 h 819527"/>
                  <a:gd name="connsiteX4036" fmla="*/ 863521 w 2570530"/>
                  <a:gd name="connsiteY4036" fmla="*/ 188872 h 819527"/>
                  <a:gd name="connsiteX4037" fmla="*/ 234211 w 2570530"/>
                  <a:gd name="connsiteY4037" fmla="*/ 188872 h 819527"/>
                  <a:gd name="connsiteX4038" fmla="*/ 239204 w 2570530"/>
                  <a:gd name="connsiteY4038" fmla="*/ 190532 h 819527"/>
                  <a:gd name="connsiteX4039" fmla="*/ 244964 w 2570530"/>
                  <a:gd name="connsiteY4039" fmla="*/ 195013 h 819527"/>
                  <a:gd name="connsiteX4040" fmla="*/ 244513 w 2570530"/>
                  <a:gd name="connsiteY4040" fmla="*/ 202254 h 819527"/>
                  <a:gd name="connsiteX4041" fmla="*/ 238217 w 2570530"/>
                  <a:gd name="connsiteY4041" fmla="*/ 206354 h 819527"/>
                  <a:gd name="connsiteX4042" fmla="*/ 228047 w 2570530"/>
                  <a:gd name="connsiteY4042" fmla="*/ 206033 h 819527"/>
                  <a:gd name="connsiteX4043" fmla="*/ 222286 w 2570530"/>
                  <a:gd name="connsiteY4043" fmla="*/ 201552 h 819527"/>
                  <a:gd name="connsiteX4044" fmla="*/ 222737 w 2570530"/>
                  <a:gd name="connsiteY4044" fmla="*/ 194312 h 819527"/>
                  <a:gd name="connsiteX4045" fmla="*/ 229032 w 2570530"/>
                  <a:gd name="connsiteY4045" fmla="*/ 190211 h 819527"/>
                  <a:gd name="connsiteX4046" fmla="*/ 234211 w 2570530"/>
                  <a:gd name="connsiteY4046" fmla="*/ 188872 h 819527"/>
                  <a:gd name="connsiteX4047" fmla="*/ 1878689 w 2570530"/>
                  <a:gd name="connsiteY4047" fmla="*/ 179894 h 819527"/>
                  <a:gd name="connsiteX4048" fmla="*/ 1883267 w 2570530"/>
                  <a:gd name="connsiteY4048" fmla="*/ 181312 h 819527"/>
                  <a:gd name="connsiteX4049" fmla="*/ 1890131 w 2570530"/>
                  <a:gd name="connsiteY4049" fmla="*/ 186374 h 819527"/>
                  <a:gd name="connsiteX4050" fmla="*/ 1889968 w 2570530"/>
                  <a:gd name="connsiteY4050" fmla="*/ 192942 h 819527"/>
                  <a:gd name="connsiteX4051" fmla="*/ 1882857 w 2570530"/>
                  <a:gd name="connsiteY4051" fmla="*/ 197827 h 819527"/>
                  <a:gd name="connsiteX4052" fmla="*/ 1873631 w 2570530"/>
                  <a:gd name="connsiteY4052" fmla="*/ 197711 h 819527"/>
                  <a:gd name="connsiteX4053" fmla="*/ 1866768 w 2570530"/>
                  <a:gd name="connsiteY4053" fmla="*/ 192649 h 819527"/>
                  <a:gd name="connsiteX4054" fmla="*/ 1866931 w 2570530"/>
                  <a:gd name="connsiteY4054" fmla="*/ 186082 h 819527"/>
                  <a:gd name="connsiteX4055" fmla="*/ 1874041 w 2570530"/>
                  <a:gd name="connsiteY4055" fmla="*/ 181195 h 819527"/>
                  <a:gd name="connsiteX4056" fmla="*/ 1878689 w 2570530"/>
                  <a:gd name="connsiteY4056" fmla="*/ 179894 h 819527"/>
                  <a:gd name="connsiteX4057" fmla="*/ 1248185 w 2570530"/>
                  <a:gd name="connsiteY4057" fmla="*/ 179894 h 819527"/>
                  <a:gd name="connsiteX4058" fmla="*/ 1252764 w 2570530"/>
                  <a:gd name="connsiteY4058" fmla="*/ 181312 h 819527"/>
                  <a:gd name="connsiteX4059" fmla="*/ 1259628 w 2570530"/>
                  <a:gd name="connsiteY4059" fmla="*/ 186374 h 819527"/>
                  <a:gd name="connsiteX4060" fmla="*/ 1259464 w 2570530"/>
                  <a:gd name="connsiteY4060" fmla="*/ 192942 h 819527"/>
                  <a:gd name="connsiteX4061" fmla="*/ 1252353 w 2570530"/>
                  <a:gd name="connsiteY4061" fmla="*/ 197827 h 819527"/>
                  <a:gd name="connsiteX4062" fmla="*/ 1243127 w 2570530"/>
                  <a:gd name="connsiteY4062" fmla="*/ 197711 h 819527"/>
                  <a:gd name="connsiteX4063" fmla="*/ 1236264 w 2570530"/>
                  <a:gd name="connsiteY4063" fmla="*/ 192649 h 819527"/>
                  <a:gd name="connsiteX4064" fmla="*/ 1236428 w 2570530"/>
                  <a:gd name="connsiteY4064" fmla="*/ 186082 h 819527"/>
                  <a:gd name="connsiteX4065" fmla="*/ 1243538 w 2570530"/>
                  <a:gd name="connsiteY4065" fmla="*/ 181195 h 819527"/>
                  <a:gd name="connsiteX4066" fmla="*/ 1248185 w 2570530"/>
                  <a:gd name="connsiteY4066" fmla="*/ 179894 h 819527"/>
                  <a:gd name="connsiteX4067" fmla="*/ 618876 w 2570530"/>
                  <a:gd name="connsiteY4067" fmla="*/ 179894 h 819527"/>
                  <a:gd name="connsiteX4068" fmla="*/ 623455 w 2570530"/>
                  <a:gd name="connsiteY4068" fmla="*/ 181312 h 819527"/>
                  <a:gd name="connsiteX4069" fmla="*/ 630318 w 2570530"/>
                  <a:gd name="connsiteY4069" fmla="*/ 186374 h 819527"/>
                  <a:gd name="connsiteX4070" fmla="*/ 630155 w 2570530"/>
                  <a:gd name="connsiteY4070" fmla="*/ 192942 h 819527"/>
                  <a:gd name="connsiteX4071" fmla="*/ 623044 w 2570530"/>
                  <a:gd name="connsiteY4071" fmla="*/ 197827 h 819527"/>
                  <a:gd name="connsiteX4072" fmla="*/ 613818 w 2570530"/>
                  <a:gd name="connsiteY4072" fmla="*/ 197711 h 819527"/>
                  <a:gd name="connsiteX4073" fmla="*/ 606955 w 2570530"/>
                  <a:gd name="connsiteY4073" fmla="*/ 192649 h 819527"/>
                  <a:gd name="connsiteX4074" fmla="*/ 607118 w 2570530"/>
                  <a:gd name="connsiteY4074" fmla="*/ 186082 h 819527"/>
                  <a:gd name="connsiteX4075" fmla="*/ 614229 w 2570530"/>
                  <a:gd name="connsiteY4075" fmla="*/ 181195 h 819527"/>
                  <a:gd name="connsiteX4076" fmla="*/ 618876 w 2570530"/>
                  <a:gd name="connsiteY4076" fmla="*/ 179894 h 819527"/>
                  <a:gd name="connsiteX4077" fmla="*/ 2287666 w 2570530"/>
                  <a:gd name="connsiteY4077" fmla="*/ 171540 h 819527"/>
                  <a:gd name="connsiteX4078" fmla="*/ 2299492 w 2570530"/>
                  <a:gd name="connsiteY4078" fmla="*/ 175027 h 819527"/>
                  <a:gd name="connsiteX4079" fmla="*/ 2317405 w 2570530"/>
                  <a:gd name="connsiteY4079" fmla="*/ 187778 h 819527"/>
                  <a:gd name="connsiteX4080" fmla="*/ 2317405 w 2570530"/>
                  <a:gd name="connsiteY4080" fmla="*/ 204616 h 819527"/>
                  <a:gd name="connsiteX4081" fmla="*/ 2298578 w 2570530"/>
                  <a:gd name="connsiteY4081" fmla="*/ 218018 h 819527"/>
                  <a:gd name="connsiteX4082" fmla="*/ 2274926 w 2570530"/>
                  <a:gd name="connsiteY4082" fmla="*/ 218018 h 819527"/>
                  <a:gd name="connsiteX4083" fmla="*/ 2257013 w 2570530"/>
                  <a:gd name="connsiteY4083" fmla="*/ 205266 h 819527"/>
                  <a:gd name="connsiteX4084" fmla="*/ 2257013 w 2570530"/>
                  <a:gd name="connsiteY4084" fmla="*/ 188429 h 819527"/>
                  <a:gd name="connsiteX4085" fmla="*/ 2275841 w 2570530"/>
                  <a:gd name="connsiteY4085" fmla="*/ 175027 h 819527"/>
                  <a:gd name="connsiteX4086" fmla="*/ 2287666 w 2570530"/>
                  <a:gd name="connsiteY4086" fmla="*/ 171540 h 819527"/>
                  <a:gd name="connsiteX4087" fmla="*/ 1657036 w 2570530"/>
                  <a:gd name="connsiteY4087" fmla="*/ 171540 h 819527"/>
                  <a:gd name="connsiteX4088" fmla="*/ 1668862 w 2570530"/>
                  <a:gd name="connsiteY4088" fmla="*/ 175027 h 819527"/>
                  <a:gd name="connsiteX4089" fmla="*/ 1686775 w 2570530"/>
                  <a:gd name="connsiteY4089" fmla="*/ 187778 h 819527"/>
                  <a:gd name="connsiteX4090" fmla="*/ 1686775 w 2570530"/>
                  <a:gd name="connsiteY4090" fmla="*/ 204616 h 819527"/>
                  <a:gd name="connsiteX4091" fmla="*/ 1667947 w 2570530"/>
                  <a:gd name="connsiteY4091" fmla="*/ 218018 h 819527"/>
                  <a:gd name="connsiteX4092" fmla="*/ 1644295 w 2570530"/>
                  <a:gd name="connsiteY4092" fmla="*/ 218018 h 819527"/>
                  <a:gd name="connsiteX4093" fmla="*/ 1626383 w 2570530"/>
                  <a:gd name="connsiteY4093" fmla="*/ 205266 h 819527"/>
                  <a:gd name="connsiteX4094" fmla="*/ 1626383 w 2570530"/>
                  <a:gd name="connsiteY4094" fmla="*/ 188429 h 819527"/>
                  <a:gd name="connsiteX4095" fmla="*/ 1645210 w 2570530"/>
                  <a:gd name="connsiteY4095" fmla="*/ 175027 h 819527"/>
                  <a:gd name="connsiteX4096" fmla="*/ 1657036 w 2570530"/>
                  <a:gd name="connsiteY4096" fmla="*/ 171540 h 819527"/>
                  <a:gd name="connsiteX4097" fmla="*/ 1026532 w 2570530"/>
                  <a:gd name="connsiteY4097" fmla="*/ 171540 h 819527"/>
                  <a:gd name="connsiteX4098" fmla="*/ 1038358 w 2570530"/>
                  <a:gd name="connsiteY4098" fmla="*/ 175027 h 819527"/>
                  <a:gd name="connsiteX4099" fmla="*/ 1056271 w 2570530"/>
                  <a:gd name="connsiteY4099" fmla="*/ 187778 h 819527"/>
                  <a:gd name="connsiteX4100" fmla="*/ 1056271 w 2570530"/>
                  <a:gd name="connsiteY4100" fmla="*/ 204616 h 819527"/>
                  <a:gd name="connsiteX4101" fmla="*/ 1037444 w 2570530"/>
                  <a:gd name="connsiteY4101" fmla="*/ 218018 h 819527"/>
                  <a:gd name="connsiteX4102" fmla="*/ 1013792 w 2570530"/>
                  <a:gd name="connsiteY4102" fmla="*/ 218018 h 819527"/>
                  <a:gd name="connsiteX4103" fmla="*/ 995880 w 2570530"/>
                  <a:gd name="connsiteY4103" fmla="*/ 205266 h 819527"/>
                  <a:gd name="connsiteX4104" fmla="*/ 995880 w 2570530"/>
                  <a:gd name="connsiteY4104" fmla="*/ 188429 h 819527"/>
                  <a:gd name="connsiteX4105" fmla="*/ 1014707 w 2570530"/>
                  <a:gd name="connsiteY4105" fmla="*/ 175027 h 819527"/>
                  <a:gd name="connsiteX4106" fmla="*/ 1026532 w 2570530"/>
                  <a:gd name="connsiteY4106" fmla="*/ 171540 h 819527"/>
                  <a:gd name="connsiteX4107" fmla="*/ 397223 w 2570530"/>
                  <a:gd name="connsiteY4107" fmla="*/ 171540 h 819527"/>
                  <a:gd name="connsiteX4108" fmla="*/ 409049 w 2570530"/>
                  <a:gd name="connsiteY4108" fmla="*/ 175027 h 819527"/>
                  <a:gd name="connsiteX4109" fmla="*/ 426962 w 2570530"/>
                  <a:gd name="connsiteY4109" fmla="*/ 187778 h 819527"/>
                  <a:gd name="connsiteX4110" fmla="*/ 426962 w 2570530"/>
                  <a:gd name="connsiteY4110" fmla="*/ 204616 h 819527"/>
                  <a:gd name="connsiteX4111" fmla="*/ 408135 w 2570530"/>
                  <a:gd name="connsiteY4111" fmla="*/ 218018 h 819527"/>
                  <a:gd name="connsiteX4112" fmla="*/ 384483 w 2570530"/>
                  <a:gd name="connsiteY4112" fmla="*/ 218018 h 819527"/>
                  <a:gd name="connsiteX4113" fmla="*/ 366570 w 2570530"/>
                  <a:gd name="connsiteY4113" fmla="*/ 205266 h 819527"/>
                  <a:gd name="connsiteX4114" fmla="*/ 366570 w 2570530"/>
                  <a:gd name="connsiteY4114" fmla="*/ 188429 h 819527"/>
                  <a:gd name="connsiteX4115" fmla="*/ 385397 w 2570530"/>
                  <a:gd name="connsiteY4115" fmla="*/ 175027 h 819527"/>
                  <a:gd name="connsiteX4116" fmla="*/ 397223 w 2570530"/>
                  <a:gd name="connsiteY4116" fmla="*/ 171540 h 819527"/>
                  <a:gd name="connsiteX4117" fmla="*/ 1979950 w 2570530"/>
                  <a:gd name="connsiteY4117" fmla="*/ 169984 h 819527"/>
                  <a:gd name="connsiteX4118" fmla="*/ 2024980 w 2570530"/>
                  <a:gd name="connsiteY4118" fmla="*/ 169984 h 819527"/>
                  <a:gd name="connsiteX4119" fmla="*/ 2024980 w 2570530"/>
                  <a:gd name="connsiteY4119" fmla="*/ 169985 h 819527"/>
                  <a:gd name="connsiteX4120" fmla="*/ 2070013 w 2570530"/>
                  <a:gd name="connsiteY4120" fmla="*/ 169985 h 819527"/>
                  <a:gd name="connsiteX4121" fmla="*/ 2101958 w 2570530"/>
                  <a:gd name="connsiteY4121" fmla="*/ 192726 h 819527"/>
                  <a:gd name="connsiteX4122" fmla="*/ 2101958 w 2570530"/>
                  <a:gd name="connsiteY4122" fmla="*/ 227172 h 819527"/>
                  <a:gd name="connsiteX4123" fmla="*/ 2070013 w 2570530"/>
                  <a:gd name="connsiteY4123" fmla="*/ 249914 h 819527"/>
                  <a:gd name="connsiteX4124" fmla="*/ 2024980 w 2570530"/>
                  <a:gd name="connsiteY4124" fmla="*/ 249914 h 819527"/>
                  <a:gd name="connsiteX4125" fmla="*/ 1979949 w 2570530"/>
                  <a:gd name="connsiteY4125" fmla="*/ 249914 h 819527"/>
                  <a:gd name="connsiteX4126" fmla="*/ 1948003 w 2570530"/>
                  <a:gd name="connsiteY4126" fmla="*/ 227172 h 819527"/>
                  <a:gd name="connsiteX4127" fmla="*/ 1948003 w 2570530"/>
                  <a:gd name="connsiteY4127" fmla="*/ 192726 h 819527"/>
                  <a:gd name="connsiteX4128" fmla="*/ 1979950 w 2570530"/>
                  <a:gd name="connsiteY4128" fmla="*/ 169984 h 819527"/>
                  <a:gd name="connsiteX4129" fmla="*/ 1349446 w 2570530"/>
                  <a:gd name="connsiteY4129" fmla="*/ 169984 h 819527"/>
                  <a:gd name="connsiteX4130" fmla="*/ 1394477 w 2570530"/>
                  <a:gd name="connsiteY4130" fmla="*/ 169984 h 819527"/>
                  <a:gd name="connsiteX4131" fmla="*/ 1394477 w 2570530"/>
                  <a:gd name="connsiteY4131" fmla="*/ 169985 h 819527"/>
                  <a:gd name="connsiteX4132" fmla="*/ 1439383 w 2570530"/>
                  <a:gd name="connsiteY4132" fmla="*/ 169985 h 819527"/>
                  <a:gd name="connsiteX4133" fmla="*/ 1471328 w 2570530"/>
                  <a:gd name="connsiteY4133" fmla="*/ 192726 h 819527"/>
                  <a:gd name="connsiteX4134" fmla="*/ 1471328 w 2570530"/>
                  <a:gd name="connsiteY4134" fmla="*/ 227172 h 819527"/>
                  <a:gd name="connsiteX4135" fmla="*/ 1439383 w 2570530"/>
                  <a:gd name="connsiteY4135" fmla="*/ 249914 h 819527"/>
                  <a:gd name="connsiteX4136" fmla="*/ 1394477 w 2570530"/>
                  <a:gd name="connsiteY4136" fmla="*/ 249914 h 819527"/>
                  <a:gd name="connsiteX4137" fmla="*/ 1394350 w 2570530"/>
                  <a:gd name="connsiteY4137" fmla="*/ 249914 h 819527"/>
                  <a:gd name="connsiteX4138" fmla="*/ 1349446 w 2570530"/>
                  <a:gd name="connsiteY4138" fmla="*/ 249914 h 819527"/>
                  <a:gd name="connsiteX4139" fmla="*/ 1317499 w 2570530"/>
                  <a:gd name="connsiteY4139" fmla="*/ 227172 h 819527"/>
                  <a:gd name="connsiteX4140" fmla="*/ 1317500 w 2570530"/>
                  <a:gd name="connsiteY4140" fmla="*/ 192726 h 819527"/>
                  <a:gd name="connsiteX4141" fmla="*/ 1349446 w 2570530"/>
                  <a:gd name="connsiteY4141" fmla="*/ 169984 h 819527"/>
                  <a:gd name="connsiteX4142" fmla="*/ 720137 w 2570530"/>
                  <a:gd name="connsiteY4142" fmla="*/ 169984 h 819527"/>
                  <a:gd name="connsiteX4143" fmla="*/ 765167 w 2570530"/>
                  <a:gd name="connsiteY4143" fmla="*/ 169984 h 819527"/>
                  <a:gd name="connsiteX4144" fmla="*/ 765167 w 2570530"/>
                  <a:gd name="connsiteY4144" fmla="*/ 169985 h 819527"/>
                  <a:gd name="connsiteX4145" fmla="*/ 808879 w 2570530"/>
                  <a:gd name="connsiteY4145" fmla="*/ 169985 h 819527"/>
                  <a:gd name="connsiteX4146" fmla="*/ 840825 w 2570530"/>
                  <a:gd name="connsiteY4146" fmla="*/ 192726 h 819527"/>
                  <a:gd name="connsiteX4147" fmla="*/ 840825 w 2570530"/>
                  <a:gd name="connsiteY4147" fmla="*/ 227172 h 819527"/>
                  <a:gd name="connsiteX4148" fmla="*/ 808879 w 2570530"/>
                  <a:gd name="connsiteY4148" fmla="*/ 249914 h 819527"/>
                  <a:gd name="connsiteX4149" fmla="*/ 765167 w 2570530"/>
                  <a:gd name="connsiteY4149" fmla="*/ 249914 h 819527"/>
                  <a:gd name="connsiteX4150" fmla="*/ 763846 w 2570530"/>
                  <a:gd name="connsiteY4150" fmla="*/ 249914 h 819527"/>
                  <a:gd name="connsiteX4151" fmla="*/ 720136 w 2570530"/>
                  <a:gd name="connsiteY4151" fmla="*/ 249914 h 819527"/>
                  <a:gd name="connsiteX4152" fmla="*/ 688190 w 2570530"/>
                  <a:gd name="connsiteY4152" fmla="*/ 227172 h 819527"/>
                  <a:gd name="connsiteX4153" fmla="*/ 688191 w 2570530"/>
                  <a:gd name="connsiteY4153" fmla="*/ 192726 h 819527"/>
                  <a:gd name="connsiteX4154" fmla="*/ 720137 w 2570530"/>
                  <a:gd name="connsiteY4154" fmla="*/ 169984 h 819527"/>
                  <a:gd name="connsiteX4155" fmla="*/ 114070 w 2570530"/>
                  <a:gd name="connsiteY4155" fmla="*/ 169984 h 819527"/>
                  <a:gd name="connsiteX4156" fmla="*/ 134663 w 2570530"/>
                  <a:gd name="connsiteY4156" fmla="*/ 169984 h 819527"/>
                  <a:gd name="connsiteX4157" fmla="*/ 134663 w 2570530"/>
                  <a:gd name="connsiteY4157" fmla="*/ 169985 h 819527"/>
                  <a:gd name="connsiteX4158" fmla="*/ 179569 w 2570530"/>
                  <a:gd name="connsiteY4158" fmla="*/ 169985 h 819527"/>
                  <a:gd name="connsiteX4159" fmla="*/ 211515 w 2570530"/>
                  <a:gd name="connsiteY4159" fmla="*/ 192726 h 819527"/>
                  <a:gd name="connsiteX4160" fmla="*/ 211515 w 2570530"/>
                  <a:gd name="connsiteY4160" fmla="*/ 227172 h 819527"/>
                  <a:gd name="connsiteX4161" fmla="*/ 179569 w 2570530"/>
                  <a:gd name="connsiteY4161" fmla="*/ 249914 h 819527"/>
                  <a:gd name="connsiteX4162" fmla="*/ 134663 w 2570530"/>
                  <a:gd name="connsiteY4162" fmla="*/ 249914 h 819527"/>
                  <a:gd name="connsiteX4163" fmla="*/ 134537 w 2570530"/>
                  <a:gd name="connsiteY4163" fmla="*/ 249914 h 819527"/>
                  <a:gd name="connsiteX4164" fmla="*/ 100032 w 2570530"/>
                  <a:gd name="connsiteY4164" fmla="*/ 249914 h 819527"/>
                  <a:gd name="connsiteX4165" fmla="*/ 2397104 w 2570530"/>
                  <a:gd name="connsiteY4165" fmla="*/ 166826 h 819527"/>
                  <a:gd name="connsiteX4166" fmla="*/ 2407456 w 2570530"/>
                  <a:gd name="connsiteY4166" fmla="*/ 169878 h 819527"/>
                  <a:gd name="connsiteX4167" fmla="*/ 2423136 w 2570530"/>
                  <a:gd name="connsiteY4167" fmla="*/ 181040 h 819527"/>
                  <a:gd name="connsiteX4168" fmla="*/ 2423136 w 2570530"/>
                  <a:gd name="connsiteY4168" fmla="*/ 195780 h 819527"/>
                  <a:gd name="connsiteX4169" fmla="*/ 2403232 w 2570530"/>
                  <a:gd name="connsiteY4169" fmla="*/ 209948 h 819527"/>
                  <a:gd name="connsiteX4170" fmla="*/ 2382528 w 2570530"/>
                  <a:gd name="connsiteY4170" fmla="*/ 209948 h 819527"/>
                  <a:gd name="connsiteX4171" fmla="*/ 2366847 w 2570530"/>
                  <a:gd name="connsiteY4171" fmla="*/ 198786 h 819527"/>
                  <a:gd name="connsiteX4172" fmla="*/ 2366847 w 2570530"/>
                  <a:gd name="connsiteY4172" fmla="*/ 184047 h 819527"/>
                  <a:gd name="connsiteX4173" fmla="*/ 2386751 w 2570530"/>
                  <a:gd name="connsiteY4173" fmla="*/ 169878 h 819527"/>
                  <a:gd name="connsiteX4174" fmla="*/ 2397104 w 2570530"/>
                  <a:gd name="connsiteY4174" fmla="*/ 166826 h 819527"/>
                  <a:gd name="connsiteX4175" fmla="*/ 1766473 w 2570530"/>
                  <a:gd name="connsiteY4175" fmla="*/ 166826 h 819527"/>
                  <a:gd name="connsiteX4176" fmla="*/ 1776825 w 2570530"/>
                  <a:gd name="connsiteY4176" fmla="*/ 169878 h 819527"/>
                  <a:gd name="connsiteX4177" fmla="*/ 1792505 w 2570530"/>
                  <a:gd name="connsiteY4177" fmla="*/ 181040 h 819527"/>
                  <a:gd name="connsiteX4178" fmla="*/ 1792505 w 2570530"/>
                  <a:gd name="connsiteY4178" fmla="*/ 195780 h 819527"/>
                  <a:gd name="connsiteX4179" fmla="*/ 1772602 w 2570530"/>
                  <a:gd name="connsiteY4179" fmla="*/ 209948 h 819527"/>
                  <a:gd name="connsiteX4180" fmla="*/ 1751897 w 2570530"/>
                  <a:gd name="connsiteY4180" fmla="*/ 209948 h 819527"/>
                  <a:gd name="connsiteX4181" fmla="*/ 1736217 w 2570530"/>
                  <a:gd name="connsiteY4181" fmla="*/ 198786 h 819527"/>
                  <a:gd name="connsiteX4182" fmla="*/ 1736217 w 2570530"/>
                  <a:gd name="connsiteY4182" fmla="*/ 184047 h 819527"/>
                  <a:gd name="connsiteX4183" fmla="*/ 1756120 w 2570530"/>
                  <a:gd name="connsiteY4183" fmla="*/ 169878 h 819527"/>
                  <a:gd name="connsiteX4184" fmla="*/ 1766473 w 2570530"/>
                  <a:gd name="connsiteY4184" fmla="*/ 166826 h 819527"/>
                  <a:gd name="connsiteX4185" fmla="*/ 1135970 w 2570530"/>
                  <a:gd name="connsiteY4185" fmla="*/ 166826 h 819527"/>
                  <a:gd name="connsiteX4186" fmla="*/ 1146322 w 2570530"/>
                  <a:gd name="connsiteY4186" fmla="*/ 169878 h 819527"/>
                  <a:gd name="connsiteX4187" fmla="*/ 1162002 w 2570530"/>
                  <a:gd name="connsiteY4187" fmla="*/ 181040 h 819527"/>
                  <a:gd name="connsiteX4188" fmla="*/ 1162002 w 2570530"/>
                  <a:gd name="connsiteY4188" fmla="*/ 195780 h 819527"/>
                  <a:gd name="connsiteX4189" fmla="*/ 1142098 w 2570530"/>
                  <a:gd name="connsiteY4189" fmla="*/ 209948 h 819527"/>
                  <a:gd name="connsiteX4190" fmla="*/ 1121394 w 2570530"/>
                  <a:gd name="connsiteY4190" fmla="*/ 209948 h 819527"/>
                  <a:gd name="connsiteX4191" fmla="*/ 1105714 w 2570530"/>
                  <a:gd name="connsiteY4191" fmla="*/ 198786 h 819527"/>
                  <a:gd name="connsiteX4192" fmla="*/ 1105714 w 2570530"/>
                  <a:gd name="connsiteY4192" fmla="*/ 184047 h 819527"/>
                  <a:gd name="connsiteX4193" fmla="*/ 1125617 w 2570530"/>
                  <a:gd name="connsiteY4193" fmla="*/ 169878 h 819527"/>
                  <a:gd name="connsiteX4194" fmla="*/ 1135970 w 2570530"/>
                  <a:gd name="connsiteY4194" fmla="*/ 166826 h 819527"/>
                  <a:gd name="connsiteX4195" fmla="*/ 506660 w 2570530"/>
                  <a:gd name="connsiteY4195" fmla="*/ 166826 h 819527"/>
                  <a:gd name="connsiteX4196" fmla="*/ 517012 w 2570530"/>
                  <a:gd name="connsiteY4196" fmla="*/ 169878 h 819527"/>
                  <a:gd name="connsiteX4197" fmla="*/ 532693 w 2570530"/>
                  <a:gd name="connsiteY4197" fmla="*/ 181040 h 819527"/>
                  <a:gd name="connsiteX4198" fmla="*/ 532692 w 2570530"/>
                  <a:gd name="connsiteY4198" fmla="*/ 195780 h 819527"/>
                  <a:gd name="connsiteX4199" fmla="*/ 512789 w 2570530"/>
                  <a:gd name="connsiteY4199" fmla="*/ 209948 h 819527"/>
                  <a:gd name="connsiteX4200" fmla="*/ 492084 w 2570530"/>
                  <a:gd name="connsiteY4200" fmla="*/ 209948 h 819527"/>
                  <a:gd name="connsiteX4201" fmla="*/ 476404 w 2570530"/>
                  <a:gd name="connsiteY4201" fmla="*/ 198786 h 819527"/>
                  <a:gd name="connsiteX4202" fmla="*/ 476404 w 2570530"/>
                  <a:gd name="connsiteY4202" fmla="*/ 184047 h 819527"/>
                  <a:gd name="connsiteX4203" fmla="*/ 496307 w 2570530"/>
                  <a:gd name="connsiteY4203" fmla="*/ 169878 h 819527"/>
                  <a:gd name="connsiteX4204" fmla="*/ 506660 w 2570530"/>
                  <a:gd name="connsiteY4204" fmla="*/ 166826 h 819527"/>
                  <a:gd name="connsiteX4205" fmla="*/ 1919565 w 2570530"/>
                  <a:gd name="connsiteY4205" fmla="*/ 152163 h 819527"/>
                  <a:gd name="connsiteX4206" fmla="*/ 1928442 w 2570530"/>
                  <a:gd name="connsiteY4206" fmla="*/ 153741 h 819527"/>
                  <a:gd name="connsiteX4207" fmla="*/ 1942994 w 2570530"/>
                  <a:gd name="connsiteY4207" fmla="*/ 161410 h 819527"/>
                  <a:gd name="connsiteX4208" fmla="*/ 1945489 w 2570530"/>
                  <a:gd name="connsiteY4208" fmla="*/ 173312 h 819527"/>
                  <a:gd name="connsiteX4209" fmla="*/ 1929239 w 2570530"/>
                  <a:gd name="connsiteY4209" fmla="*/ 188936 h 819527"/>
                  <a:gd name="connsiteX4210" fmla="*/ 1912519 w 2570530"/>
                  <a:gd name="connsiteY4210" fmla="*/ 190713 h 819527"/>
                  <a:gd name="connsiteX4211" fmla="*/ 1897967 w 2570530"/>
                  <a:gd name="connsiteY4211" fmla="*/ 183043 h 819527"/>
                  <a:gd name="connsiteX4212" fmla="*/ 1895473 w 2570530"/>
                  <a:gd name="connsiteY4212" fmla="*/ 171141 h 819527"/>
                  <a:gd name="connsiteX4213" fmla="*/ 1911723 w 2570530"/>
                  <a:gd name="connsiteY4213" fmla="*/ 155516 h 819527"/>
                  <a:gd name="connsiteX4214" fmla="*/ 1919565 w 2570530"/>
                  <a:gd name="connsiteY4214" fmla="*/ 152163 h 819527"/>
                  <a:gd name="connsiteX4215" fmla="*/ 1289062 w 2570530"/>
                  <a:gd name="connsiteY4215" fmla="*/ 152163 h 819527"/>
                  <a:gd name="connsiteX4216" fmla="*/ 1297939 w 2570530"/>
                  <a:gd name="connsiteY4216" fmla="*/ 153741 h 819527"/>
                  <a:gd name="connsiteX4217" fmla="*/ 1312491 w 2570530"/>
                  <a:gd name="connsiteY4217" fmla="*/ 161410 h 819527"/>
                  <a:gd name="connsiteX4218" fmla="*/ 1314986 w 2570530"/>
                  <a:gd name="connsiteY4218" fmla="*/ 173312 h 819527"/>
                  <a:gd name="connsiteX4219" fmla="*/ 1298736 w 2570530"/>
                  <a:gd name="connsiteY4219" fmla="*/ 188936 h 819527"/>
                  <a:gd name="connsiteX4220" fmla="*/ 1282016 w 2570530"/>
                  <a:gd name="connsiteY4220" fmla="*/ 190713 h 819527"/>
                  <a:gd name="connsiteX4221" fmla="*/ 1267464 w 2570530"/>
                  <a:gd name="connsiteY4221" fmla="*/ 183043 h 819527"/>
                  <a:gd name="connsiteX4222" fmla="*/ 1264970 w 2570530"/>
                  <a:gd name="connsiteY4222" fmla="*/ 171141 h 819527"/>
                  <a:gd name="connsiteX4223" fmla="*/ 1281219 w 2570530"/>
                  <a:gd name="connsiteY4223" fmla="*/ 155516 h 819527"/>
                  <a:gd name="connsiteX4224" fmla="*/ 1289062 w 2570530"/>
                  <a:gd name="connsiteY4224" fmla="*/ 152163 h 819527"/>
                  <a:gd name="connsiteX4225" fmla="*/ 659753 w 2570530"/>
                  <a:gd name="connsiteY4225" fmla="*/ 152163 h 819527"/>
                  <a:gd name="connsiteX4226" fmla="*/ 668629 w 2570530"/>
                  <a:gd name="connsiteY4226" fmla="*/ 153741 h 819527"/>
                  <a:gd name="connsiteX4227" fmla="*/ 683181 w 2570530"/>
                  <a:gd name="connsiteY4227" fmla="*/ 161410 h 819527"/>
                  <a:gd name="connsiteX4228" fmla="*/ 685676 w 2570530"/>
                  <a:gd name="connsiteY4228" fmla="*/ 173312 h 819527"/>
                  <a:gd name="connsiteX4229" fmla="*/ 669426 w 2570530"/>
                  <a:gd name="connsiteY4229" fmla="*/ 188936 h 819527"/>
                  <a:gd name="connsiteX4230" fmla="*/ 652706 w 2570530"/>
                  <a:gd name="connsiteY4230" fmla="*/ 190713 h 819527"/>
                  <a:gd name="connsiteX4231" fmla="*/ 638154 w 2570530"/>
                  <a:gd name="connsiteY4231" fmla="*/ 183043 h 819527"/>
                  <a:gd name="connsiteX4232" fmla="*/ 635660 w 2570530"/>
                  <a:gd name="connsiteY4232" fmla="*/ 171141 h 819527"/>
                  <a:gd name="connsiteX4233" fmla="*/ 651909 w 2570530"/>
                  <a:gd name="connsiteY4233" fmla="*/ 155516 h 819527"/>
                  <a:gd name="connsiteX4234" fmla="*/ 659753 w 2570530"/>
                  <a:gd name="connsiteY4234" fmla="*/ 152163 h 819527"/>
                  <a:gd name="connsiteX4235" fmla="*/ 1989691 w 2570530"/>
                  <a:gd name="connsiteY4235" fmla="*/ 147211 h 819527"/>
                  <a:gd name="connsiteX4236" fmla="*/ 1994684 w 2570530"/>
                  <a:gd name="connsiteY4236" fmla="*/ 148871 h 819527"/>
                  <a:gd name="connsiteX4237" fmla="*/ 2000444 w 2570530"/>
                  <a:gd name="connsiteY4237" fmla="*/ 153352 h 819527"/>
                  <a:gd name="connsiteX4238" fmla="*/ 1999992 w 2570530"/>
                  <a:gd name="connsiteY4238" fmla="*/ 160593 h 819527"/>
                  <a:gd name="connsiteX4239" fmla="*/ 1993697 w 2570530"/>
                  <a:gd name="connsiteY4239" fmla="*/ 164694 h 819527"/>
                  <a:gd name="connsiteX4240" fmla="*/ 1983525 w 2570530"/>
                  <a:gd name="connsiteY4240" fmla="*/ 164372 h 819527"/>
                  <a:gd name="connsiteX4241" fmla="*/ 1977765 w 2570530"/>
                  <a:gd name="connsiteY4241" fmla="*/ 159891 h 819527"/>
                  <a:gd name="connsiteX4242" fmla="*/ 1978216 w 2570530"/>
                  <a:gd name="connsiteY4242" fmla="*/ 152650 h 819527"/>
                  <a:gd name="connsiteX4243" fmla="*/ 1984512 w 2570530"/>
                  <a:gd name="connsiteY4243" fmla="*/ 148549 h 819527"/>
                  <a:gd name="connsiteX4244" fmla="*/ 1989691 w 2570530"/>
                  <a:gd name="connsiteY4244" fmla="*/ 147211 h 819527"/>
                  <a:gd name="connsiteX4245" fmla="*/ 1359188 w 2570530"/>
                  <a:gd name="connsiteY4245" fmla="*/ 147211 h 819527"/>
                  <a:gd name="connsiteX4246" fmla="*/ 1364180 w 2570530"/>
                  <a:gd name="connsiteY4246" fmla="*/ 148871 h 819527"/>
                  <a:gd name="connsiteX4247" fmla="*/ 1369940 w 2570530"/>
                  <a:gd name="connsiteY4247" fmla="*/ 153352 h 819527"/>
                  <a:gd name="connsiteX4248" fmla="*/ 1369489 w 2570530"/>
                  <a:gd name="connsiteY4248" fmla="*/ 160593 h 819527"/>
                  <a:gd name="connsiteX4249" fmla="*/ 1363194 w 2570530"/>
                  <a:gd name="connsiteY4249" fmla="*/ 164694 h 819527"/>
                  <a:gd name="connsiteX4250" fmla="*/ 1353022 w 2570530"/>
                  <a:gd name="connsiteY4250" fmla="*/ 164372 h 819527"/>
                  <a:gd name="connsiteX4251" fmla="*/ 1347262 w 2570530"/>
                  <a:gd name="connsiteY4251" fmla="*/ 159891 h 819527"/>
                  <a:gd name="connsiteX4252" fmla="*/ 1347713 w 2570530"/>
                  <a:gd name="connsiteY4252" fmla="*/ 152650 h 819527"/>
                  <a:gd name="connsiteX4253" fmla="*/ 1354009 w 2570530"/>
                  <a:gd name="connsiteY4253" fmla="*/ 148549 h 819527"/>
                  <a:gd name="connsiteX4254" fmla="*/ 1359188 w 2570530"/>
                  <a:gd name="connsiteY4254" fmla="*/ 147211 h 819527"/>
                  <a:gd name="connsiteX4255" fmla="*/ 729878 w 2570530"/>
                  <a:gd name="connsiteY4255" fmla="*/ 147211 h 819527"/>
                  <a:gd name="connsiteX4256" fmla="*/ 734871 w 2570530"/>
                  <a:gd name="connsiteY4256" fmla="*/ 148871 h 819527"/>
                  <a:gd name="connsiteX4257" fmla="*/ 740630 w 2570530"/>
                  <a:gd name="connsiteY4257" fmla="*/ 153352 h 819527"/>
                  <a:gd name="connsiteX4258" fmla="*/ 740180 w 2570530"/>
                  <a:gd name="connsiteY4258" fmla="*/ 160593 h 819527"/>
                  <a:gd name="connsiteX4259" fmla="*/ 733884 w 2570530"/>
                  <a:gd name="connsiteY4259" fmla="*/ 164694 h 819527"/>
                  <a:gd name="connsiteX4260" fmla="*/ 723712 w 2570530"/>
                  <a:gd name="connsiteY4260" fmla="*/ 164372 h 819527"/>
                  <a:gd name="connsiteX4261" fmla="*/ 717953 w 2570530"/>
                  <a:gd name="connsiteY4261" fmla="*/ 159891 h 819527"/>
                  <a:gd name="connsiteX4262" fmla="*/ 718404 w 2570530"/>
                  <a:gd name="connsiteY4262" fmla="*/ 152650 h 819527"/>
                  <a:gd name="connsiteX4263" fmla="*/ 724699 w 2570530"/>
                  <a:gd name="connsiteY4263" fmla="*/ 148549 h 819527"/>
                  <a:gd name="connsiteX4264" fmla="*/ 729878 w 2570530"/>
                  <a:gd name="connsiteY4264" fmla="*/ 147211 h 819527"/>
                  <a:gd name="connsiteX4265" fmla="*/ 2067324 w 2570530"/>
                  <a:gd name="connsiteY4265" fmla="*/ 147210 h 819527"/>
                  <a:gd name="connsiteX4266" fmla="*/ 2072317 w 2570530"/>
                  <a:gd name="connsiteY4266" fmla="*/ 148870 h 819527"/>
                  <a:gd name="connsiteX4267" fmla="*/ 2078077 w 2570530"/>
                  <a:gd name="connsiteY4267" fmla="*/ 153352 h 819527"/>
                  <a:gd name="connsiteX4268" fmla="*/ 2077626 w 2570530"/>
                  <a:gd name="connsiteY4268" fmla="*/ 160592 h 819527"/>
                  <a:gd name="connsiteX4269" fmla="*/ 2071330 w 2570530"/>
                  <a:gd name="connsiteY4269" fmla="*/ 164693 h 819527"/>
                  <a:gd name="connsiteX4270" fmla="*/ 2061159 w 2570530"/>
                  <a:gd name="connsiteY4270" fmla="*/ 164372 h 819527"/>
                  <a:gd name="connsiteX4271" fmla="*/ 2055399 w 2570530"/>
                  <a:gd name="connsiteY4271" fmla="*/ 159890 h 819527"/>
                  <a:gd name="connsiteX4272" fmla="*/ 2055850 w 2570530"/>
                  <a:gd name="connsiteY4272" fmla="*/ 152650 h 819527"/>
                  <a:gd name="connsiteX4273" fmla="*/ 2062146 w 2570530"/>
                  <a:gd name="connsiteY4273" fmla="*/ 148549 h 819527"/>
                  <a:gd name="connsiteX4274" fmla="*/ 2067324 w 2570530"/>
                  <a:gd name="connsiteY4274" fmla="*/ 147210 h 819527"/>
                  <a:gd name="connsiteX4275" fmla="*/ 1436694 w 2570530"/>
                  <a:gd name="connsiteY4275" fmla="*/ 147210 h 819527"/>
                  <a:gd name="connsiteX4276" fmla="*/ 1441687 w 2570530"/>
                  <a:gd name="connsiteY4276" fmla="*/ 148870 h 819527"/>
                  <a:gd name="connsiteX4277" fmla="*/ 1447447 w 2570530"/>
                  <a:gd name="connsiteY4277" fmla="*/ 153352 h 819527"/>
                  <a:gd name="connsiteX4278" fmla="*/ 1446995 w 2570530"/>
                  <a:gd name="connsiteY4278" fmla="*/ 160592 h 819527"/>
                  <a:gd name="connsiteX4279" fmla="*/ 1440700 w 2570530"/>
                  <a:gd name="connsiteY4279" fmla="*/ 164693 h 819527"/>
                  <a:gd name="connsiteX4280" fmla="*/ 1430529 w 2570530"/>
                  <a:gd name="connsiteY4280" fmla="*/ 164372 h 819527"/>
                  <a:gd name="connsiteX4281" fmla="*/ 1424768 w 2570530"/>
                  <a:gd name="connsiteY4281" fmla="*/ 159890 h 819527"/>
                  <a:gd name="connsiteX4282" fmla="*/ 1425220 w 2570530"/>
                  <a:gd name="connsiteY4282" fmla="*/ 152650 h 819527"/>
                  <a:gd name="connsiteX4283" fmla="*/ 1431515 w 2570530"/>
                  <a:gd name="connsiteY4283" fmla="*/ 148549 h 819527"/>
                  <a:gd name="connsiteX4284" fmla="*/ 1436694 w 2570530"/>
                  <a:gd name="connsiteY4284" fmla="*/ 147210 h 819527"/>
                  <a:gd name="connsiteX4285" fmla="*/ 806191 w 2570530"/>
                  <a:gd name="connsiteY4285" fmla="*/ 147210 h 819527"/>
                  <a:gd name="connsiteX4286" fmla="*/ 811183 w 2570530"/>
                  <a:gd name="connsiteY4286" fmla="*/ 148870 h 819527"/>
                  <a:gd name="connsiteX4287" fmla="*/ 816943 w 2570530"/>
                  <a:gd name="connsiteY4287" fmla="*/ 153352 h 819527"/>
                  <a:gd name="connsiteX4288" fmla="*/ 816492 w 2570530"/>
                  <a:gd name="connsiteY4288" fmla="*/ 160592 h 819527"/>
                  <a:gd name="connsiteX4289" fmla="*/ 810197 w 2570530"/>
                  <a:gd name="connsiteY4289" fmla="*/ 164693 h 819527"/>
                  <a:gd name="connsiteX4290" fmla="*/ 800025 w 2570530"/>
                  <a:gd name="connsiteY4290" fmla="*/ 164372 h 819527"/>
                  <a:gd name="connsiteX4291" fmla="*/ 794265 w 2570530"/>
                  <a:gd name="connsiteY4291" fmla="*/ 159890 h 819527"/>
                  <a:gd name="connsiteX4292" fmla="*/ 794716 w 2570530"/>
                  <a:gd name="connsiteY4292" fmla="*/ 152650 h 819527"/>
                  <a:gd name="connsiteX4293" fmla="*/ 801011 w 2570530"/>
                  <a:gd name="connsiteY4293" fmla="*/ 148549 h 819527"/>
                  <a:gd name="connsiteX4294" fmla="*/ 806191 w 2570530"/>
                  <a:gd name="connsiteY4294" fmla="*/ 147210 h 819527"/>
                  <a:gd name="connsiteX4295" fmla="*/ 176881 w 2570530"/>
                  <a:gd name="connsiteY4295" fmla="*/ 147210 h 819527"/>
                  <a:gd name="connsiteX4296" fmla="*/ 181873 w 2570530"/>
                  <a:gd name="connsiteY4296" fmla="*/ 148870 h 819527"/>
                  <a:gd name="connsiteX4297" fmla="*/ 187634 w 2570530"/>
                  <a:gd name="connsiteY4297" fmla="*/ 153352 h 819527"/>
                  <a:gd name="connsiteX4298" fmla="*/ 187182 w 2570530"/>
                  <a:gd name="connsiteY4298" fmla="*/ 160592 h 819527"/>
                  <a:gd name="connsiteX4299" fmla="*/ 180887 w 2570530"/>
                  <a:gd name="connsiteY4299" fmla="*/ 164693 h 819527"/>
                  <a:gd name="connsiteX4300" fmla="*/ 170716 w 2570530"/>
                  <a:gd name="connsiteY4300" fmla="*/ 164372 h 819527"/>
                  <a:gd name="connsiteX4301" fmla="*/ 164955 w 2570530"/>
                  <a:gd name="connsiteY4301" fmla="*/ 159890 h 819527"/>
                  <a:gd name="connsiteX4302" fmla="*/ 165407 w 2570530"/>
                  <a:gd name="connsiteY4302" fmla="*/ 152650 h 819527"/>
                  <a:gd name="connsiteX4303" fmla="*/ 171702 w 2570530"/>
                  <a:gd name="connsiteY4303" fmla="*/ 148549 h 819527"/>
                  <a:gd name="connsiteX4304" fmla="*/ 176881 w 2570530"/>
                  <a:gd name="connsiteY4304" fmla="*/ 147210 h 819527"/>
                  <a:gd name="connsiteX4305" fmla="*/ 2332504 w 2570530"/>
                  <a:gd name="connsiteY4305" fmla="*/ 145219 h 819527"/>
                  <a:gd name="connsiteX4306" fmla="*/ 2341572 w 2570530"/>
                  <a:gd name="connsiteY4306" fmla="*/ 148028 h 819527"/>
                  <a:gd name="connsiteX4307" fmla="*/ 2363121 w 2570530"/>
                  <a:gd name="connsiteY4307" fmla="*/ 163921 h 819527"/>
                  <a:gd name="connsiteX4308" fmla="*/ 2362797 w 2570530"/>
                  <a:gd name="connsiteY4308" fmla="*/ 176926 h 819527"/>
                  <a:gd name="connsiteX4309" fmla="*/ 2348715 w 2570530"/>
                  <a:gd name="connsiteY4309" fmla="*/ 186602 h 819527"/>
                  <a:gd name="connsiteX4310" fmla="*/ 2330444 w 2570530"/>
                  <a:gd name="connsiteY4310" fmla="*/ 186372 h 819527"/>
                  <a:gd name="connsiteX4311" fmla="*/ 2308896 w 2570530"/>
                  <a:gd name="connsiteY4311" fmla="*/ 170479 h 819527"/>
                  <a:gd name="connsiteX4312" fmla="*/ 2309219 w 2570530"/>
                  <a:gd name="connsiteY4312" fmla="*/ 157473 h 819527"/>
                  <a:gd name="connsiteX4313" fmla="*/ 2323302 w 2570530"/>
                  <a:gd name="connsiteY4313" fmla="*/ 147797 h 819527"/>
                  <a:gd name="connsiteX4314" fmla="*/ 2332504 w 2570530"/>
                  <a:gd name="connsiteY4314" fmla="*/ 145219 h 819527"/>
                  <a:gd name="connsiteX4315" fmla="*/ 1701873 w 2570530"/>
                  <a:gd name="connsiteY4315" fmla="*/ 145219 h 819527"/>
                  <a:gd name="connsiteX4316" fmla="*/ 1710942 w 2570530"/>
                  <a:gd name="connsiteY4316" fmla="*/ 148028 h 819527"/>
                  <a:gd name="connsiteX4317" fmla="*/ 1732490 w 2570530"/>
                  <a:gd name="connsiteY4317" fmla="*/ 163921 h 819527"/>
                  <a:gd name="connsiteX4318" fmla="*/ 1732167 w 2570530"/>
                  <a:gd name="connsiteY4318" fmla="*/ 176926 h 819527"/>
                  <a:gd name="connsiteX4319" fmla="*/ 1718084 w 2570530"/>
                  <a:gd name="connsiteY4319" fmla="*/ 186602 h 819527"/>
                  <a:gd name="connsiteX4320" fmla="*/ 1699813 w 2570530"/>
                  <a:gd name="connsiteY4320" fmla="*/ 186372 h 819527"/>
                  <a:gd name="connsiteX4321" fmla="*/ 1678266 w 2570530"/>
                  <a:gd name="connsiteY4321" fmla="*/ 170479 h 819527"/>
                  <a:gd name="connsiteX4322" fmla="*/ 1678589 w 2570530"/>
                  <a:gd name="connsiteY4322" fmla="*/ 157473 h 819527"/>
                  <a:gd name="connsiteX4323" fmla="*/ 1692671 w 2570530"/>
                  <a:gd name="connsiteY4323" fmla="*/ 147797 h 819527"/>
                  <a:gd name="connsiteX4324" fmla="*/ 1701873 w 2570530"/>
                  <a:gd name="connsiteY4324" fmla="*/ 145219 h 819527"/>
                  <a:gd name="connsiteX4325" fmla="*/ 1071370 w 2570530"/>
                  <a:gd name="connsiteY4325" fmla="*/ 145219 h 819527"/>
                  <a:gd name="connsiteX4326" fmla="*/ 1080439 w 2570530"/>
                  <a:gd name="connsiteY4326" fmla="*/ 148028 h 819527"/>
                  <a:gd name="connsiteX4327" fmla="*/ 1101987 w 2570530"/>
                  <a:gd name="connsiteY4327" fmla="*/ 163921 h 819527"/>
                  <a:gd name="connsiteX4328" fmla="*/ 1101663 w 2570530"/>
                  <a:gd name="connsiteY4328" fmla="*/ 176926 h 819527"/>
                  <a:gd name="connsiteX4329" fmla="*/ 1087580 w 2570530"/>
                  <a:gd name="connsiteY4329" fmla="*/ 186602 h 819527"/>
                  <a:gd name="connsiteX4330" fmla="*/ 1069310 w 2570530"/>
                  <a:gd name="connsiteY4330" fmla="*/ 186372 h 819527"/>
                  <a:gd name="connsiteX4331" fmla="*/ 1047762 w 2570530"/>
                  <a:gd name="connsiteY4331" fmla="*/ 170479 h 819527"/>
                  <a:gd name="connsiteX4332" fmla="*/ 1048086 w 2570530"/>
                  <a:gd name="connsiteY4332" fmla="*/ 157473 h 819527"/>
                  <a:gd name="connsiteX4333" fmla="*/ 1062168 w 2570530"/>
                  <a:gd name="connsiteY4333" fmla="*/ 147797 h 819527"/>
                  <a:gd name="connsiteX4334" fmla="*/ 1071370 w 2570530"/>
                  <a:gd name="connsiteY4334" fmla="*/ 145219 h 819527"/>
                  <a:gd name="connsiteX4335" fmla="*/ 442060 w 2570530"/>
                  <a:gd name="connsiteY4335" fmla="*/ 145219 h 819527"/>
                  <a:gd name="connsiteX4336" fmla="*/ 451129 w 2570530"/>
                  <a:gd name="connsiteY4336" fmla="*/ 148028 h 819527"/>
                  <a:gd name="connsiteX4337" fmla="*/ 472677 w 2570530"/>
                  <a:gd name="connsiteY4337" fmla="*/ 163921 h 819527"/>
                  <a:gd name="connsiteX4338" fmla="*/ 472354 w 2570530"/>
                  <a:gd name="connsiteY4338" fmla="*/ 176926 h 819527"/>
                  <a:gd name="connsiteX4339" fmla="*/ 458271 w 2570530"/>
                  <a:gd name="connsiteY4339" fmla="*/ 186602 h 819527"/>
                  <a:gd name="connsiteX4340" fmla="*/ 440001 w 2570530"/>
                  <a:gd name="connsiteY4340" fmla="*/ 186372 h 819527"/>
                  <a:gd name="connsiteX4341" fmla="*/ 418452 w 2570530"/>
                  <a:gd name="connsiteY4341" fmla="*/ 170479 h 819527"/>
                  <a:gd name="connsiteX4342" fmla="*/ 418776 w 2570530"/>
                  <a:gd name="connsiteY4342" fmla="*/ 157473 h 819527"/>
                  <a:gd name="connsiteX4343" fmla="*/ 432859 w 2570530"/>
                  <a:gd name="connsiteY4343" fmla="*/ 147797 h 819527"/>
                  <a:gd name="connsiteX4344" fmla="*/ 442060 w 2570530"/>
                  <a:gd name="connsiteY4344" fmla="*/ 145219 h 819527"/>
                  <a:gd name="connsiteX4345" fmla="*/ 2021475 w 2570530"/>
                  <a:gd name="connsiteY4345" fmla="*/ 136433 h 819527"/>
                  <a:gd name="connsiteX4346" fmla="*/ 2024980 w 2570530"/>
                  <a:gd name="connsiteY4346" fmla="*/ 136433 h 819527"/>
                  <a:gd name="connsiteX4347" fmla="*/ 2032042 w 2570530"/>
                  <a:gd name="connsiteY4347" fmla="*/ 136433 h 819527"/>
                  <a:gd name="connsiteX4348" fmla="*/ 2043007 w 2570530"/>
                  <a:gd name="connsiteY4348" fmla="*/ 144239 h 819527"/>
                  <a:gd name="connsiteX4349" fmla="*/ 2043007 w 2570530"/>
                  <a:gd name="connsiteY4349" fmla="*/ 153984 h 819527"/>
                  <a:gd name="connsiteX4350" fmla="*/ 2032043 w 2570530"/>
                  <a:gd name="connsiteY4350" fmla="*/ 161789 h 819527"/>
                  <a:gd name="connsiteX4351" fmla="*/ 2024980 w 2570530"/>
                  <a:gd name="connsiteY4351" fmla="*/ 161789 h 819527"/>
                  <a:gd name="connsiteX4352" fmla="*/ 2021475 w 2570530"/>
                  <a:gd name="connsiteY4352" fmla="*/ 161789 h 819527"/>
                  <a:gd name="connsiteX4353" fmla="*/ 2010511 w 2570530"/>
                  <a:gd name="connsiteY4353" fmla="*/ 153984 h 819527"/>
                  <a:gd name="connsiteX4354" fmla="*/ 2010511 w 2570530"/>
                  <a:gd name="connsiteY4354" fmla="*/ 144238 h 819527"/>
                  <a:gd name="connsiteX4355" fmla="*/ 2021475 w 2570530"/>
                  <a:gd name="connsiteY4355" fmla="*/ 136433 h 819527"/>
                  <a:gd name="connsiteX4356" fmla="*/ 1390971 w 2570530"/>
                  <a:gd name="connsiteY4356" fmla="*/ 136433 h 819527"/>
                  <a:gd name="connsiteX4357" fmla="*/ 1394350 w 2570530"/>
                  <a:gd name="connsiteY4357" fmla="*/ 136433 h 819527"/>
                  <a:gd name="connsiteX4358" fmla="*/ 1401412 w 2570530"/>
                  <a:gd name="connsiteY4358" fmla="*/ 136433 h 819527"/>
                  <a:gd name="connsiteX4359" fmla="*/ 1412376 w 2570530"/>
                  <a:gd name="connsiteY4359" fmla="*/ 144239 h 819527"/>
                  <a:gd name="connsiteX4360" fmla="*/ 1412377 w 2570530"/>
                  <a:gd name="connsiteY4360" fmla="*/ 153984 h 819527"/>
                  <a:gd name="connsiteX4361" fmla="*/ 1401413 w 2570530"/>
                  <a:gd name="connsiteY4361" fmla="*/ 161789 h 819527"/>
                  <a:gd name="connsiteX4362" fmla="*/ 1394350 w 2570530"/>
                  <a:gd name="connsiteY4362" fmla="*/ 161789 h 819527"/>
                  <a:gd name="connsiteX4363" fmla="*/ 1390972 w 2570530"/>
                  <a:gd name="connsiteY4363" fmla="*/ 161789 h 819527"/>
                  <a:gd name="connsiteX4364" fmla="*/ 1380008 w 2570530"/>
                  <a:gd name="connsiteY4364" fmla="*/ 153984 h 819527"/>
                  <a:gd name="connsiteX4365" fmla="*/ 1380008 w 2570530"/>
                  <a:gd name="connsiteY4365" fmla="*/ 144238 h 819527"/>
                  <a:gd name="connsiteX4366" fmla="*/ 1390971 w 2570530"/>
                  <a:gd name="connsiteY4366" fmla="*/ 136433 h 819527"/>
                  <a:gd name="connsiteX4367" fmla="*/ 761662 w 2570530"/>
                  <a:gd name="connsiteY4367" fmla="*/ 136433 h 819527"/>
                  <a:gd name="connsiteX4368" fmla="*/ 763846 w 2570530"/>
                  <a:gd name="connsiteY4368" fmla="*/ 136433 h 819527"/>
                  <a:gd name="connsiteX4369" fmla="*/ 770909 w 2570530"/>
                  <a:gd name="connsiteY4369" fmla="*/ 136433 h 819527"/>
                  <a:gd name="connsiteX4370" fmla="*/ 781873 w 2570530"/>
                  <a:gd name="connsiteY4370" fmla="*/ 144239 h 819527"/>
                  <a:gd name="connsiteX4371" fmla="*/ 781874 w 2570530"/>
                  <a:gd name="connsiteY4371" fmla="*/ 153984 h 819527"/>
                  <a:gd name="connsiteX4372" fmla="*/ 770909 w 2570530"/>
                  <a:gd name="connsiteY4372" fmla="*/ 161789 h 819527"/>
                  <a:gd name="connsiteX4373" fmla="*/ 763846 w 2570530"/>
                  <a:gd name="connsiteY4373" fmla="*/ 161789 h 819527"/>
                  <a:gd name="connsiteX4374" fmla="*/ 761663 w 2570530"/>
                  <a:gd name="connsiteY4374" fmla="*/ 161789 h 819527"/>
                  <a:gd name="connsiteX4375" fmla="*/ 750698 w 2570530"/>
                  <a:gd name="connsiteY4375" fmla="*/ 153984 h 819527"/>
                  <a:gd name="connsiteX4376" fmla="*/ 750698 w 2570530"/>
                  <a:gd name="connsiteY4376" fmla="*/ 144238 h 819527"/>
                  <a:gd name="connsiteX4377" fmla="*/ 761662 w 2570530"/>
                  <a:gd name="connsiteY4377" fmla="*/ 136433 h 819527"/>
                  <a:gd name="connsiteX4378" fmla="*/ 131159 w 2570530"/>
                  <a:gd name="connsiteY4378" fmla="*/ 136433 h 819527"/>
                  <a:gd name="connsiteX4379" fmla="*/ 134537 w 2570530"/>
                  <a:gd name="connsiteY4379" fmla="*/ 136433 h 819527"/>
                  <a:gd name="connsiteX4380" fmla="*/ 141599 w 2570530"/>
                  <a:gd name="connsiteY4380" fmla="*/ 136433 h 819527"/>
                  <a:gd name="connsiteX4381" fmla="*/ 152564 w 2570530"/>
                  <a:gd name="connsiteY4381" fmla="*/ 144239 h 819527"/>
                  <a:gd name="connsiteX4382" fmla="*/ 152564 w 2570530"/>
                  <a:gd name="connsiteY4382" fmla="*/ 153984 h 819527"/>
                  <a:gd name="connsiteX4383" fmla="*/ 141599 w 2570530"/>
                  <a:gd name="connsiteY4383" fmla="*/ 161789 h 819527"/>
                  <a:gd name="connsiteX4384" fmla="*/ 134537 w 2570530"/>
                  <a:gd name="connsiteY4384" fmla="*/ 161789 h 819527"/>
                  <a:gd name="connsiteX4385" fmla="*/ 131159 w 2570530"/>
                  <a:gd name="connsiteY4385" fmla="*/ 161789 h 819527"/>
                  <a:gd name="connsiteX4386" fmla="*/ 120194 w 2570530"/>
                  <a:gd name="connsiteY4386" fmla="*/ 153984 h 819527"/>
                  <a:gd name="connsiteX4387" fmla="*/ 120194 w 2570530"/>
                  <a:gd name="connsiteY4387" fmla="*/ 144238 h 819527"/>
                  <a:gd name="connsiteX4388" fmla="*/ 131159 w 2570530"/>
                  <a:gd name="connsiteY4388" fmla="*/ 136433 h 819527"/>
                  <a:gd name="connsiteX4389" fmla="*/ 2356365 w 2570530"/>
                  <a:gd name="connsiteY4389" fmla="*/ 126805 h 819527"/>
                  <a:gd name="connsiteX4390" fmla="*/ 2361357 w 2570530"/>
                  <a:gd name="connsiteY4390" fmla="*/ 128465 h 819527"/>
                  <a:gd name="connsiteX4391" fmla="*/ 2367117 w 2570530"/>
                  <a:gd name="connsiteY4391" fmla="*/ 132946 h 819527"/>
                  <a:gd name="connsiteX4392" fmla="*/ 2366666 w 2570530"/>
                  <a:gd name="connsiteY4392" fmla="*/ 140187 h 819527"/>
                  <a:gd name="connsiteX4393" fmla="*/ 2360371 w 2570530"/>
                  <a:gd name="connsiteY4393" fmla="*/ 144288 h 819527"/>
                  <a:gd name="connsiteX4394" fmla="*/ 2350199 w 2570530"/>
                  <a:gd name="connsiteY4394" fmla="*/ 143966 h 819527"/>
                  <a:gd name="connsiteX4395" fmla="*/ 2344439 w 2570530"/>
                  <a:gd name="connsiteY4395" fmla="*/ 139485 h 819527"/>
                  <a:gd name="connsiteX4396" fmla="*/ 2344890 w 2570530"/>
                  <a:gd name="connsiteY4396" fmla="*/ 132245 h 819527"/>
                  <a:gd name="connsiteX4397" fmla="*/ 2351185 w 2570530"/>
                  <a:gd name="connsiteY4397" fmla="*/ 128144 h 819527"/>
                  <a:gd name="connsiteX4398" fmla="*/ 2356365 w 2570530"/>
                  <a:gd name="connsiteY4398" fmla="*/ 126805 h 819527"/>
                  <a:gd name="connsiteX4399" fmla="*/ 1725734 w 2570530"/>
                  <a:gd name="connsiteY4399" fmla="*/ 126805 h 819527"/>
                  <a:gd name="connsiteX4400" fmla="*/ 1730726 w 2570530"/>
                  <a:gd name="connsiteY4400" fmla="*/ 128465 h 819527"/>
                  <a:gd name="connsiteX4401" fmla="*/ 1736487 w 2570530"/>
                  <a:gd name="connsiteY4401" fmla="*/ 132946 h 819527"/>
                  <a:gd name="connsiteX4402" fmla="*/ 1736035 w 2570530"/>
                  <a:gd name="connsiteY4402" fmla="*/ 140187 h 819527"/>
                  <a:gd name="connsiteX4403" fmla="*/ 1729740 w 2570530"/>
                  <a:gd name="connsiteY4403" fmla="*/ 144288 h 819527"/>
                  <a:gd name="connsiteX4404" fmla="*/ 1719569 w 2570530"/>
                  <a:gd name="connsiteY4404" fmla="*/ 143966 h 819527"/>
                  <a:gd name="connsiteX4405" fmla="*/ 1713809 w 2570530"/>
                  <a:gd name="connsiteY4405" fmla="*/ 139485 h 819527"/>
                  <a:gd name="connsiteX4406" fmla="*/ 1714260 w 2570530"/>
                  <a:gd name="connsiteY4406" fmla="*/ 132245 h 819527"/>
                  <a:gd name="connsiteX4407" fmla="*/ 1720555 w 2570530"/>
                  <a:gd name="connsiteY4407" fmla="*/ 128144 h 819527"/>
                  <a:gd name="connsiteX4408" fmla="*/ 1725734 w 2570530"/>
                  <a:gd name="connsiteY4408" fmla="*/ 126805 h 819527"/>
                  <a:gd name="connsiteX4409" fmla="*/ 1095231 w 2570530"/>
                  <a:gd name="connsiteY4409" fmla="*/ 126805 h 819527"/>
                  <a:gd name="connsiteX4410" fmla="*/ 1100223 w 2570530"/>
                  <a:gd name="connsiteY4410" fmla="*/ 128465 h 819527"/>
                  <a:gd name="connsiteX4411" fmla="*/ 1105983 w 2570530"/>
                  <a:gd name="connsiteY4411" fmla="*/ 132946 h 819527"/>
                  <a:gd name="connsiteX4412" fmla="*/ 1105532 w 2570530"/>
                  <a:gd name="connsiteY4412" fmla="*/ 140187 h 819527"/>
                  <a:gd name="connsiteX4413" fmla="*/ 1099237 w 2570530"/>
                  <a:gd name="connsiteY4413" fmla="*/ 144288 h 819527"/>
                  <a:gd name="connsiteX4414" fmla="*/ 1089066 w 2570530"/>
                  <a:gd name="connsiteY4414" fmla="*/ 143966 h 819527"/>
                  <a:gd name="connsiteX4415" fmla="*/ 1083305 w 2570530"/>
                  <a:gd name="connsiteY4415" fmla="*/ 139485 h 819527"/>
                  <a:gd name="connsiteX4416" fmla="*/ 1083757 w 2570530"/>
                  <a:gd name="connsiteY4416" fmla="*/ 132245 h 819527"/>
                  <a:gd name="connsiteX4417" fmla="*/ 1090052 w 2570530"/>
                  <a:gd name="connsiteY4417" fmla="*/ 128144 h 819527"/>
                  <a:gd name="connsiteX4418" fmla="*/ 1095231 w 2570530"/>
                  <a:gd name="connsiteY4418" fmla="*/ 126805 h 819527"/>
                  <a:gd name="connsiteX4419" fmla="*/ 465921 w 2570530"/>
                  <a:gd name="connsiteY4419" fmla="*/ 126805 h 819527"/>
                  <a:gd name="connsiteX4420" fmla="*/ 470913 w 2570530"/>
                  <a:gd name="connsiteY4420" fmla="*/ 128465 h 819527"/>
                  <a:gd name="connsiteX4421" fmla="*/ 476674 w 2570530"/>
                  <a:gd name="connsiteY4421" fmla="*/ 132946 h 819527"/>
                  <a:gd name="connsiteX4422" fmla="*/ 476222 w 2570530"/>
                  <a:gd name="connsiteY4422" fmla="*/ 140187 h 819527"/>
                  <a:gd name="connsiteX4423" fmla="*/ 469927 w 2570530"/>
                  <a:gd name="connsiteY4423" fmla="*/ 144288 h 819527"/>
                  <a:gd name="connsiteX4424" fmla="*/ 459756 w 2570530"/>
                  <a:gd name="connsiteY4424" fmla="*/ 143966 h 819527"/>
                  <a:gd name="connsiteX4425" fmla="*/ 453996 w 2570530"/>
                  <a:gd name="connsiteY4425" fmla="*/ 139485 h 819527"/>
                  <a:gd name="connsiteX4426" fmla="*/ 454447 w 2570530"/>
                  <a:gd name="connsiteY4426" fmla="*/ 132245 h 819527"/>
                  <a:gd name="connsiteX4427" fmla="*/ 460742 w 2570530"/>
                  <a:gd name="connsiteY4427" fmla="*/ 128144 h 819527"/>
                  <a:gd name="connsiteX4428" fmla="*/ 465921 w 2570530"/>
                  <a:gd name="connsiteY4428" fmla="*/ 126805 h 819527"/>
                  <a:gd name="connsiteX4429" fmla="*/ 2185217 w 2570530"/>
                  <a:gd name="connsiteY4429" fmla="*/ 102559 h 819527"/>
                  <a:gd name="connsiteX4430" fmla="*/ 2199632 w 2570530"/>
                  <a:gd name="connsiteY4430" fmla="*/ 106809 h 819527"/>
                  <a:gd name="connsiteX4431" fmla="*/ 2263057 w 2570530"/>
                  <a:gd name="connsiteY4431" fmla="*/ 151960 h 819527"/>
                  <a:gd name="connsiteX4432" fmla="*/ 2263057 w 2570530"/>
                  <a:gd name="connsiteY4432" fmla="*/ 172482 h 819527"/>
                  <a:gd name="connsiteX4433" fmla="*/ 2205295 w 2570530"/>
                  <a:gd name="connsiteY4433" fmla="*/ 213601 h 819527"/>
                  <a:gd name="connsiteX4434" fmla="*/ 2176465 w 2570530"/>
                  <a:gd name="connsiteY4434" fmla="*/ 213601 h 819527"/>
                  <a:gd name="connsiteX4435" fmla="*/ 2113040 w 2570530"/>
                  <a:gd name="connsiteY4435" fmla="*/ 168450 h 819527"/>
                  <a:gd name="connsiteX4436" fmla="*/ 2113039 w 2570530"/>
                  <a:gd name="connsiteY4436" fmla="*/ 147928 h 819527"/>
                  <a:gd name="connsiteX4437" fmla="*/ 2170801 w 2570530"/>
                  <a:gd name="connsiteY4437" fmla="*/ 106809 h 819527"/>
                  <a:gd name="connsiteX4438" fmla="*/ 2185217 w 2570530"/>
                  <a:gd name="connsiteY4438" fmla="*/ 102559 h 819527"/>
                  <a:gd name="connsiteX4439" fmla="*/ 1554587 w 2570530"/>
                  <a:gd name="connsiteY4439" fmla="*/ 102559 h 819527"/>
                  <a:gd name="connsiteX4440" fmla="*/ 1569001 w 2570530"/>
                  <a:gd name="connsiteY4440" fmla="*/ 106809 h 819527"/>
                  <a:gd name="connsiteX4441" fmla="*/ 1632427 w 2570530"/>
                  <a:gd name="connsiteY4441" fmla="*/ 151960 h 819527"/>
                  <a:gd name="connsiteX4442" fmla="*/ 1632427 w 2570530"/>
                  <a:gd name="connsiteY4442" fmla="*/ 172482 h 819527"/>
                  <a:gd name="connsiteX4443" fmla="*/ 1574664 w 2570530"/>
                  <a:gd name="connsiteY4443" fmla="*/ 213601 h 819527"/>
                  <a:gd name="connsiteX4444" fmla="*/ 1545834 w 2570530"/>
                  <a:gd name="connsiteY4444" fmla="*/ 213601 h 819527"/>
                  <a:gd name="connsiteX4445" fmla="*/ 1482409 w 2570530"/>
                  <a:gd name="connsiteY4445" fmla="*/ 168450 h 819527"/>
                  <a:gd name="connsiteX4446" fmla="*/ 1482409 w 2570530"/>
                  <a:gd name="connsiteY4446" fmla="*/ 147928 h 819527"/>
                  <a:gd name="connsiteX4447" fmla="*/ 1540171 w 2570530"/>
                  <a:gd name="connsiteY4447" fmla="*/ 106809 h 819527"/>
                  <a:gd name="connsiteX4448" fmla="*/ 1554587 w 2570530"/>
                  <a:gd name="connsiteY4448" fmla="*/ 102559 h 819527"/>
                  <a:gd name="connsiteX4449" fmla="*/ 924083 w 2570530"/>
                  <a:gd name="connsiteY4449" fmla="*/ 102559 h 819527"/>
                  <a:gd name="connsiteX4450" fmla="*/ 938498 w 2570530"/>
                  <a:gd name="connsiteY4450" fmla="*/ 106809 h 819527"/>
                  <a:gd name="connsiteX4451" fmla="*/ 1001923 w 2570530"/>
                  <a:gd name="connsiteY4451" fmla="*/ 151960 h 819527"/>
                  <a:gd name="connsiteX4452" fmla="*/ 1001923 w 2570530"/>
                  <a:gd name="connsiteY4452" fmla="*/ 172482 h 819527"/>
                  <a:gd name="connsiteX4453" fmla="*/ 944161 w 2570530"/>
                  <a:gd name="connsiteY4453" fmla="*/ 213601 h 819527"/>
                  <a:gd name="connsiteX4454" fmla="*/ 915331 w 2570530"/>
                  <a:gd name="connsiteY4454" fmla="*/ 213601 h 819527"/>
                  <a:gd name="connsiteX4455" fmla="*/ 851906 w 2570530"/>
                  <a:gd name="connsiteY4455" fmla="*/ 168450 h 819527"/>
                  <a:gd name="connsiteX4456" fmla="*/ 851905 w 2570530"/>
                  <a:gd name="connsiteY4456" fmla="*/ 147928 h 819527"/>
                  <a:gd name="connsiteX4457" fmla="*/ 909667 w 2570530"/>
                  <a:gd name="connsiteY4457" fmla="*/ 106809 h 819527"/>
                  <a:gd name="connsiteX4458" fmla="*/ 924083 w 2570530"/>
                  <a:gd name="connsiteY4458" fmla="*/ 102559 h 819527"/>
                  <a:gd name="connsiteX4459" fmla="*/ 294773 w 2570530"/>
                  <a:gd name="connsiteY4459" fmla="*/ 102559 h 819527"/>
                  <a:gd name="connsiteX4460" fmla="*/ 309188 w 2570530"/>
                  <a:gd name="connsiteY4460" fmla="*/ 106809 h 819527"/>
                  <a:gd name="connsiteX4461" fmla="*/ 372613 w 2570530"/>
                  <a:gd name="connsiteY4461" fmla="*/ 151960 h 819527"/>
                  <a:gd name="connsiteX4462" fmla="*/ 372613 w 2570530"/>
                  <a:gd name="connsiteY4462" fmla="*/ 172482 h 819527"/>
                  <a:gd name="connsiteX4463" fmla="*/ 314852 w 2570530"/>
                  <a:gd name="connsiteY4463" fmla="*/ 213601 h 819527"/>
                  <a:gd name="connsiteX4464" fmla="*/ 286021 w 2570530"/>
                  <a:gd name="connsiteY4464" fmla="*/ 213601 h 819527"/>
                  <a:gd name="connsiteX4465" fmla="*/ 222596 w 2570530"/>
                  <a:gd name="connsiteY4465" fmla="*/ 168450 h 819527"/>
                  <a:gd name="connsiteX4466" fmla="*/ 222596 w 2570530"/>
                  <a:gd name="connsiteY4466" fmla="*/ 147928 h 819527"/>
                  <a:gd name="connsiteX4467" fmla="*/ 280357 w 2570530"/>
                  <a:gd name="connsiteY4467" fmla="*/ 106809 h 819527"/>
                  <a:gd name="connsiteX4468" fmla="*/ 294773 w 2570530"/>
                  <a:gd name="connsiteY4468" fmla="*/ 102559 h 819527"/>
                  <a:gd name="connsiteX4469" fmla="*/ 2426540 w 2570530"/>
                  <a:gd name="connsiteY4469" fmla="*/ 92531 h 819527"/>
                  <a:gd name="connsiteX4470" fmla="*/ 2434596 w 2570530"/>
                  <a:gd name="connsiteY4470" fmla="*/ 92555 h 819527"/>
                  <a:gd name="connsiteX4471" fmla="*/ 2445001 w 2570530"/>
                  <a:gd name="connsiteY4471" fmla="*/ 95260 h 819527"/>
                  <a:gd name="connsiteX4472" fmla="*/ 2449585 w 2570530"/>
                  <a:gd name="connsiteY4472" fmla="*/ 97258 h 819527"/>
                  <a:gd name="connsiteX4473" fmla="*/ 2464688 w 2570530"/>
                  <a:gd name="connsiteY4473" fmla="*/ 183258 h 819527"/>
                  <a:gd name="connsiteX4474" fmla="*/ 2457176 w 2570530"/>
                  <a:gd name="connsiteY4474" fmla="*/ 182413 h 819527"/>
                  <a:gd name="connsiteX4475" fmla="*/ 2393798 w 2570530"/>
                  <a:gd name="connsiteY4475" fmla="*/ 154789 h 819527"/>
                  <a:gd name="connsiteX4476" fmla="*/ 2384573 w 2570530"/>
                  <a:gd name="connsiteY4476" fmla="*/ 127481 h 819527"/>
                  <a:gd name="connsiteX4477" fmla="*/ 2406640 w 2570530"/>
                  <a:gd name="connsiteY4477" fmla="*/ 101827 h 819527"/>
                  <a:gd name="connsiteX4478" fmla="*/ 2426540 w 2570530"/>
                  <a:gd name="connsiteY4478" fmla="*/ 92531 h 819527"/>
                  <a:gd name="connsiteX4479" fmla="*/ 1795909 w 2570530"/>
                  <a:gd name="connsiteY4479" fmla="*/ 92531 h 819527"/>
                  <a:gd name="connsiteX4480" fmla="*/ 1803964 w 2570530"/>
                  <a:gd name="connsiteY4480" fmla="*/ 92555 h 819527"/>
                  <a:gd name="connsiteX4481" fmla="*/ 1814370 w 2570530"/>
                  <a:gd name="connsiteY4481" fmla="*/ 95260 h 819527"/>
                  <a:gd name="connsiteX4482" fmla="*/ 1877748 w 2570530"/>
                  <a:gd name="connsiteY4482" fmla="*/ 122884 h 819527"/>
                  <a:gd name="connsiteX4483" fmla="*/ 1886973 w 2570530"/>
                  <a:gd name="connsiteY4483" fmla="*/ 150192 h 819527"/>
                  <a:gd name="connsiteX4484" fmla="*/ 1864906 w 2570530"/>
                  <a:gd name="connsiteY4484" fmla="*/ 175847 h 819527"/>
                  <a:gd name="connsiteX4485" fmla="*/ 1826545 w 2570530"/>
                  <a:gd name="connsiteY4485" fmla="*/ 182413 h 819527"/>
                  <a:gd name="connsiteX4486" fmla="*/ 1763168 w 2570530"/>
                  <a:gd name="connsiteY4486" fmla="*/ 154789 h 819527"/>
                  <a:gd name="connsiteX4487" fmla="*/ 1753943 w 2570530"/>
                  <a:gd name="connsiteY4487" fmla="*/ 127481 h 819527"/>
                  <a:gd name="connsiteX4488" fmla="*/ 1776010 w 2570530"/>
                  <a:gd name="connsiteY4488" fmla="*/ 101827 h 819527"/>
                  <a:gd name="connsiteX4489" fmla="*/ 1795909 w 2570530"/>
                  <a:gd name="connsiteY4489" fmla="*/ 92531 h 819527"/>
                  <a:gd name="connsiteX4490" fmla="*/ 1165406 w 2570530"/>
                  <a:gd name="connsiteY4490" fmla="*/ 92531 h 819527"/>
                  <a:gd name="connsiteX4491" fmla="*/ 1173461 w 2570530"/>
                  <a:gd name="connsiteY4491" fmla="*/ 92555 h 819527"/>
                  <a:gd name="connsiteX4492" fmla="*/ 1183867 w 2570530"/>
                  <a:gd name="connsiteY4492" fmla="*/ 95260 h 819527"/>
                  <a:gd name="connsiteX4493" fmla="*/ 1247245 w 2570530"/>
                  <a:gd name="connsiteY4493" fmla="*/ 122884 h 819527"/>
                  <a:gd name="connsiteX4494" fmla="*/ 1256470 w 2570530"/>
                  <a:gd name="connsiteY4494" fmla="*/ 150192 h 819527"/>
                  <a:gd name="connsiteX4495" fmla="*/ 1234403 w 2570530"/>
                  <a:gd name="connsiteY4495" fmla="*/ 175847 h 819527"/>
                  <a:gd name="connsiteX4496" fmla="*/ 1196041 w 2570530"/>
                  <a:gd name="connsiteY4496" fmla="*/ 182413 h 819527"/>
                  <a:gd name="connsiteX4497" fmla="*/ 1132665 w 2570530"/>
                  <a:gd name="connsiteY4497" fmla="*/ 154789 h 819527"/>
                  <a:gd name="connsiteX4498" fmla="*/ 1123440 w 2570530"/>
                  <a:gd name="connsiteY4498" fmla="*/ 127481 h 819527"/>
                  <a:gd name="connsiteX4499" fmla="*/ 1145506 w 2570530"/>
                  <a:gd name="connsiteY4499" fmla="*/ 101827 h 819527"/>
                  <a:gd name="connsiteX4500" fmla="*/ 1165406 w 2570530"/>
                  <a:gd name="connsiteY4500" fmla="*/ 92531 h 819527"/>
                  <a:gd name="connsiteX4501" fmla="*/ 536097 w 2570530"/>
                  <a:gd name="connsiteY4501" fmla="*/ 92531 h 819527"/>
                  <a:gd name="connsiteX4502" fmla="*/ 544152 w 2570530"/>
                  <a:gd name="connsiteY4502" fmla="*/ 92555 h 819527"/>
                  <a:gd name="connsiteX4503" fmla="*/ 554557 w 2570530"/>
                  <a:gd name="connsiteY4503" fmla="*/ 95260 h 819527"/>
                  <a:gd name="connsiteX4504" fmla="*/ 617935 w 2570530"/>
                  <a:gd name="connsiteY4504" fmla="*/ 122884 h 819527"/>
                  <a:gd name="connsiteX4505" fmla="*/ 627160 w 2570530"/>
                  <a:gd name="connsiteY4505" fmla="*/ 150192 h 819527"/>
                  <a:gd name="connsiteX4506" fmla="*/ 605094 w 2570530"/>
                  <a:gd name="connsiteY4506" fmla="*/ 175847 h 819527"/>
                  <a:gd name="connsiteX4507" fmla="*/ 566732 w 2570530"/>
                  <a:gd name="connsiteY4507" fmla="*/ 182413 h 819527"/>
                  <a:gd name="connsiteX4508" fmla="*/ 503355 w 2570530"/>
                  <a:gd name="connsiteY4508" fmla="*/ 154789 h 819527"/>
                  <a:gd name="connsiteX4509" fmla="*/ 494130 w 2570530"/>
                  <a:gd name="connsiteY4509" fmla="*/ 127481 h 819527"/>
                  <a:gd name="connsiteX4510" fmla="*/ 516196 w 2570530"/>
                  <a:gd name="connsiteY4510" fmla="*/ 101827 h 819527"/>
                  <a:gd name="connsiteX4511" fmla="*/ 536097 w 2570530"/>
                  <a:gd name="connsiteY4511" fmla="*/ 92531 h 819527"/>
                  <a:gd name="connsiteX4512" fmla="*/ 2375826 w 2570530"/>
                  <a:gd name="connsiteY4512" fmla="*/ 86651 h 819527"/>
                  <a:gd name="connsiteX4513" fmla="*/ 2383133 w 2570530"/>
                  <a:gd name="connsiteY4513" fmla="*/ 89589 h 819527"/>
                  <a:gd name="connsiteX4514" fmla="*/ 2391139 w 2570530"/>
                  <a:gd name="connsiteY4514" fmla="*/ 96875 h 819527"/>
                  <a:gd name="connsiteX4515" fmla="*/ 2389258 w 2570530"/>
                  <a:gd name="connsiteY4515" fmla="*/ 107832 h 819527"/>
                  <a:gd name="connsiteX4516" fmla="*/ 2378476 w 2570530"/>
                  <a:gd name="connsiteY4516" fmla="*/ 113837 h 819527"/>
                  <a:gd name="connsiteX4517" fmla="*/ 2363084 w 2570530"/>
                  <a:gd name="connsiteY4517" fmla="*/ 112498 h 819527"/>
                  <a:gd name="connsiteX4518" fmla="*/ 2355077 w 2570530"/>
                  <a:gd name="connsiteY4518" fmla="*/ 105212 h 819527"/>
                  <a:gd name="connsiteX4519" fmla="*/ 2356958 w 2570530"/>
                  <a:gd name="connsiteY4519" fmla="*/ 94255 h 819527"/>
                  <a:gd name="connsiteX4520" fmla="*/ 2367741 w 2570530"/>
                  <a:gd name="connsiteY4520" fmla="*/ 88251 h 819527"/>
                  <a:gd name="connsiteX4521" fmla="*/ 2375826 w 2570530"/>
                  <a:gd name="connsiteY4521" fmla="*/ 86651 h 819527"/>
                  <a:gd name="connsiteX4522" fmla="*/ 1745195 w 2570530"/>
                  <a:gd name="connsiteY4522" fmla="*/ 86651 h 819527"/>
                  <a:gd name="connsiteX4523" fmla="*/ 1752502 w 2570530"/>
                  <a:gd name="connsiteY4523" fmla="*/ 89589 h 819527"/>
                  <a:gd name="connsiteX4524" fmla="*/ 1760508 w 2570530"/>
                  <a:gd name="connsiteY4524" fmla="*/ 96875 h 819527"/>
                  <a:gd name="connsiteX4525" fmla="*/ 1758628 w 2570530"/>
                  <a:gd name="connsiteY4525" fmla="*/ 107832 h 819527"/>
                  <a:gd name="connsiteX4526" fmla="*/ 1747845 w 2570530"/>
                  <a:gd name="connsiteY4526" fmla="*/ 113837 h 819527"/>
                  <a:gd name="connsiteX4527" fmla="*/ 1732454 w 2570530"/>
                  <a:gd name="connsiteY4527" fmla="*/ 112498 h 819527"/>
                  <a:gd name="connsiteX4528" fmla="*/ 1724447 w 2570530"/>
                  <a:gd name="connsiteY4528" fmla="*/ 105212 h 819527"/>
                  <a:gd name="connsiteX4529" fmla="*/ 1726328 w 2570530"/>
                  <a:gd name="connsiteY4529" fmla="*/ 94255 h 819527"/>
                  <a:gd name="connsiteX4530" fmla="*/ 1737110 w 2570530"/>
                  <a:gd name="connsiteY4530" fmla="*/ 88251 h 819527"/>
                  <a:gd name="connsiteX4531" fmla="*/ 1745195 w 2570530"/>
                  <a:gd name="connsiteY4531" fmla="*/ 86651 h 819527"/>
                  <a:gd name="connsiteX4532" fmla="*/ 1114692 w 2570530"/>
                  <a:gd name="connsiteY4532" fmla="*/ 86651 h 819527"/>
                  <a:gd name="connsiteX4533" fmla="*/ 1121998 w 2570530"/>
                  <a:gd name="connsiteY4533" fmla="*/ 89589 h 819527"/>
                  <a:gd name="connsiteX4534" fmla="*/ 1130005 w 2570530"/>
                  <a:gd name="connsiteY4534" fmla="*/ 96875 h 819527"/>
                  <a:gd name="connsiteX4535" fmla="*/ 1128124 w 2570530"/>
                  <a:gd name="connsiteY4535" fmla="*/ 107832 h 819527"/>
                  <a:gd name="connsiteX4536" fmla="*/ 1117341 w 2570530"/>
                  <a:gd name="connsiteY4536" fmla="*/ 113837 h 819527"/>
                  <a:gd name="connsiteX4537" fmla="*/ 1101950 w 2570530"/>
                  <a:gd name="connsiteY4537" fmla="*/ 112498 h 819527"/>
                  <a:gd name="connsiteX4538" fmla="*/ 1093944 w 2570530"/>
                  <a:gd name="connsiteY4538" fmla="*/ 105212 h 819527"/>
                  <a:gd name="connsiteX4539" fmla="*/ 1095825 w 2570530"/>
                  <a:gd name="connsiteY4539" fmla="*/ 94255 h 819527"/>
                  <a:gd name="connsiteX4540" fmla="*/ 1106607 w 2570530"/>
                  <a:gd name="connsiteY4540" fmla="*/ 88251 h 819527"/>
                  <a:gd name="connsiteX4541" fmla="*/ 1114692 w 2570530"/>
                  <a:gd name="connsiteY4541" fmla="*/ 86651 h 819527"/>
                  <a:gd name="connsiteX4542" fmla="*/ 485383 w 2570530"/>
                  <a:gd name="connsiteY4542" fmla="*/ 86651 h 819527"/>
                  <a:gd name="connsiteX4543" fmla="*/ 492689 w 2570530"/>
                  <a:gd name="connsiteY4543" fmla="*/ 89589 h 819527"/>
                  <a:gd name="connsiteX4544" fmla="*/ 500695 w 2570530"/>
                  <a:gd name="connsiteY4544" fmla="*/ 96875 h 819527"/>
                  <a:gd name="connsiteX4545" fmla="*/ 498815 w 2570530"/>
                  <a:gd name="connsiteY4545" fmla="*/ 107832 h 819527"/>
                  <a:gd name="connsiteX4546" fmla="*/ 488032 w 2570530"/>
                  <a:gd name="connsiteY4546" fmla="*/ 113837 h 819527"/>
                  <a:gd name="connsiteX4547" fmla="*/ 472641 w 2570530"/>
                  <a:gd name="connsiteY4547" fmla="*/ 112498 h 819527"/>
                  <a:gd name="connsiteX4548" fmla="*/ 464634 w 2570530"/>
                  <a:gd name="connsiteY4548" fmla="*/ 105212 h 819527"/>
                  <a:gd name="connsiteX4549" fmla="*/ 466515 w 2570530"/>
                  <a:gd name="connsiteY4549" fmla="*/ 94255 h 819527"/>
                  <a:gd name="connsiteX4550" fmla="*/ 477297 w 2570530"/>
                  <a:gd name="connsiteY4550" fmla="*/ 88251 h 819527"/>
                  <a:gd name="connsiteX4551" fmla="*/ 485383 w 2570530"/>
                  <a:gd name="connsiteY4551" fmla="*/ 86651 h 819527"/>
                  <a:gd name="connsiteX4552" fmla="*/ 2307999 w 2570530"/>
                  <a:gd name="connsiteY4552" fmla="*/ 86618 h 819527"/>
                  <a:gd name="connsiteX4553" fmla="*/ 2322486 w 2570530"/>
                  <a:gd name="connsiteY4553" fmla="*/ 92445 h 819527"/>
                  <a:gd name="connsiteX4554" fmla="*/ 2338361 w 2570530"/>
                  <a:gd name="connsiteY4554" fmla="*/ 106891 h 819527"/>
                  <a:gd name="connsiteX4555" fmla="*/ 2334633 w 2570530"/>
                  <a:gd name="connsiteY4555" fmla="*/ 128616 h 819527"/>
                  <a:gd name="connsiteX4556" fmla="*/ 2300567 w 2570530"/>
                  <a:gd name="connsiteY4556" fmla="*/ 147585 h 819527"/>
                  <a:gd name="connsiteX4557" fmla="*/ 2270049 w 2570530"/>
                  <a:gd name="connsiteY4557" fmla="*/ 144931 h 819527"/>
                  <a:gd name="connsiteX4558" fmla="*/ 2254173 w 2570530"/>
                  <a:gd name="connsiteY4558" fmla="*/ 130484 h 819527"/>
                  <a:gd name="connsiteX4559" fmla="*/ 2257902 w 2570530"/>
                  <a:gd name="connsiteY4559" fmla="*/ 108760 h 819527"/>
                  <a:gd name="connsiteX4560" fmla="*/ 2291968 w 2570530"/>
                  <a:gd name="connsiteY4560" fmla="*/ 89790 h 819527"/>
                  <a:gd name="connsiteX4561" fmla="*/ 2307999 w 2570530"/>
                  <a:gd name="connsiteY4561" fmla="*/ 86618 h 819527"/>
                  <a:gd name="connsiteX4562" fmla="*/ 1677368 w 2570530"/>
                  <a:gd name="connsiteY4562" fmla="*/ 86618 h 819527"/>
                  <a:gd name="connsiteX4563" fmla="*/ 1691856 w 2570530"/>
                  <a:gd name="connsiteY4563" fmla="*/ 92445 h 819527"/>
                  <a:gd name="connsiteX4564" fmla="*/ 1707731 w 2570530"/>
                  <a:gd name="connsiteY4564" fmla="*/ 106891 h 819527"/>
                  <a:gd name="connsiteX4565" fmla="*/ 1704002 w 2570530"/>
                  <a:gd name="connsiteY4565" fmla="*/ 128616 h 819527"/>
                  <a:gd name="connsiteX4566" fmla="*/ 1669937 w 2570530"/>
                  <a:gd name="connsiteY4566" fmla="*/ 147585 h 819527"/>
                  <a:gd name="connsiteX4567" fmla="*/ 1639419 w 2570530"/>
                  <a:gd name="connsiteY4567" fmla="*/ 144931 h 819527"/>
                  <a:gd name="connsiteX4568" fmla="*/ 1623543 w 2570530"/>
                  <a:gd name="connsiteY4568" fmla="*/ 130484 h 819527"/>
                  <a:gd name="connsiteX4569" fmla="*/ 1627272 w 2570530"/>
                  <a:gd name="connsiteY4569" fmla="*/ 108760 h 819527"/>
                  <a:gd name="connsiteX4570" fmla="*/ 1661338 w 2570530"/>
                  <a:gd name="connsiteY4570" fmla="*/ 89790 h 819527"/>
                  <a:gd name="connsiteX4571" fmla="*/ 1677368 w 2570530"/>
                  <a:gd name="connsiteY4571" fmla="*/ 86618 h 819527"/>
                  <a:gd name="connsiteX4572" fmla="*/ 1046865 w 2570530"/>
                  <a:gd name="connsiteY4572" fmla="*/ 86618 h 819527"/>
                  <a:gd name="connsiteX4573" fmla="*/ 1061352 w 2570530"/>
                  <a:gd name="connsiteY4573" fmla="*/ 92445 h 819527"/>
                  <a:gd name="connsiteX4574" fmla="*/ 1077227 w 2570530"/>
                  <a:gd name="connsiteY4574" fmla="*/ 106891 h 819527"/>
                  <a:gd name="connsiteX4575" fmla="*/ 1073499 w 2570530"/>
                  <a:gd name="connsiteY4575" fmla="*/ 128616 h 819527"/>
                  <a:gd name="connsiteX4576" fmla="*/ 1039433 w 2570530"/>
                  <a:gd name="connsiteY4576" fmla="*/ 147585 h 819527"/>
                  <a:gd name="connsiteX4577" fmla="*/ 1008915 w 2570530"/>
                  <a:gd name="connsiteY4577" fmla="*/ 144931 h 819527"/>
                  <a:gd name="connsiteX4578" fmla="*/ 993040 w 2570530"/>
                  <a:gd name="connsiteY4578" fmla="*/ 130484 h 819527"/>
                  <a:gd name="connsiteX4579" fmla="*/ 996768 w 2570530"/>
                  <a:gd name="connsiteY4579" fmla="*/ 108760 h 819527"/>
                  <a:gd name="connsiteX4580" fmla="*/ 1030834 w 2570530"/>
                  <a:gd name="connsiteY4580" fmla="*/ 89790 h 819527"/>
                  <a:gd name="connsiteX4581" fmla="*/ 1046865 w 2570530"/>
                  <a:gd name="connsiteY4581" fmla="*/ 86618 h 819527"/>
                  <a:gd name="connsiteX4582" fmla="*/ 417556 w 2570530"/>
                  <a:gd name="connsiteY4582" fmla="*/ 86618 h 819527"/>
                  <a:gd name="connsiteX4583" fmla="*/ 432042 w 2570530"/>
                  <a:gd name="connsiteY4583" fmla="*/ 92445 h 819527"/>
                  <a:gd name="connsiteX4584" fmla="*/ 447917 w 2570530"/>
                  <a:gd name="connsiteY4584" fmla="*/ 106891 h 819527"/>
                  <a:gd name="connsiteX4585" fmla="*/ 444190 w 2570530"/>
                  <a:gd name="connsiteY4585" fmla="*/ 128616 h 819527"/>
                  <a:gd name="connsiteX4586" fmla="*/ 410124 w 2570530"/>
                  <a:gd name="connsiteY4586" fmla="*/ 147585 h 819527"/>
                  <a:gd name="connsiteX4587" fmla="*/ 379606 w 2570530"/>
                  <a:gd name="connsiteY4587" fmla="*/ 144931 h 819527"/>
                  <a:gd name="connsiteX4588" fmla="*/ 363730 w 2570530"/>
                  <a:gd name="connsiteY4588" fmla="*/ 130484 h 819527"/>
                  <a:gd name="connsiteX4589" fmla="*/ 367459 w 2570530"/>
                  <a:gd name="connsiteY4589" fmla="*/ 108760 h 819527"/>
                  <a:gd name="connsiteX4590" fmla="*/ 401525 w 2570530"/>
                  <a:gd name="connsiteY4590" fmla="*/ 89790 h 819527"/>
                  <a:gd name="connsiteX4591" fmla="*/ 417556 w 2570530"/>
                  <a:gd name="connsiteY4591" fmla="*/ 86618 h 819527"/>
                  <a:gd name="connsiteX4592" fmla="*/ 2102356 w 2570530"/>
                  <a:gd name="connsiteY4592" fmla="*/ 78837 h 819527"/>
                  <a:gd name="connsiteX4593" fmla="*/ 2110088 w 2570530"/>
                  <a:gd name="connsiteY4593" fmla="*/ 81117 h 819527"/>
                  <a:gd name="connsiteX4594" fmla="*/ 2141070 w 2570530"/>
                  <a:gd name="connsiteY4594" fmla="*/ 103172 h 819527"/>
                  <a:gd name="connsiteX4595" fmla="*/ 2141070 w 2570530"/>
                  <a:gd name="connsiteY4595" fmla="*/ 114180 h 819527"/>
                  <a:gd name="connsiteX4596" fmla="*/ 2097862 w 2570530"/>
                  <a:gd name="connsiteY4596" fmla="*/ 144938 h 819527"/>
                  <a:gd name="connsiteX4597" fmla="*/ 2082398 w 2570530"/>
                  <a:gd name="connsiteY4597" fmla="*/ 144938 h 819527"/>
                  <a:gd name="connsiteX4598" fmla="*/ 2051416 w 2570530"/>
                  <a:gd name="connsiteY4598" fmla="*/ 122883 h 819527"/>
                  <a:gd name="connsiteX4599" fmla="*/ 2051416 w 2570530"/>
                  <a:gd name="connsiteY4599" fmla="*/ 111875 h 819527"/>
                  <a:gd name="connsiteX4600" fmla="*/ 2094624 w 2570530"/>
                  <a:gd name="connsiteY4600" fmla="*/ 81117 h 819527"/>
                  <a:gd name="connsiteX4601" fmla="*/ 2102356 w 2570530"/>
                  <a:gd name="connsiteY4601" fmla="*/ 78837 h 819527"/>
                  <a:gd name="connsiteX4602" fmla="*/ 1471725 w 2570530"/>
                  <a:gd name="connsiteY4602" fmla="*/ 78837 h 819527"/>
                  <a:gd name="connsiteX4603" fmla="*/ 1479457 w 2570530"/>
                  <a:gd name="connsiteY4603" fmla="*/ 81117 h 819527"/>
                  <a:gd name="connsiteX4604" fmla="*/ 1510440 w 2570530"/>
                  <a:gd name="connsiteY4604" fmla="*/ 103172 h 819527"/>
                  <a:gd name="connsiteX4605" fmla="*/ 1510440 w 2570530"/>
                  <a:gd name="connsiteY4605" fmla="*/ 114180 h 819527"/>
                  <a:gd name="connsiteX4606" fmla="*/ 1467232 w 2570530"/>
                  <a:gd name="connsiteY4606" fmla="*/ 144938 h 819527"/>
                  <a:gd name="connsiteX4607" fmla="*/ 1451768 w 2570530"/>
                  <a:gd name="connsiteY4607" fmla="*/ 144938 h 819527"/>
                  <a:gd name="connsiteX4608" fmla="*/ 1420785 w 2570530"/>
                  <a:gd name="connsiteY4608" fmla="*/ 122883 h 819527"/>
                  <a:gd name="connsiteX4609" fmla="*/ 1420785 w 2570530"/>
                  <a:gd name="connsiteY4609" fmla="*/ 111875 h 819527"/>
                  <a:gd name="connsiteX4610" fmla="*/ 1463993 w 2570530"/>
                  <a:gd name="connsiteY4610" fmla="*/ 81117 h 819527"/>
                  <a:gd name="connsiteX4611" fmla="*/ 1471725 w 2570530"/>
                  <a:gd name="connsiteY4611" fmla="*/ 78837 h 819527"/>
                  <a:gd name="connsiteX4612" fmla="*/ 841221 w 2570530"/>
                  <a:gd name="connsiteY4612" fmla="*/ 78837 h 819527"/>
                  <a:gd name="connsiteX4613" fmla="*/ 848954 w 2570530"/>
                  <a:gd name="connsiteY4613" fmla="*/ 81117 h 819527"/>
                  <a:gd name="connsiteX4614" fmla="*/ 879936 w 2570530"/>
                  <a:gd name="connsiteY4614" fmla="*/ 103172 h 819527"/>
                  <a:gd name="connsiteX4615" fmla="*/ 879936 w 2570530"/>
                  <a:gd name="connsiteY4615" fmla="*/ 114180 h 819527"/>
                  <a:gd name="connsiteX4616" fmla="*/ 836728 w 2570530"/>
                  <a:gd name="connsiteY4616" fmla="*/ 144938 h 819527"/>
                  <a:gd name="connsiteX4617" fmla="*/ 821264 w 2570530"/>
                  <a:gd name="connsiteY4617" fmla="*/ 144938 h 819527"/>
                  <a:gd name="connsiteX4618" fmla="*/ 790282 w 2570530"/>
                  <a:gd name="connsiteY4618" fmla="*/ 122883 h 819527"/>
                  <a:gd name="connsiteX4619" fmla="*/ 790282 w 2570530"/>
                  <a:gd name="connsiteY4619" fmla="*/ 111875 h 819527"/>
                  <a:gd name="connsiteX4620" fmla="*/ 833489 w 2570530"/>
                  <a:gd name="connsiteY4620" fmla="*/ 81117 h 819527"/>
                  <a:gd name="connsiteX4621" fmla="*/ 841221 w 2570530"/>
                  <a:gd name="connsiteY4621" fmla="*/ 78837 h 819527"/>
                  <a:gd name="connsiteX4622" fmla="*/ 211912 w 2570530"/>
                  <a:gd name="connsiteY4622" fmla="*/ 78837 h 819527"/>
                  <a:gd name="connsiteX4623" fmla="*/ 219644 w 2570530"/>
                  <a:gd name="connsiteY4623" fmla="*/ 81117 h 819527"/>
                  <a:gd name="connsiteX4624" fmla="*/ 250627 w 2570530"/>
                  <a:gd name="connsiteY4624" fmla="*/ 103172 h 819527"/>
                  <a:gd name="connsiteX4625" fmla="*/ 250627 w 2570530"/>
                  <a:gd name="connsiteY4625" fmla="*/ 114180 h 819527"/>
                  <a:gd name="connsiteX4626" fmla="*/ 207419 w 2570530"/>
                  <a:gd name="connsiteY4626" fmla="*/ 144938 h 819527"/>
                  <a:gd name="connsiteX4627" fmla="*/ 191955 w 2570530"/>
                  <a:gd name="connsiteY4627" fmla="*/ 144938 h 819527"/>
                  <a:gd name="connsiteX4628" fmla="*/ 160973 w 2570530"/>
                  <a:gd name="connsiteY4628" fmla="*/ 122883 h 819527"/>
                  <a:gd name="connsiteX4629" fmla="*/ 160973 w 2570530"/>
                  <a:gd name="connsiteY4629" fmla="*/ 111875 h 819527"/>
                  <a:gd name="connsiteX4630" fmla="*/ 204180 w 2570530"/>
                  <a:gd name="connsiteY4630" fmla="*/ 81117 h 819527"/>
                  <a:gd name="connsiteX4631" fmla="*/ 211912 w 2570530"/>
                  <a:gd name="connsiteY4631" fmla="*/ 78837 h 819527"/>
                  <a:gd name="connsiteX4632" fmla="*/ 1862400 w 2570530"/>
                  <a:gd name="connsiteY4632" fmla="*/ 78784 h 819527"/>
                  <a:gd name="connsiteX4633" fmla="*/ 1867149 w 2570530"/>
                  <a:gd name="connsiteY4633" fmla="*/ 81414 h 819527"/>
                  <a:gd name="connsiteX4634" fmla="*/ 1873156 w 2570530"/>
                  <a:gd name="connsiteY4634" fmla="*/ 88938 h 819527"/>
                  <a:gd name="connsiteX4635" fmla="*/ 1870208 w 2570530"/>
                  <a:gd name="connsiteY4635" fmla="*/ 96567 h 819527"/>
                  <a:gd name="connsiteX4636" fmla="*/ 1859857 w 2570530"/>
                  <a:gd name="connsiteY4636" fmla="*/ 100756 h 819527"/>
                  <a:gd name="connsiteX4637" fmla="*/ 1849138 w 2570530"/>
                  <a:gd name="connsiteY4637" fmla="*/ 98657 h 819527"/>
                  <a:gd name="connsiteX4638" fmla="*/ 1843131 w 2570530"/>
                  <a:gd name="connsiteY4638" fmla="*/ 91134 h 819527"/>
                  <a:gd name="connsiteX4639" fmla="*/ 1846079 w 2570530"/>
                  <a:gd name="connsiteY4639" fmla="*/ 83504 h 819527"/>
                  <a:gd name="connsiteX4640" fmla="*/ 1856431 w 2570530"/>
                  <a:gd name="connsiteY4640" fmla="*/ 79315 h 819527"/>
                  <a:gd name="connsiteX4641" fmla="*/ 1862400 w 2570530"/>
                  <a:gd name="connsiteY4641" fmla="*/ 78784 h 819527"/>
                  <a:gd name="connsiteX4642" fmla="*/ 1231897 w 2570530"/>
                  <a:gd name="connsiteY4642" fmla="*/ 78784 h 819527"/>
                  <a:gd name="connsiteX4643" fmla="*/ 1236646 w 2570530"/>
                  <a:gd name="connsiteY4643" fmla="*/ 81414 h 819527"/>
                  <a:gd name="connsiteX4644" fmla="*/ 1242653 w 2570530"/>
                  <a:gd name="connsiteY4644" fmla="*/ 88938 h 819527"/>
                  <a:gd name="connsiteX4645" fmla="*/ 1239705 w 2570530"/>
                  <a:gd name="connsiteY4645" fmla="*/ 96567 h 819527"/>
                  <a:gd name="connsiteX4646" fmla="*/ 1229354 w 2570530"/>
                  <a:gd name="connsiteY4646" fmla="*/ 100756 h 819527"/>
                  <a:gd name="connsiteX4647" fmla="*/ 1218635 w 2570530"/>
                  <a:gd name="connsiteY4647" fmla="*/ 98657 h 819527"/>
                  <a:gd name="connsiteX4648" fmla="*/ 1212628 w 2570530"/>
                  <a:gd name="connsiteY4648" fmla="*/ 91134 h 819527"/>
                  <a:gd name="connsiteX4649" fmla="*/ 1215576 w 2570530"/>
                  <a:gd name="connsiteY4649" fmla="*/ 83504 h 819527"/>
                  <a:gd name="connsiteX4650" fmla="*/ 1225927 w 2570530"/>
                  <a:gd name="connsiteY4650" fmla="*/ 79315 h 819527"/>
                  <a:gd name="connsiteX4651" fmla="*/ 1231897 w 2570530"/>
                  <a:gd name="connsiteY4651" fmla="*/ 78784 h 819527"/>
                  <a:gd name="connsiteX4652" fmla="*/ 602587 w 2570530"/>
                  <a:gd name="connsiteY4652" fmla="*/ 78784 h 819527"/>
                  <a:gd name="connsiteX4653" fmla="*/ 607336 w 2570530"/>
                  <a:gd name="connsiteY4653" fmla="*/ 81414 h 819527"/>
                  <a:gd name="connsiteX4654" fmla="*/ 613343 w 2570530"/>
                  <a:gd name="connsiteY4654" fmla="*/ 88938 h 819527"/>
                  <a:gd name="connsiteX4655" fmla="*/ 610395 w 2570530"/>
                  <a:gd name="connsiteY4655" fmla="*/ 96567 h 819527"/>
                  <a:gd name="connsiteX4656" fmla="*/ 600044 w 2570530"/>
                  <a:gd name="connsiteY4656" fmla="*/ 100756 h 819527"/>
                  <a:gd name="connsiteX4657" fmla="*/ 589326 w 2570530"/>
                  <a:gd name="connsiteY4657" fmla="*/ 98657 h 819527"/>
                  <a:gd name="connsiteX4658" fmla="*/ 583318 w 2570530"/>
                  <a:gd name="connsiteY4658" fmla="*/ 91134 h 819527"/>
                  <a:gd name="connsiteX4659" fmla="*/ 586266 w 2570530"/>
                  <a:gd name="connsiteY4659" fmla="*/ 83504 h 819527"/>
                  <a:gd name="connsiteX4660" fmla="*/ 596617 w 2570530"/>
                  <a:gd name="connsiteY4660" fmla="*/ 79315 h 819527"/>
                  <a:gd name="connsiteX4661" fmla="*/ 602587 w 2570530"/>
                  <a:gd name="connsiteY4661" fmla="*/ 78784 h 819527"/>
                  <a:gd name="connsiteX4662" fmla="*/ 2155207 w 2570530"/>
                  <a:gd name="connsiteY4662" fmla="*/ 75217 h 819527"/>
                  <a:gd name="connsiteX4663" fmla="*/ 2168202 w 2570530"/>
                  <a:gd name="connsiteY4663" fmla="*/ 75217 h 819527"/>
                  <a:gd name="connsiteX4664" fmla="*/ 2179166 w 2570530"/>
                  <a:gd name="connsiteY4664" fmla="*/ 83022 h 819527"/>
                  <a:gd name="connsiteX4665" fmla="*/ 2179166 w 2570530"/>
                  <a:gd name="connsiteY4665" fmla="*/ 92767 h 819527"/>
                  <a:gd name="connsiteX4666" fmla="*/ 2168202 w 2570530"/>
                  <a:gd name="connsiteY4666" fmla="*/ 100572 h 819527"/>
                  <a:gd name="connsiteX4667" fmla="*/ 2155207 w 2570530"/>
                  <a:gd name="connsiteY4667" fmla="*/ 100573 h 819527"/>
                  <a:gd name="connsiteX4668" fmla="*/ 2144242 w 2570530"/>
                  <a:gd name="connsiteY4668" fmla="*/ 92767 h 819527"/>
                  <a:gd name="connsiteX4669" fmla="*/ 2144242 w 2570530"/>
                  <a:gd name="connsiteY4669" fmla="*/ 83022 h 819527"/>
                  <a:gd name="connsiteX4670" fmla="*/ 2155207 w 2570530"/>
                  <a:gd name="connsiteY4670" fmla="*/ 75217 h 819527"/>
                  <a:gd name="connsiteX4671" fmla="*/ 1524576 w 2570530"/>
                  <a:gd name="connsiteY4671" fmla="*/ 75217 h 819527"/>
                  <a:gd name="connsiteX4672" fmla="*/ 1537571 w 2570530"/>
                  <a:gd name="connsiteY4672" fmla="*/ 75217 h 819527"/>
                  <a:gd name="connsiteX4673" fmla="*/ 1548536 w 2570530"/>
                  <a:gd name="connsiteY4673" fmla="*/ 83022 h 819527"/>
                  <a:gd name="connsiteX4674" fmla="*/ 1548535 w 2570530"/>
                  <a:gd name="connsiteY4674" fmla="*/ 92767 h 819527"/>
                  <a:gd name="connsiteX4675" fmla="*/ 1537571 w 2570530"/>
                  <a:gd name="connsiteY4675" fmla="*/ 100572 h 819527"/>
                  <a:gd name="connsiteX4676" fmla="*/ 1524577 w 2570530"/>
                  <a:gd name="connsiteY4676" fmla="*/ 100573 h 819527"/>
                  <a:gd name="connsiteX4677" fmla="*/ 1513612 w 2570530"/>
                  <a:gd name="connsiteY4677" fmla="*/ 92767 h 819527"/>
                  <a:gd name="connsiteX4678" fmla="*/ 1513612 w 2570530"/>
                  <a:gd name="connsiteY4678" fmla="*/ 83022 h 819527"/>
                  <a:gd name="connsiteX4679" fmla="*/ 1524576 w 2570530"/>
                  <a:gd name="connsiteY4679" fmla="*/ 75217 h 819527"/>
                  <a:gd name="connsiteX4680" fmla="*/ 894073 w 2570530"/>
                  <a:gd name="connsiteY4680" fmla="*/ 75217 h 819527"/>
                  <a:gd name="connsiteX4681" fmla="*/ 907067 w 2570530"/>
                  <a:gd name="connsiteY4681" fmla="*/ 75217 h 819527"/>
                  <a:gd name="connsiteX4682" fmla="*/ 918033 w 2570530"/>
                  <a:gd name="connsiteY4682" fmla="*/ 83022 h 819527"/>
                  <a:gd name="connsiteX4683" fmla="*/ 918032 w 2570530"/>
                  <a:gd name="connsiteY4683" fmla="*/ 92767 h 819527"/>
                  <a:gd name="connsiteX4684" fmla="*/ 907067 w 2570530"/>
                  <a:gd name="connsiteY4684" fmla="*/ 100572 h 819527"/>
                  <a:gd name="connsiteX4685" fmla="*/ 894074 w 2570530"/>
                  <a:gd name="connsiteY4685" fmla="*/ 100573 h 819527"/>
                  <a:gd name="connsiteX4686" fmla="*/ 883109 w 2570530"/>
                  <a:gd name="connsiteY4686" fmla="*/ 92767 h 819527"/>
                  <a:gd name="connsiteX4687" fmla="*/ 883109 w 2570530"/>
                  <a:gd name="connsiteY4687" fmla="*/ 83022 h 819527"/>
                  <a:gd name="connsiteX4688" fmla="*/ 894073 w 2570530"/>
                  <a:gd name="connsiteY4688" fmla="*/ 75217 h 819527"/>
                  <a:gd name="connsiteX4689" fmla="*/ 264763 w 2570530"/>
                  <a:gd name="connsiteY4689" fmla="*/ 75217 h 819527"/>
                  <a:gd name="connsiteX4690" fmla="*/ 277758 w 2570530"/>
                  <a:gd name="connsiteY4690" fmla="*/ 75217 h 819527"/>
                  <a:gd name="connsiteX4691" fmla="*/ 288723 w 2570530"/>
                  <a:gd name="connsiteY4691" fmla="*/ 83022 h 819527"/>
                  <a:gd name="connsiteX4692" fmla="*/ 288723 w 2570530"/>
                  <a:gd name="connsiteY4692" fmla="*/ 92767 h 819527"/>
                  <a:gd name="connsiteX4693" fmla="*/ 277758 w 2570530"/>
                  <a:gd name="connsiteY4693" fmla="*/ 100572 h 819527"/>
                  <a:gd name="connsiteX4694" fmla="*/ 264764 w 2570530"/>
                  <a:gd name="connsiteY4694" fmla="*/ 100573 h 819527"/>
                  <a:gd name="connsiteX4695" fmla="*/ 253799 w 2570530"/>
                  <a:gd name="connsiteY4695" fmla="*/ 92767 h 819527"/>
                  <a:gd name="connsiteX4696" fmla="*/ 253799 w 2570530"/>
                  <a:gd name="connsiteY4696" fmla="*/ 83022 h 819527"/>
                  <a:gd name="connsiteX4697" fmla="*/ 264763 w 2570530"/>
                  <a:gd name="connsiteY4697" fmla="*/ 75217 h 819527"/>
                  <a:gd name="connsiteX4698" fmla="*/ 1929461 w 2570530"/>
                  <a:gd name="connsiteY4698" fmla="*/ 67468 h 819527"/>
                  <a:gd name="connsiteX4699" fmla="*/ 1946878 w 2570530"/>
                  <a:gd name="connsiteY4699" fmla="*/ 72052 h 819527"/>
                  <a:gd name="connsiteX4700" fmla="*/ 1996662 w 2570530"/>
                  <a:gd name="connsiteY4700" fmla="*/ 104862 h 819527"/>
                  <a:gd name="connsiteX4701" fmla="*/ 1997983 w 2570530"/>
                  <a:gd name="connsiteY4701" fmla="*/ 129272 h 819527"/>
                  <a:gd name="connsiteX4702" fmla="*/ 1973015 w 2570530"/>
                  <a:gd name="connsiteY4702" fmla="*/ 148469 h 819527"/>
                  <a:gd name="connsiteX4703" fmla="*/ 1938727 w 2570530"/>
                  <a:gd name="connsiteY4703" fmla="*/ 149409 h 819527"/>
                  <a:gd name="connsiteX4704" fmla="*/ 1888943 w 2570530"/>
                  <a:gd name="connsiteY4704" fmla="*/ 116599 h 819527"/>
                  <a:gd name="connsiteX4705" fmla="*/ 1887622 w 2570530"/>
                  <a:gd name="connsiteY4705" fmla="*/ 92191 h 819527"/>
                  <a:gd name="connsiteX4706" fmla="*/ 1912590 w 2570530"/>
                  <a:gd name="connsiteY4706" fmla="*/ 72992 h 819527"/>
                  <a:gd name="connsiteX4707" fmla="*/ 1929461 w 2570530"/>
                  <a:gd name="connsiteY4707" fmla="*/ 67468 h 819527"/>
                  <a:gd name="connsiteX4708" fmla="*/ 1298957 w 2570530"/>
                  <a:gd name="connsiteY4708" fmla="*/ 67468 h 819527"/>
                  <a:gd name="connsiteX4709" fmla="*/ 1316375 w 2570530"/>
                  <a:gd name="connsiteY4709" fmla="*/ 72052 h 819527"/>
                  <a:gd name="connsiteX4710" fmla="*/ 1366159 w 2570530"/>
                  <a:gd name="connsiteY4710" fmla="*/ 104862 h 819527"/>
                  <a:gd name="connsiteX4711" fmla="*/ 1367480 w 2570530"/>
                  <a:gd name="connsiteY4711" fmla="*/ 129272 h 819527"/>
                  <a:gd name="connsiteX4712" fmla="*/ 1342512 w 2570530"/>
                  <a:gd name="connsiteY4712" fmla="*/ 148469 h 819527"/>
                  <a:gd name="connsiteX4713" fmla="*/ 1308223 w 2570530"/>
                  <a:gd name="connsiteY4713" fmla="*/ 149409 h 819527"/>
                  <a:gd name="connsiteX4714" fmla="*/ 1258439 w 2570530"/>
                  <a:gd name="connsiteY4714" fmla="*/ 116599 h 819527"/>
                  <a:gd name="connsiteX4715" fmla="*/ 1257119 w 2570530"/>
                  <a:gd name="connsiteY4715" fmla="*/ 92191 h 819527"/>
                  <a:gd name="connsiteX4716" fmla="*/ 1282086 w 2570530"/>
                  <a:gd name="connsiteY4716" fmla="*/ 72992 h 819527"/>
                  <a:gd name="connsiteX4717" fmla="*/ 1298957 w 2570530"/>
                  <a:gd name="connsiteY4717" fmla="*/ 67468 h 819527"/>
                  <a:gd name="connsiteX4718" fmla="*/ 669647 w 2570530"/>
                  <a:gd name="connsiteY4718" fmla="*/ 67468 h 819527"/>
                  <a:gd name="connsiteX4719" fmla="*/ 687066 w 2570530"/>
                  <a:gd name="connsiteY4719" fmla="*/ 72052 h 819527"/>
                  <a:gd name="connsiteX4720" fmla="*/ 736849 w 2570530"/>
                  <a:gd name="connsiteY4720" fmla="*/ 104862 h 819527"/>
                  <a:gd name="connsiteX4721" fmla="*/ 738170 w 2570530"/>
                  <a:gd name="connsiteY4721" fmla="*/ 129272 h 819527"/>
                  <a:gd name="connsiteX4722" fmla="*/ 713202 w 2570530"/>
                  <a:gd name="connsiteY4722" fmla="*/ 148469 h 819527"/>
                  <a:gd name="connsiteX4723" fmla="*/ 678914 w 2570530"/>
                  <a:gd name="connsiteY4723" fmla="*/ 149409 h 819527"/>
                  <a:gd name="connsiteX4724" fmla="*/ 629130 w 2570530"/>
                  <a:gd name="connsiteY4724" fmla="*/ 116599 h 819527"/>
                  <a:gd name="connsiteX4725" fmla="*/ 627809 w 2570530"/>
                  <a:gd name="connsiteY4725" fmla="*/ 92191 h 819527"/>
                  <a:gd name="connsiteX4726" fmla="*/ 652777 w 2570530"/>
                  <a:gd name="connsiteY4726" fmla="*/ 72992 h 819527"/>
                  <a:gd name="connsiteX4727" fmla="*/ 669647 w 2570530"/>
                  <a:gd name="connsiteY4727" fmla="*/ 67468 h 819527"/>
                  <a:gd name="connsiteX4728" fmla="*/ 2316949 w 2570530"/>
                  <a:gd name="connsiteY4728" fmla="*/ 63038 h 819527"/>
                  <a:gd name="connsiteX4729" fmla="*/ 2321942 w 2570530"/>
                  <a:gd name="connsiteY4729" fmla="*/ 64698 h 819527"/>
                  <a:gd name="connsiteX4730" fmla="*/ 2327702 w 2570530"/>
                  <a:gd name="connsiteY4730" fmla="*/ 69180 h 819527"/>
                  <a:gd name="connsiteX4731" fmla="*/ 2327251 w 2570530"/>
                  <a:gd name="connsiteY4731" fmla="*/ 76420 h 819527"/>
                  <a:gd name="connsiteX4732" fmla="*/ 2320956 w 2570530"/>
                  <a:gd name="connsiteY4732" fmla="*/ 80521 h 819527"/>
                  <a:gd name="connsiteX4733" fmla="*/ 2310785 w 2570530"/>
                  <a:gd name="connsiteY4733" fmla="*/ 80199 h 819527"/>
                  <a:gd name="connsiteX4734" fmla="*/ 2305024 w 2570530"/>
                  <a:gd name="connsiteY4734" fmla="*/ 75718 h 819527"/>
                  <a:gd name="connsiteX4735" fmla="*/ 2305475 w 2570530"/>
                  <a:gd name="connsiteY4735" fmla="*/ 68477 h 819527"/>
                  <a:gd name="connsiteX4736" fmla="*/ 2311770 w 2570530"/>
                  <a:gd name="connsiteY4736" fmla="*/ 64377 h 819527"/>
                  <a:gd name="connsiteX4737" fmla="*/ 2316949 w 2570530"/>
                  <a:gd name="connsiteY4737" fmla="*/ 63038 h 819527"/>
                  <a:gd name="connsiteX4738" fmla="*/ 1686319 w 2570530"/>
                  <a:gd name="connsiteY4738" fmla="*/ 63038 h 819527"/>
                  <a:gd name="connsiteX4739" fmla="*/ 1691311 w 2570530"/>
                  <a:gd name="connsiteY4739" fmla="*/ 64698 h 819527"/>
                  <a:gd name="connsiteX4740" fmla="*/ 1697072 w 2570530"/>
                  <a:gd name="connsiteY4740" fmla="*/ 69180 h 819527"/>
                  <a:gd name="connsiteX4741" fmla="*/ 1696620 w 2570530"/>
                  <a:gd name="connsiteY4741" fmla="*/ 76420 h 819527"/>
                  <a:gd name="connsiteX4742" fmla="*/ 1690325 w 2570530"/>
                  <a:gd name="connsiteY4742" fmla="*/ 80521 h 819527"/>
                  <a:gd name="connsiteX4743" fmla="*/ 1680154 w 2570530"/>
                  <a:gd name="connsiteY4743" fmla="*/ 80199 h 819527"/>
                  <a:gd name="connsiteX4744" fmla="*/ 1674394 w 2570530"/>
                  <a:gd name="connsiteY4744" fmla="*/ 75718 h 819527"/>
                  <a:gd name="connsiteX4745" fmla="*/ 1674845 w 2570530"/>
                  <a:gd name="connsiteY4745" fmla="*/ 68477 h 819527"/>
                  <a:gd name="connsiteX4746" fmla="*/ 1681140 w 2570530"/>
                  <a:gd name="connsiteY4746" fmla="*/ 64377 h 819527"/>
                  <a:gd name="connsiteX4747" fmla="*/ 1686319 w 2570530"/>
                  <a:gd name="connsiteY4747" fmla="*/ 63038 h 819527"/>
                  <a:gd name="connsiteX4748" fmla="*/ 1055816 w 2570530"/>
                  <a:gd name="connsiteY4748" fmla="*/ 63038 h 819527"/>
                  <a:gd name="connsiteX4749" fmla="*/ 1060808 w 2570530"/>
                  <a:gd name="connsiteY4749" fmla="*/ 64698 h 819527"/>
                  <a:gd name="connsiteX4750" fmla="*/ 1066568 w 2570530"/>
                  <a:gd name="connsiteY4750" fmla="*/ 69180 h 819527"/>
                  <a:gd name="connsiteX4751" fmla="*/ 1066117 w 2570530"/>
                  <a:gd name="connsiteY4751" fmla="*/ 76420 h 819527"/>
                  <a:gd name="connsiteX4752" fmla="*/ 1059822 w 2570530"/>
                  <a:gd name="connsiteY4752" fmla="*/ 80521 h 819527"/>
                  <a:gd name="connsiteX4753" fmla="*/ 1049651 w 2570530"/>
                  <a:gd name="connsiteY4753" fmla="*/ 80199 h 819527"/>
                  <a:gd name="connsiteX4754" fmla="*/ 1043890 w 2570530"/>
                  <a:gd name="connsiteY4754" fmla="*/ 75718 h 819527"/>
                  <a:gd name="connsiteX4755" fmla="*/ 1044342 w 2570530"/>
                  <a:gd name="connsiteY4755" fmla="*/ 68477 h 819527"/>
                  <a:gd name="connsiteX4756" fmla="*/ 1050637 w 2570530"/>
                  <a:gd name="connsiteY4756" fmla="*/ 64377 h 819527"/>
                  <a:gd name="connsiteX4757" fmla="*/ 1055816 w 2570530"/>
                  <a:gd name="connsiteY4757" fmla="*/ 63038 h 819527"/>
                  <a:gd name="connsiteX4758" fmla="*/ 426506 w 2570530"/>
                  <a:gd name="connsiteY4758" fmla="*/ 63038 h 819527"/>
                  <a:gd name="connsiteX4759" fmla="*/ 431499 w 2570530"/>
                  <a:gd name="connsiteY4759" fmla="*/ 64698 h 819527"/>
                  <a:gd name="connsiteX4760" fmla="*/ 437259 w 2570530"/>
                  <a:gd name="connsiteY4760" fmla="*/ 69180 h 819527"/>
                  <a:gd name="connsiteX4761" fmla="*/ 436808 w 2570530"/>
                  <a:gd name="connsiteY4761" fmla="*/ 76420 h 819527"/>
                  <a:gd name="connsiteX4762" fmla="*/ 430512 w 2570530"/>
                  <a:gd name="connsiteY4762" fmla="*/ 80521 h 819527"/>
                  <a:gd name="connsiteX4763" fmla="*/ 420342 w 2570530"/>
                  <a:gd name="connsiteY4763" fmla="*/ 80199 h 819527"/>
                  <a:gd name="connsiteX4764" fmla="*/ 414581 w 2570530"/>
                  <a:gd name="connsiteY4764" fmla="*/ 75718 h 819527"/>
                  <a:gd name="connsiteX4765" fmla="*/ 415032 w 2570530"/>
                  <a:gd name="connsiteY4765" fmla="*/ 68477 h 819527"/>
                  <a:gd name="connsiteX4766" fmla="*/ 421327 w 2570530"/>
                  <a:gd name="connsiteY4766" fmla="*/ 64377 h 819527"/>
                  <a:gd name="connsiteX4767" fmla="*/ 426506 w 2570530"/>
                  <a:gd name="connsiteY4767" fmla="*/ 63038 h 819527"/>
                  <a:gd name="connsiteX4768" fmla="*/ 2130627 w 2570530"/>
                  <a:gd name="connsiteY4768" fmla="*/ 59637 h 819527"/>
                  <a:gd name="connsiteX4769" fmla="*/ 2135619 w 2570530"/>
                  <a:gd name="connsiteY4769" fmla="*/ 61297 h 819527"/>
                  <a:gd name="connsiteX4770" fmla="*/ 2141379 w 2570530"/>
                  <a:gd name="connsiteY4770" fmla="*/ 65779 h 819527"/>
                  <a:gd name="connsiteX4771" fmla="*/ 2140929 w 2570530"/>
                  <a:gd name="connsiteY4771" fmla="*/ 73019 h 819527"/>
                  <a:gd name="connsiteX4772" fmla="*/ 2134633 w 2570530"/>
                  <a:gd name="connsiteY4772" fmla="*/ 77120 h 819527"/>
                  <a:gd name="connsiteX4773" fmla="*/ 2124462 w 2570530"/>
                  <a:gd name="connsiteY4773" fmla="*/ 76799 h 819527"/>
                  <a:gd name="connsiteX4774" fmla="*/ 2118701 w 2570530"/>
                  <a:gd name="connsiteY4774" fmla="*/ 72317 h 819527"/>
                  <a:gd name="connsiteX4775" fmla="*/ 2119152 w 2570530"/>
                  <a:gd name="connsiteY4775" fmla="*/ 65076 h 819527"/>
                  <a:gd name="connsiteX4776" fmla="*/ 2125448 w 2570530"/>
                  <a:gd name="connsiteY4776" fmla="*/ 60976 h 819527"/>
                  <a:gd name="connsiteX4777" fmla="*/ 2130627 w 2570530"/>
                  <a:gd name="connsiteY4777" fmla="*/ 59637 h 819527"/>
                  <a:gd name="connsiteX4778" fmla="*/ 1499996 w 2570530"/>
                  <a:gd name="connsiteY4778" fmla="*/ 59637 h 819527"/>
                  <a:gd name="connsiteX4779" fmla="*/ 1504988 w 2570530"/>
                  <a:gd name="connsiteY4779" fmla="*/ 61297 h 819527"/>
                  <a:gd name="connsiteX4780" fmla="*/ 1510749 w 2570530"/>
                  <a:gd name="connsiteY4780" fmla="*/ 65779 h 819527"/>
                  <a:gd name="connsiteX4781" fmla="*/ 1510298 w 2570530"/>
                  <a:gd name="connsiteY4781" fmla="*/ 73019 h 819527"/>
                  <a:gd name="connsiteX4782" fmla="*/ 1504002 w 2570530"/>
                  <a:gd name="connsiteY4782" fmla="*/ 77120 h 819527"/>
                  <a:gd name="connsiteX4783" fmla="*/ 1493831 w 2570530"/>
                  <a:gd name="connsiteY4783" fmla="*/ 76799 h 819527"/>
                  <a:gd name="connsiteX4784" fmla="*/ 1488070 w 2570530"/>
                  <a:gd name="connsiteY4784" fmla="*/ 72317 h 819527"/>
                  <a:gd name="connsiteX4785" fmla="*/ 1488521 w 2570530"/>
                  <a:gd name="connsiteY4785" fmla="*/ 65076 h 819527"/>
                  <a:gd name="connsiteX4786" fmla="*/ 1494817 w 2570530"/>
                  <a:gd name="connsiteY4786" fmla="*/ 60976 h 819527"/>
                  <a:gd name="connsiteX4787" fmla="*/ 1499996 w 2570530"/>
                  <a:gd name="connsiteY4787" fmla="*/ 59637 h 819527"/>
                  <a:gd name="connsiteX4788" fmla="*/ 869493 w 2570530"/>
                  <a:gd name="connsiteY4788" fmla="*/ 59637 h 819527"/>
                  <a:gd name="connsiteX4789" fmla="*/ 874485 w 2570530"/>
                  <a:gd name="connsiteY4789" fmla="*/ 61297 h 819527"/>
                  <a:gd name="connsiteX4790" fmla="*/ 880245 w 2570530"/>
                  <a:gd name="connsiteY4790" fmla="*/ 65779 h 819527"/>
                  <a:gd name="connsiteX4791" fmla="*/ 879795 w 2570530"/>
                  <a:gd name="connsiteY4791" fmla="*/ 73019 h 819527"/>
                  <a:gd name="connsiteX4792" fmla="*/ 873499 w 2570530"/>
                  <a:gd name="connsiteY4792" fmla="*/ 77120 h 819527"/>
                  <a:gd name="connsiteX4793" fmla="*/ 863328 w 2570530"/>
                  <a:gd name="connsiteY4793" fmla="*/ 76799 h 819527"/>
                  <a:gd name="connsiteX4794" fmla="*/ 857567 w 2570530"/>
                  <a:gd name="connsiteY4794" fmla="*/ 72317 h 819527"/>
                  <a:gd name="connsiteX4795" fmla="*/ 858018 w 2570530"/>
                  <a:gd name="connsiteY4795" fmla="*/ 65076 h 819527"/>
                  <a:gd name="connsiteX4796" fmla="*/ 864314 w 2570530"/>
                  <a:gd name="connsiteY4796" fmla="*/ 60976 h 819527"/>
                  <a:gd name="connsiteX4797" fmla="*/ 869493 w 2570530"/>
                  <a:gd name="connsiteY4797" fmla="*/ 59637 h 819527"/>
                  <a:gd name="connsiteX4798" fmla="*/ 240184 w 2570530"/>
                  <a:gd name="connsiteY4798" fmla="*/ 59637 h 819527"/>
                  <a:gd name="connsiteX4799" fmla="*/ 245175 w 2570530"/>
                  <a:gd name="connsiteY4799" fmla="*/ 61297 h 819527"/>
                  <a:gd name="connsiteX4800" fmla="*/ 250936 w 2570530"/>
                  <a:gd name="connsiteY4800" fmla="*/ 65779 h 819527"/>
                  <a:gd name="connsiteX4801" fmla="*/ 250485 w 2570530"/>
                  <a:gd name="connsiteY4801" fmla="*/ 73019 h 819527"/>
                  <a:gd name="connsiteX4802" fmla="*/ 244189 w 2570530"/>
                  <a:gd name="connsiteY4802" fmla="*/ 77120 h 819527"/>
                  <a:gd name="connsiteX4803" fmla="*/ 234018 w 2570530"/>
                  <a:gd name="connsiteY4803" fmla="*/ 76799 h 819527"/>
                  <a:gd name="connsiteX4804" fmla="*/ 228257 w 2570530"/>
                  <a:gd name="connsiteY4804" fmla="*/ 72317 h 819527"/>
                  <a:gd name="connsiteX4805" fmla="*/ 228708 w 2570530"/>
                  <a:gd name="connsiteY4805" fmla="*/ 65076 h 819527"/>
                  <a:gd name="connsiteX4806" fmla="*/ 235004 w 2570530"/>
                  <a:gd name="connsiteY4806" fmla="*/ 60976 h 819527"/>
                  <a:gd name="connsiteX4807" fmla="*/ 240184 w 2570530"/>
                  <a:gd name="connsiteY4807" fmla="*/ 59637 h 819527"/>
                  <a:gd name="connsiteX4808" fmla="*/ 2442598 w 2570530"/>
                  <a:gd name="connsiteY4808" fmla="*/ 57475 h 819527"/>
                  <a:gd name="connsiteX4809" fmla="*/ 2446985 w 2570530"/>
                  <a:gd name="connsiteY4809" fmla="*/ 82454 h 819527"/>
                  <a:gd name="connsiteX4810" fmla="*/ 2443552 w 2570530"/>
                  <a:gd name="connsiteY4810" fmla="*/ 82291 h 819527"/>
                  <a:gd name="connsiteX4811" fmla="*/ 2432895 w 2570530"/>
                  <a:gd name="connsiteY4811" fmla="*/ 73625 h 819527"/>
                  <a:gd name="connsiteX4812" fmla="*/ 2433898 w 2570530"/>
                  <a:gd name="connsiteY4812" fmla="*/ 62896 h 819527"/>
                  <a:gd name="connsiteX4813" fmla="*/ 1826353 w 2570530"/>
                  <a:gd name="connsiteY4813" fmla="*/ 51470 h 819527"/>
                  <a:gd name="connsiteX4814" fmla="*/ 1833682 w 2570530"/>
                  <a:gd name="connsiteY4814" fmla="*/ 54049 h 819527"/>
                  <a:gd name="connsiteX4815" fmla="*/ 1844338 w 2570530"/>
                  <a:gd name="connsiteY4815" fmla="*/ 62716 h 819527"/>
                  <a:gd name="connsiteX4816" fmla="*/ 1843336 w 2570530"/>
                  <a:gd name="connsiteY4816" fmla="*/ 73446 h 819527"/>
                  <a:gd name="connsiteX4817" fmla="*/ 1827994 w 2570530"/>
                  <a:gd name="connsiteY4817" fmla="*/ 83005 h 819527"/>
                  <a:gd name="connsiteX4818" fmla="*/ 1812921 w 2570530"/>
                  <a:gd name="connsiteY4818" fmla="*/ 82291 h 819527"/>
                  <a:gd name="connsiteX4819" fmla="*/ 1802265 w 2570530"/>
                  <a:gd name="connsiteY4819" fmla="*/ 73625 h 819527"/>
                  <a:gd name="connsiteX4820" fmla="*/ 1803267 w 2570530"/>
                  <a:gd name="connsiteY4820" fmla="*/ 62896 h 819527"/>
                  <a:gd name="connsiteX4821" fmla="*/ 1818608 w 2570530"/>
                  <a:gd name="connsiteY4821" fmla="*/ 53336 h 819527"/>
                  <a:gd name="connsiteX4822" fmla="*/ 1826353 w 2570530"/>
                  <a:gd name="connsiteY4822" fmla="*/ 51470 h 819527"/>
                  <a:gd name="connsiteX4823" fmla="*/ 1195849 w 2570530"/>
                  <a:gd name="connsiteY4823" fmla="*/ 51470 h 819527"/>
                  <a:gd name="connsiteX4824" fmla="*/ 1203178 w 2570530"/>
                  <a:gd name="connsiteY4824" fmla="*/ 54049 h 819527"/>
                  <a:gd name="connsiteX4825" fmla="*/ 1213835 w 2570530"/>
                  <a:gd name="connsiteY4825" fmla="*/ 62716 h 819527"/>
                  <a:gd name="connsiteX4826" fmla="*/ 1212833 w 2570530"/>
                  <a:gd name="connsiteY4826" fmla="*/ 73446 h 819527"/>
                  <a:gd name="connsiteX4827" fmla="*/ 1197491 w 2570530"/>
                  <a:gd name="connsiteY4827" fmla="*/ 83005 h 819527"/>
                  <a:gd name="connsiteX4828" fmla="*/ 1182417 w 2570530"/>
                  <a:gd name="connsiteY4828" fmla="*/ 82291 h 819527"/>
                  <a:gd name="connsiteX4829" fmla="*/ 1171761 w 2570530"/>
                  <a:gd name="connsiteY4829" fmla="*/ 73625 h 819527"/>
                  <a:gd name="connsiteX4830" fmla="*/ 1172763 w 2570530"/>
                  <a:gd name="connsiteY4830" fmla="*/ 62896 h 819527"/>
                  <a:gd name="connsiteX4831" fmla="*/ 1188105 w 2570530"/>
                  <a:gd name="connsiteY4831" fmla="*/ 53336 h 819527"/>
                  <a:gd name="connsiteX4832" fmla="*/ 1195849 w 2570530"/>
                  <a:gd name="connsiteY4832" fmla="*/ 51470 h 819527"/>
                  <a:gd name="connsiteX4833" fmla="*/ 566539 w 2570530"/>
                  <a:gd name="connsiteY4833" fmla="*/ 51470 h 819527"/>
                  <a:gd name="connsiteX4834" fmla="*/ 573869 w 2570530"/>
                  <a:gd name="connsiteY4834" fmla="*/ 54049 h 819527"/>
                  <a:gd name="connsiteX4835" fmla="*/ 584525 w 2570530"/>
                  <a:gd name="connsiteY4835" fmla="*/ 62716 h 819527"/>
                  <a:gd name="connsiteX4836" fmla="*/ 583523 w 2570530"/>
                  <a:gd name="connsiteY4836" fmla="*/ 73446 h 819527"/>
                  <a:gd name="connsiteX4837" fmla="*/ 568182 w 2570530"/>
                  <a:gd name="connsiteY4837" fmla="*/ 83005 h 819527"/>
                  <a:gd name="connsiteX4838" fmla="*/ 553108 w 2570530"/>
                  <a:gd name="connsiteY4838" fmla="*/ 82291 h 819527"/>
                  <a:gd name="connsiteX4839" fmla="*/ 542452 w 2570530"/>
                  <a:gd name="connsiteY4839" fmla="*/ 73625 h 819527"/>
                  <a:gd name="connsiteX4840" fmla="*/ 543454 w 2570530"/>
                  <a:gd name="connsiteY4840" fmla="*/ 62896 h 819527"/>
                  <a:gd name="connsiteX4841" fmla="*/ 558795 w 2570530"/>
                  <a:gd name="connsiteY4841" fmla="*/ 53336 h 819527"/>
                  <a:gd name="connsiteX4842" fmla="*/ 566539 w 2570530"/>
                  <a:gd name="connsiteY4842" fmla="*/ 51470 h 819527"/>
                  <a:gd name="connsiteX4843" fmla="*/ 2438428 w 2570530"/>
                  <a:gd name="connsiteY4843" fmla="*/ 33729 h 819527"/>
                  <a:gd name="connsiteX4844" fmla="*/ 2438858 w 2570530"/>
                  <a:gd name="connsiteY4844" fmla="*/ 36182 h 819527"/>
                  <a:gd name="connsiteX4845" fmla="*/ 2437929 w 2570530"/>
                  <a:gd name="connsiteY4845" fmla="*/ 35018 h 819527"/>
                  <a:gd name="connsiteX4846" fmla="*/ 2151199 w 2570530"/>
                  <a:gd name="connsiteY4846" fmla="*/ 31322 h 819527"/>
                  <a:gd name="connsiteX4847" fmla="*/ 2159107 w 2570530"/>
                  <a:gd name="connsiteY4847" fmla="*/ 33653 h 819527"/>
                  <a:gd name="connsiteX4848" fmla="*/ 2180309 w 2570530"/>
                  <a:gd name="connsiteY4848" fmla="*/ 48746 h 819527"/>
                  <a:gd name="connsiteX4849" fmla="*/ 2180309 w 2570530"/>
                  <a:gd name="connsiteY4849" fmla="*/ 60005 h 819527"/>
                  <a:gd name="connsiteX4850" fmla="*/ 2170938 w 2570530"/>
                  <a:gd name="connsiteY4850" fmla="*/ 66676 h 819527"/>
                  <a:gd name="connsiteX4851" fmla="*/ 2155123 w 2570530"/>
                  <a:gd name="connsiteY4851" fmla="*/ 66676 h 819527"/>
                  <a:gd name="connsiteX4852" fmla="*/ 2133921 w 2570530"/>
                  <a:gd name="connsiteY4852" fmla="*/ 51583 h 819527"/>
                  <a:gd name="connsiteX4853" fmla="*/ 2133921 w 2570530"/>
                  <a:gd name="connsiteY4853" fmla="*/ 40325 h 819527"/>
                  <a:gd name="connsiteX4854" fmla="*/ 2143292 w 2570530"/>
                  <a:gd name="connsiteY4854" fmla="*/ 33653 h 819527"/>
                  <a:gd name="connsiteX4855" fmla="*/ 2151199 w 2570530"/>
                  <a:gd name="connsiteY4855" fmla="*/ 31322 h 819527"/>
                  <a:gd name="connsiteX4856" fmla="*/ 1520569 w 2570530"/>
                  <a:gd name="connsiteY4856" fmla="*/ 31322 h 819527"/>
                  <a:gd name="connsiteX4857" fmla="*/ 1528477 w 2570530"/>
                  <a:gd name="connsiteY4857" fmla="*/ 33653 h 819527"/>
                  <a:gd name="connsiteX4858" fmla="*/ 1549679 w 2570530"/>
                  <a:gd name="connsiteY4858" fmla="*/ 48746 h 819527"/>
                  <a:gd name="connsiteX4859" fmla="*/ 1549679 w 2570530"/>
                  <a:gd name="connsiteY4859" fmla="*/ 60005 h 819527"/>
                  <a:gd name="connsiteX4860" fmla="*/ 1540307 w 2570530"/>
                  <a:gd name="connsiteY4860" fmla="*/ 66676 h 819527"/>
                  <a:gd name="connsiteX4861" fmla="*/ 1524493 w 2570530"/>
                  <a:gd name="connsiteY4861" fmla="*/ 66676 h 819527"/>
                  <a:gd name="connsiteX4862" fmla="*/ 1503290 w 2570530"/>
                  <a:gd name="connsiteY4862" fmla="*/ 51583 h 819527"/>
                  <a:gd name="connsiteX4863" fmla="*/ 1503290 w 2570530"/>
                  <a:gd name="connsiteY4863" fmla="*/ 40325 h 819527"/>
                  <a:gd name="connsiteX4864" fmla="*/ 1512662 w 2570530"/>
                  <a:gd name="connsiteY4864" fmla="*/ 33653 h 819527"/>
                  <a:gd name="connsiteX4865" fmla="*/ 1520569 w 2570530"/>
                  <a:gd name="connsiteY4865" fmla="*/ 31322 h 819527"/>
                  <a:gd name="connsiteX4866" fmla="*/ 890066 w 2570530"/>
                  <a:gd name="connsiteY4866" fmla="*/ 31322 h 819527"/>
                  <a:gd name="connsiteX4867" fmla="*/ 897973 w 2570530"/>
                  <a:gd name="connsiteY4867" fmla="*/ 33653 h 819527"/>
                  <a:gd name="connsiteX4868" fmla="*/ 919176 w 2570530"/>
                  <a:gd name="connsiteY4868" fmla="*/ 48746 h 819527"/>
                  <a:gd name="connsiteX4869" fmla="*/ 919176 w 2570530"/>
                  <a:gd name="connsiteY4869" fmla="*/ 60005 h 819527"/>
                  <a:gd name="connsiteX4870" fmla="*/ 909805 w 2570530"/>
                  <a:gd name="connsiteY4870" fmla="*/ 66676 h 819527"/>
                  <a:gd name="connsiteX4871" fmla="*/ 893990 w 2570530"/>
                  <a:gd name="connsiteY4871" fmla="*/ 66676 h 819527"/>
                  <a:gd name="connsiteX4872" fmla="*/ 872787 w 2570530"/>
                  <a:gd name="connsiteY4872" fmla="*/ 51583 h 819527"/>
                  <a:gd name="connsiteX4873" fmla="*/ 872787 w 2570530"/>
                  <a:gd name="connsiteY4873" fmla="*/ 40325 h 819527"/>
                  <a:gd name="connsiteX4874" fmla="*/ 882159 w 2570530"/>
                  <a:gd name="connsiteY4874" fmla="*/ 33653 h 819527"/>
                  <a:gd name="connsiteX4875" fmla="*/ 890066 w 2570530"/>
                  <a:gd name="connsiteY4875" fmla="*/ 31322 h 819527"/>
                  <a:gd name="connsiteX4876" fmla="*/ 260756 w 2570530"/>
                  <a:gd name="connsiteY4876" fmla="*/ 31322 h 819527"/>
                  <a:gd name="connsiteX4877" fmla="*/ 268664 w 2570530"/>
                  <a:gd name="connsiteY4877" fmla="*/ 33653 h 819527"/>
                  <a:gd name="connsiteX4878" fmla="*/ 289866 w 2570530"/>
                  <a:gd name="connsiteY4878" fmla="*/ 48746 h 819527"/>
                  <a:gd name="connsiteX4879" fmla="*/ 289866 w 2570530"/>
                  <a:gd name="connsiteY4879" fmla="*/ 60005 h 819527"/>
                  <a:gd name="connsiteX4880" fmla="*/ 280495 w 2570530"/>
                  <a:gd name="connsiteY4880" fmla="*/ 66676 h 819527"/>
                  <a:gd name="connsiteX4881" fmla="*/ 264680 w 2570530"/>
                  <a:gd name="connsiteY4881" fmla="*/ 66676 h 819527"/>
                  <a:gd name="connsiteX4882" fmla="*/ 243478 w 2570530"/>
                  <a:gd name="connsiteY4882" fmla="*/ 51583 h 819527"/>
                  <a:gd name="connsiteX4883" fmla="*/ 243478 w 2570530"/>
                  <a:gd name="connsiteY4883" fmla="*/ 40325 h 819527"/>
                  <a:gd name="connsiteX4884" fmla="*/ 252849 w 2570530"/>
                  <a:gd name="connsiteY4884" fmla="*/ 33653 h 819527"/>
                  <a:gd name="connsiteX4885" fmla="*/ 260756 w 2570530"/>
                  <a:gd name="connsiteY4885" fmla="*/ 31322 h 819527"/>
                  <a:gd name="connsiteX4886" fmla="*/ 2249441 w 2570530"/>
                  <a:gd name="connsiteY4886" fmla="*/ 22919 h 819527"/>
                  <a:gd name="connsiteX4887" fmla="*/ 2258880 w 2570530"/>
                  <a:gd name="connsiteY4887" fmla="*/ 25703 h 819527"/>
                  <a:gd name="connsiteX4888" fmla="*/ 2296700 w 2570530"/>
                  <a:gd name="connsiteY4888" fmla="*/ 52625 h 819527"/>
                  <a:gd name="connsiteX4889" fmla="*/ 2296700 w 2570530"/>
                  <a:gd name="connsiteY4889" fmla="*/ 66063 h 819527"/>
                  <a:gd name="connsiteX4890" fmla="*/ 2241525 w 2570530"/>
                  <a:gd name="connsiteY4890" fmla="*/ 105340 h 819527"/>
                  <a:gd name="connsiteX4891" fmla="*/ 2222648 w 2570530"/>
                  <a:gd name="connsiteY4891" fmla="*/ 105340 h 819527"/>
                  <a:gd name="connsiteX4892" fmla="*/ 2184828 w 2570530"/>
                  <a:gd name="connsiteY4892" fmla="*/ 78417 h 819527"/>
                  <a:gd name="connsiteX4893" fmla="*/ 2184827 w 2570530"/>
                  <a:gd name="connsiteY4893" fmla="*/ 64980 h 819527"/>
                  <a:gd name="connsiteX4894" fmla="*/ 2240003 w 2570530"/>
                  <a:gd name="connsiteY4894" fmla="*/ 25703 h 819527"/>
                  <a:gd name="connsiteX4895" fmla="*/ 2249441 w 2570530"/>
                  <a:gd name="connsiteY4895" fmla="*/ 22919 h 819527"/>
                  <a:gd name="connsiteX4896" fmla="*/ 1618811 w 2570530"/>
                  <a:gd name="connsiteY4896" fmla="*/ 22919 h 819527"/>
                  <a:gd name="connsiteX4897" fmla="*/ 1628249 w 2570530"/>
                  <a:gd name="connsiteY4897" fmla="*/ 25703 h 819527"/>
                  <a:gd name="connsiteX4898" fmla="*/ 1666070 w 2570530"/>
                  <a:gd name="connsiteY4898" fmla="*/ 52625 h 819527"/>
                  <a:gd name="connsiteX4899" fmla="*/ 1666070 w 2570530"/>
                  <a:gd name="connsiteY4899" fmla="*/ 66063 h 819527"/>
                  <a:gd name="connsiteX4900" fmla="*/ 1610894 w 2570530"/>
                  <a:gd name="connsiteY4900" fmla="*/ 105340 h 819527"/>
                  <a:gd name="connsiteX4901" fmla="*/ 1592018 w 2570530"/>
                  <a:gd name="connsiteY4901" fmla="*/ 105340 h 819527"/>
                  <a:gd name="connsiteX4902" fmla="*/ 1554198 w 2570530"/>
                  <a:gd name="connsiteY4902" fmla="*/ 78417 h 819527"/>
                  <a:gd name="connsiteX4903" fmla="*/ 1554197 w 2570530"/>
                  <a:gd name="connsiteY4903" fmla="*/ 64980 h 819527"/>
                  <a:gd name="connsiteX4904" fmla="*/ 1609373 w 2570530"/>
                  <a:gd name="connsiteY4904" fmla="*/ 25703 h 819527"/>
                  <a:gd name="connsiteX4905" fmla="*/ 1618811 w 2570530"/>
                  <a:gd name="connsiteY4905" fmla="*/ 22919 h 819527"/>
                  <a:gd name="connsiteX4906" fmla="*/ 988307 w 2570530"/>
                  <a:gd name="connsiteY4906" fmla="*/ 22919 h 819527"/>
                  <a:gd name="connsiteX4907" fmla="*/ 997746 w 2570530"/>
                  <a:gd name="connsiteY4907" fmla="*/ 25703 h 819527"/>
                  <a:gd name="connsiteX4908" fmla="*/ 1035566 w 2570530"/>
                  <a:gd name="connsiteY4908" fmla="*/ 52625 h 819527"/>
                  <a:gd name="connsiteX4909" fmla="*/ 1035566 w 2570530"/>
                  <a:gd name="connsiteY4909" fmla="*/ 66063 h 819527"/>
                  <a:gd name="connsiteX4910" fmla="*/ 980391 w 2570530"/>
                  <a:gd name="connsiteY4910" fmla="*/ 105340 h 819527"/>
                  <a:gd name="connsiteX4911" fmla="*/ 961514 w 2570530"/>
                  <a:gd name="connsiteY4911" fmla="*/ 105340 h 819527"/>
                  <a:gd name="connsiteX4912" fmla="*/ 923694 w 2570530"/>
                  <a:gd name="connsiteY4912" fmla="*/ 78417 h 819527"/>
                  <a:gd name="connsiteX4913" fmla="*/ 923693 w 2570530"/>
                  <a:gd name="connsiteY4913" fmla="*/ 64980 h 819527"/>
                  <a:gd name="connsiteX4914" fmla="*/ 978869 w 2570530"/>
                  <a:gd name="connsiteY4914" fmla="*/ 25703 h 819527"/>
                  <a:gd name="connsiteX4915" fmla="*/ 988307 w 2570530"/>
                  <a:gd name="connsiteY4915" fmla="*/ 22919 h 819527"/>
                  <a:gd name="connsiteX4916" fmla="*/ 358998 w 2570530"/>
                  <a:gd name="connsiteY4916" fmla="*/ 22919 h 819527"/>
                  <a:gd name="connsiteX4917" fmla="*/ 368436 w 2570530"/>
                  <a:gd name="connsiteY4917" fmla="*/ 25703 h 819527"/>
                  <a:gd name="connsiteX4918" fmla="*/ 406257 w 2570530"/>
                  <a:gd name="connsiteY4918" fmla="*/ 52625 h 819527"/>
                  <a:gd name="connsiteX4919" fmla="*/ 406257 w 2570530"/>
                  <a:gd name="connsiteY4919" fmla="*/ 66063 h 819527"/>
                  <a:gd name="connsiteX4920" fmla="*/ 351081 w 2570530"/>
                  <a:gd name="connsiteY4920" fmla="*/ 105340 h 819527"/>
                  <a:gd name="connsiteX4921" fmla="*/ 332204 w 2570530"/>
                  <a:gd name="connsiteY4921" fmla="*/ 105340 h 819527"/>
                  <a:gd name="connsiteX4922" fmla="*/ 294384 w 2570530"/>
                  <a:gd name="connsiteY4922" fmla="*/ 78417 h 819527"/>
                  <a:gd name="connsiteX4923" fmla="*/ 294384 w 2570530"/>
                  <a:gd name="connsiteY4923" fmla="*/ 64980 h 819527"/>
                  <a:gd name="connsiteX4924" fmla="*/ 349559 w 2570530"/>
                  <a:gd name="connsiteY4924" fmla="*/ 25703 h 819527"/>
                  <a:gd name="connsiteX4925" fmla="*/ 358998 w 2570530"/>
                  <a:gd name="connsiteY4925" fmla="*/ 22919 h 819527"/>
                  <a:gd name="connsiteX4926" fmla="*/ 1826568 w 2570530"/>
                  <a:gd name="connsiteY4926" fmla="*/ 22669 h 819527"/>
                  <a:gd name="connsiteX4927" fmla="*/ 1831317 w 2570530"/>
                  <a:gd name="connsiteY4927" fmla="*/ 25299 h 819527"/>
                  <a:gd name="connsiteX4928" fmla="*/ 1837325 w 2570530"/>
                  <a:gd name="connsiteY4928" fmla="*/ 32822 h 819527"/>
                  <a:gd name="connsiteX4929" fmla="*/ 1834376 w 2570530"/>
                  <a:gd name="connsiteY4929" fmla="*/ 40452 h 819527"/>
                  <a:gd name="connsiteX4930" fmla="*/ 1824026 w 2570530"/>
                  <a:gd name="connsiteY4930" fmla="*/ 44641 h 819527"/>
                  <a:gd name="connsiteX4931" fmla="*/ 1813307 w 2570530"/>
                  <a:gd name="connsiteY4931" fmla="*/ 42542 h 819527"/>
                  <a:gd name="connsiteX4932" fmla="*/ 1807299 w 2570530"/>
                  <a:gd name="connsiteY4932" fmla="*/ 35018 h 819527"/>
                  <a:gd name="connsiteX4933" fmla="*/ 1810248 w 2570530"/>
                  <a:gd name="connsiteY4933" fmla="*/ 27389 h 819527"/>
                  <a:gd name="connsiteX4934" fmla="*/ 1820598 w 2570530"/>
                  <a:gd name="connsiteY4934" fmla="*/ 23200 h 819527"/>
                  <a:gd name="connsiteX4935" fmla="*/ 1826568 w 2570530"/>
                  <a:gd name="connsiteY4935" fmla="*/ 22669 h 819527"/>
                  <a:gd name="connsiteX4936" fmla="*/ 1196065 w 2570530"/>
                  <a:gd name="connsiteY4936" fmla="*/ 22669 h 819527"/>
                  <a:gd name="connsiteX4937" fmla="*/ 1200814 w 2570530"/>
                  <a:gd name="connsiteY4937" fmla="*/ 25299 h 819527"/>
                  <a:gd name="connsiteX4938" fmla="*/ 1206822 w 2570530"/>
                  <a:gd name="connsiteY4938" fmla="*/ 32822 h 819527"/>
                  <a:gd name="connsiteX4939" fmla="*/ 1203873 w 2570530"/>
                  <a:gd name="connsiteY4939" fmla="*/ 40452 h 819527"/>
                  <a:gd name="connsiteX4940" fmla="*/ 1193523 w 2570530"/>
                  <a:gd name="connsiteY4940" fmla="*/ 44641 h 819527"/>
                  <a:gd name="connsiteX4941" fmla="*/ 1182804 w 2570530"/>
                  <a:gd name="connsiteY4941" fmla="*/ 42542 h 819527"/>
                  <a:gd name="connsiteX4942" fmla="*/ 1176796 w 2570530"/>
                  <a:gd name="connsiteY4942" fmla="*/ 35018 h 819527"/>
                  <a:gd name="connsiteX4943" fmla="*/ 1179745 w 2570530"/>
                  <a:gd name="connsiteY4943" fmla="*/ 27389 h 819527"/>
                  <a:gd name="connsiteX4944" fmla="*/ 1190095 w 2570530"/>
                  <a:gd name="connsiteY4944" fmla="*/ 23200 h 819527"/>
                  <a:gd name="connsiteX4945" fmla="*/ 1196065 w 2570530"/>
                  <a:gd name="connsiteY4945" fmla="*/ 22669 h 819527"/>
                  <a:gd name="connsiteX4946" fmla="*/ 566756 w 2570530"/>
                  <a:gd name="connsiteY4946" fmla="*/ 22669 h 819527"/>
                  <a:gd name="connsiteX4947" fmla="*/ 571504 w 2570530"/>
                  <a:gd name="connsiteY4947" fmla="*/ 25299 h 819527"/>
                  <a:gd name="connsiteX4948" fmla="*/ 577513 w 2570530"/>
                  <a:gd name="connsiteY4948" fmla="*/ 32822 h 819527"/>
                  <a:gd name="connsiteX4949" fmla="*/ 574563 w 2570530"/>
                  <a:gd name="connsiteY4949" fmla="*/ 40452 h 819527"/>
                  <a:gd name="connsiteX4950" fmla="*/ 564213 w 2570530"/>
                  <a:gd name="connsiteY4950" fmla="*/ 44641 h 819527"/>
                  <a:gd name="connsiteX4951" fmla="*/ 553495 w 2570530"/>
                  <a:gd name="connsiteY4951" fmla="*/ 42542 h 819527"/>
                  <a:gd name="connsiteX4952" fmla="*/ 547486 w 2570530"/>
                  <a:gd name="connsiteY4952" fmla="*/ 35018 h 819527"/>
                  <a:gd name="connsiteX4953" fmla="*/ 550435 w 2570530"/>
                  <a:gd name="connsiteY4953" fmla="*/ 27389 h 819527"/>
                  <a:gd name="connsiteX4954" fmla="*/ 560785 w 2570530"/>
                  <a:gd name="connsiteY4954" fmla="*/ 23200 h 819527"/>
                  <a:gd name="connsiteX4955" fmla="*/ 566756 w 2570530"/>
                  <a:gd name="connsiteY4955" fmla="*/ 22669 h 819527"/>
                  <a:gd name="connsiteX4956" fmla="*/ 1882665 w 2570530"/>
                  <a:gd name="connsiteY4956" fmla="*/ 17413 h 819527"/>
                  <a:gd name="connsiteX4957" fmla="*/ 1889674 w 2570530"/>
                  <a:gd name="connsiteY4957" fmla="*/ 17795 h 819527"/>
                  <a:gd name="connsiteX4958" fmla="*/ 1900751 w 2570530"/>
                  <a:gd name="connsiteY4958" fmla="*/ 23930 h 819527"/>
                  <a:gd name="connsiteX4959" fmla="*/ 1914765 w 2570530"/>
                  <a:gd name="connsiteY4959" fmla="*/ 41478 h 819527"/>
                  <a:gd name="connsiteX4960" fmla="*/ 1907886 w 2570530"/>
                  <a:gd name="connsiteY4960" fmla="*/ 59276 h 819527"/>
                  <a:gd name="connsiteX4961" fmla="*/ 1883742 w 2570530"/>
                  <a:gd name="connsiteY4961" fmla="*/ 69048 h 819527"/>
                  <a:gd name="connsiteX4962" fmla="*/ 1858739 w 2570530"/>
                  <a:gd name="connsiteY4962" fmla="*/ 64151 h 819527"/>
                  <a:gd name="connsiteX4963" fmla="*/ 1844724 w 2570530"/>
                  <a:gd name="connsiteY4963" fmla="*/ 46603 h 819527"/>
                  <a:gd name="connsiteX4964" fmla="*/ 1851603 w 2570530"/>
                  <a:gd name="connsiteY4964" fmla="*/ 28804 h 819527"/>
                  <a:gd name="connsiteX4965" fmla="*/ 1875748 w 2570530"/>
                  <a:gd name="connsiteY4965" fmla="*/ 19033 h 819527"/>
                  <a:gd name="connsiteX4966" fmla="*/ 1882665 w 2570530"/>
                  <a:gd name="connsiteY4966" fmla="*/ 17413 h 819527"/>
                  <a:gd name="connsiteX4967" fmla="*/ 1252161 w 2570530"/>
                  <a:gd name="connsiteY4967" fmla="*/ 17413 h 819527"/>
                  <a:gd name="connsiteX4968" fmla="*/ 1259170 w 2570530"/>
                  <a:gd name="connsiteY4968" fmla="*/ 17795 h 819527"/>
                  <a:gd name="connsiteX4969" fmla="*/ 1270247 w 2570530"/>
                  <a:gd name="connsiteY4969" fmla="*/ 23930 h 819527"/>
                  <a:gd name="connsiteX4970" fmla="*/ 1284262 w 2570530"/>
                  <a:gd name="connsiteY4970" fmla="*/ 41478 h 819527"/>
                  <a:gd name="connsiteX4971" fmla="*/ 1277383 w 2570530"/>
                  <a:gd name="connsiteY4971" fmla="*/ 59276 h 819527"/>
                  <a:gd name="connsiteX4972" fmla="*/ 1253239 w 2570530"/>
                  <a:gd name="connsiteY4972" fmla="*/ 69048 h 819527"/>
                  <a:gd name="connsiteX4973" fmla="*/ 1228236 w 2570530"/>
                  <a:gd name="connsiteY4973" fmla="*/ 64151 h 819527"/>
                  <a:gd name="connsiteX4974" fmla="*/ 1214221 w 2570530"/>
                  <a:gd name="connsiteY4974" fmla="*/ 46603 h 819527"/>
                  <a:gd name="connsiteX4975" fmla="*/ 1221099 w 2570530"/>
                  <a:gd name="connsiteY4975" fmla="*/ 28804 h 819527"/>
                  <a:gd name="connsiteX4976" fmla="*/ 1245245 w 2570530"/>
                  <a:gd name="connsiteY4976" fmla="*/ 19033 h 819527"/>
                  <a:gd name="connsiteX4977" fmla="*/ 1252161 w 2570530"/>
                  <a:gd name="connsiteY4977" fmla="*/ 17413 h 819527"/>
                  <a:gd name="connsiteX4978" fmla="*/ 622852 w 2570530"/>
                  <a:gd name="connsiteY4978" fmla="*/ 17413 h 819527"/>
                  <a:gd name="connsiteX4979" fmla="*/ 629861 w 2570530"/>
                  <a:gd name="connsiteY4979" fmla="*/ 17795 h 819527"/>
                  <a:gd name="connsiteX4980" fmla="*/ 640938 w 2570530"/>
                  <a:gd name="connsiteY4980" fmla="*/ 23930 h 819527"/>
                  <a:gd name="connsiteX4981" fmla="*/ 654952 w 2570530"/>
                  <a:gd name="connsiteY4981" fmla="*/ 41478 h 819527"/>
                  <a:gd name="connsiteX4982" fmla="*/ 648073 w 2570530"/>
                  <a:gd name="connsiteY4982" fmla="*/ 59276 h 819527"/>
                  <a:gd name="connsiteX4983" fmla="*/ 623929 w 2570530"/>
                  <a:gd name="connsiteY4983" fmla="*/ 69048 h 819527"/>
                  <a:gd name="connsiteX4984" fmla="*/ 598926 w 2570530"/>
                  <a:gd name="connsiteY4984" fmla="*/ 64151 h 819527"/>
                  <a:gd name="connsiteX4985" fmla="*/ 584911 w 2570530"/>
                  <a:gd name="connsiteY4985" fmla="*/ 46603 h 819527"/>
                  <a:gd name="connsiteX4986" fmla="*/ 591790 w 2570530"/>
                  <a:gd name="connsiteY4986" fmla="*/ 28804 h 819527"/>
                  <a:gd name="connsiteX4987" fmla="*/ 615935 w 2570530"/>
                  <a:gd name="connsiteY4987" fmla="*/ 19033 h 819527"/>
                  <a:gd name="connsiteX4988" fmla="*/ 622852 w 2570530"/>
                  <a:gd name="connsiteY4988" fmla="*/ 17413 h 819527"/>
                  <a:gd name="connsiteX4989" fmla="*/ 2408885 w 2570530"/>
                  <a:gd name="connsiteY4989" fmla="*/ 0 h 819527"/>
                  <a:gd name="connsiteX4990" fmla="*/ 2432504 w 2570530"/>
                  <a:gd name="connsiteY4990" fmla="*/ 0 h 819527"/>
                  <a:gd name="connsiteX4991" fmla="*/ 2434136 w 2570530"/>
                  <a:gd name="connsiteY4991" fmla="*/ 9292 h 819527"/>
                  <a:gd name="connsiteX4992" fmla="*/ 2421938 w 2570530"/>
                  <a:gd name="connsiteY4992" fmla="*/ 9292 h 819527"/>
                  <a:gd name="connsiteX4993" fmla="*/ 2282768 w 2570530"/>
                  <a:gd name="connsiteY4993" fmla="*/ 0 h 819527"/>
                  <a:gd name="connsiteX4994" fmla="*/ 2384997 w 2570530"/>
                  <a:gd name="connsiteY4994" fmla="*/ 0 h 819527"/>
                  <a:gd name="connsiteX4995" fmla="*/ 2422599 w 2570530"/>
                  <a:gd name="connsiteY4995" fmla="*/ 26767 h 819527"/>
                  <a:gd name="connsiteX4996" fmla="*/ 2422599 w 2570530"/>
                  <a:gd name="connsiteY4996" fmla="*/ 55512 h 819527"/>
                  <a:gd name="connsiteX4997" fmla="*/ 2392018 w 2570530"/>
                  <a:gd name="connsiteY4997" fmla="*/ 77280 h 819527"/>
                  <a:gd name="connsiteX4998" fmla="*/ 2351638 w 2570530"/>
                  <a:gd name="connsiteY4998" fmla="*/ 77280 h 819527"/>
                  <a:gd name="connsiteX4999" fmla="*/ 2282768 w 2570530"/>
                  <a:gd name="connsiteY4999" fmla="*/ 28255 h 819527"/>
                  <a:gd name="connsiteX5000" fmla="*/ 2133973 w 2570530"/>
                  <a:gd name="connsiteY5000" fmla="*/ 0 h 819527"/>
                  <a:gd name="connsiteX5001" fmla="*/ 2242737 w 2570530"/>
                  <a:gd name="connsiteY5001" fmla="*/ 0 h 819527"/>
                  <a:gd name="connsiteX5002" fmla="*/ 2242737 w 2570530"/>
                  <a:gd name="connsiteY5002" fmla="*/ 10614 h 819527"/>
                  <a:gd name="connsiteX5003" fmla="*/ 2207787 w 2570530"/>
                  <a:gd name="connsiteY5003" fmla="*/ 35493 h 819527"/>
                  <a:gd name="connsiteX5004" fmla="*/ 2172232 w 2570530"/>
                  <a:gd name="connsiteY5004" fmla="*/ 35493 h 819527"/>
                  <a:gd name="connsiteX5005" fmla="*/ 2133973 w 2570530"/>
                  <a:gd name="connsiteY5005" fmla="*/ 8258 h 819527"/>
                  <a:gd name="connsiteX5006" fmla="*/ 1955468 w 2570530"/>
                  <a:gd name="connsiteY5006" fmla="*/ 0 h 819527"/>
                  <a:gd name="connsiteX5007" fmla="*/ 2094272 w 2570530"/>
                  <a:gd name="connsiteY5007" fmla="*/ 0 h 819527"/>
                  <a:gd name="connsiteX5008" fmla="*/ 2108908 w 2570530"/>
                  <a:gd name="connsiteY5008" fmla="*/ 10419 h 819527"/>
                  <a:gd name="connsiteX5009" fmla="*/ 2108908 w 2570530"/>
                  <a:gd name="connsiteY5009" fmla="*/ 57936 h 819527"/>
                  <a:gd name="connsiteX5010" fmla="*/ 2058356 w 2570530"/>
                  <a:gd name="connsiteY5010" fmla="*/ 93922 h 819527"/>
                  <a:gd name="connsiteX5011" fmla="*/ 2024982 w 2570530"/>
                  <a:gd name="connsiteY5011" fmla="*/ 103763 h 819527"/>
                  <a:gd name="connsiteX5012" fmla="*/ 2024980 w 2570530"/>
                  <a:gd name="connsiteY5012" fmla="*/ 103763 h 819527"/>
                  <a:gd name="connsiteX5013" fmla="*/ 2024980 w 2570530"/>
                  <a:gd name="connsiteY5013" fmla="*/ 103732 h 819527"/>
                  <a:gd name="connsiteX5014" fmla="*/ 2024758 w 2570530"/>
                  <a:gd name="connsiteY5014" fmla="*/ 103763 h 819527"/>
                  <a:gd name="connsiteX5015" fmla="*/ 1991383 w 2570530"/>
                  <a:gd name="connsiteY5015" fmla="*/ 93922 h 819527"/>
                  <a:gd name="connsiteX5016" fmla="*/ 1940830 w 2570530"/>
                  <a:gd name="connsiteY5016" fmla="*/ 57936 h 819527"/>
                  <a:gd name="connsiteX5017" fmla="*/ 1940830 w 2570530"/>
                  <a:gd name="connsiteY5017" fmla="*/ 10420 h 819527"/>
                  <a:gd name="connsiteX5018" fmla="*/ 1881289 w 2570530"/>
                  <a:gd name="connsiteY5018" fmla="*/ 0 h 819527"/>
                  <a:gd name="connsiteX5019" fmla="*/ 1903560 w 2570530"/>
                  <a:gd name="connsiteY5019" fmla="*/ 0 h 819527"/>
                  <a:gd name="connsiteX5020" fmla="*/ 1903248 w 2570530"/>
                  <a:gd name="connsiteY5020" fmla="*/ 5001 h 819527"/>
                  <a:gd name="connsiteX5021" fmla="*/ 1896952 w 2570530"/>
                  <a:gd name="connsiteY5021" fmla="*/ 9102 h 819527"/>
                  <a:gd name="connsiteX5022" fmla="*/ 1886781 w 2570530"/>
                  <a:gd name="connsiteY5022" fmla="*/ 8780 h 819527"/>
                  <a:gd name="connsiteX5023" fmla="*/ 1881021 w 2570530"/>
                  <a:gd name="connsiteY5023" fmla="*/ 4299 h 819527"/>
                  <a:gd name="connsiteX5024" fmla="*/ 1832408 w 2570530"/>
                  <a:gd name="connsiteY5024" fmla="*/ 0 h 819527"/>
                  <a:gd name="connsiteX5025" fmla="*/ 1866531 w 2570530"/>
                  <a:gd name="connsiteY5025" fmla="*/ 0 h 819527"/>
                  <a:gd name="connsiteX5026" fmla="*/ 1869420 w 2570530"/>
                  <a:gd name="connsiteY5026" fmla="*/ 2350 h 819527"/>
                  <a:gd name="connsiteX5027" fmla="*/ 1868418 w 2570530"/>
                  <a:gd name="connsiteY5027" fmla="*/ 13079 h 819527"/>
                  <a:gd name="connsiteX5028" fmla="*/ 1853077 w 2570530"/>
                  <a:gd name="connsiteY5028" fmla="*/ 22639 h 819527"/>
                  <a:gd name="connsiteX5029" fmla="*/ 1838004 w 2570530"/>
                  <a:gd name="connsiteY5029" fmla="*/ 21926 h 819527"/>
                  <a:gd name="connsiteX5030" fmla="*/ 1827347 w 2570530"/>
                  <a:gd name="connsiteY5030" fmla="*/ 13259 h 819527"/>
                  <a:gd name="connsiteX5031" fmla="*/ 1828349 w 2570530"/>
                  <a:gd name="connsiteY5031" fmla="*/ 2529 h 819527"/>
                  <a:gd name="connsiteX5032" fmla="*/ 1778254 w 2570530"/>
                  <a:gd name="connsiteY5032" fmla="*/ 0 h 819527"/>
                  <a:gd name="connsiteX5033" fmla="*/ 1819725 w 2570530"/>
                  <a:gd name="connsiteY5033" fmla="*/ 0 h 819527"/>
                  <a:gd name="connsiteX5034" fmla="*/ 1806671 w 2570530"/>
                  <a:gd name="connsiteY5034" fmla="*/ 9292 h 819527"/>
                  <a:gd name="connsiteX5035" fmla="*/ 1791307 w 2570530"/>
                  <a:gd name="connsiteY5035" fmla="*/ 9292 h 819527"/>
                  <a:gd name="connsiteX5036" fmla="*/ 1652138 w 2570530"/>
                  <a:gd name="connsiteY5036" fmla="*/ 0 h 819527"/>
                  <a:gd name="connsiteX5037" fmla="*/ 1754367 w 2570530"/>
                  <a:gd name="connsiteY5037" fmla="*/ 0 h 819527"/>
                  <a:gd name="connsiteX5038" fmla="*/ 1791968 w 2570530"/>
                  <a:gd name="connsiteY5038" fmla="*/ 26767 h 819527"/>
                  <a:gd name="connsiteX5039" fmla="*/ 1791968 w 2570530"/>
                  <a:gd name="connsiteY5039" fmla="*/ 55512 h 819527"/>
                  <a:gd name="connsiteX5040" fmla="*/ 1761387 w 2570530"/>
                  <a:gd name="connsiteY5040" fmla="*/ 77280 h 819527"/>
                  <a:gd name="connsiteX5041" fmla="*/ 1721008 w 2570530"/>
                  <a:gd name="connsiteY5041" fmla="*/ 77280 h 819527"/>
                  <a:gd name="connsiteX5042" fmla="*/ 1652138 w 2570530"/>
                  <a:gd name="connsiteY5042" fmla="*/ 28255 h 819527"/>
                  <a:gd name="connsiteX5043" fmla="*/ 1503343 w 2570530"/>
                  <a:gd name="connsiteY5043" fmla="*/ 0 h 819527"/>
                  <a:gd name="connsiteX5044" fmla="*/ 1612106 w 2570530"/>
                  <a:gd name="connsiteY5044" fmla="*/ 0 h 819527"/>
                  <a:gd name="connsiteX5045" fmla="*/ 1612106 w 2570530"/>
                  <a:gd name="connsiteY5045" fmla="*/ 10614 h 819527"/>
                  <a:gd name="connsiteX5046" fmla="*/ 1577157 w 2570530"/>
                  <a:gd name="connsiteY5046" fmla="*/ 35493 h 819527"/>
                  <a:gd name="connsiteX5047" fmla="*/ 1541602 w 2570530"/>
                  <a:gd name="connsiteY5047" fmla="*/ 35493 h 819527"/>
                  <a:gd name="connsiteX5048" fmla="*/ 1503343 w 2570530"/>
                  <a:gd name="connsiteY5048" fmla="*/ 8258 h 819527"/>
                  <a:gd name="connsiteX5049" fmla="*/ 1324965 w 2570530"/>
                  <a:gd name="connsiteY5049" fmla="*/ 0 h 819527"/>
                  <a:gd name="connsiteX5050" fmla="*/ 1463642 w 2570530"/>
                  <a:gd name="connsiteY5050" fmla="*/ 0 h 819527"/>
                  <a:gd name="connsiteX5051" fmla="*/ 1478278 w 2570530"/>
                  <a:gd name="connsiteY5051" fmla="*/ 10419 h 819527"/>
                  <a:gd name="connsiteX5052" fmla="*/ 1478278 w 2570530"/>
                  <a:gd name="connsiteY5052" fmla="*/ 57936 h 819527"/>
                  <a:gd name="connsiteX5053" fmla="*/ 1427725 w 2570530"/>
                  <a:gd name="connsiteY5053" fmla="*/ 93922 h 819527"/>
                  <a:gd name="connsiteX5054" fmla="*/ 1394351 w 2570530"/>
                  <a:gd name="connsiteY5054" fmla="*/ 103763 h 819527"/>
                  <a:gd name="connsiteX5055" fmla="*/ 1394350 w 2570530"/>
                  <a:gd name="connsiteY5055" fmla="*/ 103763 h 819527"/>
                  <a:gd name="connsiteX5056" fmla="*/ 1394350 w 2570530"/>
                  <a:gd name="connsiteY5056" fmla="*/ 103750 h 819527"/>
                  <a:gd name="connsiteX5057" fmla="*/ 1394254 w 2570530"/>
                  <a:gd name="connsiteY5057" fmla="*/ 103763 h 819527"/>
                  <a:gd name="connsiteX5058" fmla="*/ 1360879 w 2570530"/>
                  <a:gd name="connsiteY5058" fmla="*/ 93922 h 819527"/>
                  <a:gd name="connsiteX5059" fmla="*/ 1310327 w 2570530"/>
                  <a:gd name="connsiteY5059" fmla="*/ 57936 h 819527"/>
                  <a:gd name="connsiteX5060" fmla="*/ 1310327 w 2570530"/>
                  <a:gd name="connsiteY5060" fmla="*/ 10420 h 819527"/>
                  <a:gd name="connsiteX5061" fmla="*/ 1250786 w 2570530"/>
                  <a:gd name="connsiteY5061" fmla="*/ 0 h 819527"/>
                  <a:gd name="connsiteX5062" fmla="*/ 1273057 w 2570530"/>
                  <a:gd name="connsiteY5062" fmla="*/ 0 h 819527"/>
                  <a:gd name="connsiteX5063" fmla="*/ 1272745 w 2570530"/>
                  <a:gd name="connsiteY5063" fmla="*/ 5001 h 819527"/>
                  <a:gd name="connsiteX5064" fmla="*/ 1266449 w 2570530"/>
                  <a:gd name="connsiteY5064" fmla="*/ 9102 h 819527"/>
                  <a:gd name="connsiteX5065" fmla="*/ 1256278 w 2570530"/>
                  <a:gd name="connsiteY5065" fmla="*/ 8780 h 819527"/>
                  <a:gd name="connsiteX5066" fmla="*/ 1250517 w 2570530"/>
                  <a:gd name="connsiteY5066" fmla="*/ 4299 h 819527"/>
                  <a:gd name="connsiteX5067" fmla="*/ 1201905 w 2570530"/>
                  <a:gd name="connsiteY5067" fmla="*/ 0 h 819527"/>
                  <a:gd name="connsiteX5068" fmla="*/ 1236028 w 2570530"/>
                  <a:gd name="connsiteY5068" fmla="*/ 0 h 819527"/>
                  <a:gd name="connsiteX5069" fmla="*/ 1238917 w 2570530"/>
                  <a:gd name="connsiteY5069" fmla="*/ 2350 h 819527"/>
                  <a:gd name="connsiteX5070" fmla="*/ 1237915 w 2570530"/>
                  <a:gd name="connsiteY5070" fmla="*/ 13079 h 819527"/>
                  <a:gd name="connsiteX5071" fmla="*/ 1222573 w 2570530"/>
                  <a:gd name="connsiteY5071" fmla="*/ 22639 h 819527"/>
                  <a:gd name="connsiteX5072" fmla="*/ 1207501 w 2570530"/>
                  <a:gd name="connsiteY5072" fmla="*/ 21926 h 819527"/>
                  <a:gd name="connsiteX5073" fmla="*/ 1196843 w 2570530"/>
                  <a:gd name="connsiteY5073" fmla="*/ 13259 h 819527"/>
                  <a:gd name="connsiteX5074" fmla="*/ 1197846 w 2570530"/>
                  <a:gd name="connsiteY5074" fmla="*/ 2529 h 819527"/>
                  <a:gd name="connsiteX5075" fmla="*/ 1147751 w 2570530"/>
                  <a:gd name="connsiteY5075" fmla="*/ 0 h 819527"/>
                  <a:gd name="connsiteX5076" fmla="*/ 1189221 w 2570530"/>
                  <a:gd name="connsiteY5076" fmla="*/ 0 h 819527"/>
                  <a:gd name="connsiteX5077" fmla="*/ 1176168 w 2570530"/>
                  <a:gd name="connsiteY5077" fmla="*/ 9292 h 819527"/>
                  <a:gd name="connsiteX5078" fmla="*/ 1160804 w 2570530"/>
                  <a:gd name="connsiteY5078" fmla="*/ 9292 h 819527"/>
                  <a:gd name="connsiteX5079" fmla="*/ 1021635 w 2570530"/>
                  <a:gd name="connsiteY5079" fmla="*/ 0 h 819527"/>
                  <a:gd name="connsiteX5080" fmla="*/ 1123863 w 2570530"/>
                  <a:gd name="connsiteY5080" fmla="*/ 0 h 819527"/>
                  <a:gd name="connsiteX5081" fmla="*/ 1161464 w 2570530"/>
                  <a:gd name="connsiteY5081" fmla="*/ 26767 h 819527"/>
                  <a:gd name="connsiteX5082" fmla="*/ 1161464 w 2570530"/>
                  <a:gd name="connsiteY5082" fmla="*/ 55512 h 819527"/>
                  <a:gd name="connsiteX5083" fmla="*/ 1130884 w 2570530"/>
                  <a:gd name="connsiteY5083" fmla="*/ 77280 h 819527"/>
                  <a:gd name="connsiteX5084" fmla="*/ 1090505 w 2570530"/>
                  <a:gd name="connsiteY5084" fmla="*/ 77280 h 819527"/>
                  <a:gd name="connsiteX5085" fmla="*/ 1021635 w 2570530"/>
                  <a:gd name="connsiteY5085" fmla="*/ 28255 h 819527"/>
                  <a:gd name="connsiteX5086" fmla="*/ 872839 w 2570530"/>
                  <a:gd name="connsiteY5086" fmla="*/ 0 h 819527"/>
                  <a:gd name="connsiteX5087" fmla="*/ 981603 w 2570530"/>
                  <a:gd name="connsiteY5087" fmla="*/ 0 h 819527"/>
                  <a:gd name="connsiteX5088" fmla="*/ 981603 w 2570530"/>
                  <a:gd name="connsiteY5088" fmla="*/ 10614 h 819527"/>
                  <a:gd name="connsiteX5089" fmla="*/ 946653 w 2570530"/>
                  <a:gd name="connsiteY5089" fmla="*/ 35493 h 819527"/>
                  <a:gd name="connsiteX5090" fmla="*/ 911098 w 2570530"/>
                  <a:gd name="connsiteY5090" fmla="*/ 35493 h 819527"/>
                  <a:gd name="connsiteX5091" fmla="*/ 872839 w 2570530"/>
                  <a:gd name="connsiteY5091" fmla="*/ 8258 h 819527"/>
                  <a:gd name="connsiteX5092" fmla="*/ 695655 w 2570530"/>
                  <a:gd name="connsiteY5092" fmla="*/ 0 h 819527"/>
                  <a:gd name="connsiteX5093" fmla="*/ 833139 w 2570530"/>
                  <a:gd name="connsiteY5093" fmla="*/ 0 h 819527"/>
                  <a:gd name="connsiteX5094" fmla="*/ 847775 w 2570530"/>
                  <a:gd name="connsiteY5094" fmla="*/ 10419 h 819527"/>
                  <a:gd name="connsiteX5095" fmla="*/ 847775 w 2570530"/>
                  <a:gd name="connsiteY5095" fmla="*/ 57936 h 819527"/>
                  <a:gd name="connsiteX5096" fmla="*/ 797222 w 2570530"/>
                  <a:gd name="connsiteY5096" fmla="*/ 93922 h 819527"/>
                  <a:gd name="connsiteX5097" fmla="*/ 781608 w 2570530"/>
                  <a:gd name="connsiteY5097" fmla="*/ 101303 h 819527"/>
                  <a:gd name="connsiteX5098" fmla="*/ 765167 w 2570530"/>
                  <a:gd name="connsiteY5098" fmla="*/ 103580 h 819527"/>
                  <a:gd name="connsiteX5099" fmla="*/ 765167 w 2570530"/>
                  <a:gd name="connsiteY5099" fmla="*/ 103732 h 819527"/>
                  <a:gd name="connsiteX5100" fmla="*/ 764944 w 2570530"/>
                  <a:gd name="connsiteY5100" fmla="*/ 103763 h 819527"/>
                  <a:gd name="connsiteX5101" fmla="*/ 764395 w 2570530"/>
                  <a:gd name="connsiteY5101" fmla="*/ 103687 h 819527"/>
                  <a:gd name="connsiteX5102" fmla="*/ 763847 w 2570530"/>
                  <a:gd name="connsiteY5102" fmla="*/ 103763 h 819527"/>
                  <a:gd name="connsiteX5103" fmla="*/ 763846 w 2570530"/>
                  <a:gd name="connsiteY5103" fmla="*/ 103763 h 819527"/>
                  <a:gd name="connsiteX5104" fmla="*/ 763846 w 2570530"/>
                  <a:gd name="connsiteY5104" fmla="*/ 103611 h 819527"/>
                  <a:gd name="connsiteX5105" fmla="*/ 747184 w 2570530"/>
                  <a:gd name="connsiteY5105" fmla="*/ 101303 h 819527"/>
                  <a:gd name="connsiteX5106" fmla="*/ 731570 w 2570530"/>
                  <a:gd name="connsiteY5106" fmla="*/ 93922 h 819527"/>
                  <a:gd name="connsiteX5107" fmla="*/ 681017 w 2570530"/>
                  <a:gd name="connsiteY5107" fmla="*/ 57936 h 819527"/>
                  <a:gd name="connsiteX5108" fmla="*/ 681017 w 2570530"/>
                  <a:gd name="connsiteY5108" fmla="*/ 10420 h 819527"/>
                  <a:gd name="connsiteX5109" fmla="*/ 621476 w 2570530"/>
                  <a:gd name="connsiteY5109" fmla="*/ 0 h 819527"/>
                  <a:gd name="connsiteX5110" fmla="*/ 643747 w 2570530"/>
                  <a:gd name="connsiteY5110" fmla="*/ 0 h 819527"/>
                  <a:gd name="connsiteX5111" fmla="*/ 643435 w 2570530"/>
                  <a:gd name="connsiteY5111" fmla="*/ 5001 h 819527"/>
                  <a:gd name="connsiteX5112" fmla="*/ 637140 w 2570530"/>
                  <a:gd name="connsiteY5112" fmla="*/ 9102 h 819527"/>
                  <a:gd name="connsiteX5113" fmla="*/ 626968 w 2570530"/>
                  <a:gd name="connsiteY5113" fmla="*/ 8780 h 819527"/>
                  <a:gd name="connsiteX5114" fmla="*/ 621208 w 2570530"/>
                  <a:gd name="connsiteY5114" fmla="*/ 4299 h 819527"/>
                  <a:gd name="connsiteX5115" fmla="*/ 572595 w 2570530"/>
                  <a:gd name="connsiteY5115" fmla="*/ 0 h 819527"/>
                  <a:gd name="connsiteX5116" fmla="*/ 606719 w 2570530"/>
                  <a:gd name="connsiteY5116" fmla="*/ 0 h 819527"/>
                  <a:gd name="connsiteX5117" fmla="*/ 609608 w 2570530"/>
                  <a:gd name="connsiteY5117" fmla="*/ 2350 h 819527"/>
                  <a:gd name="connsiteX5118" fmla="*/ 608605 w 2570530"/>
                  <a:gd name="connsiteY5118" fmla="*/ 13079 h 819527"/>
                  <a:gd name="connsiteX5119" fmla="*/ 593263 w 2570530"/>
                  <a:gd name="connsiteY5119" fmla="*/ 22639 h 819527"/>
                  <a:gd name="connsiteX5120" fmla="*/ 578191 w 2570530"/>
                  <a:gd name="connsiteY5120" fmla="*/ 21926 h 819527"/>
                  <a:gd name="connsiteX5121" fmla="*/ 567534 w 2570530"/>
                  <a:gd name="connsiteY5121" fmla="*/ 13259 h 819527"/>
                  <a:gd name="connsiteX5122" fmla="*/ 568536 w 2570530"/>
                  <a:gd name="connsiteY5122" fmla="*/ 2529 h 819527"/>
                  <a:gd name="connsiteX5123" fmla="*/ 518441 w 2570530"/>
                  <a:gd name="connsiteY5123" fmla="*/ 0 h 819527"/>
                  <a:gd name="connsiteX5124" fmla="*/ 559912 w 2570530"/>
                  <a:gd name="connsiteY5124" fmla="*/ 0 h 819527"/>
                  <a:gd name="connsiteX5125" fmla="*/ 546858 w 2570530"/>
                  <a:gd name="connsiteY5125" fmla="*/ 9292 h 819527"/>
                  <a:gd name="connsiteX5126" fmla="*/ 531494 w 2570530"/>
                  <a:gd name="connsiteY5126" fmla="*/ 9292 h 819527"/>
                  <a:gd name="connsiteX5127" fmla="*/ 392325 w 2570530"/>
                  <a:gd name="connsiteY5127" fmla="*/ 0 h 819527"/>
                  <a:gd name="connsiteX5128" fmla="*/ 494553 w 2570530"/>
                  <a:gd name="connsiteY5128" fmla="*/ 0 h 819527"/>
                  <a:gd name="connsiteX5129" fmla="*/ 532155 w 2570530"/>
                  <a:gd name="connsiteY5129" fmla="*/ 26767 h 819527"/>
                  <a:gd name="connsiteX5130" fmla="*/ 532155 w 2570530"/>
                  <a:gd name="connsiteY5130" fmla="*/ 55512 h 819527"/>
                  <a:gd name="connsiteX5131" fmla="*/ 501574 w 2570530"/>
                  <a:gd name="connsiteY5131" fmla="*/ 77280 h 819527"/>
                  <a:gd name="connsiteX5132" fmla="*/ 461195 w 2570530"/>
                  <a:gd name="connsiteY5132" fmla="*/ 77280 h 819527"/>
                  <a:gd name="connsiteX5133" fmla="*/ 392325 w 2570530"/>
                  <a:gd name="connsiteY5133" fmla="*/ 28255 h 819527"/>
                  <a:gd name="connsiteX5134" fmla="*/ 243530 w 2570530"/>
                  <a:gd name="connsiteY5134" fmla="*/ 0 h 819527"/>
                  <a:gd name="connsiteX5135" fmla="*/ 352293 w 2570530"/>
                  <a:gd name="connsiteY5135" fmla="*/ 0 h 819527"/>
                  <a:gd name="connsiteX5136" fmla="*/ 352293 w 2570530"/>
                  <a:gd name="connsiteY5136" fmla="*/ 10614 h 819527"/>
                  <a:gd name="connsiteX5137" fmla="*/ 317344 w 2570530"/>
                  <a:gd name="connsiteY5137" fmla="*/ 35493 h 819527"/>
                  <a:gd name="connsiteX5138" fmla="*/ 281789 w 2570530"/>
                  <a:gd name="connsiteY5138" fmla="*/ 35493 h 819527"/>
                  <a:gd name="connsiteX5139" fmla="*/ 243530 w 2570530"/>
                  <a:gd name="connsiteY5139" fmla="*/ 8258 h 819527"/>
                  <a:gd name="connsiteX5140" fmla="*/ 143922 w 2570530"/>
                  <a:gd name="connsiteY5140" fmla="*/ 0 h 819527"/>
                  <a:gd name="connsiteX5141" fmla="*/ 203829 w 2570530"/>
                  <a:gd name="connsiteY5141" fmla="*/ 0 h 819527"/>
                  <a:gd name="connsiteX5142" fmla="*/ 218465 w 2570530"/>
                  <a:gd name="connsiteY5142" fmla="*/ 10419 h 819527"/>
                  <a:gd name="connsiteX5143" fmla="*/ 218465 w 2570530"/>
                  <a:gd name="connsiteY5143" fmla="*/ 57936 h 819527"/>
                  <a:gd name="connsiteX5144" fmla="*/ 167912 w 2570530"/>
                  <a:gd name="connsiteY5144" fmla="*/ 93922 h 819527"/>
                  <a:gd name="connsiteX5145" fmla="*/ 134538 w 2570530"/>
                  <a:gd name="connsiteY5145" fmla="*/ 103763 h 819527"/>
                  <a:gd name="connsiteX5146" fmla="*/ 134537 w 2570530"/>
                  <a:gd name="connsiteY5146" fmla="*/ 103763 h 819527"/>
                  <a:gd name="connsiteX5147" fmla="*/ 134537 w 2570530"/>
                  <a:gd name="connsiteY5147" fmla="*/ 103750 h 819527"/>
                  <a:gd name="connsiteX5148" fmla="*/ 134441 w 2570530"/>
                  <a:gd name="connsiteY5148" fmla="*/ 103763 h 819527"/>
                  <a:gd name="connsiteX5149" fmla="*/ 126130 w 2570530"/>
                  <a:gd name="connsiteY5149" fmla="*/ 101312 h 819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  <a:cxn ang="0">
                    <a:pos x="connsiteX3105" y="connsiteY3105"/>
                  </a:cxn>
                  <a:cxn ang="0">
                    <a:pos x="connsiteX3106" y="connsiteY3106"/>
                  </a:cxn>
                  <a:cxn ang="0">
                    <a:pos x="connsiteX3107" y="connsiteY3107"/>
                  </a:cxn>
                  <a:cxn ang="0">
                    <a:pos x="connsiteX3108" y="connsiteY3108"/>
                  </a:cxn>
                  <a:cxn ang="0">
                    <a:pos x="connsiteX3109" y="connsiteY3109"/>
                  </a:cxn>
                  <a:cxn ang="0">
                    <a:pos x="connsiteX3110" y="connsiteY3110"/>
                  </a:cxn>
                  <a:cxn ang="0">
                    <a:pos x="connsiteX3111" y="connsiteY3111"/>
                  </a:cxn>
                  <a:cxn ang="0">
                    <a:pos x="connsiteX3112" y="connsiteY3112"/>
                  </a:cxn>
                  <a:cxn ang="0">
                    <a:pos x="connsiteX3113" y="connsiteY3113"/>
                  </a:cxn>
                  <a:cxn ang="0">
                    <a:pos x="connsiteX3114" y="connsiteY3114"/>
                  </a:cxn>
                  <a:cxn ang="0">
                    <a:pos x="connsiteX3115" y="connsiteY3115"/>
                  </a:cxn>
                  <a:cxn ang="0">
                    <a:pos x="connsiteX3116" y="connsiteY3116"/>
                  </a:cxn>
                  <a:cxn ang="0">
                    <a:pos x="connsiteX3117" y="connsiteY3117"/>
                  </a:cxn>
                  <a:cxn ang="0">
                    <a:pos x="connsiteX3118" y="connsiteY3118"/>
                  </a:cxn>
                  <a:cxn ang="0">
                    <a:pos x="connsiteX3119" y="connsiteY3119"/>
                  </a:cxn>
                  <a:cxn ang="0">
                    <a:pos x="connsiteX3120" y="connsiteY3120"/>
                  </a:cxn>
                  <a:cxn ang="0">
                    <a:pos x="connsiteX3121" y="connsiteY3121"/>
                  </a:cxn>
                  <a:cxn ang="0">
                    <a:pos x="connsiteX3122" y="connsiteY3122"/>
                  </a:cxn>
                  <a:cxn ang="0">
                    <a:pos x="connsiteX3123" y="connsiteY3123"/>
                  </a:cxn>
                  <a:cxn ang="0">
                    <a:pos x="connsiteX3124" y="connsiteY3124"/>
                  </a:cxn>
                  <a:cxn ang="0">
                    <a:pos x="connsiteX3125" y="connsiteY3125"/>
                  </a:cxn>
                  <a:cxn ang="0">
                    <a:pos x="connsiteX3126" y="connsiteY3126"/>
                  </a:cxn>
                  <a:cxn ang="0">
                    <a:pos x="connsiteX3127" y="connsiteY3127"/>
                  </a:cxn>
                  <a:cxn ang="0">
                    <a:pos x="connsiteX3128" y="connsiteY3128"/>
                  </a:cxn>
                  <a:cxn ang="0">
                    <a:pos x="connsiteX3129" y="connsiteY3129"/>
                  </a:cxn>
                  <a:cxn ang="0">
                    <a:pos x="connsiteX3130" y="connsiteY3130"/>
                  </a:cxn>
                  <a:cxn ang="0">
                    <a:pos x="connsiteX3131" y="connsiteY3131"/>
                  </a:cxn>
                  <a:cxn ang="0">
                    <a:pos x="connsiteX3132" y="connsiteY3132"/>
                  </a:cxn>
                  <a:cxn ang="0">
                    <a:pos x="connsiteX3133" y="connsiteY3133"/>
                  </a:cxn>
                  <a:cxn ang="0">
                    <a:pos x="connsiteX3134" y="connsiteY3134"/>
                  </a:cxn>
                  <a:cxn ang="0">
                    <a:pos x="connsiteX3135" y="connsiteY3135"/>
                  </a:cxn>
                  <a:cxn ang="0">
                    <a:pos x="connsiteX3136" y="connsiteY3136"/>
                  </a:cxn>
                  <a:cxn ang="0">
                    <a:pos x="connsiteX3137" y="connsiteY3137"/>
                  </a:cxn>
                  <a:cxn ang="0">
                    <a:pos x="connsiteX3138" y="connsiteY3138"/>
                  </a:cxn>
                  <a:cxn ang="0">
                    <a:pos x="connsiteX3139" y="connsiteY3139"/>
                  </a:cxn>
                  <a:cxn ang="0">
                    <a:pos x="connsiteX3140" y="connsiteY3140"/>
                  </a:cxn>
                  <a:cxn ang="0">
                    <a:pos x="connsiteX3141" y="connsiteY3141"/>
                  </a:cxn>
                  <a:cxn ang="0">
                    <a:pos x="connsiteX3142" y="connsiteY3142"/>
                  </a:cxn>
                  <a:cxn ang="0">
                    <a:pos x="connsiteX3143" y="connsiteY3143"/>
                  </a:cxn>
                  <a:cxn ang="0">
                    <a:pos x="connsiteX3144" y="connsiteY3144"/>
                  </a:cxn>
                  <a:cxn ang="0">
                    <a:pos x="connsiteX3145" y="connsiteY3145"/>
                  </a:cxn>
                  <a:cxn ang="0">
                    <a:pos x="connsiteX3146" y="connsiteY3146"/>
                  </a:cxn>
                  <a:cxn ang="0">
                    <a:pos x="connsiteX3147" y="connsiteY3147"/>
                  </a:cxn>
                  <a:cxn ang="0">
                    <a:pos x="connsiteX3148" y="connsiteY3148"/>
                  </a:cxn>
                  <a:cxn ang="0">
                    <a:pos x="connsiteX3149" y="connsiteY3149"/>
                  </a:cxn>
                  <a:cxn ang="0">
                    <a:pos x="connsiteX3150" y="connsiteY3150"/>
                  </a:cxn>
                  <a:cxn ang="0">
                    <a:pos x="connsiteX3151" y="connsiteY3151"/>
                  </a:cxn>
                  <a:cxn ang="0">
                    <a:pos x="connsiteX3152" y="connsiteY3152"/>
                  </a:cxn>
                  <a:cxn ang="0">
                    <a:pos x="connsiteX3153" y="connsiteY3153"/>
                  </a:cxn>
                  <a:cxn ang="0">
                    <a:pos x="connsiteX3154" y="connsiteY3154"/>
                  </a:cxn>
                  <a:cxn ang="0">
                    <a:pos x="connsiteX3155" y="connsiteY3155"/>
                  </a:cxn>
                  <a:cxn ang="0">
                    <a:pos x="connsiteX3156" y="connsiteY3156"/>
                  </a:cxn>
                  <a:cxn ang="0">
                    <a:pos x="connsiteX3157" y="connsiteY3157"/>
                  </a:cxn>
                  <a:cxn ang="0">
                    <a:pos x="connsiteX3158" y="connsiteY3158"/>
                  </a:cxn>
                  <a:cxn ang="0">
                    <a:pos x="connsiteX3159" y="connsiteY3159"/>
                  </a:cxn>
                  <a:cxn ang="0">
                    <a:pos x="connsiteX3160" y="connsiteY3160"/>
                  </a:cxn>
                  <a:cxn ang="0">
                    <a:pos x="connsiteX3161" y="connsiteY3161"/>
                  </a:cxn>
                  <a:cxn ang="0">
                    <a:pos x="connsiteX3162" y="connsiteY3162"/>
                  </a:cxn>
                  <a:cxn ang="0">
                    <a:pos x="connsiteX3163" y="connsiteY3163"/>
                  </a:cxn>
                  <a:cxn ang="0">
                    <a:pos x="connsiteX3164" y="connsiteY3164"/>
                  </a:cxn>
                  <a:cxn ang="0">
                    <a:pos x="connsiteX3165" y="connsiteY3165"/>
                  </a:cxn>
                  <a:cxn ang="0">
                    <a:pos x="connsiteX3166" y="connsiteY3166"/>
                  </a:cxn>
                  <a:cxn ang="0">
                    <a:pos x="connsiteX3167" y="connsiteY3167"/>
                  </a:cxn>
                  <a:cxn ang="0">
                    <a:pos x="connsiteX3168" y="connsiteY3168"/>
                  </a:cxn>
                  <a:cxn ang="0">
                    <a:pos x="connsiteX3169" y="connsiteY3169"/>
                  </a:cxn>
                  <a:cxn ang="0">
                    <a:pos x="connsiteX3170" y="connsiteY3170"/>
                  </a:cxn>
                  <a:cxn ang="0">
                    <a:pos x="connsiteX3171" y="connsiteY3171"/>
                  </a:cxn>
                  <a:cxn ang="0">
                    <a:pos x="connsiteX3172" y="connsiteY3172"/>
                  </a:cxn>
                  <a:cxn ang="0">
                    <a:pos x="connsiteX3173" y="connsiteY3173"/>
                  </a:cxn>
                  <a:cxn ang="0">
                    <a:pos x="connsiteX3174" y="connsiteY3174"/>
                  </a:cxn>
                  <a:cxn ang="0">
                    <a:pos x="connsiteX3175" y="connsiteY3175"/>
                  </a:cxn>
                  <a:cxn ang="0">
                    <a:pos x="connsiteX3176" y="connsiteY3176"/>
                  </a:cxn>
                  <a:cxn ang="0">
                    <a:pos x="connsiteX3177" y="connsiteY3177"/>
                  </a:cxn>
                  <a:cxn ang="0">
                    <a:pos x="connsiteX3178" y="connsiteY3178"/>
                  </a:cxn>
                  <a:cxn ang="0">
                    <a:pos x="connsiteX3179" y="connsiteY3179"/>
                  </a:cxn>
                  <a:cxn ang="0">
                    <a:pos x="connsiteX3180" y="connsiteY3180"/>
                  </a:cxn>
                  <a:cxn ang="0">
                    <a:pos x="connsiteX3181" y="connsiteY3181"/>
                  </a:cxn>
                  <a:cxn ang="0">
                    <a:pos x="connsiteX3182" y="connsiteY3182"/>
                  </a:cxn>
                  <a:cxn ang="0">
                    <a:pos x="connsiteX3183" y="connsiteY3183"/>
                  </a:cxn>
                  <a:cxn ang="0">
                    <a:pos x="connsiteX3184" y="connsiteY3184"/>
                  </a:cxn>
                  <a:cxn ang="0">
                    <a:pos x="connsiteX3185" y="connsiteY3185"/>
                  </a:cxn>
                  <a:cxn ang="0">
                    <a:pos x="connsiteX3186" y="connsiteY3186"/>
                  </a:cxn>
                  <a:cxn ang="0">
                    <a:pos x="connsiteX3187" y="connsiteY3187"/>
                  </a:cxn>
                  <a:cxn ang="0">
                    <a:pos x="connsiteX3188" y="connsiteY3188"/>
                  </a:cxn>
                  <a:cxn ang="0">
                    <a:pos x="connsiteX3189" y="connsiteY3189"/>
                  </a:cxn>
                  <a:cxn ang="0">
                    <a:pos x="connsiteX3190" y="connsiteY3190"/>
                  </a:cxn>
                  <a:cxn ang="0">
                    <a:pos x="connsiteX3191" y="connsiteY3191"/>
                  </a:cxn>
                  <a:cxn ang="0">
                    <a:pos x="connsiteX3192" y="connsiteY3192"/>
                  </a:cxn>
                  <a:cxn ang="0">
                    <a:pos x="connsiteX3193" y="connsiteY3193"/>
                  </a:cxn>
                  <a:cxn ang="0">
                    <a:pos x="connsiteX3194" y="connsiteY3194"/>
                  </a:cxn>
                  <a:cxn ang="0">
                    <a:pos x="connsiteX3195" y="connsiteY3195"/>
                  </a:cxn>
                  <a:cxn ang="0">
                    <a:pos x="connsiteX3196" y="connsiteY3196"/>
                  </a:cxn>
                  <a:cxn ang="0">
                    <a:pos x="connsiteX3197" y="connsiteY3197"/>
                  </a:cxn>
                  <a:cxn ang="0">
                    <a:pos x="connsiteX3198" y="connsiteY3198"/>
                  </a:cxn>
                  <a:cxn ang="0">
                    <a:pos x="connsiteX3199" y="connsiteY3199"/>
                  </a:cxn>
                  <a:cxn ang="0">
                    <a:pos x="connsiteX3200" y="connsiteY3200"/>
                  </a:cxn>
                  <a:cxn ang="0">
                    <a:pos x="connsiteX3201" y="connsiteY3201"/>
                  </a:cxn>
                  <a:cxn ang="0">
                    <a:pos x="connsiteX3202" y="connsiteY3202"/>
                  </a:cxn>
                  <a:cxn ang="0">
                    <a:pos x="connsiteX3203" y="connsiteY3203"/>
                  </a:cxn>
                  <a:cxn ang="0">
                    <a:pos x="connsiteX3204" y="connsiteY3204"/>
                  </a:cxn>
                  <a:cxn ang="0">
                    <a:pos x="connsiteX3205" y="connsiteY3205"/>
                  </a:cxn>
                  <a:cxn ang="0">
                    <a:pos x="connsiteX3206" y="connsiteY3206"/>
                  </a:cxn>
                  <a:cxn ang="0">
                    <a:pos x="connsiteX3207" y="connsiteY3207"/>
                  </a:cxn>
                  <a:cxn ang="0">
                    <a:pos x="connsiteX3208" y="connsiteY3208"/>
                  </a:cxn>
                  <a:cxn ang="0">
                    <a:pos x="connsiteX3209" y="connsiteY3209"/>
                  </a:cxn>
                  <a:cxn ang="0">
                    <a:pos x="connsiteX3210" y="connsiteY3210"/>
                  </a:cxn>
                  <a:cxn ang="0">
                    <a:pos x="connsiteX3211" y="connsiteY3211"/>
                  </a:cxn>
                  <a:cxn ang="0">
                    <a:pos x="connsiteX3212" y="connsiteY3212"/>
                  </a:cxn>
                  <a:cxn ang="0">
                    <a:pos x="connsiteX3213" y="connsiteY3213"/>
                  </a:cxn>
                  <a:cxn ang="0">
                    <a:pos x="connsiteX3214" y="connsiteY3214"/>
                  </a:cxn>
                  <a:cxn ang="0">
                    <a:pos x="connsiteX3215" y="connsiteY3215"/>
                  </a:cxn>
                  <a:cxn ang="0">
                    <a:pos x="connsiteX3216" y="connsiteY3216"/>
                  </a:cxn>
                  <a:cxn ang="0">
                    <a:pos x="connsiteX3217" y="connsiteY3217"/>
                  </a:cxn>
                  <a:cxn ang="0">
                    <a:pos x="connsiteX3218" y="connsiteY3218"/>
                  </a:cxn>
                  <a:cxn ang="0">
                    <a:pos x="connsiteX3219" y="connsiteY3219"/>
                  </a:cxn>
                  <a:cxn ang="0">
                    <a:pos x="connsiteX3220" y="connsiteY3220"/>
                  </a:cxn>
                  <a:cxn ang="0">
                    <a:pos x="connsiteX3221" y="connsiteY3221"/>
                  </a:cxn>
                  <a:cxn ang="0">
                    <a:pos x="connsiteX3222" y="connsiteY3222"/>
                  </a:cxn>
                  <a:cxn ang="0">
                    <a:pos x="connsiteX3223" y="connsiteY3223"/>
                  </a:cxn>
                  <a:cxn ang="0">
                    <a:pos x="connsiteX3224" y="connsiteY3224"/>
                  </a:cxn>
                  <a:cxn ang="0">
                    <a:pos x="connsiteX3225" y="connsiteY3225"/>
                  </a:cxn>
                  <a:cxn ang="0">
                    <a:pos x="connsiteX3226" y="connsiteY3226"/>
                  </a:cxn>
                  <a:cxn ang="0">
                    <a:pos x="connsiteX3227" y="connsiteY3227"/>
                  </a:cxn>
                  <a:cxn ang="0">
                    <a:pos x="connsiteX3228" y="connsiteY3228"/>
                  </a:cxn>
                  <a:cxn ang="0">
                    <a:pos x="connsiteX3229" y="connsiteY3229"/>
                  </a:cxn>
                  <a:cxn ang="0">
                    <a:pos x="connsiteX3230" y="connsiteY3230"/>
                  </a:cxn>
                  <a:cxn ang="0">
                    <a:pos x="connsiteX3231" y="connsiteY3231"/>
                  </a:cxn>
                  <a:cxn ang="0">
                    <a:pos x="connsiteX3232" y="connsiteY3232"/>
                  </a:cxn>
                  <a:cxn ang="0">
                    <a:pos x="connsiteX3233" y="connsiteY3233"/>
                  </a:cxn>
                  <a:cxn ang="0">
                    <a:pos x="connsiteX3234" y="connsiteY3234"/>
                  </a:cxn>
                  <a:cxn ang="0">
                    <a:pos x="connsiteX3235" y="connsiteY3235"/>
                  </a:cxn>
                  <a:cxn ang="0">
                    <a:pos x="connsiteX3236" y="connsiteY3236"/>
                  </a:cxn>
                  <a:cxn ang="0">
                    <a:pos x="connsiteX3237" y="connsiteY3237"/>
                  </a:cxn>
                  <a:cxn ang="0">
                    <a:pos x="connsiteX3238" y="connsiteY3238"/>
                  </a:cxn>
                  <a:cxn ang="0">
                    <a:pos x="connsiteX3239" y="connsiteY3239"/>
                  </a:cxn>
                  <a:cxn ang="0">
                    <a:pos x="connsiteX3240" y="connsiteY3240"/>
                  </a:cxn>
                  <a:cxn ang="0">
                    <a:pos x="connsiteX3241" y="connsiteY3241"/>
                  </a:cxn>
                  <a:cxn ang="0">
                    <a:pos x="connsiteX3242" y="connsiteY3242"/>
                  </a:cxn>
                  <a:cxn ang="0">
                    <a:pos x="connsiteX3243" y="connsiteY3243"/>
                  </a:cxn>
                  <a:cxn ang="0">
                    <a:pos x="connsiteX3244" y="connsiteY3244"/>
                  </a:cxn>
                  <a:cxn ang="0">
                    <a:pos x="connsiteX3245" y="connsiteY3245"/>
                  </a:cxn>
                  <a:cxn ang="0">
                    <a:pos x="connsiteX3246" y="connsiteY3246"/>
                  </a:cxn>
                  <a:cxn ang="0">
                    <a:pos x="connsiteX3247" y="connsiteY3247"/>
                  </a:cxn>
                  <a:cxn ang="0">
                    <a:pos x="connsiteX3248" y="connsiteY3248"/>
                  </a:cxn>
                  <a:cxn ang="0">
                    <a:pos x="connsiteX3249" y="connsiteY3249"/>
                  </a:cxn>
                  <a:cxn ang="0">
                    <a:pos x="connsiteX3250" y="connsiteY3250"/>
                  </a:cxn>
                  <a:cxn ang="0">
                    <a:pos x="connsiteX3251" y="connsiteY3251"/>
                  </a:cxn>
                  <a:cxn ang="0">
                    <a:pos x="connsiteX3252" y="connsiteY3252"/>
                  </a:cxn>
                  <a:cxn ang="0">
                    <a:pos x="connsiteX3253" y="connsiteY3253"/>
                  </a:cxn>
                  <a:cxn ang="0">
                    <a:pos x="connsiteX3254" y="connsiteY3254"/>
                  </a:cxn>
                  <a:cxn ang="0">
                    <a:pos x="connsiteX3255" y="connsiteY3255"/>
                  </a:cxn>
                  <a:cxn ang="0">
                    <a:pos x="connsiteX3256" y="connsiteY3256"/>
                  </a:cxn>
                  <a:cxn ang="0">
                    <a:pos x="connsiteX3257" y="connsiteY3257"/>
                  </a:cxn>
                  <a:cxn ang="0">
                    <a:pos x="connsiteX3258" y="connsiteY3258"/>
                  </a:cxn>
                  <a:cxn ang="0">
                    <a:pos x="connsiteX3259" y="connsiteY3259"/>
                  </a:cxn>
                  <a:cxn ang="0">
                    <a:pos x="connsiteX3260" y="connsiteY3260"/>
                  </a:cxn>
                  <a:cxn ang="0">
                    <a:pos x="connsiteX3261" y="connsiteY3261"/>
                  </a:cxn>
                  <a:cxn ang="0">
                    <a:pos x="connsiteX3262" y="connsiteY3262"/>
                  </a:cxn>
                  <a:cxn ang="0">
                    <a:pos x="connsiteX3263" y="connsiteY3263"/>
                  </a:cxn>
                  <a:cxn ang="0">
                    <a:pos x="connsiteX3264" y="connsiteY3264"/>
                  </a:cxn>
                  <a:cxn ang="0">
                    <a:pos x="connsiteX3265" y="connsiteY3265"/>
                  </a:cxn>
                  <a:cxn ang="0">
                    <a:pos x="connsiteX3266" y="connsiteY3266"/>
                  </a:cxn>
                  <a:cxn ang="0">
                    <a:pos x="connsiteX3267" y="connsiteY3267"/>
                  </a:cxn>
                  <a:cxn ang="0">
                    <a:pos x="connsiteX3268" y="connsiteY3268"/>
                  </a:cxn>
                  <a:cxn ang="0">
                    <a:pos x="connsiteX3269" y="connsiteY3269"/>
                  </a:cxn>
                  <a:cxn ang="0">
                    <a:pos x="connsiteX3270" y="connsiteY3270"/>
                  </a:cxn>
                  <a:cxn ang="0">
                    <a:pos x="connsiteX3271" y="connsiteY3271"/>
                  </a:cxn>
                  <a:cxn ang="0">
                    <a:pos x="connsiteX3272" y="connsiteY3272"/>
                  </a:cxn>
                  <a:cxn ang="0">
                    <a:pos x="connsiteX3273" y="connsiteY3273"/>
                  </a:cxn>
                  <a:cxn ang="0">
                    <a:pos x="connsiteX3274" y="connsiteY3274"/>
                  </a:cxn>
                  <a:cxn ang="0">
                    <a:pos x="connsiteX3275" y="connsiteY3275"/>
                  </a:cxn>
                  <a:cxn ang="0">
                    <a:pos x="connsiteX3276" y="connsiteY3276"/>
                  </a:cxn>
                  <a:cxn ang="0">
                    <a:pos x="connsiteX3277" y="connsiteY3277"/>
                  </a:cxn>
                  <a:cxn ang="0">
                    <a:pos x="connsiteX3278" y="connsiteY3278"/>
                  </a:cxn>
                  <a:cxn ang="0">
                    <a:pos x="connsiteX3279" y="connsiteY3279"/>
                  </a:cxn>
                  <a:cxn ang="0">
                    <a:pos x="connsiteX3280" y="connsiteY3280"/>
                  </a:cxn>
                  <a:cxn ang="0">
                    <a:pos x="connsiteX3281" y="connsiteY3281"/>
                  </a:cxn>
                  <a:cxn ang="0">
                    <a:pos x="connsiteX3282" y="connsiteY3282"/>
                  </a:cxn>
                  <a:cxn ang="0">
                    <a:pos x="connsiteX3283" y="connsiteY3283"/>
                  </a:cxn>
                  <a:cxn ang="0">
                    <a:pos x="connsiteX3284" y="connsiteY3284"/>
                  </a:cxn>
                  <a:cxn ang="0">
                    <a:pos x="connsiteX3285" y="connsiteY3285"/>
                  </a:cxn>
                  <a:cxn ang="0">
                    <a:pos x="connsiteX3286" y="connsiteY3286"/>
                  </a:cxn>
                  <a:cxn ang="0">
                    <a:pos x="connsiteX3287" y="connsiteY3287"/>
                  </a:cxn>
                  <a:cxn ang="0">
                    <a:pos x="connsiteX3288" y="connsiteY3288"/>
                  </a:cxn>
                  <a:cxn ang="0">
                    <a:pos x="connsiteX3289" y="connsiteY3289"/>
                  </a:cxn>
                  <a:cxn ang="0">
                    <a:pos x="connsiteX3290" y="connsiteY3290"/>
                  </a:cxn>
                  <a:cxn ang="0">
                    <a:pos x="connsiteX3291" y="connsiteY3291"/>
                  </a:cxn>
                  <a:cxn ang="0">
                    <a:pos x="connsiteX3292" y="connsiteY3292"/>
                  </a:cxn>
                  <a:cxn ang="0">
                    <a:pos x="connsiteX3293" y="connsiteY3293"/>
                  </a:cxn>
                  <a:cxn ang="0">
                    <a:pos x="connsiteX3294" y="connsiteY3294"/>
                  </a:cxn>
                  <a:cxn ang="0">
                    <a:pos x="connsiteX3295" y="connsiteY3295"/>
                  </a:cxn>
                  <a:cxn ang="0">
                    <a:pos x="connsiteX3296" y="connsiteY3296"/>
                  </a:cxn>
                  <a:cxn ang="0">
                    <a:pos x="connsiteX3297" y="connsiteY3297"/>
                  </a:cxn>
                  <a:cxn ang="0">
                    <a:pos x="connsiteX3298" y="connsiteY3298"/>
                  </a:cxn>
                  <a:cxn ang="0">
                    <a:pos x="connsiteX3299" y="connsiteY3299"/>
                  </a:cxn>
                  <a:cxn ang="0">
                    <a:pos x="connsiteX3300" y="connsiteY3300"/>
                  </a:cxn>
                  <a:cxn ang="0">
                    <a:pos x="connsiteX3301" y="connsiteY3301"/>
                  </a:cxn>
                  <a:cxn ang="0">
                    <a:pos x="connsiteX3302" y="connsiteY3302"/>
                  </a:cxn>
                  <a:cxn ang="0">
                    <a:pos x="connsiteX3303" y="connsiteY3303"/>
                  </a:cxn>
                  <a:cxn ang="0">
                    <a:pos x="connsiteX3304" y="connsiteY3304"/>
                  </a:cxn>
                  <a:cxn ang="0">
                    <a:pos x="connsiteX3305" y="connsiteY3305"/>
                  </a:cxn>
                  <a:cxn ang="0">
                    <a:pos x="connsiteX3306" y="connsiteY3306"/>
                  </a:cxn>
                  <a:cxn ang="0">
                    <a:pos x="connsiteX3307" y="connsiteY3307"/>
                  </a:cxn>
                  <a:cxn ang="0">
                    <a:pos x="connsiteX3308" y="connsiteY3308"/>
                  </a:cxn>
                  <a:cxn ang="0">
                    <a:pos x="connsiteX3309" y="connsiteY3309"/>
                  </a:cxn>
                  <a:cxn ang="0">
                    <a:pos x="connsiteX3310" y="connsiteY3310"/>
                  </a:cxn>
                  <a:cxn ang="0">
                    <a:pos x="connsiteX3311" y="connsiteY3311"/>
                  </a:cxn>
                  <a:cxn ang="0">
                    <a:pos x="connsiteX3312" y="connsiteY3312"/>
                  </a:cxn>
                  <a:cxn ang="0">
                    <a:pos x="connsiteX3313" y="connsiteY3313"/>
                  </a:cxn>
                  <a:cxn ang="0">
                    <a:pos x="connsiteX3314" y="connsiteY3314"/>
                  </a:cxn>
                  <a:cxn ang="0">
                    <a:pos x="connsiteX3315" y="connsiteY3315"/>
                  </a:cxn>
                  <a:cxn ang="0">
                    <a:pos x="connsiteX3316" y="connsiteY3316"/>
                  </a:cxn>
                  <a:cxn ang="0">
                    <a:pos x="connsiteX3317" y="connsiteY3317"/>
                  </a:cxn>
                  <a:cxn ang="0">
                    <a:pos x="connsiteX3318" y="connsiteY3318"/>
                  </a:cxn>
                  <a:cxn ang="0">
                    <a:pos x="connsiteX3319" y="connsiteY3319"/>
                  </a:cxn>
                  <a:cxn ang="0">
                    <a:pos x="connsiteX3320" y="connsiteY3320"/>
                  </a:cxn>
                  <a:cxn ang="0">
                    <a:pos x="connsiteX3321" y="connsiteY3321"/>
                  </a:cxn>
                  <a:cxn ang="0">
                    <a:pos x="connsiteX3322" y="connsiteY3322"/>
                  </a:cxn>
                  <a:cxn ang="0">
                    <a:pos x="connsiteX3323" y="connsiteY3323"/>
                  </a:cxn>
                  <a:cxn ang="0">
                    <a:pos x="connsiteX3324" y="connsiteY3324"/>
                  </a:cxn>
                  <a:cxn ang="0">
                    <a:pos x="connsiteX3325" y="connsiteY3325"/>
                  </a:cxn>
                  <a:cxn ang="0">
                    <a:pos x="connsiteX3326" y="connsiteY3326"/>
                  </a:cxn>
                  <a:cxn ang="0">
                    <a:pos x="connsiteX3327" y="connsiteY3327"/>
                  </a:cxn>
                  <a:cxn ang="0">
                    <a:pos x="connsiteX3328" y="connsiteY3328"/>
                  </a:cxn>
                  <a:cxn ang="0">
                    <a:pos x="connsiteX3329" y="connsiteY3329"/>
                  </a:cxn>
                  <a:cxn ang="0">
                    <a:pos x="connsiteX3330" y="connsiteY3330"/>
                  </a:cxn>
                  <a:cxn ang="0">
                    <a:pos x="connsiteX3331" y="connsiteY3331"/>
                  </a:cxn>
                  <a:cxn ang="0">
                    <a:pos x="connsiteX3332" y="connsiteY3332"/>
                  </a:cxn>
                  <a:cxn ang="0">
                    <a:pos x="connsiteX3333" y="connsiteY3333"/>
                  </a:cxn>
                  <a:cxn ang="0">
                    <a:pos x="connsiteX3334" y="connsiteY3334"/>
                  </a:cxn>
                  <a:cxn ang="0">
                    <a:pos x="connsiteX3335" y="connsiteY3335"/>
                  </a:cxn>
                  <a:cxn ang="0">
                    <a:pos x="connsiteX3336" y="connsiteY3336"/>
                  </a:cxn>
                  <a:cxn ang="0">
                    <a:pos x="connsiteX3337" y="connsiteY3337"/>
                  </a:cxn>
                  <a:cxn ang="0">
                    <a:pos x="connsiteX3338" y="connsiteY3338"/>
                  </a:cxn>
                  <a:cxn ang="0">
                    <a:pos x="connsiteX3339" y="connsiteY3339"/>
                  </a:cxn>
                  <a:cxn ang="0">
                    <a:pos x="connsiteX3340" y="connsiteY3340"/>
                  </a:cxn>
                  <a:cxn ang="0">
                    <a:pos x="connsiteX3341" y="connsiteY3341"/>
                  </a:cxn>
                  <a:cxn ang="0">
                    <a:pos x="connsiteX3342" y="connsiteY3342"/>
                  </a:cxn>
                  <a:cxn ang="0">
                    <a:pos x="connsiteX3343" y="connsiteY3343"/>
                  </a:cxn>
                  <a:cxn ang="0">
                    <a:pos x="connsiteX3344" y="connsiteY3344"/>
                  </a:cxn>
                  <a:cxn ang="0">
                    <a:pos x="connsiteX3345" y="connsiteY3345"/>
                  </a:cxn>
                  <a:cxn ang="0">
                    <a:pos x="connsiteX3346" y="connsiteY3346"/>
                  </a:cxn>
                  <a:cxn ang="0">
                    <a:pos x="connsiteX3347" y="connsiteY3347"/>
                  </a:cxn>
                  <a:cxn ang="0">
                    <a:pos x="connsiteX3348" y="connsiteY3348"/>
                  </a:cxn>
                  <a:cxn ang="0">
                    <a:pos x="connsiteX3349" y="connsiteY3349"/>
                  </a:cxn>
                  <a:cxn ang="0">
                    <a:pos x="connsiteX3350" y="connsiteY3350"/>
                  </a:cxn>
                  <a:cxn ang="0">
                    <a:pos x="connsiteX3351" y="connsiteY3351"/>
                  </a:cxn>
                  <a:cxn ang="0">
                    <a:pos x="connsiteX3352" y="connsiteY3352"/>
                  </a:cxn>
                  <a:cxn ang="0">
                    <a:pos x="connsiteX3353" y="connsiteY3353"/>
                  </a:cxn>
                  <a:cxn ang="0">
                    <a:pos x="connsiteX3354" y="connsiteY3354"/>
                  </a:cxn>
                  <a:cxn ang="0">
                    <a:pos x="connsiteX3355" y="connsiteY3355"/>
                  </a:cxn>
                  <a:cxn ang="0">
                    <a:pos x="connsiteX3356" y="connsiteY3356"/>
                  </a:cxn>
                  <a:cxn ang="0">
                    <a:pos x="connsiteX3357" y="connsiteY3357"/>
                  </a:cxn>
                  <a:cxn ang="0">
                    <a:pos x="connsiteX3358" y="connsiteY3358"/>
                  </a:cxn>
                  <a:cxn ang="0">
                    <a:pos x="connsiteX3359" y="connsiteY3359"/>
                  </a:cxn>
                  <a:cxn ang="0">
                    <a:pos x="connsiteX3360" y="connsiteY3360"/>
                  </a:cxn>
                  <a:cxn ang="0">
                    <a:pos x="connsiteX3361" y="connsiteY3361"/>
                  </a:cxn>
                  <a:cxn ang="0">
                    <a:pos x="connsiteX3362" y="connsiteY3362"/>
                  </a:cxn>
                  <a:cxn ang="0">
                    <a:pos x="connsiteX3363" y="connsiteY3363"/>
                  </a:cxn>
                  <a:cxn ang="0">
                    <a:pos x="connsiteX3364" y="connsiteY3364"/>
                  </a:cxn>
                  <a:cxn ang="0">
                    <a:pos x="connsiteX3365" y="connsiteY3365"/>
                  </a:cxn>
                  <a:cxn ang="0">
                    <a:pos x="connsiteX3366" y="connsiteY3366"/>
                  </a:cxn>
                  <a:cxn ang="0">
                    <a:pos x="connsiteX3367" y="connsiteY3367"/>
                  </a:cxn>
                  <a:cxn ang="0">
                    <a:pos x="connsiteX3368" y="connsiteY3368"/>
                  </a:cxn>
                  <a:cxn ang="0">
                    <a:pos x="connsiteX3369" y="connsiteY3369"/>
                  </a:cxn>
                  <a:cxn ang="0">
                    <a:pos x="connsiteX3370" y="connsiteY3370"/>
                  </a:cxn>
                  <a:cxn ang="0">
                    <a:pos x="connsiteX3371" y="connsiteY3371"/>
                  </a:cxn>
                  <a:cxn ang="0">
                    <a:pos x="connsiteX3372" y="connsiteY3372"/>
                  </a:cxn>
                  <a:cxn ang="0">
                    <a:pos x="connsiteX3373" y="connsiteY3373"/>
                  </a:cxn>
                  <a:cxn ang="0">
                    <a:pos x="connsiteX3374" y="connsiteY3374"/>
                  </a:cxn>
                  <a:cxn ang="0">
                    <a:pos x="connsiteX3375" y="connsiteY3375"/>
                  </a:cxn>
                  <a:cxn ang="0">
                    <a:pos x="connsiteX3376" y="connsiteY3376"/>
                  </a:cxn>
                  <a:cxn ang="0">
                    <a:pos x="connsiteX3377" y="connsiteY3377"/>
                  </a:cxn>
                  <a:cxn ang="0">
                    <a:pos x="connsiteX3378" y="connsiteY3378"/>
                  </a:cxn>
                  <a:cxn ang="0">
                    <a:pos x="connsiteX3379" y="connsiteY3379"/>
                  </a:cxn>
                  <a:cxn ang="0">
                    <a:pos x="connsiteX3380" y="connsiteY3380"/>
                  </a:cxn>
                  <a:cxn ang="0">
                    <a:pos x="connsiteX3381" y="connsiteY3381"/>
                  </a:cxn>
                  <a:cxn ang="0">
                    <a:pos x="connsiteX3382" y="connsiteY3382"/>
                  </a:cxn>
                  <a:cxn ang="0">
                    <a:pos x="connsiteX3383" y="connsiteY3383"/>
                  </a:cxn>
                  <a:cxn ang="0">
                    <a:pos x="connsiteX3384" y="connsiteY3384"/>
                  </a:cxn>
                  <a:cxn ang="0">
                    <a:pos x="connsiteX3385" y="connsiteY3385"/>
                  </a:cxn>
                  <a:cxn ang="0">
                    <a:pos x="connsiteX3386" y="connsiteY3386"/>
                  </a:cxn>
                  <a:cxn ang="0">
                    <a:pos x="connsiteX3387" y="connsiteY3387"/>
                  </a:cxn>
                  <a:cxn ang="0">
                    <a:pos x="connsiteX3388" y="connsiteY3388"/>
                  </a:cxn>
                  <a:cxn ang="0">
                    <a:pos x="connsiteX3389" y="connsiteY3389"/>
                  </a:cxn>
                  <a:cxn ang="0">
                    <a:pos x="connsiteX3390" y="connsiteY3390"/>
                  </a:cxn>
                  <a:cxn ang="0">
                    <a:pos x="connsiteX3391" y="connsiteY3391"/>
                  </a:cxn>
                  <a:cxn ang="0">
                    <a:pos x="connsiteX3392" y="connsiteY3392"/>
                  </a:cxn>
                  <a:cxn ang="0">
                    <a:pos x="connsiteX3393" y="connsiteY3393"/>
                  </a:cxn>
                  <a:cxn ang="0">
                    <a:pos x="connsiteX3394" y="connsiteY3394"/>
                  </a:cxn>
                  <a:cxn ang="0">
                    <a:pos x="connsiteX3395" y="connsiteY3395"/>
                  </a:cxn>
                  <a:cxn ang="0">
                    <a:pos x="connsiteX3396" y="connsiteY3396"/>
                  </a:cxn>
                  <a:cxn ang="0">
                    <a:pos x="connsiteX3397" y="connsiteY3397"/>
                  </a:cxn>
                  <a:cxn ang="0">
                    <a:pos x="connsiteX3398" y="connsiteY3398"/>
                  </a:cxn>
                  <a:cxn ang="0">
                    <a:pos x="connsiteX3399" y="connsiteY3399"/>
                  </a:cxn>
                  <a:cxn ang="0">
                    <a:pos x="connsiteX3400" y="connsiteY3400"/>
                  </a:cxn>
                  <a:cxn ang="0">
                    <a:pos x="connsiteX3401" y="connsiteY3401"/>
                  </a:cxn>
                  <a:cxn ang="0">
                    <a:pos x="connsiteX3402" y="connsiteY3402"/>
                  </a:cxn>
                  <a:cxn ang="0">
                    <a:pos x="connsiteX3403" y="connsiteY3403"/>
                  </a:cxn>
                  <a:cxn ang="0">
                    <a:pos x="connsiteX3404" y="connsiteY3404"/>
                  </a:cxn>
                  <a:cxn ang="0">
                    <a:pos x="connsiteX3405" y="connsiteY3405"/>
                  </a:cxn>
                  <a:cxn ang="0">
                    <a:pos x="connsiteX3406" y="connsiteY3406"/>
                  </a:cxn>
                  <a:cxn ang="0">
                    <a:pos x="connsiteX3407" y="connsiteY3407"/>
                  </a:cxn>
                  <a:cxn ang="0">
                    <a:pos x="connsiteX3408" y="connsiteY3408"/>
                  </a:cxn>
                  <a:cxn ang="0">
                    <a:pos x="connsiteX3409" y="connsiteY3409"/>
                  </a:cxn>
                  <a:cxn ang="0">
                    <a:pos x="connsiteX3410" y="connsiteY3410"/>
                  </a:cxn>
                  <a:cxn ang="0">
                    <a:pos x="connsiteX3411" y="connsiteY3411"/>
                  </a:cxn>
                  <a:cxn ang="0">
                    <a:pos x="connsiteX3412" y="connsiteY3412"/>
                  </a:cxn>
                  <a:cxn ang="0">
                    <a:pos x="connsiteX3413" y="connsiteY3413"/>
                  </a:cxn>
                  <a:cxn ang="0">
                    <a:pos x="connsiteX3414" y="connsiteY3414"/>
                  </a:cxn>
                  <a:cxn ang="0">
                    <a:pos x="connsiteX3415" y="connsiteY3415"/>
                  </a:cxn>
                  <a:cxn ang="0">
                    <a:pos x="connsiteX3416" y="connsiteY3416"/>
                  </a:cxn>
                  <a:cxn ang="0">
                    <a:pos x="connsiteX3417" y="connsiteY3417"/>
                  </a:cxn>
                  <a:cxn ang="0">
                    <a:pos x="connsiteX3418" y="connsiteY3418"/>
                  </a:cxn>
                  <a:cxn ang="0">
                    <a:pos x="connsiteX3419" y="connsiteY3419"/>
                  </a:cxn>
                  <a:cxn ang="0">
                    <a:pos x="connsiteX3420" y="connsiteY3420"/>
                  </a:cxn>
                  <a:cxn ang="0">
                    <a:pos x="connsiteX3421" y="connsiteY3421"/>
                  </a:cxn>
                  <a:cxn ang="0">
                    <a:pos x="connsiteX3422" y="connsiteY3422"/>
                  </a:cxn>
                  <a:cxn ang="0">
                    <a:pos x="connsiteX3423" y="connsiteY3423"/>
                  </a:cxn>
                  <a:cxn ang="0">
                    <a:pos x="connsiteX3424" y="connsiteY3424"/>
                  </a:cxn>
                  <a:cxn ang="0">
                    <a:pos x="connsiteX3425" y="connsiteY3425"/>
                  </a:cxn>
                  <a:cxn ang="0">
                    <a:pos x="connsiteX3426" y="connsiteY3426"/>
                  </a:cxn>
                  <a:cxn ang="0">
                    <a:pos x="connsiteX3427" y="connsiteY3427"/>
                  </a:cxn>
                  <a:cxn ang="0">
                    <a:pos x="connsiteX3428" y="connsiteY3428"/>
                  </a:cxn>
                  <a:cxn ang="0">
                    <a:pos x="connsiteX3429" y="connsiteY3429"/>
                  </a:cxn>
                  <a:cxn ang="0">
                    <a:pos x="connsiteX3430" y="connsiteY3430"/>
                  </a:cxn>
                  <a:cxn ang="0">
                    <a:pos x="connsiteX3431" y="connsiteY3431"/>
                  </a:cxn>
                  <a:cxn ang="0">
                    <a:pos x="connsiteX3432" y="connsiteY3432"/>
                  </a:cxn>
                  <a:cxn ang="0">
                    <a:pos x="connsiteX3433" y="connsiteY3433"/>
                  </a:cxn>
                  <a:cxn ang="0">
                    <a:pos x="connsiteX3434" y="connsiteY3434"/>
                  </a:cxn>
                  <a:cxn ang="0">
                    <a:pos x="connsiteX3435" y="connsiteY3435"/>
                  </a:cxn>
                  <a:cxn ang="0">
                    <a:pos x="connsiteX3436" y="connsiteY3436"/>
                  </a:cxn>
                  <a:cxn ang="0">
                    <a:pos x="connsiteX3437" y="connsiteY3437"/>
                  </a:cxn>
                  <a:cxn ang="0">
                    <a:pos x="connsiteX3438" y="connsiteY3438"/>
                  </a:cxn>
                  <a:cxn ang="0">
                    <a:pos x="connsiteX3439" y="connsiteY3439"/>
                  </a:cxn>
                  <a:cxn ang="0">
                    <a:pos x="connsiteX3440" y="connsiteY3440"/>
                  </a:cxn>
                  <a:cxn ang="0">
                    <a:pos x="connsiteX3441" y="connsiteY3441"/>
                  </a:cxn>
                  <a:cxn ang="0">
                    <a:pos x="connsiteX3442" y="connsiteY3442"/>
                  </a:cxn>
                  <a:cxn ang="0">
                    <a:pos x="connsiteX3443" y="connsiteY3443"/>
                  </a:cxn>
                  <a:cxn ang="0">
                    <a:pos x="connsiteX3444" y="connsiteY3444"/>
                  </a:cxn>
                  <a:cxn ang="0">
                    <a:pos x="connsiteX3445" y="connsiteY3445"/>
                  </a:cxn>
                  <a:cxn ang="0">
                    <a:pos x="connsiteX3446" y="connsiteY3446"/>
                  </a:cxn>
                  <a:cxn ang="0">
                    <a:pos x="connsiteX3447" y="connsiteY3447"/>
                  </a:cxn>
                  <a:cxn ang="0">
                    <a:pos x="connsiteX3448" y="connsiteY3448"/>
                  </a:cxn>
                  <a:cxn ang="0">
                    <a:pos x="connsiteX3449" y="connsiteY3449"/>
                  </a:cxn>
                  <a:cxn ang="0">
                    <a:pos x="connsiteX3450" y="connsiteY3450"/>
                  </a:cxn>
                  <a:cxn ang="0">
                    <a:pos x="connsiteX3451" y="connsiteY3451"/>
                  </a:cxn>
                  <a:cxn ang="0">
                    <a:pos x="connsiteX3452" y="connsiteY3452"/>
                  </a:cxn>
                  <a:cxn ang="0">
                    <a:pos x="connsiteX3453" y="connsiteY3453"/>
                  </a:cxn>
                  <a:cxn ang="0">
                    <a:pos x="connsiteX3454" y="connsiteY3454"/>
                  </a:cxn>
                  <a:cxn ang="0">
                    <a:pos x="connsiteX3455" y="connsiteY3455"/>
                  </a:cxn>
                  <a:cxn ang="0">
                    <a:pos x="connsiteX3456" y="connsiteY3456"/>
                  </a:cxn>
                  <a:cxn ang="0">
                    <a:pos x="connsiteX3457" y="connsiteY3457"/>
                  </a:cxn>
                  <a:cxn ang="0">
                    <a:pos x="connsiteX3458" y="connsiteY3458"/>
                  </a:cxn>
                  <a:cxn ang="0">
                    <a:pos x="connsiteX3459" y="connsiteY3459"/>
                  </a:cxn>
                  <a:cxn ang="0">
                    <a:pos x="connsiteX3460" y="connsiteY3460"/>
                  </a:cxn>
                  <a:cxn ang="0">
                    <a:pos x="connsiteX3461" y="connsiteY3461"/>
                  </a:cxn>
                  <a:cxn ang="0">
                    <a:pos x="connsiteX3462" y="connsiteY3462"/>
                  </a:cxn>
                  <a:cxn ang="0">
                    <a:pos x="connsiteX3463" y="connsiteY3463"/>
                  </a:cxn>
                  <a:cxn ang="0">
                    <a:pos x="connsiteX3464" y="connsiteY3464"/>
                  </a:cxn>
                  <a:cxn ang="0">
                    <a:pos x="connsiteX3465" y="connsiteY3465"/>
                  </a:cxn>
                  <a:cxn ang="0">
                    <a:pos x="connsiteX3466" y="connsiteY3466"/>
                  </a:cxn>
                  <a:cxn ang="0">
                    <a:pos x="connsiteX3467" y="connsiteY3467"/>
                  </a:cxn>
                  <a:cxn ang="0">
                    <a:pos x="connsiteX3468" y="connsiteY3468"/>
                  </a:cxn>
                  <a:cxn ang="0">
                    <a:pos x="connsiteX3469" y="connsiteY3469"/>
                  </a:cxn>
                  <a:cxn ang="0">
                    <a:pos x="connsiteX3470" y="connsiteY3470"/>
                  </a:cxn>
                  <a:cxn ang="0">
                    <a:pos x="connsiteX3471" y="connsiteY3471"/>
                  </a:cxn>
                  <a:cxn ang="0">
                    <a:pos x="connsiteX3472" y="connsiteY3472"/>
                  </a:cxn>
                  <a:cxn ang="0">
                    <a:pos x="connsiteX3473" y="connsiteY3473"/>
                  </a:cxn>
                  <a:cxn ang="0">
                    <a:pos x="connsiteX3474" y="connsiteY3474"/>
                  </a:cxn>
                  <a:cxn ang="0">
                    <a:pos x="connsiteX3475" y="connsiteY3475"/>
                  </a:cxn>
                  <a:cxn ang="0">
                    <a:pos x="connsiteX3476" y="connsiteY3476"/>
                  </a:cxn>
                  <a:cxn ang="0">
                    <a:pos x="connsiteX3477" y="connsiteY3477"/>
                  </a:cxn>
                  <a:cxn ang="0">
                    <a:pos x="connsiteX3478" y="connsiteY3478"/>
                  </a:cxn>
                  <a:cxn ang="0">
                    <a:pos x="connsiteX3479" y="connsiteY3479"/>
                  </a:cxn>
                  <a:cxn ang="0">
                    <a:pos x="connsiteX3480" y="connsiteY3480"/>
                  </a:cxn>
                  <a:cxn ang="0">
                    <a:pos x="connsiteX3481" y="connsiteY3481"/>
                  </a:cxn>
                  <a:cxn ang="0">
                    <a:pos x="connsiteX3482" y="connsiteY3482"/>
                  </a:cxn>
                  <a:cxn ang="0">
                    <a:pos x="connsiteX3483" y="connsiteY3483"/>
                  </a:cxn>
                  <a:cxn ang="0">
                    <a:pos x="connsiteX3484" y="connsiteY3484"/>
                  </a:cxn>
                  <a:cxn ang="0">
                    <a:pos x="connsiteX3485" y="connsiteY3485"/>
                  </a:cxn>
                  <a:cxn ang="0">
                    <a:pos x="connsiteX3486" y="connsiteY3486"/>
                  </a:cxn>
                  <a:cxn ang="0">
                    <a:pos x="connsiteX3487" y="connsiteY3487"/>
                  </a:cxn>
                  <a:cxn ang="0">
                    <a:pos x="connsiteX3488" y="connsiteY3488"/>
                  </a:cxn>
                  <a:cxn ang="0">
                    <a:pos x="connsiteX3489" y="connsiteY3489"/>
                  </a:cxn>
                  <a:cxn ang="0">
                    <a:pos x="connsiteX3490" y="connsiteY3490"/>
                  </a:cxn>
                  <a:cxn ang="0">
                    <a:pos x="connsiteX3491" y="connsiteY3491"/>
                  </a:cxn>
                  <a:cxn ang="0">
                    <a:pos x="connsiteX3492" y="connsiteY3492"/>
                  </a:cxn>
                  <a:cxn ang="0">
                    <a:pos x="connsiteX3493" y="connsiteY3493"/>
                  </a:cxn>
                  <a:cxn ang="0">
                    <a:pos x="connsiteX3494" y="connsiteY3494"/>
                  </a:cxn>
                  <a:cxn ang="0">
                    <a:pos x="connsiteX3495" y="connsiteY3495"/>
                  </a:cxn>
                  <a:cxn ang="0">
                    <a:pos x="connsiteX3496" y="connsiteY3496"/>
                  </a:cxn>
                  <a:cxn ang="0">
                    <a:pos x="connsiteX3497" y="connsiteY3497"/>
                  </a:cxn>
                  <a:cxn ang="0">
                    <a:pos x="connsiteX3498" y="connsiteY3498"/>
                  </a:cxn>
                  <a:cxn ang="0">
                    <a:pos x="connsiteX3499" y="connsiteY3499"/>
                  </a:cxn>
                  <a:cxn ang="0">
                    <a:pos x="connsiteX3500" y="connsiteY3500"/>
                  </a:cxn>
                  <a:cxn ang="0">
                    <a:pos x="connsiteX3501" y="connsiteY3501"/>
                  </a:cxn>
                  <a:cxn ang="0">
                    <a:pos x="connsiteX3502" y="connsiteY3502"/>
                  </a:cxn>
                  <a:cxn ang="0">
                    <a:pos x="connsiteX3503" y="connsiteY3503"/>
                  </a:cxn>
                  <a:cxn ang="0">
                    <a:pos x="connsiteX3504" y="connsiteY3504"/>
                  </a:cxn>
                  <a:cxn ang="0">
                    <a:pos x="connsiteX3505" y="connsiteY3505"/>
                  </a:cxn>
                  <a:cxn ang="0">
                    <a:pos x="connsiteX3506" y="connsiteY3506"/>
                  </a:cxn>
                  <a:cxn ang="0">
                    <a:pos x="connsiteX3507" y="connsiteY3507"/>
                  </a:cxn>
                  <a:cxn ang="0">
                    <a:pos x="connsiteX3508" y="connsiteY3508"/>
                  </a:cxn>
                  <a:cxn ang="0">
                    <a:pos x="connsiteX3509" y="connsiteY3509"/>
                  </a:cxn>
                  <a:cxn ang="0">
                    <a:pos x="connsiteX3510" y="connsiteY3510"/>
                  </a:cxn>
                  <a:cxn ang="0">
                    <a:pos x="connsiteX3511" y="connsiteY3511"/>
                  </a:cxn>
                  <a:cxn ang="0">
                    <a:pos x="connsiteX3512" y="connsiteY3512"/>
                  </a:cxn>
                  <a:cxn ang="0">
                    <a:pos x="connsiteX3513" y="connsiteY3513"/>
                  </a:cxn>
                  <a:cxn ang="0">
                    <a:pos x="connsiteX3514" y="connsiteY3514"/>
                  </a:cxn>
                  <a:cxn ang="0">
                    <a:pos x="connsiteX3515" y="connsiteY3515"/>
                  </a:cxn>
                  <a:cxn ang="0">
                    <a:pos x="connsiteX3516" y="connsiteY3516"/>
                  </a:cxn>
                  <a:cxn ang="0">
                    <a:pos x="connsiteX3517" y="connsiteY3517"/>
                  </a:cxn>
                  <a:cxn ang="0">
                    <a:pos x="connsiteX3518" y="connsiteY3518"/>
                  </a:cxn>
                  <a:cxn ang="0">
                    <a:pos x="connsiteX3519" y="connsiteY3519"/>
                  </a:cxn>
                  <a:cxn ang="0">
                    <a:pos x="connsiteX3520" y="connsiteY3520"/>
                  </a:cxn>
                  <a:cxn ang="0">
                    <a:pos x="connsiteX3521" y="connsiteY3521"/>
                  </a:cxn>
                  <a:cxn ang="0">
                    <a:pos x="connsiteX3522" y="connsiteY3522"/>
                  </a:cxn>
                  <a:cxn ang="0">
                    <a:pos x="connsiteX3523" y="connsiteY3523"/>
                  </a:cxn>
                  <a:cxn ang="0">
                    <a:pos x="connsiteX3524" y="connsiteY3524"/>
                  </a:cxn>
                  <a:cxn ang="0">
                    <a:pos x="connsiteX3525" y="connsiteY3525"/>
                  </a:cxn>
                  <a:cxn ang="0">
                    <a:pos x="connsiteX3526" y="connsiteY3526"/>
                  </a:cxn>
                  <a:cxn ang="0">
                    <a:pos x="connsiteX3527" y="connsiteY3527"/>
                  </a:cxn>
                  <a:cxn ang="0">
                    <a:pos x="connsiteX3528" y="connsiteY3528"/>
                  </a:cxn>
                  <a:cxn ang="0">
                    <a:pos x="connsiteX3529" y="connsiteY3529"/>
                  </a:cxn>
                  <a:cxn ang="0">
                    <a:pos x="connsiteX3530" y="connsiteY3530"/>
                  </a:cxn>
                  <a:cxn ang="0">
                    <a:pos x="connsiteX3531" y="connsiteY3531"/>
                  </a:cxn>
                  <a:cxn ang="0">
                    <a:pos x="connsiteX3532" y="connsiteY3532"/>
                  </a:cxn>
                  <a:cxn ang="0">
                    <a:pos x="connsiteX3533" y="connsiteY3533"/>
                  </a:cxn>
                  <a:cxn ang="0">
                    <a:pos x="connsiteX3534" y="connsiteY3534"/>
                  </a:cxn>
                  <a:cxn ang="0">
                    <a:pos x="connsiteX3535" y="connsiteY3535"/>
                  </a:cxn>
                  <a:cxn ang="0">
                    <a:pos x="connsiteX3536" y="connsiteY3536"/>
                  </a:cxn>
                  <a:cxn ang="0">
                    <a:pos x="connsiteX3537" y="connsiteY3537"/>
                  </a:cxn>
                  <a:cxn ang="0">
                    <a:pos x="connsiteX3538" y="connsiteY3538"/>
                  </a:cxn>
                  <a:cxn ang="0">
                    <a:pos x="connsiteX3539" y="connsiteY3539"/>
                  </a:cxn>
                  <a:cxn ang="0">
                    <a:pos x="connsiteX3540" y="connsiteY3540"/>
                  </a:cxn>
                  <a:cxn ang="0">
                    <a:pos x="connsiteX3541" y="connsiteY3541"/>
                  </a:cxn>
                  <a:cxn ang="0">
                    <a:pos x="connsiteX3542" y="connsiteY3542"/>
                  </a:cxn>
                  <a:cxn ang="0">
                    <a:pos x="connsiteX3543" y="connsiteY3543"/>
                  </a:cxn>
                  <a:cxn ang="0">
                    <a:pos x="connsiteX3544" y="connsiteY3544"/>
                  </a:cxn>
                  <a:cxn ang="0">
                    <a:pos x="connsiteX3545" y="connsiteY3545"/>
                  </a:cxn>
                  <a:cxn ang="0">
                    <a:pos x="connsiteX3546" y="connsiteY3546"/>
                  </a:cxn>
                  <a:cxn ang="0">
                    <a:pos x="connsiteX3547" y="connsiteY3547"/>
                  </a:cxn>
                  <a:cxn ang="0">
                    <a:pos x="connsiteX3548" y="connsiteY3548"/>
                  </a:cxn>
                  <a:cxn ang="0">
                    <a:pos x="connsiteX3549" y="connsiteY3549"/>
                  </a:cxn>
                  <a:cxn ang="0">
                    <a:pos x="connsiteX3550" y="connsiteY3550"/>
                  </a:cxn>
                  <a:cxn ang="0">
                    <a:pos x="connsiteX3551" y="connsiteY3551"/>
                  </a:cxn>
                  <a:cxn ang="0">
                    <a:pos x="connsiteX3552" y="connsiteY3552"/>
                  </a:cxn>
                  <a:cxn ang="0">
                    <a:pos x="connsiteX3553" y="connsiteY3553"/>
                  </a:cxn>
                  <a:cxn ang="0">
                    <a:pos x="connsiteX3554" y="connsiteY3554"/>
                  </a:cxn>
                  <a:cxn ang="0">
                    <a:pos x="connsiteX3555" y="connsiteY3555"/>
                  </a:cxn>
                  <a:cxn ang="0">
                    <a:pos x="connsiteX3556" y="connsiteY3556"/>
                  </a:cxn>
                  <a:cxn ang="0">
                    <a:pos x="connsiteX3557" y="connsiteY3557"/>
                  </a:cxn>
                  <a:cxn ang="0">
                    <a:pos x="connsiteX3558" y="connsiteY3558"/>
                  </a:cxn>
                  <a:cxn ang="0">
                    <a:pos x="connsiteX3559" y="connsiteY3559"/>
                  </a:cxn>
                  <a:cxn ang="0">
                    <a:pos x="connsiteX3560" y="connsiteY3560"/>
                  </a:cxn>
                  <a:cxn ang="0">
                    <a:pos x="connsiteX3561" y="connsiteY3561"/>
                  </a:cxn>
                  <a:cxn ang="0">
                    <a:pos x="connsiteX3562" y="connsiteY3562"/>
                  </a:cxn>
                  <a:cxn ang="0">
                    <a:pos x="connsiteX3563" y="connsiteY3563"/>
                  </a:cxn>
                  <a:cxn ang="0">
                    <a:pos x="connsiteX3564" y="connsiteY3564"/>
                  </a:cxn>
                  <a:cxn ang="0">
                    <a:pos x="connsiteX3565" y="connsiteY3565"/>
                  </a:cxn>
                  <a:cxn ang="0">
                    <a:pos x="connsiteX3566" y="connsiteY3566"/>
                  </a:cxn>
                  <a:cxn ang="0">
                    <a:pos x="connsiteX3567" y="connsiteY3567"/>
                  </a:cxn>
                  <a:cxn ang="0">
                    <a:pos x="connsiteX3568" y="connsiteY3568"/>
                  </a:cxn>
                  <a:cxn ang="0">
                    <a:pos x="connsiteX3569" y="connsiteY3569"/>
                  </a:cxn>
                  <a:cxn ang="0">
                    <a:pos x="connsiteX3570" y="connsiteY3570"/>
                  </a:cxn>
                  <a:cxn ang="0">
                    <a:pos x="connsiteX3571" y="connsiteY3571"/>
                  </a:cxn>
                  <a:cxn ang="0">
                    <a:pos x="connsiteX3572" y="connsiteY3572"/>
                  </a:cxn>
                  <a:cxn ang="0">
                    <a:pos x="connsiteX3573" y="connsiteY3573"/>
                  </a:cxn>
                  <a:cxn ang="0">
                    <a:pos x="connsiteX3574" y="connsiteY3574"/>
                  </a:cxn>
                  <a:cxn ang="0">
                    <a:pos x="connsiteX3575" y="connsiteY3575"/>
                  </a:cxn>
                  <a:cxn ang="0">
                    <a:pos x="connsiteX3576" y="connsiteY3576"/>
                  </a:cxn>
                  <a:cxn ang="0">
                    <a:pos x="connsiteX3577" y="connsiteY3577"/>
                  </a:cxn>
                  <a:cxn ang="0">
                    <a:pos x="connsiteX3578" y="connsiteY3578"/>
                  </a:cxn>
                  <a:cxn ang="0">
                    <a:pos x="connsiteX3579" y="connsiteY3579"/>
                  </a:cxn>
                  <a:cxn ang="0">
                    <a:pos x="connsiteX3580" y="connsiteY3580"/>
                  </a:cxn>
                  <a:cxn ang="0">
                    <a:pos x="connsiteX3581" y="connsiteY3581"/>
                  </a:cxn>
                  <a:cxn ang="0">
                    <a:pos x="connsiteX3582" y="connsiteY3582"/>
                  </a:cxn>
                  <a:cxn ang="0">
                    <a:pos x="connsiteX3583" y="connsiteY3583"/>
                  </a:cxn>
                  <a:cxn ang="0">
                    <a:pos x="connsiteX3584" y="connsiteY3584"/>
                  </a:cxn>
                  <a:cxn ang="0">
                    <a:pos x="connsiteX3585" y="connsiteY3585"/>
                  </a:cxn>
                  <a:cxn ang="0">
                    <a:pos x="connsiteX3586" y="connsiteY3586"/>
                  </a:cxn>
                  <a:cxn ang="0">
                    <a:pos x="connsiteX3587" y="connsiteY3587"/>
                  </a:cxn>
                  <a:cxn ang="0">
                    <a:pos x="connsiteX3588" y="connsiteY3588"/>
                  </a:cxn>
                  <a:cxn ang="0">
                    <a:pos x="connsiteX3589" y="connsiteY3589"/>
                  </a:cxn>
                  <a:cxn ang="0">
                    <a:pos x="connsiteX3590" y="connsiteY3590"/>
                  </a:cxn>
                  <a:cxn ang="0">
                    <a:pos x="connsiteX3591" y="connsiteY3591"/>
                  </a:cxn>
                  <a:cxn ang="0">
                    <a:pos x="connsiteX3592" y="connsiteY3592"/>
                  </a:cxn>
                  <a:cxn ang="0">
                    <a:pos x="connsiteX3593" y="connsiteY3593"/>
                  </a:cxn>
                  <a:cxn ang="0">
                    <a:pos x="connsiteX3594" y="connsiteY3594"/>
                  </a:cxn>
                  <a:cxn ang="0">
                    <a:pos x="connsiteX3595" y="connsiteY3595"/>
                  </a:cxn>
                  <a:cxn ang="0">
                    <a:pos x="connsiteX3596" y="connsiteY3596"/>
                  </a:cxn>
                  <a:cxn ang="0">
                    <a:pos x="connsiteX3597" y="connsiteY3597"/>
                  </a:cxn>
                  <a:cxn ang="0">
                    <a:pos x="connsiteX3598" y="connsiteY3598"/>
                  </a:cxn>
                  <a:cxn ang="0">
                    <a:pos x="connsiteX3599" y="connsiteY3599"/>
                  </a:cxn>
                  <a:cxn ang="0">
                    <a:pos x="connsiteX3600" y="connsiteY3600"/>
                  </a:cxn>
                  <a:cxn ang="0">
                    <a:pos x="connsiteX3601" y="connsiteY3601"/>
                  </a:cxn>
                  <a:cxn ang="0">
                    <a:pos x="connsiteX3602" y="connsiteY3602"/>
                  </a:cxn>
                  <a:cxn ang="0">
                    <a:pos x="connsiteX3603" y="connsiteY3603"/>
                  </a:cxn>
                  <a:cxn ang="0">
                    <a:pos x="connsiteX3604" y="connsiteY3604"/>
                  </a:cxn>
                  <a:cxn ang="0">
                    <a:pos x="connsiteX3605" y="connsiteY3605"/>
                  </a:cxn>
                  <a:cxn ang="0">
                    <a:pos x="connsiteX3606" y="connsiteY3606"/>
                  </a:cxn>
                  <a:cxn ang="0">
                    <a:pos x="connsiteX3607" y="connsiteY3607"/>
                  </a:cxn>
                  <a:cxn ang="0">
                    <a:pos x="connsiteX3608" y="connsiteY3608"/>
                  </a:cxn>
                  <a:cxn ang="0">
                    <a:pos x="connsiteX3609" y="connsiteY3609"/>
                  </a:cxn>
                  <a:cxn ang="0">
                    <a:pos x="connsiteX3610" y="connsiteY3610"/>
                  </a:cxn>
                  <a:cxn ang="0">
                    <a:pos x="connsiteX3611" y="connsiteY3611"/>
                  </a:cxn>
                  <a:cxn ang="0">
                    <a:pos x="connsiteX3612" y="connsiteY3612"/>
                  </a:cxn>
                  <a:cxn ang="0">
                    <a:pos x="connsiteX3613" y="connsiteY3613"/>
                  </a:cxn>
                  <a:cxn ang="0">
                    <a:pos x="connsiteX3614" y="connsiteY3614"/>
                  </a:cxn>
                  <a:cxn ang="0">
                    <a:pos x="connsiteX3615" y="connsiteY3615"/>
                  </a:cxn>
                  <a:cxn ang="0">
                    <a:pos x="connsiteX3616" y="connsiteY3616"/>
                  </a:cxn>
                  <a:cxn ang="0">
                    <a:pos x="connsiteX3617" y="connsiteY3617"/>
                  </a:cxn>
                  <a:cxn ang="0">
                    <a:pos x="connsiteX3618" y="connsiteY3618"/>
                  </a:cxn>
                  <a:cxn ang="0">
                    <a:pos x="connsiteX3619" y="connsiteY3619"/>
                  </a:cxn>
                  <a:cxn ang="0">
                    <a:pos x="connsiteX3620" y="connsiteY3620"/>
                  </a:cxn>
                  <a:cxn ang="0">
                    <a:pos x="connsiteX3621" y="connsiteY3621"/>
                  </a:cxn>
                  <a:cxn ang="0">
                    <a:pos x="connsiteX3622" y="connsiteY3622"/>
                  </a:cxn>
                  <a:cxn ang="0">
                    <a:pos x="connsiteX3623" y="connsiteY3623"/>
                  </a:cxn>
                  <a:cxn ang="0">
                    <a:pos x="connsiteX3624" y="connsiteY3624"/>
                  </a:cxn>
                  <a:cxn ang="0">
                    <a:pos x="connsiteX3625" y="connsiteY3625"/>
                  </a:cxn>
                  <a:cxn ang="0">
                    <a:pos x="connsiteX3626" y="connsiteY3626"/>
                  </a:cxn>
                  <a:cxn ang="0">
                    <a:pos x="connsiteX3627" y="connsiteY3627"/>
                  </a:cxn>
                  <a:cxn ang="0">
                    <a:pos x="connsiteX3628" y="connsiteY3628"/>
                  </a:cxn>
                  <a:cxn ang="0">
                    <a:pos x="connsiteX3629" y="connsiteY3629"/>
                  </a:cxn>
                  <a:cxn ang="0">
                    <a:pos x="connsiteX3630" y="connsiteY3630"/>
                  </a:cxn>
                  <a:cxn ang="0">
                    <a:pos x="connsiteX3631" y="connsiteY3631"/>
                  </a:cxn>
                  <a:cxn ang="0">
                    <a:pos x="connsiteX3632" y="connsiteY3632"/>
                  </a:cxn>
                  <a:cxn ang="0">
                    <a:pos x="connsiteX3633" y="connsiteY3633"/>
                  </a:cxn>
                  <a:cxn ang="0">
                    <a:pos x="connsiteX3634" y="connsiteY3634"/>
                  </a:cxn>
                  <a:cxn ang="0">
                    <a:pos x="connsiteX3635" y="connsiteY3635"/>
                  </a:cxn>
                  <a:cxn ang="0">
                    <a:pos x="connsiteX3636" y="connsiteY3636"/>
                  </a:cxn>
                  <a:cxn ang="0">
                    <a:pos x="connsiteX3637" y="connsiteY3637"/>
                  </a:cxn>
                  <a:cxn ang="0">
                    <a:pos x="connsiteX3638" y="connsiteY3638"/>
                  </a:cxn>
                  <a:cxn ang="0">
                    <a:pos x="connsiteX3639" y="connsiteY3639"/>
                  </a:cxn>
                  <a:cxn ang="0">
                    <a:pos x="connsiteX3640" y="connsiteY3640"/>
                  </a:cxn>
                  <a:cxn ang="0">
                    <a:pos x="connsiteX3641" y="connsiteY3641"/>
                  </a:cxn>
                  <a:cxn ang="0">
                    <a:pos x="connsiteX3642" y="connsiteY3642"/>
                  </a:cxn>
                  <a:cxn ang="0">
                    <a:pos x="connsiteX3643" y="connsiteY3643"/>
                  </a:cxn>
                  <a:cxn ang="0">
                    <a:pos x="connsiteX3644" y="connsiteY3644"/>
                  </a:cxn>
                  <a:cxn ang="0">
                    <a:pos x="connsiteX3645" y="connsiteY3645"/>
                  </a:cxn>
                  <a:cxn ang="0">
                    <a:pos x="connsiteX3646" y="connsiteY3646"/>
                  </a:cxn>
                  <a:cxn ang="0">
                    <a:pos x="connsiteX3647" y="connsiteY3647"/>
                  </a:cxn>
                  <a:cxn ang="0">
                    <a:pos x="connsiteX3648" y="connsiteY3648"/>
                  </a:cxn>
                  <a:cxn ang="0">
                    <a:pos x="connsiteX3649" y="connsiteY3649"/>
                  </a:cxn>
                  <a:cxn ang="0">
                    <a:pos x="connsiteX3650" y="connsiteY3650"/>
                  </a:cxn>
                  <a:cxn ang="0">
                    <a:pos x="connsiteX3651" y="connsiteY3651"/>
                  </a:cxn>
                  <a:cxn ang="0">
                    <a:pos x="connsiteX3652" y="connsiteY3652"/>
                  </a:cxn>
                  <a:cxn ang="0">
                    <a:pos x="connsiteX3653" y="connsiteY3653"/>
                  </a:cxn>
                  <a:cxn ang="0">
                    <a:pos x="connsiteX3654" y="connsiteY3654"/>
                  </a:cxn>
                  <a:cxn ang="0">
                    <a:pos x="connsiteX3655" y="connsiteY3655"/>
                  </a:cxn>
                  <a:cxn ang="0">
                    <a:pos x="connsiteX3656" y="connsiteY3656"/>
                  </a:cxn>
                  <a:cxn ang="0">
                    <a:pos x="connsiteX3657" y="connsiteY3657"/>
                  </a:cxn>
                  <a:cxn ang="0">
                    <a:pos x="connsiteX3658" y="connsiteY3658"/>
                  </a:cxn>
                  <a:cxn ang="0">
                    <a:pos x="connsiteX3659" y="connsiteY3659"/>
                  </a:cxn>
                  <a:cxn ang="0">
                    <a:pos x="connsiteX3660" y="connsiteY3660"/>
                  </a:cxn>
                  <a:cxn ang="0">
                    <a:pos x="connsiteX3661" y="connsiteY3661"/>
                  </a:cxn>
                  <a:cxn ang="0">
                    <a:pos x="connsiteX3662" y="connsiteY3662"/>
                  </a:cxn>
                  <a:cxn ang="0">
                    <a:pos x="connsiteX3663" y="connsiteY3663"/>
                  </a:cxn>
                  <a:cxn ang="0">
                    <a:pos x="connsiteX3664" y="connsiteY3664"/>
                  </a:cxn>
                  <a:cxn ang="0">
                    <a:pos x="connsiteX3665" y="connsiteY3665"/>
                  </a:cxn>
                  <a:cxn ang="0">
                    <a:pos x="connsiteX3666" y="connsiteY3666"/>
                  </a:cxn>
                  <a:cxn ang="0">
                    <a:pos x="connsiteX3667" y="connsiteY3667"/>
                  </a:cxn>
                  <a:cxn ang="0">
                    <a:pos x="connsiteX3668" y="connsiteY3668"/>
                  </a:cxn>
                  <a:cxn ang="0">
                    <a:pos x="connsiteX3669" y="connsiteY3669"/>
                  </a:cxn>
                  <a:cxn ang="0">
                    <a:pos x="connsiteX3670" y="connsiteY3670"/>
                  </a:cxn>
                  <a:cxn ang="0">
                    <a:pos x="connsiteX3671" y="connsiteY3671"/>
                  </a:cxn>
                  <a:cxn ang="0">
                    <a:pos x="connsiteX3672" y="connsiteY3672"/>
                  </a:cxn>
                  <a:cxn ang="0">
                    <a:pos x="connsiteX3673" y="connsiteY3673"/>
                  </a:cxn>
                  <a:cxn ang="0">
                    <a:pos x="connsiteX3674" y="connsiteY3674"/>
                  </a:cxn>
                  <a:cxn ang="0">
                    <a:pos x="connsiteX3675" y="connsiteY3675"/>
                  </a:cxn>
                  <a:cxn ang="0">
                    <a:pos x="connsiteX3676" y="connsiteY3676"/>
                  </a:cxn>
                  <a:cxn ang="0">
                    <a:pos x="connsiteX3677" y="connsiteY3677"/>
                  </a:cxn>
                  <a:cxn ang="0">
                    <a:pos x="connsiteX3678" y="connsiteY3678"/>
                  </a:cxn>
                  <a:cxn ang="0">
                    <a:pos x="connsiteX3679" y="connsiteY3679"/>
                  </a:cxn>
                  <a:cxn ang="0">
                    <a:pos x="connsiteX3680" y="connsiteY3680"/>
                  </a:cxn>
                  <a:cxn ang="0">
                    <a:pos x="connsiteX3681" y="connsiteY3681"/>
                  </a:cxn>
                  <a:cxn ang="0">
                    <a:pos x="connsiteX3682" y="connsiteY3682"/>
                  </a:cxn>
                  <a:cxn ang="0">
                    <a:pos x="connsiteX3683" y="connsiteY3683"/>
                  </a:cxn>
                  <a:cxn ang="0">
                    <a:pos x="connsiteX3684" y="connsiteY3684"/>
                  </a:cxn>
                  <a:cxn ang="0">
                    <a:pos x="connsiteX3685" y="connsiteY3685"/>
                  </a:cxn>
                  <a:cxn ang="0">
                    <a:pos x="connsiteX3686" y="connsiteY3686"/>
                  </a:cxn>
                  <a:cxn ang="0">
                    <a:pos x="connsiteX3687" y="connsiteY3687"/>
                  </a:cxn>
                  <a:cxn ang="0">
                    <a:pos x="connsiteX3688" y="connsiteY3688"/>
                  </a:cxn>
                  <a:cxn ang="0">
                    <a:pos x="connsiteX3689" y="connsiteY3689"/>
                  </a:cxn>
                  <a:cxn ang="0">
                    <a:pos x="connsiteX3690" y="connsiteY3690"/>
                  </a:cxn>
                  <a:cxn ang="0">
                    <a:pos x="connsiteX3691" y="connsiteY3691"/>
                  </a:cxn>
                  <a:cxn ang="0">
                    <a:pos x="connsiteX3692" y="connsiteY3692"/>
                  </a:cxn>
                  <a:cxn ang="0">
                    <a:pos x="connsiteX3693" y="connsiteY3693"/>
                  </a:cxn>
                  <a:cxn ang="0">
                    <a:pos x="connsiteX3694" y="connsiteY3694"/>
                  </a:cxn>
                  <a:cxn ang="0">
                    <a:pos x="connsiteX3695" y="connsiteY3695"/>
                  </a:cxn>
                  <a:cxn ang="0">
                    <a:pos x="connsiteX3696" y="connsiteY3696"/>
                  </a:cxn>
                  <a:cxn ang="0">
                    <a:pos x="connsiteX3697" y="connsiteY3697"/>
                  </a:cxn>
                  <a:cxn ang="0">
                    <a:pos x="connsiteX3698" y="connsiteY3698"/>
                  </a:cxn>
                  <a:cxn ang="0">
                    <a:pos x="connsiteX3699" y="connsiteY3699"/>
                  </a:cxn>
                  <a:cxn ang="0">
                    <a:pos x="connsiteX3700" y="connsiteY3700"/>
                  </a:cxn>
                  <a:cxn ang="0">
                    <a:pos x="connsiteX3701" y="connsiteY3701"/>
                  </a:cxn>
                  <a:cxn ang="0">
                    <a:pos x="connsiteX3702" y="connsiteY3702"/>
                  </a:cxn>
                  <a:cxn ang="0">
                    <a:pos x="connsiteX3703" y="connsiteY3703"/>
                  </a:cxn>
                  <a:cxn ang="0">
                    <a:pos x="connsiteX3704" y="connsiteY3704"/>
                  </a:cxn>
                  <a:cxn ang="0">
                    <a:pos x="connsiteX3705" y="connsiteY3705"/>
                  </a:cxn>
                  <a:cxn ang="0">
                    <a:pos x="connsiteX3706" y="connsiteY3706"/>
                  </a:cxn>
                  <a:cxn ang="0">
                    <a:pos x="connsiteX3707" y="connsiteY3707"/>
                  </a:cxn>
                  <a:cxn ang="0">
                    <a:pos x="connsiteX3708" y="connsiteY3708"/>
                  </a:cxn>
                  <a:cxn ang="0">
                    <a:pos x="connsiteX3709" y="connsiteY3709"/>
                  </a:cxn>
                  <a:cxn ang="0">
                    <a:pos x="connsiteX3710" y="connsiteY3710"/>
                  </a:cxn>
                  <a:cxn ang="0">
                    <a:pos x="connsiteX3711" y="connsiteY3711"/>
                  </a:cxn>
                  <a:cxn ang="0">
                    <a:pos x="connsiteX3712" y="connsiteY3712"/>
                  </a:cxn>
                  <a:cxn ang="0">
                    <a:pos x="connsiteX3713" y="connsiteY3713"/>
                  </a:cxn>
                  <a:cxn ang="0">
                    <a:pos x="connsiteX3714" y="connsiteY3714"/>
                  </a:cxn>
                  <a:cxn ang="0">
                    <a:pos x="connsiteX3715" y="connsiteY3715"/>
                  </a:cxn>
                  <a:cxn ang="0">
                    <a:pos x="connsiteX3716" y="connsiteY3716"/>
                  </a:cxn>
                  <a:cxn ang="0">
                    <a:pos x="connsiteX3717" y="connsiteY3717"/>
                  </a:cxn>
                  <a:cxn ang="0">
                    <a:pos x="connsiteX3718" y="connsiteY3718"/>
                  </a:cxn>
                  <a:cxn ang="0">
                    <a:pos x="connsiteX3719" y="connsiteY3719"/>
                  </a:cxn>
                  <a:cxn ang="0">
                    <a:pos x="connsiteX3720" y="connsiteY3720"/>
                  </a:cxn>
                  <a:cxn ang="0">
                    <a:pos x="connsiteX3721" y="connsiteY3721"/>
                  </a:cxn>
                  <a:cxn ang="0">
                    <a:pos x="connsiteX3722" y="connsiteY3722"/>
                  </a:cxn>
                  <a:cxn ang="0">
                    <a:pos x="connsiteX3723" y="connsiteY3723"/>
                  </a:cxn>
                  <a:cxn ang="0">
                    <a:pos x="connsiteX3724" y="connsiteY3724"/>
                  </a:cxn>
                  <a:cxn ang="0">
                    <a:pos x="connsiteX3725" y="connsiteY3725"/>
                  </a:cxn>
                  <a:cxn ang="0">
                    <a:pos x="connsiteX3726" y="connsiteY3726"/>
                  </a:cxn>
                  <a:cxn ang="0">
                    <a:pos x="connsiteX3727" y="connsiteY3727"/>
                  </a:cxn>
                  <a:cxn ang="0">
                    <a:pos x="connsiteX3728" y="connsiteY3728"/>
                  </a:cxn>
                  <a:cxn ang="0">
                    <a:pos x="connsiteX3729" y="connsiteY3729"/>
                  </a:cxn>
                  <a:cxn ang="0">
                    <a:pos x="connsiteX3730" y="connsiteY3730"/>
                  </a:cxn>
                  <a:cxn ang="0">
                    <a:pos x="connsiteX3731" y="connsiteY3731"/>
                  </a:cxn>
                  <a:cxn ang="0">
                    <a:pos x="connsiteX3732" y="connsiteY3732"/>
                  </a:cxn>
                  <a:cxn ang="0">
                    <a:pos x="connsiteX3733" y="connsiteY3733"/>
                  </a:cxn>
                  <a:cxn ang="0">
                    <a:pos x="connsiteX3734" y="connsiteY3734"/>
                  </a:cxn>
                  <a:cxn ang="0">
                    <a:pos x="connsiteX3735" y="connsiteY3735"/>
                  </a:cxn>
                  <a:cxn ang="0">
                    <a:pos x="connsiteX3736" y="connsiteY3736"/>
                  </a:cxn>
                  <a:cxn ang="0">
                    <a:pos x="connsiteX3737" y="connsiteY3737"/>
                  </a:cxn>
                  <a:cxn ang="0">
                    <a:pos x="connsiteX3738" y="connsiteY3738"/>
                  </a:cxn>
                  <a:cxn ang="0">
                    <a:pos x="connsiteX3739" y="connsiteY3739"/>
                  </a:cxn>
                  <a:cxn ang="0">
                    <a:pos x="connsiteX3740" y="connsiteY3740"/>
                  </a:cxn>
                  <a:cxn ang="0">
                    <a:pos x="connsiteX3741" y="connsiteY3741"/>
                  </a:cxn>
                  <a:cxn ang="0">
                    <a:pos x="connsiteX3742" y="connsiteY3742"/>
                  </a:cxn>
                  <a:cxn ang="0">
                    <a:pos x="connsiteX3743" y="connsiteY3743"/>
                  </a:cxn>
                  <a:cxn ang="0">
                    <a:pos x="connsiteX3744" y="connsiteY3744"/>
                  </a:cxn>
                  <a:cxn ang="0">
                    <a:pos x="connsiteX3745" y="connsiteY3745"/>
                  </a:cxn>
                  <a:cxn ang="0">
                    <a:pos x="connsiteX3746" y="connsiteY3746"/>
                  </a:cxn>
                  <a:cxn ang="0">
                    <a:pos x="connsiteX3747" y="connsiteY3747"/>
                  </a:cxn>
                  <a:cxn ang="0">
                    <a:pos x="connsiteX3748" y="connsiteY3748"/>
                  </a:cxn>
                  <a:cxn ang="0">
                    <a:pos x="connsiteX3749" y="connsiteY3749"/>
                  </a:cxn>
                  <a:cxn ang="0">
                    <a:pos x="connsiteX3750" y="connsiteY3750"/>
                  </a:cxn>
                  <a:cxn ang="0">
                    <a:pos x="connsiteX3751" y="connsiteY3751"/>
                  </a:cxn>
                  <a:cxn ang="0">
                    <a:pos x="connsiteX3752" y="connsiteY3752"/>
                  </a:cxn>
                  <a:cxn ang="0">
                    <a:pos x="connsiteX3753" y="connsiteY3753"/>
                  </a:cxn>
                  <a:cxn ang="0">
                    <a:pos x="connsiteX3754" y="connsiteY3754"/>
                  </a:cxn>
                  <a:cxn ang="0">
                    <a:pos x="connsiteX3755" y="connsiteY3755"/>
                  </a:cxn>
                  <a:cxn ang="0">
                    <a:pos x="connsiteX3756" y="connsiteY3756"/>
                  </a:cxn>
                  <a:cxn ang="0">
                    <a:pos x="connsiteX3757" y="connsiteY3757"/>
                  </a:cxn>
                  <a:cxn ang="0">
                    <a:pos x="connsiteX3758" y="connsiteY3758"/>
                  </a:cxn>
                  <a:cxn ang="0">
                    <a:pos x="connsiteX3759" y="connsiteY3759"/>
                  </a:cxn>
                  <a:cxn ang="0">
                    <a:pos x="connsiteX3760" y="connsiteY3760"/>
                  </a:cxn>
                  <a:cxn ang="0">
                    <a:pos x="connsiteX3761" y="connsiteY3761"/>
                  </a:cxn>
                  <a:cxn ang="0">
                    <a:pos x="connsiteX3762" y="connsiteY3762"/>
                  </a:cxn>
                  <a:cxn ang="0">
                    <a:pos x="connsiteX3763" y="connsiteY3763"/>
                  </a:cxn>
                  <a:cxn ang="0">
                    <a:pos x="connsiteX3764" y="connsiteY3764"/>
                  </a:cxn>
                  <a:cxn ang="0">
                    <a:pos x="connsiteX3765" y="connsiteY3765"/>
                  </a:cxn>
                  <a:cxn ang="0">
                    <a:pos x="connsiteX3766" y="connsiteY3766"/>
                  </a:cxn>
                  <a:cxn ang="0">
                    <a:pos x="connsiteX3767" y="connsiteY3767"/>
                  </a:cxn>
                  <a:cxn ang="0">
                    <a:pos x="connsiteX3768" y="connsiteY3768"/>
                  </a:cxn>
                  <a:cxn ang="0">
                    <a:pos x="connsiteX3769" y="connsiteY3769"/>
                  </a:cxn>
                  <a:cxn ang="0">
                    <a:pos x="connsiteX3770" y="connsiteY3770"/>
                  </a:cxn>
                  <a:cxn ang="0">
                    <a:pos x="connsiteX3771" y="connsiteY3771"/>
                  </a:cxn>
                  <a:cxn ang="0">
                    <a:pos x="connsiteX3772" y="connsiteY3772"/>
                  </a:cxn>
                  <a:cxn ang="0">
                    <a:pos x="connsiteX3773" y="connsiteY3773"/>
                  </a:cxn>
                  <a:cxn ang="0">
                    <a:pos x="connsiteX3774" y="connsiteY3774"/>
                  </a:cxn>
                  <a:cxn ang="0">
                    <a:pos x="connsiteX3775" y="connsiteY3775"/>
                  </a:cxn>
                  <a:cxn ang="0">
                    <a:pos x="connsiteX3776" y="connsiteY3776"/>
                  </a:cxn>
                  <a:cxn ang="0">
                    <a:pos x="connsiteX3777" y="connsiteY3777"/>
                  </a:cxn>
                  <a:cxn ang="0">
                    <a:pos x="connsiteX3778" y="connsiteY3778"/>
                  </a:cxn>
                  <a:cxn ang="0">
                    <a:pos x="connsiteX3779" y="connsiteY3779"/>
                  </a:cxn>
                  <a:cxn ang="0">
                    <a:pos x="connsiteX3780" y="connsiteY3780"/>
                  </a:cxn>
                  <a:cxn ang="0">
                    <a:pos x="connsiteX3781" y="connsiteY3781"/>
                  </a:cxn>
                  <a:cxn ang="0">
                    <a:pos x="connsiteX3782" y="connsiteY3782"/>
                  </a:cxn>
                  <a:cxn ang="0">
                    <a:pos x="connsiteX3783" y="connsiteY3783"/>
                  </a:cxn>
                  <a:cxn ang="0">
                    <a:pos x="connsiteX3784" y="connsiteY3784"/>
                  </a:cxn>
                  <a:cxn ang="0">
                    <a:pos x="connsiteX3785" y="connsiteY3785"/>
                  </a:cxn>
                  <a:cxn ang="0">
                    <a:pos x="connsiteX3786" y="connsiteY3786"/>
                  </a:cxn>
                  <a:cxn ang="0">
                    <a:pos x="connsiteX3787" y="connsiteY3787"/>
                  </a:cxn>
                  <a:cxn ang="0">
                    <a:pos x="connsiteX3788" y="connsiteY3788"/>
                  </a:cxn>
                  <a:cxn ang="0">
                    <a:pos x="connsiteX3789" y="connsiteY3789"/>
                  </a:cxn>
                  <a:cxn ang="0">
                    <a:pos x="connsiteX3790" y="connsiteY3790"/>
                  </a:cxn>
                  <a:cxn ang="0">
                    <a:pos x="connsiteX3791" y="connsiteY3791"/>
                  </a:cxn>
                  <a:cxn ang="0">
                    <a:pos x="connsiteX3792" y="connsiteY3792"/>
                  </a:cxn>
                  <a:cxn ang="0">
                    <a:pos x="connsiteX3793" y="connsiteY3793"/>
                  </a:cxn>
                  <a:cxn ang="0">
                    <a:pos x="connsiteX3794" y="connsiteY3794"/>
                  </a:cxn>
                  <a:cxn ang="0">
                    <a:pos x="connsiteX3795" y="connsiteY3795"/>
                  </a:cxn>
                  <a:cxn ang="0">
                    <a:pos x="connsiteX3796" y="connsiteY3796"/>
                  </a:cxn>
                  <a:cxn ang="0">
                    <a:pos x="connsiteX3797" y="connsiteY3797"/>
                  </a:cxn>
                  <a:cxn ang="0">
                    <a:pos x="connsiteX3798" y="connsiteY3798"/>
                  </a:cxn>
                  <a:cxn ang="0">
                    <a:pos x="connsiteX3799" y="connsiteY3799"/>
                  </a:cxn>
                  <a:cxn ang="0">
                    <a:pos x="connsiteX3800" y="connsiteY3800"/>
                  </a:cxn>
                  <a:cxn ang="0">
                    <a:pos x="connsiteX3801" y="connsiteY3801"/>
                  </a:cxn>
                  <a:cxn ang="0">
                    <a:pos x="connsiteX3802" y="connsiteY3802"/>
                  </a:cxn>
                  <a:cxn ang="0">
                    <a:pos x="connsiteX3803" y="connsiteY3803"/>
                  </a:cxn>
                  <a:cxn ang="0">
                    <a:pos x="connsiteX3804" y="connsiteY3804"/>
                  </a:cxn>
                  <a:cxn ang="0">
                    <a:pos x="connsiteX3805" y="connsiteY3805"/>
                  </a:cxn>
                  <a:cxn ang="0">
                    <a:pos x="connsiteX3806" y="connsiteY3806"/>
                  </a:cxn>
                  <a:cxn ang="0">
                    <a:pos x="connsiteX3807" y="connsiteY3807"/>
                  </a:cxn>
                  <a:cxn ang="0">
                    <a:pos x="connsiteX3808" y="connsiteY3808"/>
                  </a:cxn>
                  <a:cxn ang="0">
                    <a:pos x="connsiteX3809" y="connsiteY3809"/>
                  </a:cxn>
                  <a:cxn ang="0">
                    <a:pos x="connsiteX3810" y="connsiteY3810"/>
                  </a:cxn>
                  <a:cxn ang="0">
                    <a:pos x="connsiteX3811" y="connsiteY3811"/>
                  </a:cxn>
                  <a:cxn ang="0">
                    <a:pos x="connsiteX3812" y="connsiteY3812"/>
                  </a:cxn>
                  <a:cxn ang="0">
                    <a:pos x="connsiteX3813" y="connsiteY3813"/>
                  </a:cxn>
                  <a:cxn ang="0">
                    <a:pos x="connsiteX3814" y="connsiteY3814"/>
                  </a:cxn>
                  <a:cxn ang="0">
                    <a:pos x="connsiteX3815" y="connsiteY3815"/>
                  </a:cxn>
                  <a:cxn ang="0">
                    <a:pos x="connsiteX3816" y="connsiteY3816"/>
                  </a:cxn>
                  <a:cxn ang="0">
                    <a:pos x="connsiteX3817" y="connsiteY3817"/>
                  </a:cxn>
                  <a:cxn ang="0">
                    <a:pos x="connsiteX3818" y="connsiteY3818"/>
                  </a:cxn>
                  <a:cxn ang="0">
                    <a:pos x="connsiteX3819" y="connsiteY3819"/>
                  </a:cxn>
                  <a:cxn ang="0">
                    <a:pos x="connsiteX3820" y="connsiteY3820"/>
                  </a:cxn>
                  <a:cxn ang="0">
                    <a:pos x="connsiteX3821" y="connsiteY3821"/>
                  </a:cxn>
                  <a:cxn ang="0">
                    <a:pos x="connsiteX3822" y="connsiteY3822"/>
                  </a:cxn>
                  <a:cxn ang="0">
                    <a:pos x="connsiteX3823" y="connsiteY3823"/>
                  </a:cxn>
                  <a:cxn ang="0">
                    <a:pos x="connsiteX3824" y="connsiteY3824"/>
                  </a:cxn>
                  <a:cxn ang="0">
                    <a:pos x="connsiteX3825" y="connsiteY3825"/>
                  </a:cxn>
                  <a:cxn ang="0">
                    <a:pos x="connsiteX3826" y="connsiteY3826"/>
                  </a:cxn>
                  <a:cxn ang="0">
                    <a:pos x="connsiteX3827" y="connsiteY3827"/>
                  </a:cxn>
                  <a:cxn ang="0">
                    <a:pos x="connsiteX3828" y="connsiteY3828"/>
                  </a:cxn>
                  <a:cxn ang="0">
                    <a:pos x="connsiteX3829" y="connsiteY3829"/>
                  </a:cxn>
                  <a:cxn ang="0">
                    <a:pos x="connsiteX3830" y="connsiteY3830"/>
                  </a:cxn>
                  <a:cxn ang="0">
                    <a:pos x="connsiteX3831" y="connsiteY3831"/>
                  </a:cxn>
                  <a:cxn ang="0">
                    <a:pos x="connsiteX3832" y="connsiteY3832"/>
                  </a:cxn>
                  <a:cxn ang="0">
                    <a:pos x="connsiteX3833" y="connsiteY3833"/>
                  </a:cxn>
                  <a:cxn ang="0">
                    <a:pos x="connsiteX3834" y="connsiteY3834"/>
                  </a:cxn>
                  <a:cxn ang="0">
                    <a:pos x="connsiteX3835" y="connsiteY3835"/>
                  </a:cxn>
                  <a:cxn ang="0">
                    <a:pos x="connsiteX3836" y="connsiteY3836"/>
                  </a:cxn>
                  <a:cxn ang="0">
                    <a:pos x="connsiteX3837" y="connsiteY3837"/>
                  </a:cxn>
                  <a:cxn ang="0">
                    <a:pos x="connsiteX3838" y="connsiteY3838"/>
                  </a:cxn>
                  <a:cxn ang="0">
                    <a:pos x="connsiteX3839" y="connsiteY3839"/>
                  </a:cxn>
                  <a:cxn ang="0">
                    <a:pos x="connsiteX3840" y="connsiteY3840"/>
                  </a:cxn>
                  <a:cxn ang="0">
                    <a:pos x="connsiteX3841" y="connsiteY3841"/>
                  </a:cxn>
                  <a:cxn ang="0">
                    <a:pos x="connsiteX3842" y="connsiteY3842"/>
                  </a:cxn>
                  <a:cxn ang="0">
                    <a:pos x="connsiteX3843" y="connsiteY3843"/>
                  </a:cxn>
                  <a:cxn ang="0">
                    <a:pos x="connsiteX3844" y="connsiteY3844"/>
                  </a:cxn>
                  <a:cxn ang="0">
                    <a:pos x="connsiteX3845" y="connsiteY3845"/>
                  </a:cxn>
                  <a:cxn ang="0">
                    <a:pos x="connsiteX3846" y="connsiteY3846"/>
                  </a:cxn>
                  <a:cxn ang="0">
                    <a:pos x="connsiteX3847" y="connsiteY3847"/>
                  </a:cxn>
                  <a:cxn ang="0">
                    <a:pos x="connsiteX3848" y="connsiteY3848"/>
                  </a:cxn>
                  <a:cxn ang="0">
                    <a:pos x="connsiteX3849" y="connsiteY3849"/>
                  </a:cxn>
                  <a:cxn ang="0">
                    <a:pos x="connsiteX3850" y="connsiteY3850"/>
                  </a:cxn>
                  <a:cxn ang="0">
                    <a:pos x="connsiteX3851" y="connsiteY3851"/>
                  </a:cxn>
                  <a:cxn ang="0">
                    <a:pos x="connsiteX3852" y="connsiteY3852"/>
                  </a:cxn>
                  <a:cxn ang="0">
                    <a:pos x="connsiteX3853" y="connsiteY3853"/>
                  </a:cxn>
                  <a:cxn ang="0">
                    <a:pos x="connsiteX3854" y="connsiteY3854"/>
                  </a:cxn>
                  <a:cxn ang="0">
                    <a:pos x="connsiteX3855" y="connsiteY3855"/>
                  </a:cxn>
                  <a:cxn ang="0">
                    <a:pos x="connsiteX3856" y="connsiteY3856"/>
                  </a:cxn>
                  <a:cxn ang="0">
                    <a:pos x="connsiteX3857" y="connsiteY3857"/>
                  </a:cxn>
                  <a:cxn ang="0">
                    <a:pos x="connsiteX3858" y="connsiteY3858"/>
                  </a:cxn>
                  <a:cxn ang="0">
                    <a:pos x="connsiteX3859" y="connsiteY3859"/>
                  </a:cxn>
                  <a:cxn ang="0">
                    <a:pos x="connsiteX3860" y="connsiteY3860"/>
                  </a:cxn>
                  <a:cxn ang="0">
                    <a:pos x="connsiteX3861" y="connsiteY3861"/>
                  </a:cxn>
                  <a:cxn ang="0">
                    <a:pos x="connsiteX3862" y="connsiteY3862"/>
                  </a:cxn>
                  <a:cxn ang="0">
                    <a:pos x="connsiteX3863" y="connsiteY3863"/>
                  </a:cxn>
                  <a:cxn ang="0">
                    <a:pos x="connsiteX3864" y="connsiteY3864"/>
                  </a:cxn>
                  <a:cxn ang="0">
                    <a:pos x="connsiteX3865" y="connsiteY3865"/>
                  </a:cxn>
                  <a:cxn ang="0">
                    <a:pos x="connsiteX3866" y="connsiteY3866"/>
                  </a:cxn>
                  <a:cxn ang="0">
                    <a:pos x="connsiteX3867" y="connsiteY3867"/>
                  </a:cxn>
                  <a:cxn ang="0">
                    <a:pos x="connsiteX3868" y="connsiteY3868"/>
                  </a:cxn>
                  <a:cxn ang="0">
                    <a:pos x="connsiteX3869" y="connsiteY3869"/>
                  </a:cxn>
                  <a:cxn ang="0">
                    <a:pos x="connsiteX3870" y="connsiteY3870"/>
                  </a:cxn>
                  <a:cxn ang="0">
                    <a:pos x="connsiteX3871" y="connsiteY3871"/>
                  </a:cxn>
                  <a:cxn ang="0">
                    <a:pos x="connsiteX3872" y="connsiteY3872"/>
                  </a:cxn>
                  <a:cxn ang="0">
                    <a:pos x="connsiteX3873" y="connsiteY3873"/>
                  </a:cxn>
                  <a:cxn ang="0">
                    <a:pos x="connsiteX3874" y="connsiteY3874"/>
                  </a:cxn>
                  <a:cxn ang="0">
                    <a:pos x="connsiteX3875" y="connsiteY3875"/>
                  </a:cxn>
                  <a:cxn ang="0">
                    <a:pos x="connsiteX3876" y="connsiteY3876"/>
                  </a:cxn>
                  <a:cxn ang="0">
                    <a:pos x="connsiteX3877" y="connsiteY3877"/>
                  </a:cxn>
                  <a:cxn ang="0">
                    <a:pos x="connsiteX3878" y="connsiteY3878"/>
                  </a:cxn>
                  <a:cxn ang="0">
                    <a:pos x="connsiteX3879" y="connsiteY3879"/>
                  </a:cxn>
                  <a:cxn ang="0">
                    <a:pos x="connsiteX3880" y="connsiteY3880"/>
                  </a:cxn>
                  <a:cxn ang="0">
                    <a:pos x="connsiteX3881" y="connsiteY3881"/>
                  </a:cxn>
                  <a:cxn ang="0">
                    <a:pos x="connsiteX3882" y="connsiteY3882"/>
                  </a:cxn>
                  <a:cxn ang="0">
                    <a:pos x="connsiteX3883" y="connsiteY3883"/>
                  </a:cxn>
                  <a:cxn ang="0">
                    <a:pos x="connsiteX3884" y="connsiteY3884"/>
                  </a:cxn>
                  <a:cxn ang="0">
                    <a:pos x="connsiteX3885" y="connsiteY3885"/>
                  </a:cxn>
                  <a:cxn ang="0">
                    <a:pos x="connsiteX3886" y="connsiteY3886"/>
                  </a:cxn>
                  <a:cxn ang="0">
                    <a:pos x="connsiteX3887" y="connsiteY3887"/>
                  </a:cxn>
                  <a:cxn ang="0">
                    <a:pos x="connsiteX3888" y="connsiteY3888"/>
                  </a:cxn>
                  <a:cxn ang="0">
                    <a:pos x="connsiteX3889" y="connsiteY3889"/>
                  </a:cxn>
                  <a:cxn ang="0">
                    <a:pos x="connsiteX3890" y="connsiteY3890"/>
                  </a:cxn>
                  <a:cxn ang="0">
                    <a:pos x="connsiteX3891" y="connsiteY3891"/>
                  </a:cxn>
                  <a:cxn ang="0">
                    <a:pos x="connsiteX3892" y="connsiteY3892"/>
                  </a:cxn>
                  <a:cxn ang="0">
                    <a:pos x="connsiteX3893" y="connsiteY3893"/>
                  </a:cxn>
                  <a:cxn ang="0">
                    <a:pos x="connsiteX3894" y="connsiteY3894"/>
                  </a:cxn>
                  <a:cxn ang="0">
                    <a:pos x="connsiteX3895" y="connsiteY3895"/>
                  </a:cxn>
                  <a:cxn ang="0">
                    <a:pos x="connsiteX3896" y="connsiteY3896"/>
                  </a:cxn>
                  <a:cxn ang="0">
                    <a:pos x="connsiteX3897" y="connsiteY3897"/>
                  </a:cxn>
                  <a:cxn ang="0">
                    <a:pos x="connsiteX3898" y="connsiteY3898"/>
                  </a:cxn>
                  <a:cxn ang="0">
                    <a:pos x="connsiteX3899" y="connsiteY3899"/>
                  </a:cxn>
                  <a:cxn ang="0">
                    <a:pos x="connsiteX3900" y="connsiteY3900"/>
                  </a:cxn>
                  <a:cxn ang="0">
                    <a:pos x="connsiteX3901" y="connsiteY3901"/>
                  </a:cxn>
                  <a:cxn ang="0">
                    <a:pos x="connsiteX3902" y="connsiteY3902"/>
                  </a:cxn>
                  <a:cxn ang="0">
                    <a:pos x="connsiteX3903" y="connsiteY3903"/>
                  </a:cxn>
                  <a:cxn ang="0">
                    <a:pos x="connsiteX3904" y="connsiteY3904"/>
                  </a:cxn>
                  <a:cxn ang="0">
                    <a:pos x="connsiteX3905" y="connsiteY3905"/>
                  </a:cxn>
                  <a:cxn ang="0">
                    <a:pos x="connsiteX3906" y="connsiteY3906"/>
                  </a:cxn>
                  <a:cxn ang="0">
                    <a:pos x="connsiteX3907" y="connsiteY3907"/>
                  </a:cxn>
                  <a:cxn ang="0">
                    <a:pos x="connsiteX3908" y="connsiteY3908"/>
                  </a:cxn>
                  <a:cxn ang="0">
                    <a:pos x="connsiteX3909" y="connsiteY3909"/>
                  </a:cxn>
                  <a:cxn ang="0">
                    <a:pos x="connsiteX3910" y="connsiteY3910"/>
                  </a:cxn>
                  <a:cxn ang="0">
                    <a:pos x="connsiteX3911" y="connsiteY3911"/>
                  </a:cxn>
                  <a:cxn ang="0">
                    <a:pos x="connsiteX3912" y="connsiteY3912"/>
                  </a:cxn>
                  <a:cxn ang="0">
                    <a:pos x="connsiteX3913" y="connsiteY3913"/>
                  </a:cxn>
                  <a:cxn ang="0">
                    <a:pos x="connsiteX3914" y="connsiteY3914"/>
                  </a:cxn>
                  <a:cxn ang="0">
                    <a:pos x="connsiteX3915" y="connsiteY3915"/>
                  </a:cxn>
                  <a:cxn ang="0">
                    <a:pos x="connsiteX3916" y="connsiteY3916"/>
                  </a:cxn>
                  <a:cxn ang="0">
                    <a:pos x="connsiteX3917" y="connsiteY3917"/>
                  </a:cxn>
                  <a:cxn ang="0">
                    <a:pos x="connsiteX3918" y="connsiteY3918"/>
                  </a:cxn>
                  <a:cxn ang="0">
                    <a:pos x="connsiteX3919" y="connsiteY3919"/>
                  </a:cxn>
                  <a:cxn ang="0">
                    <a:pos x="connsiteX3920" y="connsiteY3920"/>
                  </a:cxn>
                  <a:cxn ang="0">
                    <a:pos x="connsiteX3921" y="connsiteY3921"/>
                  </a:cxn>
                  <a:cxn ang="0">
                    <a:pos x="connsiteX3922" y="connsiteY3922"/>
                  </a:cxn>
                  <a:cxn ang="0">
                    <a:pos x="connsiteX3923" y="connsiteY3923"/>
                  </a:cxn>
                  <a:cxn ang="0">
                    <a:pos x="connsiteX3924" y="connsiteY3924"/>
                  </a:cxn>
                  <a:cxn ang="0">
                    <a:pos x="connsiteX3925" y="connsiteY3925"/>
                  </a:cxn>
                  <a:cxn ang="0">
                    <a:pos x="connsiteX3926" y="connsiteY3926"/>
                  </a:cxn>
                  <a:cxn ang="0">
                    <a:pos x="connsiteX3927" y="connsiteY3927"/>
                  </a:cxn>
                  <a:cxn ang="0">
                    <a:pos x="connsiteX3928" y="connsiteY3928"/>
                  </a:cxn>
                  <a:cxn ang="0">
                    <a:pos x="connsiteX3929" y="connsiteY3929"/>
                  </a:cxn>
                  <a:cxn ang="0">
                    <a:pos x="connsiteX3930" y="connsiteY3930"/>
                  </a:cxn>
                  <a:cxn ang="0">
                    <a:pos x="connsiteX3931" y="connsiteY3931"/>
                  </a:cxn>
                  <a:cxn ang="0">
                    <a:pos x="connsiteX3932" y="connsiteY3932"/>
                  </a:cxn>
                  <a:cxn ang="0">
                    <a:pos x="connsiteX3933" y="connsiteY3933"/>
                  </a:cxn>
                  <a:cxn ang="0">
                    <a:pos x="connsiteX3934" y="connsiteY3934"/>
                  </a:cxn>
                  <a:cxn ang="0">
                    <a:pos x="connsiteX3935" y="connsiteY3935"/>
                  </a:cxn>
                  <a:cxn ang="0">
                    <a:pos x="connsiteX3936" y="connsiteY3936"/>
                  </a:cxn>
                  <a:cxn ang="0">
                    <a:pos x="connsiteX3937" y="connsiteY3937"/>
                  </a:cxn>
                  <a:cxn ang="0">
                    <a:pos x="connsiteX3938" y="connsiteY3938"/>
                  </a:cxn>
                  <a:cxn ang="0">
                    <a:pos x="connsiteX3939" y="connsiteY3939"/>
                  </a:cxn>
                  <a:cxn ang="0">
                    <a:pos x="connsiteX3940" y="connsiteY3940"/>
                  </a:cxn>
                  <a:cxn ang="0">
                    <a:pos x="connsiteX3941" y="connsiteY3941"/>
                  </a:cxn>
                  <a:cxn ang="0">
                    <a:pos x="connsiteX3942" y="connsiteY3942"/>
                  </a:cxn>
                  <a:cxn ang="0">
                    <a:pos x="connsiteX3943" y="connsiteY3943"/>
                  </a:cxn>
                  <a:cxn ang="0">
                    <a:pos x="connsiteX3944" y="connsiteY3944"/>
                  </a:cxn>
                  <a:cxn ang="0">
                    <a:pos x="connsiteX3945" y="connsiteY3945"/>
                  </a:cxn>
                  <a:cxn ang="0">
                    <a:pos x="connsiteX3946" y="connsiteY3946"/>
                  </a:cxn>
                  <a:cxn ang="0">
                    <a:pos x="connsiteX3947" y="connsiteY3947"/>
                  </a:cxn>
                  <a:cxn ang="0">
                    <a:pos x="connsiteX3948" y="connsiteY3948"/>
                  </a:cxn>
                  <a:cxn ang="0">
                    <a:pos x="connsiteX3949" y="connsiteY3949"/>
                  </a:cxn>
                  <a:cxn ang="0">
                    <a:pos x="connsiteX3950" y="connsiteY3950"/>
                  </a:cxn>
                  <a:cxn ang="0">
                    <a:pos x="connsiteX3951" y="connsiteY3951"/>
                  </a:cxn>
                  <a:cxn ang="0">
                    <a:pos x="connsiteX3952" y="connsiteY3952"/>
                  </a:cxn>
                  <a:cxn ang="0">
                    <a:pos x="connsiteX3953" y="connsiteY3953"/>
                  </a:cxn>
                  <a:cxn ang="0">
                    <a:pos x="connsiteX3954" y="connsiteY3954"/>
                  </a:cxn>
                  <a:cxn ang="0">
                    <a:pos x="connsiteX3955" y="connsiteY3955"/>
                  </a:cxn>
                  <a:cxn ang="0">
                    <a:pos x="connsiteX3956" y="connsiteY3956"/>
                  </a:cxn>
                  <a:cxn ang="0">
                    <a:pos x="connsiteX3957" y="connsiteY3957"/>
                  </a:cxn>
                  <a:cxn ang="0">
                    <a:pos x="connsiteX3958" y="connsiteY3958"/>
                  </a:cxn>
                  <a:cxn ang="0">
                    <a:pos x="connsiteX3959" y="connsiteY3959"/>
                  </a:cxn>
                  <a:cxn ang="0">
                    <a:pos x="connsiteX3960" y="connsiteY3960"/>
                  </a:cxn>
                  <a:cxn ang="0">
                    <a:pos x="connsiteX3961" y="connsiteY3961"/>
                  </a:cxn>
                  <a:cxn ang="0">
                    <a:pos x="connsiteX3962" y="connsiteY3962"/>
                  </a:cxn>
                  <a:cxn ang="0">
                    <a:pos x="connsiteX3963" y="connsiteY3963"/>
                  </a:cxn>
                  <a:cxn ang="0">
                    <a:pos x="connsiteX3964" y="connsiteY3964"/>
                  </a:cxn>
                  <a:cxn ang="0">
                    <a:pos x="connsiteX3965" y="connsiteY3965"/>
                  </a:cxn>
                  <a:cxn ang="0">
                    <a:pos x="connsiteX3966" y="connsiteY3966"/>
                  </a:cxn>
                  <a:cxn ang="0">
                    <a:pos x="connsiteX3967" y="connsiteY3967"/>
                  </a:cxn>
                  <a:cxn ang="0">
                    <a:pos x="connsiteX3968" y="connsiteY3968"/>
                  </a:cxn>
                  <a:cxn ang="0">
                    <a:pos x="connsiteX3969" y="connsiteY3969"/>
                  </a:cxn>
                  <a:cxn ang="0">
                    <a:pos x="connsiteX3970" y="connsiteY3970"/>
                  </a:cxn>
                  <a:cxn ang="0">
                    <a:pos x="connsiteX3971" y="connsiteY3971"/>
                  </a:cxn>
                  <a:cxn ang="0">
                    <a:pos x="connsiteX3972" y="connsiteY3972"/>
                  </a:cxn>
                  <a:cxn ang="0">
                    <a:pos x="connsiteX3973" y="connsiteY3973"/>
                  </a:cxn>
                  <a:cxn ang="0">
                    <a:pos x="connsiteX3974" y="connsiteY3974"/>
                  </a:cxn>
                  <a:cxn ang="0">
                    <a:pos x="connsiteX3975" y="connsiteY3975"/>
                  </a:cxn>
                  <a:cxn ang="0">
                    <a:pos x="connsiteX3976" y="connsiteY3976"/>
                  </a:cxn>
                  <a:cxn ang="0">
                    <a:pos x="connsiteX3977" y="connsiteY3977"/>
                  </a:cxn>
                  <a:cxn ang="0">
                    <a:pos x="connsiteX3978" y="connsiteY3978"/>
                  </a:cxn>
                  <a:cxn ang="0">
                    <a:pos x="connsiteX3979" y="connsiteY3979"/>
                  </a:cxn>
                  <a:cxn ang="0">
                    <a:pos x="connsiteX3980" y="connsiteY3980"/>
                  </a:cxn>
                  <a:cxn ang="0">
                    <a:pos x="connsiteX3981" y="connsiteY3981"/>
                  </a:cxn>
                  <a:cxn ang="0">
                    <a:pos x="connsiteX3982" y="connsiteY3982"/>
                  </a:cxn>
                  <a:cxn ang="0">
                    <a:pos x="connsiteX3983" y="connsiteY3983"/>
                  </a:cxn>
                  <a:cxn ang="0">
                    <a:pos x="connsiteX3984" y="connsiteY3984"/>
                  </a:cxn>
                  <a:cxn ang="0">
                    <a:pos x="connsiteX3985" y="connsiteY3985"/>
                  </a:cxn>
                  <a:cxn ang="0">
                    <a:pos x="connsiteX3986" y="connsiteY3986"/>
                  </a:cxn>
                  <a:cxn ang="0">
                    <a:pos x="connsiteX3987" y="connsiteY3987"/>
                  </a:cxn>
                  <a:cxn ang="0">
                    <a:pos x="connsiteX3988" y="connsiteY3988"/>
                  </a:cxn>
                  <a:cxn ang="0">
                    <a:pos x="connsiteX3989" y="connsiteY3989"/>
                  </a:cxn>
                  <a:cxn ang="0">
                    <a:pos x="connsiteX3990" y="connsiteY3990"/>
                  </a:cxn>
                  <a:cxn ang="0">
                    <a:pos x="connsiteX3991" y="connsiteY3991"/>
                  </a:cxn>
                  <a:cxn ang="0">
                    <a:pos x="connsiteX3992" y="connsiteY3992"/>
                  </a:cxn>
                  <a:cxn ang="0">
                    <a:pos x="connsiteX3993" y="connsiteY3993"/>
                  </a:cxn>
                  <a:cxn ang="0">
                    <a:pos x="connsiteX3994" y="connsiteY3994"/>
                  </a:cxn>
                  <a:cxn ang="0">
                    <a:pos x="connsiteX3995" y="connsiteY3995"/>
                  </a:cxn>
                  <a:cxn ang="0">
                    <a:pos x="connsiteX3996" y="connsiteY3996"/>
                  </a:cxn>
                  <a:cxn ang="0">
                    <a:pos x="connsiteX3997" y="connsiteY3997"/>
                  </a:cxn>
                  <a:cxn ang="0">
                    <a:pos x="connsiteX3998" y="connsiteY3998"/>
                  </a:cxn>
                  <a:cxn ang="0">
                    <a:pos x="connsiteX3999" y="connsiteY3999"/>
                  </a:cxn>
                  <a:cxn ang="0">
                    <a:pos x="connsiteX4000" y="connsiteY4000"/>
                  </a:cxn>
                  <a:cxn ang="0">
                    <a:pos x="connsiteX4001" y="connsiteY4001"/>
                  </a:cxn>
                  <a:cxn ang="0">
                    <a:pos x="connsiteX4002" y="connsiteY4002"/>
                  </a:cxn>
                  <a:cxn ang="0">
                    <a:pos x="connsiteX4003" y="connsiteY4003"/>
                  </a:cxn>
                  <a:cxn ang="0">
                    <a:pos x="connsiteX4004" y="connsiteY4004"/>
                  </a:cxn>
                  <a:cxn ang="0">
                    <a:pos x="connsiteX4005" y="connsiteY4005"/>
                  </a:cxn>
                  <a:cxn ang="0">
                    <a:pos x="connsiteX4006" y="connsiteY4006"/>
                  </a:cxn>
                  <a:cxn ang="0">
                    <a:pos x="connsiteX4007" y="connsiteY4007"/>
                  </a:cxn>
                  <a:cxn ang="0">
                    <a:pos x="connsiteX4008" y="connsiteY4008"/>
                  </a:cxn>
                  <a:cxn ang="0">
                    <a:pos x="connsiteX4009" y="connsiteY4009"/>
                  </a:cxn>
                  <a:cxn ang="0">
                    <a:pos x="connsiteX4010" y="connsiteY4010"/>
                  </a:cxn>
                  <a:cxn ang="0">
                    <a:pos x="connsiteX4011" y="connsiteY4011"/>
                  </a:cxn>
                  <a:cxn ang="0">
                    <a:pos x="connsiteX4012" y="connsiteY4012"/>
                  </a:cxn>
                  <a:cxn ang="0">
                    <a:pos x="connsiteX4013" y="connsiteY4013"/>
                  </a:cxn>
                  <a:cxn ang="0">
                    <a:pos x="connsiteX4014" y="connsiteY4014"/>
                  </a:cxn>
                  <a:cxn ang="0">
                    <a:pos x="connsiteX4015" y="connsiteY4015"/>
                  </a:cxn>
                  <a:cxn ang="0">
                    <a:pos x="connsiteX4016" y="connsiteY4016"/>
                  </a:cxn>
                  <a:cxn ang="0">
                    <a:pos x="connsiteX4017" y="connsiteY4017"/>
                  </a:cxn>
                  <a:cxn ang="0">
                    <a:pos x="connsiteX4018" y="connsiteY4018"/>
                  </a:cxn>
                  <a:cxn ang="0">
                    <a:pos x="connsiteX4019" y="connsiteY4019"/>
                  </a:cxn>
                  <a:cxn ang="0">
                    <a:pos x="connsiteX4020" y="connsiteY4020"/>
                  </a:cxn>
                  <a:cxn ang="0">
                    <a:pos x="connsiteX4021" y="connsiteY4021"/>
                  </a:cxn>
                  <a:cxn ang="0">
                    <a:pos x="connsiteX4022" y="connsiteY4022"/>
                  </a:cxn>
                  <a:cxn ang="0">
                    <a:pos x="connsiteX4023" y="connsiteY4023"/>
                  </a:cxn>
                  <a:cxn ang="0">
                    <a:pos x="connsiteX4024" y="connsiteY4024"/>
                  </a:cxn>
                  <a:cxn ang="0">
                    <a:pos x="connsiteX4025" y="connsiteY4025"/>
                  </a:cxn>
                  <a:cxn ang="0">
                    <a:pos x="connsiteX4026" y="connsiteY4026"/>
                  </a:cxn>
                  <a:cxn ang="0">
                    <a:pos x="connsiteX4027" y="connsiteY4027"/>
                  </a:cxn>
                  <a:cxn ang="0">
                    <a:pos x="connsiteX4028" y="connsiteY4028"/>
                  </a:cxn>
                  <a:cxn ang="0">
                    <a:pos x="connsiteX4029" y="connsiteY4029"/>
                  </a:cxn>
                  <a:cxn ang="0">
                    <a:pos x="connsiteX4030" y="connsiteY4030"/>
                  </a:cxn>
                  <a:cxn ang="0">
                    <a:pos x="connsiteX4031" y="connsiteY4031"/>
                  </a:cxn>
                  <a:cxn ang="0">
                    <a:pos x="connsiteX4032" y="connsiteY4032"/>
                  </a:cxn>
                  <a:cxn ang="0">
                    <a:pos x="connsiteX4033" y="connsiteY4033"/>
                  </a:cxn>
                  <a:cxn ang="0">
                    <a:pos x="connsiteX4034" y="connsiteY4034"/>
                  </a:cxn>
                  <a:cxn ang="0">
                    <a:pos x="connsiteX4035" y="connsiteY4035"/>
                  </a:cxn>
                  <a:cxn ang="0">
                    <a:pos x="connsiteX4036" y="connsiteY4036"/>
                  </a:cxn>
                  <a:cxn ang="0">
                    <a:pos x="connsiteX4037" y="connsiteY4037"/>
                  </a:cxn>
                  <a:cxn ang="0">
                    <a:pos x="connsiteX4038" y="connsiteY4038"/>
                  </a:cxn>
                  <a:cxn ang="0">
                    <a:pos x="connsiteX4039" y="connsiteY4039"/>
                  </a:cxn>
                  <a:cxn ang="0">
                    <a:pos x="connsiteX4040" y="connsiteY4040"/>
                  </a:cxn>
                  <a:cxn ang="0">
                    <a:pos x="connsiteX4041" y="connsiteY4041"/>
                  </a:cxn>
                  <a:cxn ang="0">
                    <a:pos x="connsiteX4042" y="connsiteY4042"/>
                  </a:cxn>
                  <a:cxn ang="0">
                    <a:pos x="connsiteX4043" y="connsiteY4043"/>
                  </a:cxn>
                  <a:cxn ang="0">
                    <a:pos x="connsiteX4044" y="connsiteY4044"/>
                  </a:cxn>
                  <a:cxn ang="0">
                    <a:pos x="connsiteX4045" y="connsiteY4045"/>
                  </a:cxn>
                  <a:cxn ang="0">
                    <a:pos x="connsiteX4046" y="connsiteY4046"/>
                  </a:cxn>
                  <a:cxn ang="0">
                    <a:pos x="connsiteX4047" y="connsiteY4047"/>
                  </a:cxn>
                  <a:cxn ang="0">
                    <a:pos x="connsiteX4048" y="connsiteY4048"/>
                  </a:cxn>
                  <a:cxn ang="0">
                    <a:pos x="connsiteX4049" y="connsiteY4049"/>
                  </a:cxn>
                  <a:cxn ang="0">
                    <a:pos x="connsiteX4050" y="connsiteY4050"/>
                  </a:cxn>
                  <a:cxn ang="0">
                    <a:pos x="connsiteX4051" y="connsiteY4051"/>
                  </a:cxn>
                  <a:cxn ang="0">
                    <a:pos x="connsiteX4052" y="connsiteY4052"/>
                  </a:cxn>
                  <a:cxn ang="0">
                    <a:pos x="connsiteX4053" y="connsiteY4053"/>
                  </a:cxn>
                  <a:cxn ang="0">
                    <a:pos x="connsiteX4054" y="connsiteY4054"/>
                  </a:cxn>
                  <a:cxn ang="0">
                    <a:pos x="connsiteX4055" y="connsiteY4055"/>
                  </a:cxn>
                  <a:cxn ang="0">
                    <a:pos x="connsiteX4056" y="connsiteY4056"/>
                  </a:cxn>
                  <a:cxn ang="0">
                    <a:pos x="connsiteX4057" y="connsiteY4057"/>
                  </a:cxn>
                  <a:cxn ang="0">
                    <a:pos x="connsiteX4058" y="connsiteY4058"/>
                  </a:cxn>
                  <a:cxn ang="0">
                    <a:pos x="connsiteX4059" y="connsiteY4059"/>
                  </a:cxn>
                  <a:cxn ang="0">
                    <a:pos x="connsiteX4060" y="connsiteY4060"/>
                  </a:cxn>
                  <a:cxn ang="0">
                    <a:pos x="connsiteX4061" y="connsiteY4061"/>
                  </a:cxn>
                  <a:cxn ang="0">
                    <a:pos x="connsiteX4062" y="connsiteY4062"/>
                  </a:cxn>
                  <a:cxn ang="0">
                    <a:pos x="connsiteX4063" y="connsiteY4063"/>
                  </a:cxn>
                  <a:cxn ang="0">
                    <a:pos x="connsiteX4064" y="connsiteY4064"/>
                  </a:cxn>
                  <a:cxn ang="0">
                    <a:pos x="connsiteX4065" y="connsiteY4065"/>
                  </a:cxn>
                  <a:cxn ang="0">
                    <a:pos x="connsiteX4066" y="connsiteY4066"/>
                  </a:cxn>
                  <a:cxn ang="0">
                    <a:pos x="connsiteX4067" y="connsiteY4067"/>
                  </a:cxn>
                  <a:cxn ang="0">
                    <a:pos x="connsiteX4068" y="connsiteY4068"/>
                  </a:cxn>
                  <a:cxn ang="0">
                    <a:pos x="connsiteX4069" y="connsiteY4069"/>
                  </a:cxn>
                  <a:cxn ang="0">
                    <a:pos x="connsiteX4070" y="connsiteY4070"/>
                  </a:cxn>
                  <a:cxn ang="0">
                    <a:pos x="connsiteX4071" y="connsiteY4071"/>
                  </a:cxn>
                  <a:cxn ang="0">
                    <a:pos x="connsiteX4072" y="connsiteY4072"/>
                  </a:cxn>
                  <a:cxn ang="0">
                    <a:pos x="connsiteX4073" y="connsiteY4073"/>
                  </a:cxn>
                  <a:cxn ang="0">
                    <a:pos x="connsiteX4074" y="connsiteY4074"/>
                  </a:cxn>
                  <a:cxn ang="0">
                    <a:pos x="connsiteX4075" y="connsiteY4075"/>
                  </a:cxn>
                  <a:cxn ang="0">
                    <a:pos x="connsiteX4076" y="connsiteY4076"/>
                  </a:cxn>
                  <a:cxn ang="0">
                    <a:pos x="connsiteX4077" y="connsiteY4077"/>
                  </a:cxn>
                  <a:cxn ang="0">
                    <a:pos x="connsiteX4078" y="connsiteY4078"/>
                  </a:cxn>
                  <a:cxn ang="0">
                    <a:pos x="connsiteX4079" y="connsiteY4079"/>
                  </a:cxn>
                  <a:cxn ang="0">
                    <a:pos x="connsiteX4080" y="connsiteY4080"/>
                  </a:cxn>
                  <a:cxn ang="0">
                    <a:pos x="connsiteX4081" y="connsiteY4081"/>
                  </a:cxn>
                  <a:cxn ang="0">
                    <a:pos x="connsiteX4082" y="connsiteY4082"/>
                  </a:cxn>
                  <a:cxn ang="0">
                    <a:pos x="connsiteX4083" y="connsiteY4083"/>
                  </a:cxn>
                  <a:cxn ang="0">
                    <a:pos x="connsiteX4084" y="connsiteY4084"/>
                  </a:cxn>
                  <a:cxn ang="0">
                    <a:pos x="connsiteX4085" y="connsiteY4085"/>
                  </a:cxn>
                  <a:cxn ang="0">
                    <a:pos x="connsiteX4086" y="connsiteY4086"/>
                  </a:cxn>
                  <a:cxn ang="0">
                    <a:pos x="connsiteX4087" y="connsiteY4087"/>
                  </a:cxn>
                  <a:cxn ang="0">
                    <a:pos x="connsiteX4088" y="connsiteY4088"/>
                  </a:cxn>
                  <a:cxn ang="0">
                    <a:pos x="connsiteX4089" y="connsiteY4089"/>
                  </a:cxn>
                  <a:cxn ang="0">
                    <a:pos x="connsiteX4090" y="connsiteY4090"/>
                  </a:cxn>
                  <a:cxn ang="0">
                    <a:pos x="connsiteX4091" y="connsiteY4091"/>
                  </a:cxn>
                  <a:cxn ang="0">
                    <a:pos x="connsiteX4092" y="connsiteY4092"/>
                  </a:cxn>
                  <a:cxn ang="0">
                    <a:pos x="connsiteX4093" y="connsiteY4093"/>
                  </a:cxn>
                  <a:cxn ang="0">
                    <a:pos x="connsiteX4094" y="connsiteY4094"/>
                  </a:cxn>
                  <a:cxn ang="0">
                    <a:pos x="connsiteX4095" y="connsiteY4095"/>
                  </a:cxn>
                  <a:cxn ang="0">
                    <a:pos x="connsiteX4096" y="connsiteY4096"/>
                  </a:cxn>
                  <a:cxn ang="0">
                    <a:pos x="connsiteX4097" y="connsiteY4097"/>
                  </a:cxn>
                  <a:cxn ang="0">
                    <a:pos x="connsiteX4098" y="connsiteY4098"/>
                  </a:cxn>
                  <a:cxn ang="0">
                    <a:pos x="connsiteX4099" y="connsiteY4099"/>
                  </a:cxn>
                  <a:cxn ang="0">
                    <a:pos x="connsiteX4100" y="connsiteY4100"/>
                  </a:cxn>
                  <a:cxn ang="0">
                    <a:pos x="connsiteX4101" y="connsiteY4101"/>
                  </a:cxn>
                  <a:cxn ang="0">
                    <a:pos x="connsiteX4102" y="connsiteY4102"/>
                  </a:cxn>
                  <a:cxn ang="0">
                    <a:pos x="connsiteX4103" y="connsiteY4103"/>
                  </a:cxn>
                  <a:cxn ang="0">
                    <a:pos x="connsiteX4104" y="connsiteY4104"/>
                  </a:cxn>
                  <a:cxn ang="0">
                    <a:pos x="connsiteX4105" y="connsiteY4105"/>
                  </a:cxn>
                  <a:cxn ang="0">
                    <a:pos x="connsiteX4106" y="connsiteY4106"/>
                  </a:cxn>
                  <a:cxn ang="0">
                    <a:pos x="connsiteX4107" y="connsiteY4107"/>
                  </a:cxn>
                  <a:cxn ang="0">
                    <a:pos x="connsiteX4108" y="connsiteY4108"/>
                  </a:cxn>
                  <a:cxn ang="0">
                    <a:pos x="connsiteX4109" y="connsiteY4109"/>
                  </a:cxn>
                  <a:cxn ang="0">
                    <a:pos x="connsiteX4110" y="connsiteY4110"/>
                  </a:cxn>
                  <a:cxn ang="0">
                    <a:pos x="connsiteX4111" y="connsiteY4111"/>
                  </a:cxn>
                  <a:cxn ang="0">
                    <a:pos x="connsiteX4112" y="connsiteY4112"/>
                  </a:cxn>
                  <a:cxn ang="0">
                    <a:pos x="connsiteX4113" y="connsiteY4113"/>
                  </a:cxn>
                  <a:cxn ang="0">
                    <a:pos x="connsiteX4114" y="connsiteY4114"/>
                  </a:cxn>
                  <a:cxn ang="0">
                    <a:pos x="connsiteX4115" y="connsiteY4115"/>
                  </a:cxn>
                  <a:cxn ang="0">
                    <a:pos x="connsiteX4116" y="connsiteY4116"/>
                  </a:cxn>
                  <a:cxn ang="0">
                    <a:pos x="connsiteX4117" y="connsiteY4117"/>
                  </a:cxn>
                  <a:cxn ang="0">
                    <a:pos x="connsiteX4118" y="connsiteY4118"/>
                  </a:cxn>
                  <a:cxn ang="0">
                    <a:pos x="connsiteX4119" y="connsiteY4119"/>
                  </a:cxn>
                  <a:cxn ang="0">
                    <a:pos x="connsiteX4120" y="connsiteY4120"/>
                  </a:cxn>
                  <a:cxn ang="0">
                    <a:pos x="connsiteX4121" y="connsiteY4121"/>
                  </a:cxn>
                  <a:cxn ang="0">
                    <a:pos x="connsiteX4122" y="connsiteY4122"/>
                  </a:cxn>
                  <a:cxn ang="0">
                    <a:pos x="connsiteX4123" y="connsiteY4123"/>
                  </a:cxn>
                  <a:cxn ang="0">
                    <a:pos x="connsiteX4124" y="connsiteY4124"/>
                  </a:cxn>
                  <a:cxn ang="0">
                    <a:pos x="connsiteX4125" y="connsiteY4125"/>
                  </a:cxn>
                  <a:cxn ang="0">
                    <a:pos x="connsiteX4126" y="connsiteY4126"/>
                  </a:cxn>
                  <a:cxn ang="0">
                    <a:pos x="connsiteX4127" y="connsiteY4127"/>
                  </a:cxn>
                  <a:cxn ang="0">
                    <a:pos x="connsiteX4128" y="connsiteY4128"/>
                  </a:cxn>
                  <a:cxn ang="0">
                    <a:pos x="connsiteX4129" y="connsiteY4129"/>
                  </a:cxn>
                  <a:cxn ang="0">
                    <a:pos x="connsiteX4130" y="connsiteY4130"/>
                  </a:cxn>
                  <a:cxn ang="0">
                    <a:pos x="connsiteX4131" y="connsiteY4131"/>
                  </a:cxn>
                  <a:cxn ang="0">
                    <a:pos x="connsiteX4132" y="connsiteY4132"/>
                  </a:cxn>
                  <a:cxn ang="0">
                    <a:pos x="connsiteX4133" y="connsiteY4133"/>
                  </a:cxn>
                  <a:cxn ang="0">
                    <a:pos x="connsiteX4134" y="connsiteY4134"/>
                  </a:cxn>
                  <a:cxn ang="0">
                    <a:pos x="connsiteX4135" y="connsiteY4135"/>
                  </a:cxn>
                  <a:cxn ang="0">
                    <a:pos x="connsiteX4136" y="connsiteY4136"/>
                  </a:cxn>
                  <a:cxn ang="0">
                    <a:pos x="connsiteX4137" y="connsiteY4137"/>
                  </a:cxn>
                  <a:cxn ang="0">
                    <a:pos x="connsiteX4138" y="connsiteY4138"/>
                  </a:cxn>
                  <a:cxn ang="0">
                    <a:pos x="connsiteX4139" y="connsiteY4139"/>
                  </a:cxn>
                  <a:cxn ang="0">
                    <a:pos x="connsiteX4140" y="connsiteY4140"/>
                  </a:cxn>
                  <a:cxn ang="0">
                    <a:pos x="connsiteX4141" y="connsiteY4141"/>
                  </a:cxn>
                  <a:cxn ang="0">
                    <a:pos x="connsiteX4142" y="connsiteY4142"/>
                  </a:cxn>
                  <a:cxn ang="0">
                    <a:pos x="connsiteX4143" y="connsiteY4143"/>
                  </a:cxn>
                  <a:cxn ang="0">
                    <a:pos x="connsiteX4144" y="connsiteY4144"/>
                  </a:cxn>
                  <a:cxn ang="0">
                    <a:pos x="connsiteX4145" y="connsiteY4145"/>
                  </a:cxn>
                  <a:cxn ang="0">
                    <a:pos x="connsiteX4146" y="connsiteY4146"/>
                  </a:cxn>
                  <a:cxn ang="0">
                    <a:pos x="connsiteX4147" y="connsiteY4147"/>
                  </a:cxn>
                  <a:cxn ang="0">
                    <a:pos x="connsiteX4148" y="connsiteY4148"/>
                  </a:cxn>
                  <a:cxn ang="0">
                    <a:pos x="connsiteX4149" y="connsiteY4149"/>
                  </a:cxn>
                  <a:cxn ang="0">
                    <a:pos x="connsiteX4150" y="connsiteY4150"/>
                  </a:cxn>
                  <a:cxn ang="0">
                    <a:pos x="connsiteX4151" y="connsiteY4151"/>
                  </a:cxn>
                  <a:cxn ang="0">
                    <a:pos x="connsiteX4152" y="connsiteY4152"/>
                  </a:cxn>
                  <a:cxn ang="0">
                    <a:pos x="connsiteX4153" y="connsiteY4153"/>
                  </a:cxn>
                  <a:cxn ang="0">
                    <a:pos x="connsiteX4154" y="connsiteY4154"/>
                  </a:cxn>
                  <a:cxn ang="0">
                    <a:pos x="connsiteX4155" y="connsiteY4155"/>
                  </a:cxn>
                  <a:cxn ang="0">
                    <a:pos x="connsiteX4156" y="connsiteY4156"/>
                  </a:cxn>
                  <a:cxn ang="0">
                    <a:pos x="connsiteX4157" y="connsiteY4157"/>
                  </a:cxn>
                  <a:cxn ang="0">
                    <a:pos x="connsiteX4158" y="connsiteY4158"/>
                  </a:cxn>
                  <a:cxn ang="0">
                    <a:pos x="connsiteX4159" y="connsiteY4159"/>
                  </a:cxn>
                  <a:cxn ang="0">
                    <a:pos x="connsiteX4160" y="connsiteY4160"/>
                  </a:cxn>
                  <a:cxn ang="0">
                    <a:pos x="connsiteX4161" y="connsiteY4161"/>
                  </a:cxn>
                  <a:cxn ang="0">
                    <a:pos x="connsiteX4162" y="connsiteY4162"/>
                  </a:cxn>
                  <a:cxn ang="0">
                    <a:pos x="connsiteX4163" y="connsiteY4163"/>
                  </a:cxn>
                  <a:cxn ang="0">
                    <a:pos x="connsiteX4164" y="connsiteY4164"/>
                  </a:cxn>
                  <a:cxn ang="0">
                    <a:pos x="connsiteX4165" y="connsiteY4165"/>
                  </a:cxn>
                  <a:cxn ang="0">
                    <a:pos x="connsiteX4166" y="connsiteY4166"/>
                  </a:cxn>
                  <a:cxn ang="0">
                    <a:pos x="connsiteX4167" y="connsiteY4167"/>
                  </a:cxn>
                  <a:cxn ang="0">
                    <a:pos x="connsiteX4168" y="connsiteY4168"/>
                  </a:cxn>
                  <a:cxn ang="0">
                    <a:pos x="connsiteX4169" y="connsiteY4169"/>
                  </a:cxn>
                  <a:cxn ang="0">
                    <a:pos x="connsiteX4170" y="connsiteY4170"/>
                  </a:cxn>
                  <a:cxn ang="0">
                    <a:pos x="connsiteX4171" y="connsiteY4171"/>
                  </a:cxn>
                  <a:cxn ang="0">
                    <a:pos x="connsiteX4172" y="connsiteY4172"/>
                  </a:cxn>
                  <a:cxn ang="0">
                    <a:pos x="connsiteX4173" y="connsiteY4173"/>
                  </a:cxn>
                  <a:cxn ang="0">
                    <a:pos x="connsiteX4174" y="connsiteY4174"/>
                  </a:cxn>
                  <a:cxn ang="0">
                    <a:pos x="connsiteX4175" y="connsiteY4175"/>
                  </a:cxn>
                  <a:cxn ang="0">
                    <a:pos x="connsiteX4176" y="connsiteY4176"/>
                  </a:cxn>
                  <a:cxn ang="0">
                    <a:pos x="connsiteX4177" y="connsiteY4177"/>
                  </a:cxn>
                  <a:cxn ang="0">
                    <a:pos x="connsiteX4178" y="connsiteY4178"/>
                  </a:cxn>
                  <a:cxn ang="0">
                    <a:pos x="connsiteX4179" y="connsiteY4179"/>
                  </a:cxn>
                  <a:cxn ang="0">
                    <a:pos x="connsiteX4180" y="connsiteY4180"/>
                  </a:cxn>
                  <a:cxn ang="0">
                    <a:pos x="connsiteX4181" y="connsiteY4181"/>
                  </a:cxn>
                  <a:cxn ang="0">
                    <a:pos x="connsiteX4182" y="connsiteY4182"/>
                  </a:cxn>
                  <a:cxn ang="0">
                    <a:pos x="connsiteX4183" y="connsiteY4183"/>
                  </a:cxn>
                  <a:cxn ang="0">
                    <a:pos x="connsiteX4184" y="connsiteY4184"/>
                  </a:cxn>
                  <a:cxn ang="0">
                    <a:pos x="connsiteX4185" y="connsiteY4185"/>
                  </a:cxn>
                  <a:cxn ang="0">
                    <a:pos x="connsiteX4186" y="connsiteY4186"/>
                  </a:cxn>
                  <a:cxn ang="0">
                    <a:pos x="connsiteX4187" y="connsiteY4187"/>
                  </a:cxn>
                  <a:cxn ang="0">
                    <a:pos x="connsiteX4188" y="connsiteY4188"/>
                  </a:cxn>
                  <a:cxn ang="0">
                    <a:pos x="connsiteX4189" y="connsiteY4189"/>
                  </a:cxn>
                  <a:cxn ang="0">
                    <a:pos x="connsiteX4190" y="connsiteY4190"/>
                  </a:cxn>
                  <a:cxn ang="0">
                    <a:pos x="connsiteX4191" y="connsiteY4191"/>
                  </a:cxn>
                  <a:cxn ang="0">
                    <a:pos x="connsiteX4192" y="connsiteY4192"/>
                  </a:cxn>
                  <a:cxn ang="0">
                    <a:pos x="connsiteX4193" y="connsiteY4193"/>
                  </a:cxn>
                  <a:cxn ang="0">
                    <a:pos x="connsiteX4194" y="connsiteY4194"/>
                  </a:cxn>
                  <a:cxn ang="0">
                    <a:pos x="connsiteX4195" y="connsiteY4195"/>
                  </a:cxn>
                  <a:cxn ang="0">
                    <a:pos x="connsiteX4196" y="connsiteY4196"/>
                  </a:cxn>
                  <a:cxn ang="0">
                    <a:pos x="connsiteX4197" y="connsiteY4197"/>
                  </a:cxn>
                  <a:cxn ang="0">
                    <a:pos x="connsiteX4198" y="connsiteY4198"/>
                  </a:cxn>
                  <a:cxn ang="0">
                    <a:pos x="connsiteX4199" y="connsiteY4199"/>
                  </a:cxn>
                  <a:cxn ang="0">
                    <a:pos x="connsiteX4200" y="connsiteY4200"/>
                  </a:cxn>
                  <a:cxn ang="0">
                    <a:pos x="connsiteX4201" y="connsiteY4201"/>
                  </a:cxn>
                  <a:cxn ang="0">
                    <a:pos x="connsiteX4202" y="connsiteY4202"/>
                  </a:cxn>
                  <a:cxn ang="0">
                    <a:pos x="connsiteX4203" y="connsiteY4203"/>
                  </a:cxn>
                  <a:cxn ang="0">
                    <a:pos x="connsiteX4204" y="connsiteY4204"/>
                  </a:cxn>
                  <a:cxn ang="0">
                    <a:pos x="connsiteX4205" y="connsiteY4205"/>
                  </a:cxn>
                  <a:cxn ang="0">
                    <a:pos x="connsiteX4206" y="connsiteY4206"/>
                  </a:cxn>
                  <a:cxn ang="0">
                    <a:pos x="connsiteX4207" y="connsiteY4207"/>
                  </a:cxn>
                  <a:cxn ang="0">
                    <a:pos x="connsiteX4208" y="connsiteY4208"/>
                  </a:cxn>
                  <a:cxn ang="0">
                    <a:pos x="connsiteX4209" y="connsiteY4209"/>
                  </a:cxn>
                  <a:cxn ang="0">
                    <a:pos x="connsiteX4210" y="connsiteY4210"/>
                  </a:cxn>
                  <a:cxn ang="0">
                    <a:pos x="connsiteX4211" y="connsiteY4211"/>
                  </a:cxn>
                  <a:cxn ang="0">
                    <a:pos x="connsiteX4212" y="connsiteY4212"/>
                  </a:cxn>
                  <a:cxn ang="0">
                    <a:pos x="connsiteX4213" y="connsiteY4213"/>
                  </a:cxn>
                  <a:cxn ang="0">
                    <a:pos x="connsiteX4214" y="connsiteY4214"/>
                  </a:cxn>
                  <a:cxn ang="0">
                    <a:pos x="connsiteX4215" y="connsiteY4215"/>
                  </a:cxn>
                  <a:cxn ang="0">
                    <a:pos x="connsiteX4216" y="connsiteY4216"/>
                  </a:cxn>
                  <a:cxn ang="0">
                    <a:pos x="connsiteX4217" y="connsiteY4217"/>
                  </a:cxn>
                  <a:cxn ang="0">
                    <a:pos x="connsiteX4218" y="connsiteY4218"/>
                  </a:cxn>
                  <a:cxn ang="0">
                    <a:pos x="connsiteX4219" y="connsiteY4219"/>
                  </a:cxn>
                  <a:cxn ang="0">
                    <a:pos x="connsiteX4220" y="connsiteY4220"/>
                  </a:cxn>
                  <a:cxn ang="0">
                    <a:pos x="connsiteX4221" y="connsiteY4221"/>
                  </a:cxn>
                  <a:cxn ang="0">
                    <a:pos x="connsiteX4222" y="connsiteY4222"/>
                  </a:cxn>
                  <a:cxn ang="0">
                    <a:pos x="connsiteX4223" y="connsiteY4223"/>
                  </a:cxn>
                  <a:cxn ang="0">
                    <a:pos x="connsiteX4224" y="connsiteY4224"/>
                  </a:cxn>
                  <a:cxn ang="0">
                    <a:pos x="connsiteX4225" y="connsiteY4225"/>
                  </a:cxn>
                  <a:cxn ang="0">
                    <a:pos x="connsiteX4226" y="connsiteY4226"/>
                  </a:cxn>
                  <a:cxn ang="0">
                    <a:pos x="connsiteX4227" y="connsiteY4227"/>
                  </a:cxn>
                  <a:cxn ang="0">
                    <a:pos x="connsiteX4228" y="connsiteY4228"/>
                  </a:cxn>
                  <a:cxn ang="0">
                    <a:pos x="connsiteX4229" y="connsiteY4229"/>
                  </a:cxn>
                  <a:cxn ang="0">
                    <a:pos x="connsiteX4230" y="connsiteY4230"/>
                  </a:cxn>
                  <a:cxn ang="0">
                    <a:pos x="connsiteX4231" y="connsiteY4231"/>
                  </a:cxn>
                  <a:cxn ang="0">
                    <a:pos x="connsiteX4232" y="connsiteY4232"/>
                  </a:cxn>
                  <a:cxn ang="0">
                    <a:pos x="connsiteX4233" y="connsiteY4233"/>
                  </a:cxn>
                  <a:cxn ang="0">
                    <a:pos x="connsiteX4234" y="connsiteY4234"/>
                  </a:cxn>
                  <a:cxn ang="0">
                    <a:pos x="connsiteX4235" y="connsiteY4235"/>
                  </a:cxn>
                  <a:cxn ang="0">
                    <a:pos x="connsiteX4236" y="connsiteY4236"/>
                  </a:cxn>
                  <a:cxn ang="0">
                    <a:pos x="connsiteX4237" y="connsiteY4237"/>
                  </a:cxn>
                  <a:cxn ang="0">
                    <a:pos x="connsiteX4238" y="connsiteY4238"/>
                  </a:cxn>
                  <a:cxn ang="0">
                    <a:pos x="connsiteX4239" y="connsiteY4239"/>
                  </a:cxn>
                  <a:cxn ang="0">
                    <a:pos x="connsiteX4240" y="connsiteY4240"/>
                  </a:cxn>
                  <a:cxn ang="0">
                    <a:pos x="connsiteX4241" y="connsiteY4241"/>
                  </a:cxn>
                  <a:cxn ang="0">
                    <a:pos x="connsiteX4242" y="connsiteY4242"/>
                  </a:cxn>
                  <a:cxn ang="0">
                    <a:pos x="connsiteX4243" y="connsiteY4243"/>
                  </a:cxn>
                  <a:cxn ang="0">
                    <a:pos x="connsiteX4244" y="connsiteY4244"/>
                  </a:cxn>
                  <a:cxn ang="0">
                    <a:pos x="connsiteX4245" y="connsiteY4245"/>
                  </a:cxn>
                  <a:cxn ang="0">
                    <a:pos x="connsiteX4246" y="connsiteY4246"/>
                  </a:cxn>
                  <a:cxn ang="0">
                    <a:pos x="connsiteX4247" y="connsiteY4247"/>
                  </a:cxn>
                  <a:cxn ang="0">
                    <a:pos x="connsiteX4248" y="connsiteY4248"/>
                  </a:cxn>
                  <a:cxn ang="0">
                    <a:pos x="connsiteX4249" y="connsiteY4249"/>
                  </a:cxn>
                  <a:cxn ang="0">
                    <a:pos x="connsiteX4250" y="connsiteY4250"/>
                  </a:cxn>
                  <a:cxn ang="0">
                    <a:pos x="connsiteX4251" y="connsiteY4251"/>
                  </a:cxn>
                  <a:cxn ang="0">
                    <a:pos x="connsiteX4252" y="connsiteY4252"/>
                  </a:cxn>
                  <a:cxn ang="0">
                    <a:pos x="connsiteX4253" y="connsiteY4253"/>
                  </a:cxn>
                  <a:cxn ang="0">
                    <a:pos x="connsiteX4254" y="connsiteY4254"/>
                  </a:cxn>
                  <a:cxn ang="0">
                    <a:pos x="connsiteX4255" y="connsiteY4255"/>
                  </a:cxn>
                  <a:cxn ang="0">
                    <a:pos x="connsiteX4256" y="connsiteY4256"/>
                  </a:cxn>
                  <a:cxn ang="0">
                    <a:pos x="connsiteX4257" y="connsiteY4257"/>
                  </a:cxn>
                  <a:cxn ang="0">
                    <a:pos x="connsiteX4258" y="connsiteY4258"/>
                  </a:cxn>
                  <a:cxn ang="0">
                    <a:pos x="connsiteX4259" y="connsiteY4259"/>
                  </a:cxn>
                  <a:cxn ang="0">
                    <a:pos x="connsiteX4260" y="connsiteY4260"/>
                  </a:cxn>
                  <a:cxn ang="0">
                    <a:pos x="connsiteX4261" y="connsiteY4261"/>
                  </a:cxn>
                  <a:cxn ang="0">
                    <a:pos x="connsiteX4262" y="connsiteY4262"/>
                  </a:cxn>
                  <a:cxn ang="0">
                    <a:pos x="connsiteX4263" y="connsiteY4263"/>
                  </a:cxn>
                  <a:cxn ang="0">
                    <a:pos x="connsiteX4264" y="connsiteY4264"/>
                  </a:cxn>
                  <a:cxn ang="0">
                    <a:pos x="connsiteX4265" y="connsiteY4265"/>
                  </a:cxn>
                  <a:cxn ang="0">
                    <a:pos x="connsiteX4266" y="connsiteY4266"/>
                  </a:cxn>
                  <a:cxn ang="0">
                    <a:pos x="connsiteX4267" y="connsiteY4267"/>
                  </a:cxn>
                  <a:cxn ang="0">
                    <a:pos x="connsiteX4268" y="connsiteY4268"/>
                  </a:cxn>
                  <a:cxn ang="0">
                    <a:pos x="connsiteX4269" y="connsiteY4269"/>
                  </a:cxn>
                  <a:cxn ang="0">
                    <a:pos x="connsiteX4270" y="connsiteY4270"/>
                  </a:cxn>
                  <a:cxn ang="0">
                    <a:pos x="connsiteX4271" y="connsiteY4271"/>
                  </a:cxn>
                  <a:cxn ang="0">
                    <a:pos x="connsiteX4272" y="connsiteY4272"/>
                  </a:cxn>
                  <a:cxn ang="0">
                    <a:pos x="connsiteX4273" y="connsiteY4273"/>
                  </a:cxn>
                  <a:cxn ang="0">
                    <a:pos x="connsiteX4274" y="connsiteY4274"/>
                  </a:cxn>
                  <a:cxn ang="0">
                    <a:pos x="connsiteX4275" y="connsiteY4275"/>
                  </a:cxn>
                  <a:cxn ang="0">
                    <a:pos x="connsiteX4276" y="connsiteY4276"/>
                  </a:cxn>
                  <a:cxn ang="0">
                    <a:pos x="connsiteX4277" y="connsiteY4277"/>
                  </a:cxn>
                  <a:cxn ang="0">
                    <a:pos x="connsiteX4278" y="connsiteY4278"/>
                  </a:cxn>
                  <a:cxn ang="0">
                    <a:pos x="connsiteX4279" y="connsiteY4279"/>
                  </a:cxn>
                  <a:cxn ang="0">
                    <a:pos x="connsiteX4280" y="connsiteY4280"/>
                  </a:cxn>
                  <a:cxn ang="0">
                    <a:pos x="connsiteX4281" y="connsiteY4281"/>
                  </a:cxn>
                  <a:cxn ang="0">
                    <a:pos x="connsiteX4282" y="connsiteY4282"/>
                  </a:cxn>
                  <a:cxn ang="0">
                    <a:pos x="connsiteX4283" y="connsiteY4283"/>
                  </a:cxn>
                  <a:cxn ang="0">
                    <a:pos x="connsiteX4284" y="connsiteY4284"/>
                  </a:cxn>
                  <a:cxn ang="0">
                    <a:pos x="connsiteX4285" y="connsiteY4285"/>
                  </a:cxn>
                  <a:cxn ang="0">
                    <a:pos x="connsiteX4286" y="connsiteY4286"/>
                  </a:cxn>
                  <a:cxn ang="0">
                    <a:pos x="connsiteX4287" y="connsiteY4287"/>
                  </a:cxn>
                  <a:cxn ang="0">
                    <a:pos x="connsiteX4288" y="connsiteY4288"/>
                  </a:cxn>
                  <a:cxn ang="0">
                    <a:pos x="connsiteX4289" y="connsiteY4289"/>
                  </a:cxn>
                  <a:cxn ang="0">
                    <a:pos x="connsiteX4290" y="connsiteY4290"/>
                  </a:cxn>
                  <a:cxn ang="0">
                    <a:pos x="connsiteX4291" y="connsiteY4291"/>
                  </a:cxn>
                  <a:cxn ang="0">
                    <a:pos x="connsiteX4292" y="connsiteY4292"/>
                  </a:cxn>
                  <a:cxn ang="0">
                    <a:pos x="connsiteX4293" y="connsiteY4293"/>
                  </a:cxn>
                  <a:cxn ang="0">
                    <a:pos x="connsiteX4294" y="connsiteY4294"/>
                  </a:cxn>
                  <a:cxn ang="0">
                    <a:pos x="connsiteX4295" y="connsiteY4295"/>
                  </a:cxn>
                  <a:cxn ang="0">
                    <a:pos x="connsiteX4296" y="connsiteY4296"/>
                  </a:cxn>
                  <a:cxn ang="0">
                    <a:pos x="connsiteX4297" y="connsiteY4297"/>
                  </a:cxn>
                  <a:cxn ang="0">
                    <a:pos x="connsiteX4298" y="connsiteY4298"/>
                  </a:cxn>
                  <a:cxn ang="0">
                    <a:pos x="connsiteX4299" y="connsiteY4299"/>
                  </a:cxn>
                  <a:cxn ang="0">
                    <a:pos x="connsiteX4300" y="connsiteY4300"/>
                  </a:cxn>
                  <a:cxn ang="0">
                    <a:pos x="connsiteX4301" y="connsiteY4301"/>
                  </a:cxn>
                  <a:cxn ang="0">
                    <a:pos x="connsiteX4302" y="connsiteY4302"/>
                  </a:cxn>
                  <a:cxn ang="0">
                    <a:pos x="connsiteX4303" y="connsiteY4303"/>
                  </a:cxn>
                  <a:cxn ang="0">
                    <a:pos x="connsiteX4304" y="connsiteY4304"/>
                  </a:cxn>
                  <a:cxn ang="0">
                    <a:pos x="connsiteX4305" y="connsiteY4305"/>
                  </a:cxn>
                  <a:cxn ang="0">
                    <a:pos x="connsiteX4306" y="connsiteY4306"/>
                  </a:cxn>
                  <a:cxn ang="0">
                    <a:pos x="connsiteX4307" y="connsiteY4307"/>
                  </a:cxn>
                  <a:cxn ang="0">
                    <a:pos x="connsiteX4308" y="connsiteY4308"/>
                  </a:cxn>
                  <a:cxn ang="0">
                    <a:pos x="connsiteX4309" y="connsiteY4309"/>
                  </a:cxn>
                  <a:cxn ang="0">
                    <a:pos x="connsiteX4310" y="connsiteY4310"/>
                  </a:cxn>
                  <a:cxn ang="0">
                    <a:pos x="connsiteX4311" y="connsiteY4311"/>
                  </a:cxn>
                  <a:cxn ang="0">
                    <a:pos x="connsiteX4312" y="connsiteY4312"/>
                  </a:cxn>
                  <a:cxn ang="0">
                    <a:pos x="connsiteX4313" y="connsiteY4313"/>
                  </a:cxn>
                  <a:cxn ang="0">
                    <a:pos x="connsiteX4314" y="connsiteY4314"/>
                  </a:cxn>
                  <a:cxn ang="0">
                    <a:pos x="connsiteX4315" y="connsiteY4315"/>
                  </a:cxn>
                  <a:cxn ang="0">
                    <a:pos x="connsiteX4316" y="connsiteY4316"/>
                  </a:cxn>
                  <a:cxn ang="0">
                    <a:pos x="connsiteX4317" y="connsiteY4317"/>
                  </a:cxn>
                  <a:cxn ang="0">
                    <a:pos x="connsiteX4318" y="connsiteY4318"/>
                  </a:cxn>
                  <a:cxn ang="0">
                    <a:pos x="connsiteX4319" y="connsiteY4319"/>
                  </a:cxn>
                  <a:cxn ang="0">
                    <a:pos x="connsiteX4320" y="connsiteY4320"/>
                  </a:cxn>
                  <a:cxn ang="0">
                    <a:pos x="connsiteX4321" y="connsiteY4321"/>
                  </a:cxn>
                  <a:cxn ang="0">
                    <a:pos x="connsiteX4322" y="connsiteY4322"/>
                  </a:cxn>
                  <a:cxn ang="0">
                    <a:pos x="connsiteX4323" y="connsiteY4323"/>
                  </a:cxn>
                  <a:cxn ang="0">
                    <a:pos x="connsiteX4324" y="connsiteY4324"/>
                  </a:cxn>
                  <a:cxn ang="0">
                    <a:pos x="connsiteX4325" y="connsiteY4325"/>
                  </a:cxn>
                  <a:cxn ang="0">
                    <a:pos x="connsiteX4326" y="connsiteY4326"/>
                  </a:cxn>
                  <a:cxn ang="0">
                    <a:pos x="connsiteX4327" y="connsiteY4327"/>
                  </a:cxn>
                  <a:cxn ang="0">
                    <a:pos x="connsiteX4328" y="connsiteY4328"/>
                  </a:cxn>
                  <a:cxn ang="0">
                    <a:pos x="connsiteX4329" y="connsiteY4329"/>
                  </a:cxn>
                  <a:cxn ang="0">
                    <a:pos x="connsiteX4330" y="connsiteY4330"/>
                  </a:cxn>
                  <a:cxn ang="0">
                    <a:pos x="connsiteX4331" y="connsiteY4331"/>
                  </a:cxn>
                  <a:cxn ang="0">
                    <a:pos x="connsiteX4332" y="connsiteY4332"/>
                  </a:cxn>
                  <a:cxn ang="0">
                    <a:pos x="connsiteX4333" y="connsiteY4333"/>
                  </a:cxn>
                  <a:cxn ang="0">
                    <a:pos x="connsiteX4334" y="connsiteY4334"/>
                  </a:cxn>
                  <a:cxn ang="0">
                    <a:pos x="connsiteX4335" y="connsiteY4335"/>
                  </a:cxn>
                  <a:cxn ang="0">
                    <a:pos x="connsiteX4336" y="connsiteY4336"/>
                  </a:cxn>
                  <a:cxn ang="0">
                    <a:pos x="connsiteX4337" y="connsiteY4337"/>
                  </a:cxn>
                  <a:cxn ang="0">
                    <a:pos x="connsiteX4338" y="connsiteY4338"/>
                  </a:cxn>
                  <a:cxn ang="0">
                    <a:pos x="connsiteX4339" y="connsiteY4339"/>
                  </a:cxn>
                  <a:cxn ang="0">
                    <a:pos x="connsiteX4340" y="connsiteY4340"/>
                  </a:cxn>
                  <a:cxn ang="0">
                    <a:pos x="connsiteX4341" y="connsiteY4341"/>
                  </a:cxn>
                  <a:cxn ang="0">
                    <a:pos x="connsiteX4342" y="connsiteY4342"/>
                  </a:cxn>
                  <a:cxn ang="0">
                    <a:pos x="connsiteX4343" y="connsiteY4343"/>
                  </a:cxn>
                  <a:cxn ang="0">
                    <a:pos x="connsiteX4344" y="connsiteY4344"/>
                  </a:cxn>
                  <a:cxn ang="0">
                    <a:pos x="connsiteX4345" y="connsiteY4345"/>
                  </a:cxn>
                  <a:cxn ang="0">
                    <a:pos x="connsiteX4346" y="connsiteY4346"/>
                  </a:cxn>
                  <a:cxn ang="0">
                    <a:pos x="connsiteX4347" y="connsiteY4347"/>
                  </a:cxn>
                  <a:cxn ang="0">
                    <a:pos x="connsiteX4348" y="connsiteY4348"/>
                  </a:cxn>
                  <a:cxn ang="0">
                    <a:pos x="connsiteX4349" y="connsiteY4349"/>
                  </a:cxn>
                  <a:cxn ang="0">
                    <a:pos x="connsiteX4350" y="connsiteY4350"/>
                  </a:cxn>
                  <a:cxn ang="0">
                    <a:pos x="connsiteX4351" y="connsiteY4351"/>
                  </a:cxn>
                  <a:cxn ang="0">
                    <a:pos x="connsiteX4352" y="connsiteY4352"/>
                  </a:cxn>
                  <a:cxn ang="0">
                    <a:pos x="connsiteX4353" y="connsiteY4353"/>
                  </a:cxn>
                  <a:cxn ang="0">
                    <a:pos x="connsiteX4354" y="connsiteY4354"/>
                  </a:cxn>
                  <a:cxn ang="0">
                    <a:pos x="connsiteX4355" y="connsiteY4355"/>
                  </a:cxn>
                  <a:cxn ang="0">
                    <a:pos x="connsiteX4356" y="connsiteY4356"/>
                  </a:cxn>
                  <a:cxn ang="0">
                    <a:pos x="connsiteX4357" y="connsiteY4357"/>
                  </a:cxn>
                  <a:cxn ang="0">
                    <a:pos x="connsiteX4358" y="connsiteY4358"/>
                  </a:cxn>
                  <a:cxn ang="0">
                    <a:pos x="connsiteX4359" y="connsiteY4359"/>
                  </a:cxn>
                  <a:cxn ang="0">
                    <a:pos x="connsiteX4360" y="connsiteY4360"/>
                  </a:cxn>
                  <a:cxn ang="0">
                    <a:pos x="connsiteX4361" y="connsiteY4361"/>
                  </a:cxn>
                  <a:cxn ang="0">
                    <a:pos x="connsiteX4362" y="connsiteY4362"/>
                  </a:cxn>
                  <a:cxn ang="0">
                    <a:pos x="connsiteX4363" y="connsiteY4363"/>
                  </a:cxn>
                  <a:cxn ang="0">
                    <a:pos x="connsiteX4364" y="connsiteY4364"/>
                  </a:cxn>
                  <a:cxn ang="0">
                    <a:pos x="connsiteX4365" y="connsiteY4365"/>
                  </a:cxn>
                  <a:cxn ang="0">
                    <a:pos x="connsiteX4366" y="connsiteY4366"/>
                  </a:cxn>
                  <a:cxn ang="0">
                    <a:pos x="connsiteX4367" y="connsiteY4367"/>
                  </a:cxn>
                  <a:cxn ang="0">
                    <a:pos x="connsiteX4368" y="connsiteY4368"/>
                  </a:cxn>
                  <a:cxn ang="0">
                    <a:pos x="connsiteX4369" y="connsiteY4369"/>
                  </a:cxn>
                  <a:cxn ang="0">
                    <a:pos x="connsiteX4370" y="connsiteY4370"/>
                  </a:cxn>
                  <a:cxn ang="0">
                    <a:pos x="connsiteX4371" y="connsiteY4371"/>
                  </a:cxn>
                  <a:cxn ang="0">
                    <a:pos x="connsiteX4372" y="connsiteY4372"/>
                  </a:cxn>
                  <a:cxn ang="0">
                    <a:pos x="connsiteX4373" y="connsiteY4373"/>
                  </a:cxn>
                  <a:cxn ang="0">
                    <a:pos x="connsiteX4374" y="connsiteY4374"/>
                  </a:cxn>
                  <a:cxn ang="0">
                    <a:pos x="connsiteX4375" y="connsiteY4375"/>
                  </a:cxn>
                  <a:cxn ang="0">
                    <a:pos x="connsiteX4376" y="connsiteY4376"/>
                  </a:cxn>
                  <a:cxn ang="0">
                    <a:pos x="connsiteX4377" y="connsiteY4377"/>
                  </a:cxn>
                  <a:cxn ang="0">
                    <a:pos x="connsiteX4378" y="connsiteY4378"/>
                  </a:cxn>
                  <a:cxn ang="0">
                    <a:pos x="connsiteX4379" y="connsiteY4379"/>
                  </a:cxn>
                  <a:cxn ang="0">
                    <a:pos x="connsiteX4380" y="connsiteY4380"/>
                  </a:cxn>
                  <a:cxn ang="0">
                    <a:pos x="connsiteX4381" y="connsiteY4381"/>
                  </a:cxn>
                  <a:cxn ang="0">
                    <a:pos x="connsiteX4382" y="connsiteY4382"/>
                  </a:cxn>
                  <a:cxn ang="0">
                    <a:pos x="connsiteX4383" y="connsiteY4383"/>
                  </a:cxn>
                  <a:cxn ang="0">
                    <a:pos x="connsiteX4384" y="connsiteY4384"/>
                  </a:cxn>
                  <a:cxn ang="0">
                    <a:pos x="connsiteX4385" y="connsiteY4385"/>
                  </a:cxn>
                  <a:cxn ang="0">
                    <a:pos x="connsiteX4386" y="connsiteY4386"/>
                  </a:cxn>
                  <a:cxn ang="0">
                    <a:pos x="connsiteX4387" y="connsiteY4387"/>
                  </a:cxn>
                  <a:cxn ang="0">
                    <a:pos x="connsiteX4388" y="connsiteY4388"/>
                  </a:cxn>
                  <a:cxn ang="0">
                    <a:pos x="connsiteX4389" y="connsiteY4389"/>
                  </a:cxn>
                  <a:cxn ang="0">
                    <a:pos x="connsiteX4390" y="connsiteY4390"/>
                  </a:cxn>
                  <a:cxn ang="0">
                    <a:pos x="connsiteX4391" y="connsiteY4391"/>
                  </a:cxn>
                  <a:cxn ang="0">
                    <a:pos x="connsiteX4392" y="connsiteY4392"/>
                  </a:cxn>
                  <a:cxn ang="0">
                    <a:pos x="connsiteX4393" y="connsiteY4393"/>
                  </a:cxn>
                  <a:cxn ang="0">
                    <a:pos x="connsiteX4394" y="connsiteY4394"/>
                  </a:cxn>
                  <a:cxn ang="0">
                    <a:pos x="connsiteX4395" y="connsiteY4395"/>
                  </a:cxn>
                  <a:cxn ang="0">
                    <a:pos x="connsiteX4396" y="connsiteY4396"/>
                  </a:cxn>
                  <a:cxn ang="0">
                    <a:pos x="connsiteX4397" y="connsiteY4397"/>
                  </a:cxn>
                  <a:cxn ang="0">
                    <a:pos x="connsiteX4398" y="connsiteY4398"/>
                  </a:cxn>
                  <a:cxn ang="0">
                    <a:pos x="connsiteX4399" y="connsiteY4399"/>
                  </a:cxn>
                  <a:cxn ang="0">
                    <a:pos x="connsiteX4400" y="connsiteY4400"/>
                  </a:cxn>
                  <a:cxn ang="0">
                    <a:pos x="connsiteX4401" y="connsiteY4401"/>
                  </a:cxn>
                  <a:cxn ang="0">
                    <a:pos x="connsiteX4402" y="connsiteY4402"/>
                  </a:cxn>
                  <a:cxn ang="0">
                    <a:pos x="connsiteX4403" y="connsiteY4403"/>
                  </a:cxn>
                  <a:cxn ang="0">
                    <a:pos x="connsiteX4404" y="connsiteY4404"/>
                  </a:cxn>
                  <a:cxn ang="0">
                    <a:pos x="connsiteX4405" y="connsiteY4405"/>
                  </a:cxn>
                  <a:cxn ang="0">
                    <a:pos x="connsiteX4406" y="connsiteY4406"/>
                  </a:cxn>
                  <a:cxn ang="0">
                    <a:pos x="connsiteX4407" y="connsiteY4407"/>
                  </a:cxn>
                  <a:cxn ang="0">
                    <a:pos x="connsiteX4408" y="connsiteY4408"/>
                  </a:cxn>
                  <a:cxn ang="0">
                    <a:pos x="connsiteX4409" y="connsiteY4409"/>
                  </a:cxn>
                  <a:cxn ang="0">
                    <a:pos x="connsiteX4410" y="connsiteY4410"/>
                  </a:cxn>
                  <a:cxn ang="0">
                    <a:pos x="connsiteX4411" y="connsiteY4411"/>
                  </a:cxn>
                  <a:cxn ang="0">
                    <a:pos x="connsiteX4412" y="connsiteY4412"/>
                  </a:cxn>
                  <a:cxn ang="0">
                    <a:pos x="connsiteX4413" y="connsiteY4413"/>
                  </a:cxn>
                  <a:cxn ang="0">
                    <a:pos x="connsiteX4414" y="connsiteY4414"/>
                  </a:cxn>
                  <a:cxn ang="0">
                    <a:pos x="connsiteX4415" y="connsiteY4415"/>
                  </a:cxn>
                  <a:cxn ang="0">
                    <a:pos x="connsiteX4416" y="connsiteY4416"/>
                  </a:cxn>
                  <a:cxn ang="0">
                    <a:pos x="connsiteX4417" y="connsiteY4417"/>
                  </a:cxn>
                  <a:cxn ang="0">
                    <a:pos x="connsiteX4418" y="connsiteY4418"/>
                  </a:cxn>
                  <a:cxn ang="0">
                    <a:pos x="connsiteX4419" y="connsiteY4419"/>
                  </a:cxn>
                  <a:cxn ang="0">
                    <a:pos x="connsiteX4420" y="connsiteY4420"/>
                  </a:cxn>
                  <a:cxn ang="0">
                    <a:pos x="connsiteX4421" y="connsiteY4421"/>
                  </a:cxn>
                  <a:cxn ang="0">
                    <a:pos x="connsiteX4422" y="connsiteY4422"/>
                  </a:cxn>
                  <a:cxn ang="0">
                    <a:pos x="connsiteX4423" y="connsiteY4423"/>
                  </a:cxn>
                  <a:cxn ang="0">
                    <a:pos x="connsiteX4424" y="connsiteY4424"/>
                  </a:cxn>
                  <a:cxn ang="0">
                    <a:pos x="connsiteX4425" y="connsiteY4425"/>
                  </a:cxn>
                  <a:cxn ang="0">
                    <a:pos x="connsiteX4426" y="connsiteY4426"/>
                  </a:cxn>
                  <a:cxn ang="0">
                    <a:pos x="connsiteX4427" y="connsiteY4427"/>
                  </a:cxn>
                  <a:cxn ang="0">
                    <a:pos x="connsiteX4428" y="connsiteY4428"/>
                  </a:cxn>
                  <a:cxn ang="0">
                    <a:pos x="connsiteX4429" y="connsiteY4429"/>
                  </a:cxn>
                  <a:cxn ang="0">
                    <a:pos x="connsiteX4430" y="connsiteY4430"/>
                  </a:cxn>
                  <a:cxn ang="0">
                    <a:pos x="connsiteX4431" y="connsiteY4431"/>
                  </a:cxn>
                  <a:cxn ang="0">
                    <a:pos x="connsiteX4432" y="connsiteY4432"/>
                  </a:cxn>
                  <a:cxn ang="0">
                    <a:pos x="connsiteX4433" y="connsiteY4433"/>
                  </a:cxn>
                  <a:cxn ang="0">
                    <a:pos x="connsiteX4434" y="connsiteY4434"/>
                  </a:cxn>
                  <a:cxn ang="0">
                    <a:pos x="connsiteX4435" y="connsiteY4435"/>
                  </a:cxn>
                  <a:cxn ang="0">
                    <a:pos x="connsiteX4436" y="connsiteY4436"/>
                  </a:cxn>
                  <a:cxn ang="0">
                    <a:pos x="connsiteX4437" y="connsiteY4437"/>
                  </a:cxn>
                  <a:cxn ang="0">
                    <a:pos x="connsiteX4438" y="connsiteY4438"/>
                  </a:cxn>
                  <a:cxn ang="0">
                    <a:pos x="connsiteX4439" y="connsiteY4439"/>
                  </a:cxn>
                  <a:cxn ang="0">
                    <a:pos x="connsiteX4440" y="connsiteY4440"/>
                  </a:cxn>
                  <a:cxn ang="0">
                    <a:pos x="connsiteX4441" y="connsiteY4441"/>
                  </a:cxn>
                  <a:cxn ang="0">
                    <a:pos x="connsiteX4442" y="connsiteY4442"/>
                  </a:cxn>
                  <a:cxn ang="0">
                    <a:pos x="connsiteX4443" y="connsiteY4443"/>
                  </a:cxn>
                  <a:cxn ang="0">
                    <a:pos x="connsiteX4444" y="connsiteY4444"/>
                  </a:cxn>
                  <a:cxn ang="0">
                    <a:pos x="connsiteX4445" y="connsiteY4445"/>
                  </a:cxn>
                  <a:cxn ang="0">
                    <a:pos x="connsiteX4446" y="connsiteY4446"/>
                  </a:cxn>
                  <a:cxn ang="0">
                    <a:pos x="connsiteX4447" y="connsiteY4447"/>
                  </a:cxn>
                  <a:cxn ang="0">
                    <a:pos x="connsiteX4448" y="connsiteY4448"/>
                  </a:cxn>
                  <a:cxn ang="0">
                    <a:pos x="connsiteX4449" y="connsiteY4449"/>
                  </a:cxn>
                  <a:cxn ang="0">
                    <a:pos x="connsiteX4450" y="connsiteY4450"/>
                  </a:cxn>
                  <a:cxn ang="0">
                    <a:pos x="connsiteX4451" y="connsiteY4451"/>
                  </a:cxn>
                  <a:cxn ang="0">
                    <a:pos x="connsiteX4452" y="connsiteY4452"/>
                  </a:cxn>
                  <a:cxn ang="0">
                    <a:pos x="connsiteX4453" y="connsiteY4453"/>
                  </a:cxn>
                  <a:cxn ang="0">
                    <a:pos x="connsiteX4454" y="connsiteY4454"/>
                  </a:cxn>
                  <a:cxn ang="0">
                    <a:pos x="connsiteX4455" y="connsiteY4455"/>
                  </a:cxn>
                  <a:cxn ang="0">
                    <a:pos x="connsiteX4456" y="connsiteY4456"/>
                  </a:cxn>
                  <a:cxn ang="0">
                    <a:pos x="connsiteX4457" y="connsiteY4457"/>
                  </a:cxn>
                  <a:cxn ang="0">
                    <a:pos x="connsiteX4458" y="connsiteY4458"/>
                  </a:cxn>
                  <a:cxn ang="0">
                    <a:pos x="connsiteX4459" y="connsiteY4459"/>
                  </a:cxn>
                  <a:cxn ang="0">
                    <a:pos x="connsiteX4460" y="connsiteY4460"/>
                  </a:cxn>
                  <a:cxn ang="0">
                    <a:pos x="connsiteX4461" y="connsiteY4461"/>
                  </a:cxn>
                  <a:cxn ang="0">
                    <a:pos x="connsiteX4462" y="connsiteY4462"/>
                  </a:cxn>
                  <a:cxn ang="0">
                    <a:pos x="connsiteX4463" y="connsiteY4463"/>
                  </a:cxn>
                  <a:cxn ang="0">
                    <a:pos x="connsiteX4464" y="connsiteY4464"/>
                  </a:cxn>
                  <a:cxn ang="0">
                    <a:pos x="connsiteX4465" y="connsiteY4465"/>
                  </a:cxn>
                  <a:cxn ang="0">
                    <a:pos x="connsiteX4466" y="connsiteY4466"/>
                  </a:cxn>
                  <a:cxn ang="0">
                    <a:pos x="connsiteX4467" y="connsiteY4467"/>
                  </a:cxn>
                  <a:cxn ang="0">
                    <a:pos x="connsiteX4468" y="connsiteY4468"/>
                  </a:cxn>
                  <a:cxn ang="0">
                    <a:pos x="connsiteX4469" y="connsiteY4469"/>
                  </a:cxn>
                  <a:cxn ang="0">
                    <a:pos x="connsiteX4470" y="connsiteY4470"/>
                  </a:cxn>
                  <a:cxn ang="0">
                    <a:pos x="connsiteX4471" y="connsiteY4471"/>
                  </a:cxn>
                  <a:cxn ang="0">
                    <a:pos x="connsiteX4472" y="connsiteY4472"/>
                  </a:cxn>
                  <a:cxn ang="0">
                    <a:pos x="connsiteX4473" y="connsiteY4473"/>
                  </a:cxn>
                  <a:cxn ang="0">
                    <a:pos x="connsiteX4474" y="connsiteY4474"/>
                  </a:cxn>
                  <a:cxn ang="0">
                    <a:pos x="connsiteX4475" y="connsiteY4475"/>
                  </a:cxn>
                  <a:cxn ang="0">
                    <a:pos x="connsiteX4476" y="connsiteY4476"/>
                  </a:cxn>
                  <a:cxn ang="0">
                    <a:pos x="connsiteX4477" y="connsiteY4477"/>
                  </a:cxn>
                  <a:cxn ang="0">
                    <a:pos x="connsiteX4478" y="connsiteY4478"/>
                  </a:cxn>
                  <a:cxn ang="0">
                    <a:pos x="connsiteX4479" y="connsiteY4479"/>
                  </a:cxn>
                  <a:cxn ang="0">
                    <a:pos x="connsiteX4480" y="connsiteY4480"/>
                  </a:cxn>
                  <a:cxn ang="0">
                    <a:pos x="connsiteX4481" y="connsiteY4481"/>
                  </a:cxn>
                  <a:cxn ang="0">
                    <a:pos x="connsiteX4482" y="connsiteY4482"/>
                  </a:cxn>
                  <a:cxn ang="0">
                    <a:pos x="connsiteX4483" y="connsiteY4483"/>
                  </a:cxn>
                  <a:cxn ang="0">
                    <a:pos x="connsiteX4484" y="connsiteY4484"/>
                  </a:cxn>
                  <a:cxn ang="0">
                    <a:pos x="connsiteX4485" y="connsiteY4485"/>
                  </a:cxn>
                  <a:cxn ang="0">
                    <a:pos x="connsiteX4486" y="connsiteY4486"/>
                  </a:cxn>
                  <a:cxn ang="0">
                    <a:pos x="connsiteX4487" y="connsiteY4487"/>
                  </a:cxn>
                  <a:cxn ang="0">
                    <a:pos x="connsiteX4488" y="connsiteY4488"/>
                  </a:cxn>
                  <a:cxn ang="0">
                    <a:pos x="connsiteX4489" y="connsiteY4489"/>
                  </a:cxn>
                  <a:cxn ang="0">
                    <a:pos x="connsiteX4490" y="connsiteY4490"/>
                  </a:cxn>
                  <a:cxn ang="0">
                    <a:pos x="connsiteX4491" y="connsiteY4491"/>
                  </a:cxn>
                  <a:cxn ang="0">
                    <a:pos x="connsiteX4492" y="connsiteY4492"/>
                  </a:cxn>
                  <a:cxn ang="0">
                    <a:pos x="connsiteX4493" y="connsiteY4493"/>
                  </a:cxn>
                  <a:cxn ang="0">
                    <a:pos x="connsiteX4494" y="connsiteY4494"/>
                  </a:cxn>
                  <a:cxn ang="0">
                    <a:pos x="connsiteX4495" y="connsiteY4495"/>
                  </a:cxn>
                  <a:cxn ang="0">
                    <a:pos x="connsiteX4496" y="connsiteY4496"/>
                  </a:cxn>
                  <a:cxn ang="0">
                    <a:pos x="connsiteX4497" y="connsiteY4497"/>
                  </a:cxn>
                  <a:cxn ang="0">
                    <a:pos x="connsiteX4498" y="connsiteY4498"/>
                  </a:cxn>
                  <a:cxn ang="0">
                    <a:pos x="connsiteX4499" y="connsiteY4499"/>
                  </a:cxn>
                  <a:cxn ang="0">
                    <a:pos x="connsiteX4500" y="connsiteY4500"/>
                  </a:cxn>
                  <a:cxn ang="0">
                    <a:pos x="connsiteX4501" y="connsiteY4501"/>
                  </a:cxn>
                  <a:cxn ang="0">
                    <a:pos x="connsiteX4502" y="connsiteY4502"/>
                  </a:cxn>
                  <a:cxn ang="0">
                    <a:pos x="connsiteX4503" y="connsiteY4503"/>
                  </a:cxn>
                  <a:cxn ang="0">
                    <a:pos x="connsiteX4504" y="connsiteY4504"/>
                  </a:cxn>
                  <a:cxn ang="0">
                    <a:pos x="connsiteX4505" y="connsiteY4505"/>
                  </a:cxn>
                  <a:cxn ang="0">
                    <a:pos x="connsiteX4506" y="connsiteY4506"/>
                  </a:cxn>
                  <a:cxn ang="0">
                    <a:pos x="connsiteX4507" y="connsiteY4507"/>
                  </a:cxn>
                  <a:cxn ang="0">
                    <a:pos x="connsiteX4508" y="connsiteY4508"/>
                  </a:cxn>
                  <a:cxn ang="0">
                    <a:pos x="connsiteX4509" y="connsiteY4509"/>
                  </a:cxn>
                  <a:cxn ang="0">
                    <a:pos x="connsiteX4510" y="connsiteY4510"/>
                  </a:cxn>
                  <a:cxn ang="0">
                    <a:pos x="connsiteX4511" y="connsiteY4511"/>
                  </a:cxn>
                  <a:cxn ang="0">
                    <a:pos x="connsiteX4512" y="connsiteY4512"/>
                  </a:cxn>
                  <a:cxn ang="0">
                    <a:pos x="connsiteX4513" y="connsiteY4513"/>
                  </a:cxn>
                  <a:cxn ang="0">
                    <a:pos x="connsiteX4514" y="connsiteY4514"/>
                  </a:cxn>
                  <a:cxn ang="0">
                    <a:pos x="connsiteX4515" y="connsiteY4515"/>
                  </a:cxn>
                  <a:cxn ang="0">
                    <a:pos x="connsiteX4516" y="connsiteY4516"/>
                  </a:cxn>
                  <a:cxn ang="0">
                    <a:pos x="connsiteX4517" y="connsiteY4517"/>
                  </a:cxn>
                  <a:cxn ang="0">
                    <a:pos x="connsiteX4518" y="connsiteY4518"/>
                  </a:cxn>
                  <a:cxn ang="0">
                    <a:pos x="connsiteX4519" y="connsiteY4519"/>
                  </a:cxn>
                  <a:cxn ang="0">
                    <a:pos x="connsiteX4520" y="connsiteY4520"/>
                  </a:cxn>
                  <a:cxn ang="0">
                    <a:pos x="connsiteX4521" y="connsiteY4521"/>
                  </a:cxn>
                  <a:cxn ang="0">
                    <a:pos x="connsiteX4522" y="connsiteY4522"/>
                  </a:cxn>
                  <a:cxn ang="0">
                    <a:pos x="connsiteX4523" y="connsiteY4523"/>
                  </a:cxn>
                  <a:cxn ang="0">
                    <a:pos x="connsiteX4524" y="connsiteY4524"/>
                  </a:cxn>
                  <a:cxn ang="0">
                    <a:pos x="connsiteX4525" y="connsiteY4525"/>
                  </a:cxn>
                  <a:cxn ang="0">
                    <a:pos x="connsiteX4526" y="connsiteY4526"/>
                  </a:cxn>
                  <a:cxn ang="0">
                    <a:pos x="connsiteX4527" y="connsiteY4527"/>
                  </a:cxn>
                  <a:cxn ang="0">
                    <a:pos x="connsiteX4528" y="connsiteY4528"/>
                  </a:cxn>
                  <a:cxn ang="0">
                    <a:pos x="connsiteX4529" y="connsiteY4529"/>
                  </a:cxn>
                  <a:cxn ang="0">
                    <a:pos x="connsiteX4530" y="connsiteY4530"/>
                  </a:cxn>
                  <a:cxn ang="0">
                    <a:pos x="connsiteX4531" y="connsiteY4531"/>
                  </a:cxn>
                  <a:cxn ang="0">
                    <a:pos x="connsiteX4532" y="connsiteY4532"/>
                  </a:cxn>
                  <a:cxn ang="0">
                    <a:pos x="connsiteX4533" y="connsiteY4533"/>
                  </a:cxn>
                  <a:cxn ang="0">
                    <a:pos x="connsiteX4534" y="connsiteY4534"/>
                  </a:cxn>
                  <a:cxn ang="0">
                    <a:pos x="connsiteX4535" y="connsiteY4535"/>
                  </a:cxn>
                  <a:cxn ang="0">
                    <a:pos x="connsiteX4536" y="connsiteY4536"/>
                  </a:cxn>
                  <a:cxn ang="0">
                    <a:pos x="connsiteX4537" y="connsiteY4537"/>
                  </a:cxn>
                  <a:cxn ang="0">
                    <a:pos x="connsiteX4538" y="connsiteY4538"/>
                  </a:cxn>
                  <a:cxn ang="0">
                    <a:pos x="connsiteX4539" y="connsiteY4539"/>
                  </a:cxn>
                  <a:cxn ang="0">
                    <a:pos x="connsiteX4540" y="connsiteY4540"/>
                  </a:cxn>
                  <a:cxn ang="0">
                    <a:pos x="connsiteX4541" y="connsiteY4541"/>
                  </a:cxn>
                  <a:cxn ang="0">
                    <a:pos x="connsiteX4542" y="connsiteY4542"/>
                  </a:cxn>
                  <a:cxn ang="0">
                    <a:pos x="connsiteX4543" y="connsiteY4543"/>
                  </a:cxn>
                  <a:cxn ang="0">
                    <a:pos x="connsiteX4544" y="connsiteY4544"/>
                  </a:cxn>
                  <a:cxn ang="0">
                    <a:pos x="connsiteX4545" y="connsiteY4545"/>
                  </a:cxn>
                  <a:cxn ang="0">
                    <a:pos x="connsiteX4546" y="connsiteY4546"/>
                  </a:cxn>
                  <a:cxn ang="0">
                    <a:pos x="connsiteX4547" y="connsiteY4547"/>
                  </a:cxn>
                  <a:cxn ang="0">
                    <a:pos x="connsiteX4548" y="connsiteY4548"/>
                  </a:cxn>
                  <a:cxn ang="0">
                    <a:pos x="connsiteX4549" y="connsiteY4549"/>
                  </a:cxn>
                  <a:cxn ang="0">
                    <a:pos x="connsiteX4550" y="connsiteY4550"/>
                  </a:cxn>
                  <a:cxn ang="0">
                    <a:pos x="connsiteX4551" y="connsiteY4551"/>
                  </a:cxn>
                  <a:cxn ang="0">
                    <a:pos x="connsiteX4552" y="connsiteY4552"/>
                  </a:cxn>
                  <a:cxn ang="0">
                    <a:pos x="connsiteX4553" y="connsiteY4553"/>
                  </a:cxn>
                  <a:cxn ang="0">
                    <a:pos x="connsiteX4554" y="connsiteY4554"/>
                  </a:cxn>
                  <a:cxn ang="0">
                    <a:pos x="connsiteX4555" y="connsiteY4555"/>
                  </a:cxn>
                  <a:cxn ang="0">
                    <a:pos x="connsiteX4556" y="connsiteY4556"/>
                  </a:cxn>
                  <a:cxn ang="0">
                    <a:pos x="connsiteX4557" y="connsiteY4557"/>
                  </a:cxn>
                  <a:cxn ang="0">
                    <a:pos x="connsiteX4558" y="connsiteY4558"/>
                  </a:cxn>
                  <a:cxn ang="0">
                    <a:pos x="connsiteX4559" y="connsiteY4559"/>
                  </a:cxn>
                  <a:cxn ang="0">
                    <a:pos x="connsiteX4560" y="connsiteY4560"/>
                  </a:cxn>
                  <a:cxn ang="0">
                    <a:pos x="connsiteX4561" y="connsiteY4561"/>
                  </a:cxn>
                  <a:cxn ang="0">
                    <a:pos x="connsiteX4562" y="connsiteY4562"/>
                  </a:cxn>
                  <a:cxn ang="0">
                    <a:pos x="connsiteX4563" y="connsiteY4563"/>
                  </a:cxn>
                  <a:cxn ang="0">
                    <a:pos x="connsiteX4564" y="connsiteY4564"/>
                  </a:cxn>
                  <a:cxn ang="0">
                    <a:pos x="connsiteX4565" y="connsiteY4565"/>
                  </a:cxn>
                  <a:cxn ang="0">
                    <a:pos x="connsiteX4566" y="connsiteY4566"/>
                  </a:cxn>
                  <a:cxn ang="0">
                    <a:pos x="connsiteX4567" y="connsiteY4567"/>
                  </a:cxn>
                  <a:cxn ang="0">
                    <a:pos x="connsiteX4568" y="connsiteY4568"/>
                  </a:cxn>
                  <a:cxn ang="0">
                    <a:pos x="connsiteX4569" y="connsiteY4569"/>
                  </a:cxn>
                  <a:cxn ang="0">
                    <a:pos x="connsiteX4570" y="connsiteY4570"/>
                  </a:cxn>
                  <a:cxn ang="0">
                    <a:pos x="connsiteX4571" y="connsiteY4571"/>
                  </a:cxn>
                  <a:cxn ang="0">
                    <a:pos x="connsiteX4572" y="connsiteY4572"/>
                  </a:cxn>
                  <a:cxn ang="0">
                    <a:pos x="connsiteX4573" y="connsiteY4573"/>
                  </a:cxn>
                  <a:cxn ang="0">
                    <a:pos x="connsiteX4574" y="connsiteY4574"/>
                  </a:cxn>
                  <a:cxn ang="0">
                    <a:pos x="connsiteX4575" y="connsiteY4575"/>
                  </a:cxn>
                  <a:cxn ang="0">
                    <a:pos x="connsiteX4576" y="connsiteY4576"/>
                  </a:cxn>
                  <a:cxn ang="0">
                    <a:pos x="connsiteX4577" y="connsiteY4577"/>
                  </a:cxn>
                  <a:cxn ang="0">
                    <a:pos x="connsiteX4578" y="connsiteY4578"/>
                  </a:cxn>
                  <a:cxn ang="0">
                    <a:pos x="connsiteX4579" y="connsiteY4579"/>
                  </a:cxn>
                  <a:cxn ang="0">
                    <a:pos x="connsiteX4580" y="connsiteY4580"/>
                  </a:cxn>
                  <a:cxn ang="0">
                    <a:pos x="connsiteX4581" y="connsiteY4581"/>
                  </a:cxn>
                  <a:cxn ang="0">
                    <a:pos x="connsiteX4582" y="connsiteY4582"/>
                  </a:cxn>
                  <a:cxn ang="0">
                    <a:pos x="connsiteX4583" y="connsiteY4583"/>
                  </a:cxn>
                  <a:cxn ang="0">
                    <a:pos x="connsiteX4584" y="connsiteY4584"/>
                  </a:cxn>
                  <a:cxn ang="0">
                    <a:pos x="connsiteX4585" y="connsiteY4585"/>
                  </a:cxn>
                  <a:cxn ang="0">
                    <a:pos x="connsiteX4586" y="connsiteY4586"/>
                  </a:cxn>
                  <a:cxn ang="0">
                    <a:pos x="connsiteX4587" y="connsiteY4587"/>
                  </a:cxn>
                  <a:cxn ang="0">
                    <a:pos x="connsiteX4588" y="connsiteY4588"/>
                  </a:cxn>
                  <a:cxn ang="0">
                    <a:pos x="connsiteX4589" y="connsiteY4589"/>
                  </a:cxn>
                  <a:cxn ang="0">
                    <a:pos x="connsiteX4590" y="connsiteY4590"/>
                  </a:cxn>
                  <a:cxn ang="0">
                    <a:pos x="connsiteX4591" y="connsiteY4591"/>
                  </a:cxn>
                  <a:cxn ang="0">
                    <a:pos x="connsiteX4592" y="connsiteY4592"/>
                  </a:cxn>
                  <a:cxn ang="0">
                    <a:pos x="connsiteX4593" y="connsiteY4593"/>
                  </a:cxn>
                  <a:cxn ang="0">
                    <a:pos x="connsiteX4594" y="connsiteY4594"/>
                  </a:cxn>
                  <a:cxn ang="0">
                    <a:pos x="connsiteX4595" y="connsiteY4595"/>
                  </a:cxn>
                  <a:cxn ang="0">
                    <a:pos x="connsiteX4596" y="connsiteY4596"/>
                  </a:cxn>
                  <a:cxn ang="0">
                    <a:pos x="connsiteX4597" y="connsiteY4597"/>
                  </a:cxn>
                  <a:cxn ang="0">
                    <a:pos x="connsiteX4598" y="connsiteY4598"/>
                  </a:cxn>
                  <a:cxn ang="0">
                    <a:pos x="connsiteX4599" y="connsiteY4599"/>
                  </a:cxn>
                  <a:cxn ang="0">
                    <a:pos x="connsiteX4600" y="connsiteY4600"/>
                  </a:cxn>
                  <a:cxn ang="0">
                    <a:pos x="connsiteX4601" y="connsiteY4601"/>
                  </a:cxn>
                  <a:cxn ang="0">
                    <a:pos x="connsiteX4602" y="connsiteY4602"/>
                  </a:cxn>
                  <a:cxn ang="0">
                    <a:pos x="connsiteX4603" y="connsiteY4603"/>
                  </a:cxn>
                  <a:cxn ang="0">
                    <a:pos x="connsiteX4604" y="connsiteY4604"/>
                  </a:cxn>
                  <a:cxn ang="0">
                    <a:pos x="connsiteX4605" y="connsiteY4605"/>
                  </a:cxn>
                  <a:cxn ang="0">
                    <a:pos x="connsiteX4606" y="connsiteY4606"/>
                  </a:cxn>
                  <a:cxn ang="0">
                    <a:pos x="connsiteX4607" y="connsiteY4607"/>
                  </a:cxn>
                  <a:cxn ang="0">
                    <a:pos x="connsiteX4608" y="connsiteY4608"/>
                  </a:cxn>
                  <a:cxn ang="0">
                    <a:pos x="connsiteX4609" y="connsiteY4609"/>
                  </a:cxn>
                  <a:cxn ang="0">
                    <a:pos x="connsiteX4610" y="connsiteY4610"/>
                  </a:cxn>
                  <a:cxn ang="0">
                    <a:pos x="connsiteX4611" y="connsiteY4611"/>
                  </a:cxn>
                  <a:cxn ang="0">
                    <a:pos x="connsiteX4612" y="connsiteY4612"/>
                  </a:cxn>
                  <a:cxn ang="0">
                    <a:pos x="connsiteX4613" y="connsiteY4613"/>
                  </a:cxn>
                  <a:cxn ang="0">
                    <a:pos x="connsiteX4614" y="connsiteY4614"/>
                  </a:cxn>
                  <a:cxn ang="0">
                    <a:pos x="connsiteX4615" y="connsiteY4615"/>
                  </a:cxn>
                  <a:cxn ang="0">
                    <a:pos x="connsiteX4616" y="connsiteY4616"/>
                  </a:cxn>
                  <a:cxn ang="0">
                    <a:pos x="connsiteX4617" y="connsiteY4617"/>
                  </a:cxn>
                  <a:cxn ang="0">
                    <a:pos x="connsiteX4618" y="connsiteY4618"/>
                  </a:cxn>
                  <a:cxn ang="0">
                    <a:pos x="connsiteX4619" y="connsiteY4619"/>
                  </a:cxn>
                  <a:cxn ang="0">
                    <a:pos x="connsiteX4620" y="connsiteY4620"/>
                  </a:cxn>
                  <a:cxn ang="0">
                    <a:pos x="connsiteX4621" y="connsiteY4621"/>
                  </a:cxn>
                  <a:cxn ang="0">
                    <a:pos x="connsiteX4622" y="connsiteY4622"/>
                  </a:cxn>
                  <a:cxn ang="0">
                    <a:pos x="connsiteX4623" y="connsiteY4623"/>
                  </a:cxn>
                  <a:cxn ang="0">
                    <a:pos x="connsiteX4624" y="connsiteY4624"/>
                  </a:cxn>
                  <a:cxn ang="0">
                    <a:pos x="connsiteX4625" y="connsiteY4625"/>
                  </a:cxn>
                  <a:cxn ang="0">
                    <a:pos x="connsiteX4626" y="connsiteY4626"/>
                  </a:cxn>
                  <a:cxn ang="0">
                    <a:pos x="connsiteX4627" y="connsiteY4627"/>
                  </a:cxn>
                  <a:cxn ang="0">
                    <a:pos x="connsiteX4628" y="connsiteY4628"/>
                  </a:cxn>
                  <a:cxn ang="0">
                    <a:pos x="connsiteX4629" y="connsiteY4629"/>
                  </a:cxn>
                  <a:cxn ang="0">
                    <a:pos x="connsiteX4630" y="connsiteY4630"/>
                  </a:cxn>
                  <a:cxn ang="0">
                    <a:pos x="connsiteX4631" y="connsiteY4631"/>
                  </a:cxn>
                  <a:cxn ang="0">
                    <a:pos x="connsiteX4632" y="connsiteY4632"/>
                  </a:cxn>
                  <a:cxn ang="0">
                    <a:pos x="connsiteX4633" y="connsiteY4633"/>
                  </a:cxn>
                  <a:cxn ang="0">
                    <a:pos x="connsiteX4634" y="connsiteY4634"/>
                  </a:cxn>
                  <a:cxn ang="0">
                    <a:pos x="connsiteX4635" y="connsiteY4635"/>
                  </a:cxn>
                  <a:cxn ang="0">
                    <a:pos x="connsiteX4636" y="connsiteY4636"/>
                  </a:cxn>
                  <a:cxn ang="0">
                    <a:pos x="connsiteX4637" y="connsiteY4637"/>
                  </a:cxn>
                  <a:cxn ang="0">
                    <a:pos x="connsiteX4638" y="connsiteY4638"/>
                  </a:cxn>
                  <a:cxn ang="0">
                    <a:pos x="connsiteX4639" y="connsiteY4639"/>
                  </a:cxn>
                  <a:cxn ang="0">
                    <a:pos x="connsiteX4640" y="connsiteY4640"/>
                  </a:cxn>
                  <a:cxn ang="0">
                    <a:pos x="connsiteX4641" y="connsiteY4641"/>
                  </a:cxn>
                  <a:cxn ang="0">
                    <a:pos x="connsiteX4642" y="connsiteY4642"/>
                  </a:cxn>
                  <a:cxn ang="0">
                    <a:pos x="connsiteX4643" y="connsiteY4643"/>
                  </a:cxn>
                  <a:cxn ang="0">
                    <a:pos x="connsiteX4644" y="connsiteY4644"/>
                  </a:cxn>
                  <a:cxn ang="0">
                    <a:pos x="connsiteX4645" y="connsiteY4645"/>
                  </a:cxn>
                  <a:cxn ang="0">
                    <a:pos x="connsiteX4646" y="connsiteY4646"/>
                  </a:cxn>
                  <a:cxn ang="0">
                    <a:pos x="connsiteX4647" y="connsiteY4647"/>
                  </a:cxn>
                  <a:cxn ang="0">
                    <a:pos x="connsiteX4648" y="connsiteY4648"/>
                  </a:cxn>
                  <a:cxn ang="0">
                    <a:pos x="connsiteX4649" y="connsiteY4649"/>
                  </a:cxn>
                  <a:cxn ang="0">
                    <a:pos x="connsiteX4650" y="connsiteY4650"/>
                  </a:cxn>
                  <a:cxn ang="0">
                    <a:pos x="connsiteX4651" y="connsiteY4651"/>
                  </a:cxn>
                  <a:cxn ang="0">
                    <a:pos x="connsiteX4652" y="connsiteY4652"/>
                  </a:cxn>
                  <a:cxn ang="0">
                    <a:pos x="connsiteX4653" y="connsiteY4653"/>
                  </a:cxn>
                  <a:cxn ang="0">
                    <a:pos x="connsiteX4654" y="connsiteY4654"/>
                  </a:cxn>
                  <a:cxn ang="0">
                    <a:pos x="connsiteX4655" y="connsiteY4655"/>
                  </a:cxn>
                  <a:cxn ang="0">
                    <a:pos x="connsiteX4656" y="connsiteY4656"/>
                  </a:cxn>
                  <a:cxn ang="0">
                    <a:pos x="connsiteX4657" y="connsiteY4657"/>
                  </a:cxn>
                  <a:cxn ang="0">
                    <a:pos x="connsiteX4658" y="connsiteY4658"/>
                  </a:cxn>
                  <a:cxn ang="0">
                    <a:pos x="connsiteX4659" y="connsiteY4659"/>
                  </a:cxn>
                  <a:cxn ang="0">
                    <a:pos x="connsiteX4660" y="connsiteY4660"/>
                  </a:cxn>
                  <a:cxn ang="0">
                    <a:pos x="connsiteX4661" y="connsiteY4661"/>
                  </a:cxn>
                  <a:cxn ang="0">
                    <a:pos x="connsiteX4662" y="connsiteY4662"/>
                  </a:cxn>
                  <a:cxn ang="0">
                    <a:pos x="connsiteX4663" y="connsiteY4663"/>
                  </a:cxn>
                  <a:cxn ang="0">
                    <a:pos x="connsiteX4664" y="connsiteY4664"/>
                  </a:cxn>
                  <a:cxn ang="0">
                    <a:pos x="connsiteX4665" y="connsiteY4665"/>
                  </a:cxn>
                  <a:cxn ang="0">
                    <a:pos x="connsiteX4666" y="connsiteY4666"/>
                  </a:cxn>
                  <a:cxn ang="0">
                    <a:pos x="connsiteX4667" y="connsiteY4667"/>
                  </a:cxn>
                  <a:cxn ang="0">
                    <a:pos x="connsiteX4668" y="connsiteY4668"/>
                  </a:cxn>
                  <a:cxn ang="0">
                    <a:pos x="connsiteX4669" y="connsiteY4669"/>
                  </a:cxn>
                  <a:cxn ang="0">
                    <a:pos x="connsiteX4670" y="connsiteY4670"/>
                  </a:cxn>
                  <a:cxn ang="0">
                    <a:pos x="connsiteX4671" y="connsiteY4671"/>
                  </a:cxn>
                  <a:cxn ang="0">
                    <a:pos x="connsiteX4672" y="connsiteY4672"/>
                  </a:cxn>
                  <a:cxn ang="0">
                    <a:pos x="connsiteX4673" y="connsiteY4673"/>
                  </a:cxn>
                  <a:cxn ang="0">
                    <a:pos x="connsiteX4674" y="connsiteY4674"/>
                  </a:cxn>
                  <a:cxn ang="0">
                    <a:pos x="connsiteX4675" y="connsiteY4675"/>
                  </a:cxn>
                  <a:cxn ang="0">
                    <a:pos x="connsiteX4676" y="connsiteY4676"/>
                  </a:cxn>
                  <a:cxn ang="0">
                    <a:pos x="connsiteX4677" y="connsiteY4677"/>
                  </a:cxn>
                  <a:cxn ang="0">
                    <a:pos x="connsiteX4678" y="connsiteY4678"/>
                  </a:cxn>
                  <a:cxn ang="0">
                    <a:pos x="connsiteX4679" y="connsiteY4679"/>
                  </a:cxn>
                  <a:cxn ang="0">
                    <a:pos x="connsiteX4680" y="connsiteY4680"/>
                  </a:cxn>
                  <a:cxn ang="0">
                    <a:pos x="connsiteX4681" y="connsiteY4681"/>
                  </a:cxn>
                  <a:cxn ang="0">
                    <a:pos x="connsiteX4682" y="connsiteY4682"/>
                  </a:cxn>
                  <a:cxn ang="0">
                    <a:pos x="connsiteX4683" y="connsiteY4683"/>
                  </a:cxn>
                  <a:cxn ang="0">
                    <a:pos x="connsiteX4684" y="connsiteY4684"/>
                  </a:cxn>
                  <a:cxn ang="0">
                    <a:pos x="connsiteX4685" y="connsiteY4685"/>
                  </a:cxn>
                  <a:cxn ang="0">
                    <a:pos x="connsiteX4686" y="connsiteY4686"/>
                  </a:cxn>
                  <a:cxn ang="0">
                    <a:pos x="connsiteX4687" y="connsiteY4687"/>
                  </a:cxn>
                  <a:cxn ang="0">
                    <a:pos x="connsiteX4688" y="connsiteY4688"/>
                  </a:cxn>
                  <a:cxn ang="0">
                    <a:pos x="connsiteX4689" y="connsiteY4689"/>
                  </a:cxn>
                  <a:cxn ang="0">
                    <a:pos x="connsiteX4690" y="connsiteY4690"/>
                  </a:cxn>
                  <a:cxn ang="0">
                    <a:pos x="connsiteX4691" y="connsiteY4691"/>
                  </a:cxn>
                  <a:cxn ang="0">
                    <a:pos x="connsiteX4692" y="connsiteY4692"/>
                  </a:cxn>
                  <a:cxn ang="0">
                    <a:pos x="connsiteX4693" y="connsiteY4693"/>
                  </a:cxn>
                  <a:cxn ang="0">
                    <a:pos x="connsiteX4694" y="connsiteY4694"/>
                  </a:cxn>
                  <a:cxn ang="0">
                    <a:pos x="connsiteX4695" y="connsiteY4695"/>
                  </a:cxn>
                  <a:cxn ang="0">
                    <a:pos x="connsiteX4696" y="connsiteY4696"/>
                  </a:cxn>
                  <a:cxn ang="0">
                    <a:pos x="connsiteX4697" y="connsiteY4697"/>
                  </a:cxn>
                  <a:cxn ang="0">
                    <a:pos x="connsiteX4698" y="connsiteY4698"/>
                  </a:cxn>
                  <a:cxn ang="0">
                    <a:pos x="connsiteX4699" y="connsiteY4699"/>
                  </a:cxn>
                  <a:cxn ang="0">
                    <a:pos x="connsiteX4700" y="connsiteY4700"/>
                  </a:cxn>
                  <a:cxn ang="0">
                    <a:pos x="connsiteX4701" y="connsiteY4701"/>
                  </a:cxn>
                  <a:cxn ang="0">
                    <a:pos x="connsiteX4702" y="connsiteY4702"/>
                  </a:cxn>
                  <a:cxn ang="0">
                    <a:pos x="connsiteX4703" y="connsiteY4703"/>
                  </a:cxn>
                  <a:cxn ang="0">
                    <a:pos x="connsiteX4704" y="connsiteY4704"/>
                  </a:cxn>
                  <a:cxn ang="0">
                    <a:pos x="connsiteX4705" y="connsiteY4705"/>
                  </a:cxn>
                  <a:cxn ang="0">
                    <a:pos x="connsiteX4706" y="connsiteY4706"/>
                  </a:cxn>
                  <a:cxn ang="0">
                    <a:pos x="connsiteX4707" y="connsiteY4707"/>
                  </a:cxn>
                  <a:cxn ang="0">
                    <a:pos x="connsiteX4708" y="connsiteY4708"/>
                  </a:cxn>
                  <a:cxn ang="0">
                    <a:pos x="connsiteX4709" y="connsiteY4709"/>
                  </a:cxn>
                  <a:cxn ang="0">
                    <a:pos x="connsiteX4710" y="connsiteY4710"/>
                  </a:cxn>
                  <a:cxn ang="0">
                    <a:pos x="connsiteX4711" y="connsiteY4711"/>
                  </a:cxn>
                  <a:cxn ang="0">
                    <a:pos x="connsiteX4712" y="connsiteY4712"/>
                  </a:cxn>
                  <a:cxn ang="0">
                    <a:pos x="connsiteX4713" y="connsiteY4713"/>
                  </a:cxn>
                  <a:cxn ang="0">
                    <a:pos x="connsiteX4714" y="connsiteY4714"/>
                  </a:cxn>
                  <a:cxn ang="0">
                    <a:pos x="connsiteX4715" y="connsiteY4715"/>
                  </a:cxn>
                  <a:cxn ang="0">
                    <a:pos x="connsiteX4716" y="connsiteY4716"/>
                  </a:cxn>
                  <a:cxn ang="0">
                    <a:pos x="connsiteX4717" y="connsiteY4717"/>
                  </a:cxn>
                  <a:cxn ang="0">
                    <a:pos x="connsiteX4718" y="connsiteY4718"/>
                  </a:cxn>
                  <a:cxn ang="0">
                    <a:pos x="connsiteX4719" y="connsiteY4719"/>
                  </a:cxn>
                  <a:cxn ang="0">
                    <a:pos x="connsiteX4720" y="connsiteY4720"/>
                  </a:cxn>
                  <a:cxn ang="0">
                    <a:pos x="connsiteX4721" y="connsiteY4721"/>
                  </a:cxn>
                  <a:cxn ang="0">
                    <a:pos x="connsiteX4722" y="connsiteY4722"/>
                  </a:cxn>
                  <a:cxn ang="0">
                    <a:pos x="connsiteX4723" y="connsiteY4723"/>
                  </a:cxn>
                  <a:cxn ang="0">
                    <a:pos x="connsiteX4724" y="connsiteY4724"/>
                  </a:cxn>
                  <a:cxn ang="0">
                    <a:pos x="connsiteX4725" y="connsiteY4725"/>
                  </a:cxn>
                  <a:cxn ang="0">
                    <a:pos x="connsiteX4726" y="connsiteY4726"/>
                  </a:cxn>
                  <a:cxn ang="0">
                    <a:pos x="connsiteX4727" y="connsiteY4727"/>
                  </a:cxn>
                  <a:cxn ang="0">
                    <a:pos x="connsiteX4728" y="connsiteY4728"/>
                  </a:cxn>
                  <a:cxn ang="0">
                    <a:pos x="connsiteX4729" y="connsiteY4729"/>
                  </a:cxn>
                  <a:cxn ang="0">
                    <a:pos x="connsiteX4730" y="connsiteY4730"/>
                  </a:cxn>
                  <a:cxn ang="0">
                    <a:pos x="connsiteX4731" y="connsiteY4731"/>
                  </a:cxn>
                  <a:cxn ang="0">
                    <a:pos x="connsiteX4732" y="connsiteY4732"/>
                  </a:cxn>
                  <a:cxn ang="0">
                    <a:pos x="connsiteX4733" y="connsiteY4733"/>
                  </a:cxn>
                  <a:cxn ang="0">
                    <a:pos x="connsiteX4734" y="connsiteY4734"/>
                  </a:cxn>
                  <a:cxn ang="0">
                    <a:pos x="connsiteX4735" y="connsiteY4735"/>
                  </a:cxn>
                  <a:cxn ang="0">
                    <a:pos x="connsiteX4736" y="connsiteY4736"/>
                  </a:cxn>
                  <a:cxn ang="0">
                    <a:pos x="connsiteX4737" y="connsiteY4737"/>
                  </a:cxn>
                  <a:cxn ang="0">
                    <a:pos x="connsiteX4738" y="connsiteY4738"/>
                  </a:cxn>
                  <a:cxn ang="0">
                    <a:pos x="connsiteX4739" y="connsiteY4739"/>
                  </a:cxn>
                  <a:cxn ang="0">
                    <a:pos x="connsiteX4740" y="connsiteY4740"/>
                  </a:cxn>
                  <a:cxn ang="0">
                    <a:pos x="connsiteX4741" y="connsiteY4741"/>
                  </a:cxn>
                  <a:cxn ang="0">
                    <a:pos x="connsiteX4742" y="connsiteY4742"/>
                  </a:cxn>
                  <a:cxn ang="0">
                    <a:pos x="connsiteX4743" y="connsiteY4743"/>
                  </a:cxn>
                  <a:cxn ang="0">
                    <a:pos x="connsiteX4744" y="connsiteY4744"/>
                  </a:cxn>
                  <a:cxn ang="0">
                    <a:pos x="connsiteX4745" y="connsiteY4745"/>
                  </a:cxn>
                  <a:cxn ang="0">
                    <a:pos x="connsiteX4746" y="connsiteY4746"/>
                  </a:cxn>
                  <a:cxn ang="0">
                    <a:pos x="connsiteX4747" y="connsiteY4747"/>
                  </a:cxn>
                  <a:cxn ang="0">
                    <a:pos x="connsiteX4748" y="connsiteY4748"/>
                  </a:cxn>
                  <a:cxn ang="0">
                    <a:pos x="connsiteX4749" y="connsiteY4749"/>
                  </a:cxn>
                  <a:cxn ang="0">
                    <a:pos x="connsiteX4750" y="connsiteY4750"/>
                  </a:cxn>
                  <a:cxn ang="0">
                    <a:pos x="connsiteX4751" y="connsiteY4751"/>
                  </a:cxn>
                  <a:cxn ang="0">
                    <a:pos x="connsiteX4752" y="connsiteY4752"/>
                  </a:cxn>
                  <a:cxn ang="0">
                    <a:pos x="connsiteX4753" y="connsiteY4753"/>
                  </a:cxn>
                  <a:cxn ang="0">
                    <a:pos x="connsiteX4754" y="connsiteY4754"/>
                  </a:cxn>
                  <a:cxn ang="0">
                    <a:pos x="connsiteX4755" y="connsiteY4755"/>
                  </a:cxn>
                  <a:cxn ang="0">
                    <a:pos x="connsiteX4756" y="connsiteY4756"/>
                  </a:cxn>
                  <a:cxn ang="0">
                    <a:pos x="connsiteX4757" y="connsiteY4757"/>
                  </a:cxn>
                  <a:cxn ang="0">
                    <a:pos x="connsiteX4758" y="connsiteY4758"/>
                  </a:cxn>
                  <a:cxn ang="0">
                    <a:pos x="connsiteX4759" y="connsiteY4759"/>
                  </a:cxn>
                  <a:cxn ang="0">
                    <a:pos x="connsiteX4760" y="connsiteY4760"/>
                  </a:cxn>
                  <a:cxn ang="0">
                    <a:pos x="connsiteX4761" y="connsiteY4761"/>
                  </a:cxn>
                  <a:cxn ang="0">
                    <a:pos x="connsiteX4762" y="connsiteY4762"/>
                  </a:cxn>
                  <a:cxn ang="0">
                    <a:pos x="connsiteX4763" y="connsiteY4763"/>
                  </a:cxn>
                  <a:cxn ang="0">
                    <a:pos x="connsiteX4764" y="connsiteY4764"/>
                  </a:cxn>
                  <a:cxn ang="0">
                    <a:pos x="connsiteX4765" y="connsiteY4765"/>
                  </a:cxn>
                  <a:cxn ang="0">
                    <a:pos x="connsiteX4766" y="connsiteY4766"/>
                  </a:cxn>
                  <a:cxn ang="0">
                    <a:pos x="connsiteX4767" y="connsiteY4767"/>
                  </a:cxn>
                  <a:cxn ang="0">
                    <a:pos x="connsiteX4768" y="connsiteY4768"/>
                  </a:cxn>
                  <a:cxn ang="0">
                    <a:pos x="connsiteX4769" y="connsiteY4769"/>
                  </a:cxn>
                  <a:cxn ang="0">
                    <a:pos x="connsiteX4770" y="connsiteY4770"/>
                  </a:cxn>
                  <a:cxn ang="0">
                    <a:pos x="connsiteX4771" y="connsiteY4771"/>
                  </a:cxn>
                  <a:cxn ang="0">
                    <a:pos x="connsiteX4772" y="connsiteY4772"/>
                  </a:cxn>
                  <a:cxn ang="0">
                    <a:pos x="connsiteX4773" y="connsiteY4773"/>
                  </a:cxn>
                  <a:cxn ang="0">
                    <a:pos x="connsiteX4774" y="connsiteY4774"/>
                  </a:cxn>
                  <a:cxn ang="0">
                    <a:pos x="connsiteX4775" y="connsiteY4775"/>
                  </a:cxn>
                  <a:cxn ang="0">
                    <a:pos x="connsiteX4776" y="connsiteY4776"/>
                  </a:cxn>
                  <a:cxn ang="0">
                    <a:pos x="connsiteX4777" y="connsiteY4777"/>
                  </a:cxn>
                  <a:cxn ang="0">
                    <a:pos x="connsiteX4778" y="connsiteY4778"/>
                  </a:cxn>
                  <a:cxn ang="0">
                    <a:pos x="connsiteX4779" y="connsiteY4779"/>
                  </a:cxn>
                  <a:cxn ang="0">
                    <a:pos x="connsiteX4780" y="connsiteY4780"/>
                  </a:cxn>
                  <a:cxn ang="0">
                    <a:pos x="connsiteX4781" y="connsiteY4781"/>
                  </a:cxn>
                  <a:cxn ang="0">
                    <a:pos x="connsiteX4782" y="connsiteY4782"/>
                  </a:cxn>
                  <a:cxn ang="0">
                    <a:pos x="connsiteX4783" y="connsiteY4783"/>
                  </a:cxn>
                  <a:cxn ang="0">
                    <a:pos x="connsiteX4784" y="connsiteY4784"/>
                  </a:cxn>
                  <a:cxn ang="0">
                    <a:pos x="connsiteX4785" y="connsiteY4785"/>
                  </a:cxn>
                  <a:cxn ang="0">
                    <a:pos x="connsiteX4786" y="connsiteY4786"/>
                  </a:cxn>
                  <a:cxn ang="0">
                    <a:pos x="connsiteX4787" y="connsiteY4787"/>
                  </a:cxn>
                  <a:cxn ang="0">
                    <a:pos x="connsiteX4788" y="connsiteY4788"/>
                  </a:cxn>
                  <a:cxn ang="0">
                    <a:pos x="connsiteX4789" y="connsiteY4789"/>
                  </a:cxn>
                  <a:cxn ang="0">
                    <a:pos x="connsiteX4790" y="connsiteY4790"/>
                  </a:cxn>
                  <a:cxn ang="0">
                    <a:pos x="connsiteX4791" y="connsiteY4791"/>
                  </a:cxn>
                  <a:cxn ang="0">
                    <a:pos x="connsiteX4792" y="connsiteY4792"/>
                  </a:cxn>
                  <a:cxn ang="0">
                    <a:pos x="connsiteX4793" y="connsiteY4793"/>
                  </a:cxn>
                  <a:cxn ang="0">
                    <a:pos x="connsiteX4794" y="connsiteY4794"/>
                  </a:cxn>
                  <a:cxn ang="0">
                    <a:pos x="connsiteX4795" y="connsiteY4795"/>
                  </a:cxn>
                  <a:cxn ang="0">
                    <a:pos x="connsiteX4796" y="connsiteY4796"/>
                  </a:cxn>
                  <a:cxn ang="0">
                    <a:pos x="connsiteX4797" y="connsiteY4797"/>
                  </a:cxn>
                  <a:cxn ang="0">
                    <a:pos x="connsiteX4798" y="connsiteY4798"/>
                  </a:cxn>
                  <a:cxn ang="0">
                    <a:pos x="connsiteX4799" y="connsiteY4799"/>
                  </a:cxn>
                  <a:cxn ang="0">
                    <a:pos x="connsiteX4800" y="connsiteY4800"/>
                  </a:cxn>
                  <a:cxn ang="0">
                    <a:pos x="connsiteX4801" y="connsiteY4801"/>
                  </a:cxn>
                  <a:cxn ang="0">
                    <a:pos x="connsiteX4802" y="connsiteY4802"/>
                  </a:cxn>
                  <a:cxn ang="0">
                    <a:pos x="connsiteX4803" y="connsiteY4803"/>
                  </a:cxn>
                  <a:cxn ang="0">
                    <a:pos x="connsiteX4804" y="connsiteY4804"/>
                  </a:cxn>
                  <a:cxn ang="0">
                    <a:pos x="connsiteX4805" y="connsiteY4805"/>
                  </a:cxn>
                  <a:cxn ang="0">
                    <a:pos x="connsiteX4806" y="connsiteY4806"/>
                  </a:cxn>
                  <a:cxn ang="0">
                    <a:pos x="connsiteX4807" y="connsiteY4807"/>
                  </a:cxn>
                  <a:cxn ang="0">
                    <a:pos x="connsiteX4808" y="connsiteY4808"/>
                  </a:cxn>
                  <a:cxn ang="0">
                    <a:pos x="connsiteX4809" y="connsiteY4809"/>
                  </a:cxn>
                  <a:cxn ang="0">
                    <a:pos x="connsiteX4810" y="connsiteY4810"/>
                  </a:cxn>
                  <a:cxn ang="0">
                    <a:pos x="connsiteX4811" y="connsiteY4811"/>
                  </a:cxn>
                  <a:cxn ang="0">
                    <a:pos x="connsiteX4812" y="connsiteY4812"/>
                  </a:cxn>
                  <a:cxn ang="0">
                    <a:pos x="connsiteX4813" y="connsiteY4813"/>
                  </a:cxn>
                  <a:cxn ang="0">
                    <a:pos x="connsiteX4814" y="connsiteY4814"/>
                  </a:cxn>
                  <a:cxn ang="0">
                    <a:pos x="connsiteX4815" y="connsiteY4815"/>
                  </a:cxn>
                  <a:cxn ang="0">
                    <a:pos x="connsiteX4816" y="connsiteY4816"/>
                  </a:cxn>
                  <a:cxn ang="0">
                    <a:pos x="connsiteX4817" y="connsiteY4817"/>
                  </a:cxn>
                  <a:cxn ang="0">
                    <a:pos x="connsiteX4818" y="connsiteY4818"/>
                  </a:cxn>
                  <a:cxn ang="0">
                    <a:pos x="connsiteX4819" y="connsiteY4819"/>
                  </a:cxn>
                  <a:cxn ang="0">
                    <a:pos x="connsiteX4820" y="connsiteY4820"/>
                  </a:cxn>
                  <a:cxn ang="0">
                    <a:pos x="connsiteX4821" y="connsiteY4821"/>
                  </a:cxn>
                  <a:cxn ang="0">
                    <a:pos x="connsiteX4822" y="connsiteY4822"/>
                  </a:cxn>
                  <a:cxn ang="0">
                    <a:pos x="connsiteX4823" y="connsiteY4823"/>
                  </a:cxn>
                  <a:cxn ang="0">
                    <a:pos x="connsiteX4824" y="connsiteY4824"/>
                  </a:cxn>
                  <a:cxn ang="0">
                    <a:pos x="connsiteX4825" y="connsiteY4825"/>
                  </a:cxn>
                  <a:cxn ang="0">
                    <a:pos x="connsiteX4826" y="connsiteY4826"/>
                  </a:cxn>
                  <a:cxn ang="0">
                    <a:pos x="connsiteX4827" y="connsiteY4827"/>
                  </a:cxn>
                  <a:cxn ang="0">
                    <a:pos x="connsiteX4828" y="connsiteY4828"/>
                  </a:cxn>
                  <a:cxn ang="0">
                    <a:pos x="connsiteX4829" y="connsiteY4829"/>
                  </a:cxn>
                  <a:cxn ang="0">
                    <a:pos x="connsiteX4830" y="connsiteY4830"/>
                  </a:cxn>
                  <a:cxn ang="0">
                    <a:pos x="connsiteX4831" y="connsiteY4831"/>
                  </a:cxn>
                  <a:cxn ang="0">
                    <a:pos x="connsiteX4832" y="connsiteY4832"/>
                  </a:cxn>
                  <a:cxn ang="0">
                    <a:pos x="connsiteX4833" y="connsiteY4833"/>
                  </a:cxn>
                  <a:cxn ang="0">
                    <a:pos x="connsiteX4834" y="connsiteY4834"/>
                  </a:cxn>
                  <a:cxn ang="0">
                    <a:pos x="connsiteX4835" y="connsiteY4835"/>
                  </a:cxn>
                  <a:cxn ang="0">
                    <a:pos x="connsiteX4836" y="connsiteY4836"/>
                  </a:cxn>
                  <a:cxn ang="0">
                    <a:pos x="connsiteX4837" y="connsiteY4837"/>
                  </a:cxn>
                  <a:cxn ang="0">
                    <a:pos x="connsiteX4838" y="connsiteY4838"/>
                  </a:cxn>
                  <a:cxn ang="0">
                    <a:pos x="connsiteX4839" y="connsiteY4839"/>
                  </a:cxn>
                  <a:cxn ang="0">
                    <a:pos x="connsiteX4840" y="connsiteY4840"/>
                  </a:cxn>
                  <a:cxn ang="0">
                    <a:pos x="connsiteX4841" y="connsiteY4841"/>
                  </a:cxn>
                  <a:cxn ang="0">
                    <a:pos x="connsiteX4842" y="connsiteY4842"/>
                  </a:cxn>
                  <a:cxn ang="0">
                    <a:pos x="connsiteX4843" y="connsiteY4843"/>
                  </a:cxn>
                  <a:cxn ang="0">
                    <a:pos x="connsiteX4844" y="connsiteY4844"/>
                  </a:cxn>
                  <a:cxn ang="0">
                    <a:pos x="connsiteX4845" y="connsiteY4845"/>
                  </a:cxn>
                  <a:cxn ang="0">
                    <a:pos x="connsiteX4846" y="connsiteY4846"/>
                  </a:cxn>
                  <a:cxn ang="0">
                    <a:pos x="connsiteX4847" y="connsiteY4847"/>
                  </a:cxn>
                  <a:cxn ang="0">
                    <a:pos x="connsiteX4848" y="connsiteY4848"/>
                  </a:cxn>
                  <a:cxn ang="0">
                    <a:pos x="connsiteX4849" y="connsiteY4849"/>
                  </a:cxn>
                  <a:cxn ang="0">
                    <a:pos x="connsiteX4850" y="connsiteY4850"/>
                  </a:cxn>
                  <a:cxn ang="0">
                    <a:pos x="connsiteX4851" y="connsiteY4851"/>
                  </a:cxn>
                  <a:cxn ang="0">
                    <a:pos x="connsiteX4852" y="connsiteY4852"/>
                  </a:cxn>
                  <a:cxn ang="0">
                    <a:pos x="connsiteX4853" y="connsiteY4853"/>
                  </a:cxn>
                  <a:cxn ang="0">
                    <a:pos x="connsiteX4854" y="connsiteY4854"/>
                  </a:cxn>
                  <a:cxn ang="0">
                    <a:pos x="connsiteX4855" y="connsiteY4855"/>
                  </a:cxn>
                  <a:cxn ang="0">
                    <a:pos x="connsiteX4856" y="connsiteY4856"/>
                  </a:cxn>
                  <a:cxn ang="0">
                    <a:pos x="connsiteX4857" y="connsiteY4857"/>
                  </a:cxn>
                  <a:cxn ang="0">
                    <a:pos x="connsiteX4858" y="connsiteY4858"/>
                  </a:cxn>
                  <a:cxn ang="0">
                    <a:pos x="connsiteX4859" y="connsiteY4859"/>
                  </a:cxn>
                  <a:cxn ang="0">
                    <a:pos x="connsiteX4860" y="connsiteY4860"/>
                  </a:cxn>
                  <a:cxn ang="0">
                    <a:pos x="connsiteX4861" y="connsiteY4861"/>
                  </a:cxn>
                  <a:cxn ang="0">
                    <a:pos x="connsiteX4862" y="connsiteY4862"/>
                  </a:cxn>
                  <a:cxn ang="0">
                    <a:pos x="connsiteX4863" y="connsiteY4863"/>
                  </a:cxn>
                  <a:cxn ang="0">
                    <a:pos x="connsiteX4864" y="connsiteY4864"/>
                  </a:cxn>
                  <a:cxn ang="0">
                    <a:pos x="connsiteX4865" y="connsiteY4865"/>
                  </a:cxn>
                  <a:cxn ang="0">
                    <a:pos x="connsiteX4866" y="connsiteY4866"/>
                  </a:cxn>
                  <a:cxn ang="0">
                    <a:pos x="connsiteX4867" y="connsiteY4867"/>
                  </a:cxn>
                  <a:cxn ang="0">
                    <a:pos x="connsiteX4868" y="connsiteY4868"/>
                  </a:cxn>
                  <a:cxn ang="0">
                    <a:pos x="connsiteX4869" y="connsiteY4869"/>
                  </a:cxn>
                  <a:cxn ang="0">
                    <a:pos x="connsiteX4870" y="connsiteY4870"/>
                  </a:cxn>
                  <a:cxn ang="0">
                    <a:pos x="connsiteX4871" y="connsiteY4871"/>
                  </a:cxn>
                  <a:cxn ang="0">
                    <a:pos x="connsiteX4872" y="connsiteY4872"/>
                  </a:cxn>
                  <a:cxn ang="0">
                    <a:pos x="connsiteX4873" y="connsiteY4873"/>
                  </a:cxn>
                  <a:cxn ang="0">
                    <a:pos x="connsiteX4874" y="connsiteY4874"/>
                  </a:cxn>
                  <a:cxn ang="0">
                    <a:pos x="connsiteX4875" y="connsiteY4875"/>
                  </a:cxn>
                  <a:cxn ang="0">
                    <a:pos x="connsiteX4876" y="connsiteY4876"/>
                  </a:cxn>
                  <a:cxn ang="0">
                    <a:pos x="connsiteX4877" y="connsiteY4877"/>
                  </a:cxn>
                  <a:cxn ang="0">
                    <a:pos x="connsiteX4878" y="connsiteY4878"/>
                  </a:cxn>
                  <a:cxn ang="0">
                    <a:pos x="connsiteX4879" y="connsiteY4879"/>
                  </a:cxn>
                  <a:cxn ang="0">
                    <a:pos x="connsiteX4880" y="connsiteY4880"/>
                  </a:cxn>
                  <a:cxn ang="0">
                    <a:pos x="connsiteX4881" y="connsiteY4881"/>
                  </a:cxn>
                  <a:cxn ang="0">
                    <a:pos x="connsiteX4882" y="connsiteY4882"/>
                  </a:cxn>
                  <a:cxn ang="0">
                    <a:pos x="connsiteX4883" y="connsiteY4883"/>
                  </a:cxn>
                  <a:cxn ang="0">
                    <a:pos x="connsiteX4884" y="connsiteY4884"/>
                  </a:cxn>
                  <a:cxn ang="0">
                    <a:pos x="connsiteX4885" y="connsiteY4885"/>
                  </a:cxn>
                  <a:cxn ang="0">
                    <a:pos x="connsiteX4886" y="connsiteY4886"/>
                  </a:cxn>
                  <a:cxn ang="0">
                    <a:pos x="connsiteX4887" y="connsiteY4887"/>
                  </a:cxn>
                  <a:cxn ang="0">
                    <a:pos x="connsiteX4888" y="connsiteY4888"/>
                  </a:cxn>
                  <a:cxn ang="0">
                    <a:pos x="connsiteX4889" y="connsiteY4889"/>
                  </a:cxn>
                  <a:cxn ang="0">
                    <a:pos x="connsiteX4890" y="connsiteY4890"/>
                  </a:cxn>
                  <a:cxn ang="0">
                    <a:pos x="connsiteX4891" y="connsiteY4891"/>
                  </a:cxn>
                  <a:cxn ang="0">
                    <a:pos x="connsiteX4892" y="connsiteY4892"/>
                  </a:cxn>
                  <a:cxn ang="0">
                    <a:pos x="connsiteX4893" y="connsiteY4893"/>
                  </a:cxn>
                  <a:cxn ang="0">
                    <a:pos x="connsiteX4894" y="connsiteY4894"/>
                  </a:cxn>
                  <a:cxn ang="0">
                    <a:pos x="connsiteX4895" y="connsiteY4895"/>
                  </a:cxn>
                  <a:cxn ang="0">
                    <a:pos x="connsiteX4896" y="connsiteY4896"/>
                  </a:cxn>
                  <a:cxn ang="0">
                    <a:pos x="connsiteX4897" y="connsiteY4897"/>
                  </a:cxn>
                  <a:cxn ang="0">
                    <a:pos x="connsiteX4898" y="connsiteY4898"/>
                  </a:cxn>
                  <a:cxn ang="0">
                    <a:pos x="connsiteX4899" y="connsiteY4899"/>
                  </a:cxn>
                  <a:cxn ang="0">
                    <a:pos x="connsiteX4900" y="connsiteY4900"/>
                  </a:cxn>
                  <a:cxn ang="0">
                    <a:pos x="connsiteX4901" y="connsiteY4901"/>
                  </a:cxn>
                  <a:cxn ang="0">
                    <a:pos x="connsiteX4902" y="connsiteY4902"/>
                  </a:cxn>
                  <a:cxn ang="0">
                    <a:pos x="connsiteX4903" y="connsiteY4903"/>
                  </a:cxn>
                  <a:cxn ang="0">
                    <a:pos x="connsiteX4904" y="connsiteY4904"/>
                  </a:cxn>
                  <a:cxn ang="0">
                    <a:pos x="connsiteX4905" y="connsiteY4905"/>
                  </a:cxn>
                  <a:cxn ang="0">
                    <a:pos x="connsiteX4906" y="connsiteY4906"/>
                  </a:cxn>
                  <a:cxn ang="0">
                    <a:pos x="connsiteX4907" y="connsiteY4907"/>
                  </a:cxn>
                  <a:cxn ang="0">
                    <a:pos x="connsiteX4908" y="connsiteY4908"/>
                  </a:cxn>
                  <a:cxn ang="0">
                    <a:pos x="connsiteX4909" y="connsiteY4909"/>
                  </a:cxn>
                  <a:cxn ang="0">
                    <a:pos x="connsiteX4910" y="connsiteY4910"/>
                  </a:cxn>
                  <a:cxn ang="0">
                    <a:pos x="connsiteX4911" y="connsiteY4911"/>
                  </a:cxn>
                  <a:cxn ang="0">
                    <a:pos x="connsiteX4912" y="connsiteY4912"/>
                  </a:cxn>
                  <a:cxn ang="0">
                    <a:pos x="connsiteX4913" y="connsiteY4913"/>
                  </a:cxn>
                  <a:cxn ang="0">
                    <a:pos x="connsiteX4914" y="connsiteY4914"/>
                  </a:cxn>
                  <a:cxn ang="0">
                    <a:pos x="connsiteX4915" y="connsiteY4915"/>
                  </a:cxn>
                  <a:cxn ang="0">
                    <a:pos x="connsiteX4916" y="connsiteY4916"/>
                  </a:cxn>
                  <a:cxn ang="0">
                    <a:pos x="connsiteX4917" y="connsiteY4917"/>
                  </a:cxn>
                  <a:cxn ang="0">
                    <a:pos x="connsiteX4918" y="connsiteY4918"/>
                  </a:cxn>
                  <a:cxn ang="0">
                    <a:pos x="connsiteX4919" y="connsiteY4919"/>
                  </a:cxn>
                  <a:cxn ang="0">
                    <a:pos x="connsiteX4920" y="connsiteY4920"/>
                  </a:cxn>
                  <a:cxn ang="0">
                    <a:pos x="connsiteX4921" y="connsiteY4921"/>
                  </a:cxn>
                  <a:cxn ang="0">
                    <a:pos x="connsiteX4922" y="connsiteY4922"/>
                  </a:cxn>
                  <a:cxn ang="0">
                    <a:pos x="connsiteX4923" y="connsiteY4923"/>
                  </a:cxn>
                  <a:cxn ang="0">
                    <a:pos x="connsiteX4924" y="connsiteY4924"/>
                  </a:cxn>
                  <a:cxn ang="0">
                    <a:pos x="connsiteX4925" y="connsiteY4925"/>
                  </a:cxn>
                  <a:cxn ang="0">
                    <a:pos x="connsiteX4926" y="connsiteY4926"/>
                  </a:cxn>
                  <a:cxn ang="0">
                    <a:pos x="connsiteX4927" y="connsiteY4927"/>
                  </a:cxn>
                  <a:cxn ang="0">
                    <a:pos x="connsiteX4928" y="connsiteY4928"/>
                  </a:cxn>
                  <a:cxn ang="0">
                    <a:pos x="connsiteX4929" y="connsiteY4929"/>
                  </a:cxn>
                  <a:cxn ang="0">
                    <a:pos x="connsiteX4930" y="connsiteY4930"/>
                  </a:cxn>
                  <a:cxn ang="0">
                    <a:pos x="connsiteX4931" y="connsiteY4931"/>
                  </a:cxn>
                  <a:cxn ang="0">
                    <a:pos x="connsiteX4932" y="connsiteY4932"/>
                  </a:cxn>
                  <a:cxn ang="0">
                    <a:pos x="connsiteX4933" y="connsiteY4933"/>
                  </a:cxn>
                  <a:cxn ang="0">
                    <a:pos x="connsiteX4934" y="connsiteY4934"/>
                  </a:cxn>
                  <a:cxn ang="0">
                    <a:pos x="connsiteX4935" y="connsiteY4935"/>
                  </a:cxn>
                  <a:cxn ang="0">
                    <a:pos x="connsiteX4936" y="connsiteY4936"/>
                  </a:cxn>
                  <a:cxn ang="0">
                    <a:pos x="connsiteX4937" y="connsiteY4937"/>
                  </a:cxn>
                  <a:cxn ang="0">
                    <a:pos x="connsiteX4938" y="connsiteY4938"/>
                  </a:cxn>
                  <a:cxn ang="0">
                    <a:pos x="connsiteX4939" y="connsiteY4939"/>
                  </a:cxn>
                  <a:cxn ang="0">
                    <a:pos x="connsiteX4940" y="connsiteY4940"/>
                  </a:cxn>
                  <a:cxn ang="0">
                    <a:pos x="connsiteX4941" y="connsiteY4941"/>
                  </a:cxn>
                  <a:cxn ang="0">
                    <a:pos x="connsiteX4942" y="connsiteY4942"/>
                  </a:cxn>
                  <a:cxn ang="0">
                    <a:pos x="connsiteX4943" y="connsiteY4943"/>
                  </a:cxn>
                  <a:cxn ang="0">
                    <a:pos x="connsiteX4944" y="connsiteY4944"/>
                  </a:cxn>
                  <a:cxn ang="0">
                    <a:pos x="connsiteX4945" y="connsiteY4945"/>
                  </a:cxn>
                  <a:cxn ang="0">
                    <a:pos x="connsiteX4946" y="connsiteY4946"/>
                  </a:cxn>
                  <a:cxn ang="0">
                    <a:pos x="connsiteX4947" y="connsiteY4947"/>
                  </a:cxn>
                  <a:cxn ang="0">
                    <a:pos x="connsiteX4948" y="connsiteY4948"/>
                  </a:cxn>
                  <a:cxn ang="0">
                    <a:pos x="connsiteX4949" y="connsiteY4949"/>
                  </a:cxn>
                  <a:cxn ang="0">
                    <a:pos x="connsiteX4950" y="connsiteY4950"/>
                  </a:cxn>
                  <a:cxn ang="0">
                    <a:pos x="connsiteX4951" y="connsiteY4951"/>
                  </a:cxn>
                  <a:cxn ang="0">
                    <a:pos x="connsiteX4952" y="connsiteY4952"/>
                  </a:cxn>
                  <a:cxn ang="0">
                    <a:pos x="connsiteX4953" y="connsiteY4953"/>
                  </a:cxn>
                  <a:cxn ang="0">
                    <a:pos x="connsiteX4954" y="connsiteY4954"/>
                  </a:cxn>
                  <a:cxn ang="0">
                    <a:pos x="connsiteX4955" y="connsiteY4955"/>
                  </a:cxn>
                  <a:cxn ang="0">
                    <a:pos x="connsiteX4956" y="connsiteY4956"/>
                  </a:cxn>
                  <a:cxn ang="0">
                    <a:pos x="connsiteX4957" y="connsiteY4957"/>
                  </a:cxn>
                  <a:cxn ang="0">
                    <a:pos x="connsiteX4958" y="connsiteY4958"/>
                  </a:cxn>
                  <a:cxn ang="0">
                    <a:pos x="connsiteX4959" y="connsiteY4959"/>
                  </a:cxn>
                  <a:cxn ang="0">
                    <a:pos x="connsiteX4960" y="connsiteY4960"/>
                  </a:cxn>
                  <a:cxn ang="0">
                    <a:pos x="connsiteX4961" y="connsiteY4961"/>
                  </a:cxn>
                  <a:cxn ang="0">
                    <a:pos x="connsiteX4962" y="connsiteY4962"/>
                  </a:cxn>
                  <a:cxn ang="0">
                    <a:pos x="connsiteX4963" y="connsiteY4963"/>
                  </a:cxn>
                  <a:cxn ang="0">
                    <a:pos x="connsiteX4964" y="connsiteY4964"/>
                  </a:cxn>
                  <a:cxn ang="0">
                    <a:pos x="connsiteX4965" y="connsiteY4965"/>
                  </a:cxn>
                  <a:cxn ang="0">
                    <a:pos x="connsiteX4966" y="connsiteY4966"/>
                  </a:cxn>
                  <a:cxn ang="0">
                    <a:pos x="connsiteX4967" y="connsiteY4967"/>
                  </a:cxn>
                  <a:cxn ang="0">
                    <a:pos x="connsiteX4968" y="connsiteY4968"/>
                  </a:cxn>
                  <a:cxn ang="0">
                    <a:pos x="connsiteX4969" y="connsiteY4969"/>
                  </a:cxn>
                  <a:cxn ang="0">
                    <a:pos x="connsiteX4970" y="connsiteY4970"/>
                  </a:cxn>
                  <a:cxn ang="0">
                    <a:pos x="connsiteX4971" y="connsiteY4971"/>
                  </a:cxn>
                  <a:cxn ang="0">
                    <a:pos x="connsiteX4972" y="connsiteY4972"/>
                  </a:cxn>
                  <a:cxn ang="0">
                    <a:pos x="connsiteX4973" y="connsiteY4973"/>
                  </a:cxn>
                  <a:cxn ang="0">
                    <a:pos x="connsiteX4974" y="connsiteY4974"/>
                  </a:cxn>
                  <a:cxn ang="0">
                    <a:pos x="connsiteX4975" y="connsiteY4975"/>
                  </a:cxn>
                  <a:cxn ang="0">
                    <a:pos x="connsiteX4976" y="connsiteY4976"/>
                  </a:cxn>
                  <a:cxn ang="0">
                    <a:pos x="connsiteX4977" y="connsiteY4977"/>
                  </a:cxn>
                  <a:cxn ang="0">
                    <a:pos x="connsiteX4978" y="connsiteY4978"/>
                  </a:cxn>
                  <a:cxn ang="0">
                    <a:pos x="connsiteX4979" y="connsiteY4979"/>
                  </a:cxn>
                  <a:cxn ang="0">
                    <a:pos x="connsiteX4980" y="connsiteY4980"/>
                  </a:cxn>
                  <a:cxn ang="0">
                    <a:pos x="connsiteX4981" y="connsiteY4981"/>
                  </a:cxn>
                  <a:cxn ang="0">
                    <a:pos x="connsiteX4982" y="connsiteY4982"/>
                  </a:cxn>
                  <a:cxn ang="0">
                    <a:pos x="connsiteX4983" y="connsiteY4983"/>
                  </a:cxn>
                  <a:cxn ang="0">
                    <a:pos x="connsiteX4984" y="connsiteY4984"/>
                  </a:cxn>
                  <a:cxn ang="0">
                    <a:pos x="connsiteX4985" y="connsiteY4985"/>
                  </a:cxn>
                  <a:cxn ang="0">
                    <a:pos x="connsiteX4986" y="connsiteY4986"/>
                  </a:cxn>
                  <a:cxn ang="0">
                    <a:pos x="connsiteX4987" y="connsiteY4987"/>
                  </a:cxn>
                  <a:cxn ang="0">
                    <a:pos x="connsiteX4988" y="connsiteY4988"/>
                  </a:cxn>
                  <a:cxn ang="0">
                    <a:pos x="connsiteX4989" y="connsiteY4989"/>
                  </a:cxn>
                  <a:cxn ang="0">
                    <a:pos x="connsiteX4990" y="connsiteY4990"/>
                  </a:cxn>
                  <a:cxn ang="0">
                    <a:pos x="connsiteX4991" y="connsiteY4991"/>
                  </a:cxn>
                  <a:cxn ang="0">
                    <a:pos x="connsiteX4992" y="connsiteY4992"/>
                  </a:cxn>
                  <a:cxn ang="0">
                    <a:pos x="connsiteX4993" y="connsiteY4993"/>
                  </a:cxn>
                  <a:cxn ang="0">
                    <a:pos x="connsiteX4994" y="connsiteY4994"/>
                  </a:cxn>
                  <a:cxn ang="0">
                    <a:pos x="connsiteX4995" y="connsiteY4995"/>
                  </a:cxn>
                  <a:cxn ang="0">
                    <a:pos x="connsiteX4996" y="connsiteY4996"/>
                  </a:cxn>
                  <a:cxn ang="0">
                    <a:pos x="connsiteX4997" y="connsiteY4997"/>
                  </a:cxn>
                  <a:cxn ang="0">
                    <a:pos x="connsiteX4998" y="connsiteY4998"/>
                  </a:cxn>
                  <a:cxn ang="0">
                    <a:pos x="connsiteX4999" y="connsiteY4999"/>
                  </a:cxn>
                  <a:cxn ang="0">
                    <a:pos x="connsiteX5000" y="connsiteY5000"/>
                  </a:cxn>
                  <a:cxn ang="0">
                    <a:pos x="connsiteX5001" y="connsiteY5001"/>
                  </a:cxn>
                  <a:cxn ang="0">
                    <a:pos x="connsiteX5002" y="connsiteY5002"/>
                  </a:cxn>
                  <a:cxn ang="0">
                    <a:pos x="connsiteX5003" y="connsiteY5003"/>
                  </a:cxn>
                  <a:cxn ang="0">
                    <a:pos x="connsiteX5004" y="connsiteY5004"/>
                  </a:cxn>
                  <a:cxn ang="0">
                    <a:pos x="connsiteX5005" y="connsiteY5005"/>
                  </a:cxn>
                  <a:cxn ang="0">
                    <a:pos x="connsiteX5006" y="connsiteY5006"/>
                  </a:cxn>
                  <a:cxn ang="0">
                    <a:pos x="connsiteX5007" y="connsiteY5007"/>
                  </a:cxn>
                  <a:cxn ang="0">
                    <a:pos x="connsiteX5008" y="connsiteY5008"/>
                  </a:cxn>
                  <a:cxn ang="0">
                    <a:pos x="connsiteX5009" y="connsiteY5009"/>
                  </a:cxn>
                  <a:cxn ang="0">
                    <a:pos x="connsiteX5010" y="connsiteY5010"/>
                  </a:cxn>
                  <a:cxn ang="0">
                    <a:pos x="connsiteX5011" y="connsiteY5011"/>
                  </a:cxn>
                  <a:cxn ang="0">
                    <a:pos x="connsiteX5012" y="connsiteY5012"/>
                  </a:cxn>
                  <a:cxn ang="0">
                    <a:pos x="connsiteX5013" y="connsiteY5013"/>
                  </a:cxn>
                  <a:cxn ang="0">
                    <a:pos x="connsiteX5014" y="connsiteY5014"/>
                  </a:cxn>
                  <a:cxn ang="0">
                    <a:pos x="connsiteX5015" y="connsiteY5015"/>
                  </a:cxn>
                  <a:cxn ang="0">
                    <a:pos x="connsiteX5016" y="connsiteY5016"/>
                  </a:cxn>
                  <a:cxn ang="0">
                    <a:pos x="connsiteX5017" y="connsiteY5017"/>
                  </a:cxn>
                  <a:cxn ang="0">
                    <a:pos x="connsiteX5018" y="connsiteY5018"/>
                  </a:cxn>
                  <a:cxn ang="0">
                    <a:pos x="connsiteX5019" y="connsiteY5019"/>
                  </a:cxn>
                  <a:cxn ang="0">
                    <a:pos x="connsiteX5020" y="connsiteY5020"/>
                  </a:cxn>
                  <a:cxn ang="0">
                    <a:pos x="connsiteX5021" y="connsiteY5021"/>
                  </a:cxn>
                  <a:cxn ang="0">
                    <a:pos x="connsiteX5022" y="connsiteY5022"/>
                  </a:cxn>
                  <a:cxn ang="0">
                    <a:pos x="connsiteX5023" y="connsiteY5023"/>
                  </a:cxn>
                  <a:cxn ang="0">
                    <a:pos x="connsiteX5024" y="connsiteY5024"/>
                  </a:cxn>
                  <a:cxn ang="0">
                    <a:pos x="connsiteX5025" y="connsiteY5025"/>
                  </a:cxn>
                  <a:cxn ang="0">
                    <a:pos x="connsiteX5026" y="connsiteY5026"/>
                  </a:cxn>
                  <a:cxn ang="0">
                    <a:pos x="connsiteX5027" y="connsiteY5027"/>
                  </a:cxn>
                  <a:cxn ang="0">
                    <a:pos x="connsiteX5028" y="connsiteY5028"/>
                  </a:cxn>
                  <a:cxn ang="0">
                    <a:pos x="connsiteX5029" y="connsiteY5029"/>
                  </a:cxn>
                  <a:cxn ang="0">
                    <a:pos x="connsiteX5030" y="connsiteY5030"/>
                  </a:cxn>
                  <a:cxn ang="0">
                    <a:pos x="connsiteX5031" y="connsiteY5031"/>
                  </a:cxn>
                  <a:cxn ang="0">
                    <a:pos x="connsiteX5032" y="connsiteY5032"/>
                  </a:cxn>
                  <a:cxn ang="0">
                    <a:pos x="connsiteX5033" y="connsiteY5033"/>
                  </a:cxn>
                  <a:cxn ang="0">
                    <a:pos x="connsiteX5034" y="connsiteY5034"/>
                  </a:cxn>
                  <a:cxn ang="0">
                    <a:pos x="connsiteX5035" y="connsiteY5035"/>
                  </a:cxn>
                  <a:cxn ang="0">
                    <a:pos x="connsiteX5036" y="connsiteY5036"/>
                  </a:cxn>
                  <a:cxn ang="0">
                    <a:pos x="connsiteX5037" y="connsiteY5037"/>
                  </a:cxn>
                  <a:cxn ang="0">
                    <a:pos x="connsiteX5038" y="connsiteY5038"/>
                  </a:cxn>
                  <a:cxn ang="0">
                    <a:pos x="connsiteX5039" y="connsiteY5039"/>
                  </a:cxn>
                  <a:cxn ang="0">
                    <a:pos x="connsiteX5040" y="connsiteY5040"/>
                  </a:cxn>
                  <a:cxn ang="0">
                    <a:pos x="connsiteX5041" y="connsiteY5041"/>
                  </a:cxn>
                  <a:cxn ang="0">
                    <a:pos x="connsiteX5042" y="connsiteY5042"/>
                  </a:cxn>
                  <a:cxn ang="0">
                    <a:pos x="connsiteX5043" y="connsiteY5043"/>
                  </a:cxn>
                  <a:cxn ang="0">
                    <a:pos x="connsiteX5044" y="connsiteY5044"/>
                  </a:cxn>
                  <a:cxn ang="0">
                    <a:pos x="connsiteX5045" y="connsiteY5045"/>
                  </a:cxn>
                  <a:cxn ang="0">
                    <a:pos x="connsiteX5046" y="connsiteY5046"/>
                  </a:cxn>
                  <a:cxn ang="0">
                    <a:pos x="connsiteX5047" y="connsiteY5047"/>
                  </a:cxn>
                  <a:cxn ang="0">
                    <a:pos x="connsiteX5048" y="connsiteY5048"/>
                  </a:cxn>
                  <a:cxn ang="0">
                    <a:pos x="connsiteX5049" y="connsiteY5049"/>
                  </a:cxn>
                  <a:cxn ang="0">
                    <a:pos x="connsiteX5050" y="connsiteY5050"/>
                  </a:cxn>
                  <a:cxn ang="0">
                    <a:pos x="connsiteX5051" y="connsiteY5051"/>
                  </a:cxn>
                  <a:cxn ang="0">
                    <a:pos x="connsiteX5052" y="connsiteY5052"/>
                  </a:cxn>
                  <a:cxn ang="0">
                    <a:pos x="connsiteX5053" y="connsiteY5053"/>
                  </a:cxn>
                  <a:cxn ang="0">
                    <a:pos x="connsiteX5054" y="connsiteY5054"/>
                  </a:cxn>
                  <a:cxn ang="0">
                    <a:pos x="connsiteX5055" y="connsiteY5055"/>
                  </a:cxn>
                  <a:cxn ang="0">
                    <a:pos x="connsiteX5056" y="connsiteY5056"/>
                  </a:cxn>
                  <a:cxn ang="0">
                    <a:pos x="connsiteX5057" y="connsiteY5057"/>
                  </a:cxn>
                  <a:cxn ang="0">
                    <a:pos x="connsiteX5058" y="connsiteY5058"/>
                  </a:cxn>
                  <a:cxn ang="0">
                    <a:pos x="connsiteX5059" y="connsiteY5059"/>
                  </a:cxn>
                  <a:cxn ang="0">
                    <a:pos x="connsiteX5060" y="connsiteY5060"/>
                  </a:cxn>
                  <a:cxn ang="0">
                    <a:pos x="connsiteX5061" y="connsiteY5061"/>
                  </a:cxn>
                  <a:cxn ang="0">
                    <a:pos x="connsiteX5062" y="connsiteY5062"/>
                  </a:cxn>
                  <a:cxn ang="0">
                    <a:pos x="connsiteX5063" y="connsiteY5063"/>
                  </a:cxn>
                  <a:cxn ang="0">
                    <a:pos x="connsiteX5064" y="connsiteY5064"/>
                  </a:cxn>
                  <a:cxn ang="0">
                    <a:pos x="connsiteX5065" y="connsiteY5065"/>
                  </a:cxn>
                  <a:cxn ang="0">
                    <a:pos x="connsiteX5066" y="connsiteY5066"/>
                  </a:cxn>
                  <a:cxn ang="0">
                    <a:pos x="connsiteX5067" y="connsiteY5067"/>
                  </a:cxn>
                  <a:cxn ang="0">
                    <a:pos x="connsiteX5068" y="connsiteY5068"/>
                  </a:cxn>
                  <a:cxn ang="0">
                    <a:pos x="connsiteX5069" y="connsiteY5069"/>
                  </a:cxn>
                  <a:cxn ang="0">
                    <a:pos x="connsiteX5070" y="connsiteY5070"/>
                  </a:cxn>
                  <a:cxn ang="0">
                    <a:pos x="connsiteX5071" y="connsiteY5071"/>
                  </a:cxn>
                  <a:cxn ang="0">
                    <a:pos x="connsiteX5072" y="connsiteY5072"/>
                  </a:cxn>
                  <a:cxn ang="0">
                    <a:pos x="connsiteX5073" y="connsiteY5073"/>
                  </a:cxn>
                  <a:cxn ang="0">
                    <a:pos x="connsiteX5074" y="connsiteY5074"/>
                  </a:cxn>
                  <a:cxn ang="0">
                    <a:pos x="connsiteX5075" y="connsiteY5075"/>
                  </a:cxn>
                  <a:cxn ang="0">
                    <a:pos x="connsiteX5076" y="connsiteY5076"/>
                  </a:cxn>
                  <a:cxn ang="0">
                    <a:pos x="connsiteX5077" y="connsiteY5077"/>
                  </a:cxn>
                  <a:cxn ang="0">
                    <a:pos x="connsiteX5078" y="connsiteY5078"/>
                  </a:cxn>
                  <a:cxn ang="0">
                    <a:pos x="connsiteX5079" y="connsiteY5079"/>
                  </a:cxn>
                  <a:cxn ang="0">
                    <a:pos x="connsiteX5080" y="connsiteY5080"/>
                  </a:cxn>
                  <a:cxn ang="0">
                    <a:pos x="connsiteX5081" y="connsiteY5081"/>
                  </a:cxn>
                  <a:cxn ang="0">
                    <a:pos x="connsiteX5082" y="connsiteY5082"/>
                  </a:cxn>
                  <a:cxn ang="0">
                    <a:pos x="connsiteX5083" y="connsiteY5083"/>
                  </a:cxn>
                  <a:cxn ang="0">
                    <a:pos x="connsiteX5084" y="connsiteY5084"/>
                  </a:cxn>
                  <a:cxn ang="0">
                    <a:pos x="connsiteX5085" y="connsiteY5085"/>
                  </a:cxn>
                  <a:cxn ang="0">
                    <a:pos x="connsiteX5086" y="connsiteY5086"/>
                  </a:cxn>
                  <a:cxn ang="0">
                    <a:pos x="connsiteX5087" y="connsiteY5087"/>
                  </a:cxn>
                  <a:cxn ang="0">
                    <a:pos x="connsiteX5088" y="connsiteY5088"/>
                  </a:cxn>
                  <a:cxn ang="0">
                    <a:pos x="connsiteX5089" y="connsiteY5089"/>
                  </a:cxn>
                  <a:cxn ang="0">
                    <a:pos x="connsiteX5090" y="connsiteY5090"/>
                  </a:cxn>
                  <a:cxn ang="0">
                    <a:pos x="connsiteX5091" y="connsiteY5091"/>
                  </a:cxn>
                  <a:cxn ang="0">
                    <a:pos x="connsiteX5092" y="connsiteY5092"/>
                  </a:cxn>
                  <a:cxn ang="0">
                    <a:pos x="connsiteX5093" y="connsiteY5093"/>
                  </a:cxn>
                  <a:cxn ang="0">
                    <a:pos x="connsiteX5094" y="connsiteY5094"/>
                  </a:cxn>
                  <a:cxn ang="0">
                    <a:pos x="connsiteX5095" y="connsiteY5095"/>
                  </a:cxn>
                  <a:cxn ang="0">
                    <a:pos x="connsiteX5096" y="connsiteY5096"/>
                  </a:cxn>
                  <a:cxn ang="0">
                    <a:pos x="connsiteX5097" y="connsiteY5097"/>
                  </a:cxn>
                  <a:cxn ang="0">
                    <a:pos x="connsiteX5098" y="connsiteY5098"/>
                  </a:cxn>
                  <a:cxn ang="0">
                    <a:pos x="connsiteX5099" y="connsiteY5099"/>
                  </a:cxn>
                  <a:cxn ang="0">
                    <a:pos x="connsiteX5100" y="connsiteY5100"/>
                  </a:cxn>
                  <a:cxn ang="0">
                    <a:pos x="connsiteX5101" y="connsiteY5101"/>
                  </a:cxn>
                  <a:cxn ang="0">
                    <a:pos x="connsiteX5102" y="connsiteY5102"/>
                  </a:cxn>
                  <a:cxn ang="0">
                    <a:pos x="connsiteX5103" y="connsiteY5103"/>
                  </a:cxn>
                  <a:cxn ang="0">
                    <a:pos x="connsiteX5104" y="connsiteY5104"/>
                  </a:cxn>
                  <a:cxn ang="0">
                    <a:pos x="connsiteX5105" y="connsiteY5105"/>
                  </a:cxn>
                  <a:cxn ang="0">
                    <a:pos x="connsiteX5106" y="connsiteY5106"/>
                  </a:cxn>
                  <a:cxn ang="0">
                    <a:pos x="connsiteX5107" y="connsiteY5107"/>
                  </a:cxn>
                  <a:cxn ang="0">
                    <a:pos x="connsiteX5108" y="connsiteY5108"/>
                  </a:cxn>
                  <a:cxn ang="0">
                    <a:pos x="connsiteX5109" y="connsiteY5109"/>
                  </a:cxn>
                  <a:cxn ang="0">
                    <a:pos x="connsiteX5110" y="connsiteY5110"/>
                  </a:cxn>
                  <a:cxn ang="0">
                    <a:pos x="connsiteX5111" y="connsiteY5111"/>
                  </a:cxn>
                  <a:cxn ang="0">
                    <a:pos x="connsiteX5112" y="connsiteY5112"/>
                  </a:cxn>
                  <a:cxn ang="0">
                    <a:pos x="connsiteX5113" y="connsiteY5113"/>
                  </a:cxn>
                  <a:cxn ang="0">
                    <a:pos x="connsiteX5114" y="connsiteY5114"/>
                  </a:cxn>
                  <a:cxn ang="0">
                    <a:pos x="connsiteX5115" y="connsiteY5115"/>
                  </a:cxn>
                  <a:cxn ang="0">
                    <a:pos x="connsiteX5116" y="connsiteY5116"/>
                  </a:cxn>
                  <a:cxn ang="0">
                    <a:pos x="connsiteX5117" y="connsiteY5117"/>
                  </a:cxn>
                  <a:cxn ang="0">
                    <a:pos x="connsiteX5118" y="connsiteY5118"/>
                  </a:cxn>
                  <a:cxn ang="0">
                    <a:pos x="connsiteX5119" y="connsiteY5119"/>
                  </a:cxn>
                  <a:cxn ang="0">
                    <a:pos x="connsiteX5120" y="connsiteY5120"/>
                  </a:cxn>
                  <a:cxn ang="0">
                    <a:pos x="connsiteX5121" y="connsiteY5121"/>
                  </a:cxn>
                  <a:cxn ang="0">
                    <a:pos x="connsiteX5122" y="connsiteY5122"/>
                  </a:cxn>
                  <a:cxn ang="0">
                    <a:pos x="connsiteX5123" y="connsiteY5123"/>
                  </a:cxn>
                  <a:cxn ang="0">
                    <a:pos x="connsiteX5124" y="connsiteY5124"/>
                  </a:cxn>
                  <a:cxn ang="0">
                    <a:pos x="connsiteX5125" y="connsiteY5125"/>
                  </a:cxn>
                  <a:cxn ang="0">
                    <a:pos x="connsiteX5126" y="connsiteY5126"/>
                  </a:cxn>
                  <a:cxn ang="0">
                    <a:pos x="connsiteX5127" y="connsiteY5127"/>
                  </a:cxn>
                  <a:cxn ang="0">
                    <a:pos x="connsiteX5128" y="connsiteY5128"/>
                  </a:cxn>
                  <a:cxn ang="0">
                    <a:pos x="connsiteX5129" y="connsiteY5129"/>
                  </a:cxn>
                  <a:cxn ang="0">
                    <a:pos x="connsiteX5130" y="connsiteY5130"/>
                  </a:cxn>
                  <a:cxn ang="0">
                    <a:pos x="connsiteX5131" y="connsiteY5131"/>
                  </a:cxn>
                  <a:cxn ang="0">
                    <a:pos x="connsiteX5132" y="connsiteY5132"/>
                  </a:cxn>
                  <a:cxn ang="0">
                    <a:pos x="connsiteX5133" y="connsiteY5133"/>
                  </a:cxn>
                  <a:cxn ang="0">
                    <a:pos x="connsiteX5134" y="connsiteY5134"/>
                  </a:cxn>
                  <a:cxn ang="0">
                    <a:pos x="connsiteX5135" y="connsiteY5135"/>
                  </a:cxn>
                  <a:cxn ang="0">
                    <a:pos x="connsiteX5136" y="connsiteY5136"/>
                  </a:cxn>
                  <a:cxn ang="0">
                    <a:pos x="connsiteX5137" y="connsiteY5137"/>
                  </a:cxn>
                  <a:cxn ang="0">
                    <a:pos x="connsiteX5138" y="connsiteY5138"/>
                  </a:cxn>
                  <a:cxn ang="0">
                    <a:pos x="connsiteX5139" y="connsiteY5139"/>
                  </a:cxn>
                  <a:cxn ang="0">
                    <a:pos x="connsiteX5140" y="connsiteY5140"/>
                  </a:cxn>
                  <a:cxn ang="0">
                    <a:pos x="connsiteX5141" y="connsiteY5141"/>
                  </a:cxn>
                  <a:cxn ang="0">
                    <a:pos x="connsiteX5142" y="connsiteY5142"/>
                  </a:cxn>
                  <a:cxn ang="0">
                    <a:pos x="connsiteX5143" y="connsiteY5143"/>
                  </a:cxn>
                  <a:cxn ang="0">
                    <a:pos x="connsiteX5144" y="connsiteY5144"/>
                  </a:cxn>
                  <a:cxn ang="0">
                    <a:pos x="connsiteX5145" y="connsiteY5145"/>
                  </a:cxn>
                  <a:cxn ang="0">
                    <a:pos x="connsiteX5146" y="connsiteY5146"/>
                  </a:cxn>
                  <a:cxn ang="0">
                    <a:pos x="connsiteX5147" y="connsiteY5147"/>
                  </a:cxn>
                  <a:cxn ang="0">
                    <a:pos x="connsiteX5148" y="connsiteY5148"/>
                  </a:cxn>
                  <a:cxn ang="0">
                    <a:pos x="connsiteX5149" y="connsiteY5149"/>
                  </a:cxn>
                </a:cxnLst>
                <a:rect l="l" t="t" r="r" b="b"/>
                <a:pathLst>
                  <a:path w="2570530" h="819527">
                    <a:moveTo>
                      <a:pt x="2420904" y="810649"/>
                    </a:moveTo>
                    <a:cubicBezTo>
                      <a:pt x="2423684" y="810649"/>
                      <a:pt x="2426464" y="811404"/>
                      <a:pt x="2428586" y="812914"/>
                    </a:cubicBezTo>
                    <a:lnTo>
                      <a:pt x="2437851" y="819509"/>
                    </a:lnTo>
                    <a:lnTo>
                      <a:pt x="2403958" y="819509"/>
                    </a:lnTo>
                    <a:lnTo>
                      <a:pt x="2413222" y="812914"/>
                    </a:lnTo>
                    <a:cubicBezTo>
                      <a:pt x="2415342" y="811405"/>
                      <a:pt x="2418123" y="810649"/>
                      <a:pt x="2420904" y="810649"/>
                    </a:cubicBezTo>
                    <a:close/>
                    <a:moveTo>
                      <a:pt x="1790273" y="810649"/>
                    </a:moveTo>
                    <a:cubicBezTo>
                      <a:pt x="1793053" y="810649"/>
                      <a:pt x="1795834" y="811404"/>
                      <a:pt x="1797955" y="812914"/>
                    </a:cubicBezTo>
                    <a:lnTo>
                      <a:pt x="1807220" y="819509"/>
                    </a:lnTo>
                    <a:lnTo>
                      <a:pt x="1773327" y="819509"/>
                    </a:lnTo>
                    <a:lnTo>
                      <a:pt x="1782591" y="812914"/>
                    </a:lnTo>
                    <a:cubicBezTo>
                      <a:pt x="1784712" y="811405"/>
                      <a:pt x="1787492" y="810649"/>
                      <a:pt x="1790273" y="810649"/>
                    </a:cubicBezTo>
                    <a:close/>
                    <a:moveTo>
                      <a:pt x="1159770" y="810649"/>
                    </a:moveTo>
                    <a:cubicBezTo>
                      <a:pt x="1162550" y="810649"/>
                      <a:pt x="1165331" y="811404"/>
                      <a:pt x="1167452" y="812914"/>
                    </a:cubicBezTo>
                    <a:lnTo>
                      <a:pt x="1176717" y="819509"/>
                    </a:lnTo>
                    <a:lnTo>
                      <a:pt x="1142823" y="819509"/>
                    </a:lnTo>
                    <a:lnTo>
                      <a:pt x="1152087" y="812914"/>
                    </a:lnTo>
                    <a:cubicBezTo>
                      <a:pt x="1154208" y="811405"/>
                      <a:pt x="1156989" y="810649"/>
                      <a:pt x="1159770" y="810649"/>
                    </a:cubicBezTo>
                    <a:close/>
                    <a:moveTo>
                      <a:pt x="530460" y="810649"/>
                    </a:moveTo>
                    <a:cubicBezTo>
                      <a:pt x="533240" y="810649"/>
                      <a:pt x="536021" y="811404"/>
                      <a:pt x="538142" y="812914"/>
                    </a:cubicBezTo>
                    <a:lnTo>
                      <a:pt x="547407" y="819509"/>
                    </a:lnTo>
                    <a:lnTo>
                      <a:pt x="513514" y="819509"/>
                    </a:lnTo>
                    <a:lnTo>
                      <a:pt x="522778" y="812914"/>
                    </a:lnTo>
                    <a:cubicBezTo>
                      <a:pt x="524899" y="811405"/>
                      <a:pt x="527680" y="810649"/>
                      <a:pt x="530460" y="810649"/>
                    </a:cubicBezTo>
                    <a:close/>
                    <a:moveTo>
                      <a:pt x="2337254" y="800701"/>
                    </a:moveTo>
                    <a:cubicBezTo>
                      <a:pt x="2339094" y="800759"/>
                      <a:pt x="2340904" y="801317"/>
                      <a:pt x="2342246" y="802361"/>
                    </a:cubicBezTo>
                    <a:lnTo>
                      <a:pt x="2348007" y="806843"/>
                    </a:lnTo>
                    <a:cubicBezTo>
                      <a:pt x="2350691" y="808931"/>
                      <a:pt x="2350488" y="812173"/>
                      <a:pt x="2347555" y="814083"/>
                    </a:cubicBezTo>
                    <a:lnTo>
                      <a:pt x="2341260" y="818184"/>
                    </a:lnTo>
                    <a:cubicBezTo>
                      <a:pt x="2338326" y="820094"/>
                      <a:pt x="2333773" y="819950"/>
                      <a:pt x="2331089" y="817863"/>
                    </a:cubicBezTo>
                    <a:lnTo>
                      <a:pt x="2325329" y="813381"/>
                    </a:lnTo>
                    <a:cubicBezTo>
                      <a:pt x="2322644" y="811293"/>
                      <a:pt x="2322847" y="808051"/>
                      <a:pt x="2325779" y="806141"/>
                    </a:cubicBezTo>
                    <a:lnTo>
                      <a:pt x="2332075" y="802040"/>
                    </a:lnTo>
                    <a:cubicBezTo>
                      <a:pt x="2333542" y="801085"/>
                      <a:pt x="2335413" y="800643"/>
                      <a:pt x="2337254" y="800701"/>
                    </a:cubicBezTo>
                    <a:close/>
                    <a:moveTo>
                      <a:pt x="1706624" y="800701"/>
                    </a:moveTo>
                    <a:cubicBezTo>
                      <a:pt x="1708464" y="800759"/>
                      <a:pt x="1710274" y="801317"/>
                      <a:pt x="1711615" y="802361"/>
                    </a:cubicBezTo>
                    <a:lnTo>
                      <a:pt x="1717376" y="806843"/>
                    </a:lnTo>
                    <a:cubicBezTo>
                      <a:pt x="1720060" y="808931"/>
                      <a:pt x="1719858" y="812173"/>
                      <a:pt x="1716925" y="814083"/>
                    </a:cubicBezTo>
                    <a:lnTo>
                      <a:pt x="1710629" y="818184"/>
                    </a:lnTo>
                    <a:cubicBezTo>
                      <a:pt x="1707696" y="820094"/>
                      <a:pt x="1703142" y="819950"/>
                      <a:pt x="1700458" y="817863"/>
                    </a:cubicBezTo>
                    <a:lnTo>
                      <a:pt x="1694698" y="813381"/>
                    </a:lnTo>
                    <a:cubicBezTo>
                      <a:pt x="1692014" y="811293"/>
                      <a:pt x="1692216" y="808051"/>
                      <a:pt x="1695149" y="806141"/>
                    </a:cubicBezTo>
                    <a:lnTo>
                      <a:pt x="1701445" y="802040"/>
                    </a:lnTo>
                    <a:cubicBezTo>
                      <a:pt x="1702911" y="801085"/>
                      <a:pt x="1704783" y="800643"/>
                      <a:pt x="1706624" y="800701"/>
                    </a:cubicBezTo>
                    <a:close/>
                    <a:moveTo>
                      <a:pt x="1076121" y="800701"/>
                    </a:moveTo>
                    <a:cubicBezTo>
                      <a:pt x="1077961" y="800759"/>
                      <a:pt x="1079770" y="801317"/>
                      <a:pt x="1081112" y="802361"/>
                    </a:cubicBezTo>
                    <a:lnTo>
                      <a:pt x="1086873" y="806843"/>
                    </a:lnTo>
                    <a:cubicBezTo>
                      <a:pt x="1089557" y="808931"/>
                      <a:pt x="1089355" y="812173"/>
                      <a:pt x="1086421" y="814083"/>
                    </a:cubicBezTo>
                    <a:lnTo>
                      <a:pt x="1080126" y="818184"/>
                    </a:lnTo>
                    <a:cubicBezTo>
                      <a:pt x="1077193" y="820094"/>
                      <a:pt x="1072639" y="819950"/>
                      <a:pt x="1069955" y="817863"/>
                    </a:cubicBezTo>
                    <a:lnTo>
                      <a:pt x="1064195" y="813381"/>
                    </a:lnTo>
                    <a:cubicBezTo>
                      <a:pt x="1061510" y="811293"/>
                      <a:pt x="1061713" y="808051"/>
                      <a:pt x="1064646" y="806141"/>
                    </a:cubicBezTo>
                    <a:lnTo>
                      <a:pt x="1070942" y="802040"/>
                    </a:lnTo>
                    <a:cubicBezTo>
                      <a:pt x="1072408" y="801085"/>
                      <a:pt x="1074280" y="800643"/>
                      <a:pt x="1076121" y="800701"/>
                    </a:cubicBezTo>
                    <a:close/>
                    <a:moveTo>
                      <a:pt x="446811" y="800701"/>
                    </a:moveTo>
                    <a:cubicBezTo>
                      <a:pt x="448651" y="800759"/>
                      <a:pt x="450461" y="801317"/>
                      <a:pt x="451803" y="802361"/>
                    </a:cubicBezTo>
                    <a:lnTo>
                      <a:pt x="457563" y="806843"/>
                    </a:lnTo>
                    <a:cubicBezTo>
                      <a:pt x="460247" y="808931"/>
                      <a:pt x="460045" y="812173"/>
                      <a:pt x="457111" y="814083"/>
                    </a:cubicBezTo>
                    <a:lnTo>
                      <a:pt x="450817" y="818184"/>
                    </a:lnTo>
                    <a:cubicBezTo>
                      <a:pt x="447883" y="820094"/>
                      <a:pt x="443329" y="819950"/>
                      <a:pt x="440646" y="817863"/>
                    </a:cubicBezTo>
                    <a:lnTo>
                      <a:pt x="434885" y="813381"/>
                    </a:lnTo>
                    <a:cubicBezTo>
                      <a:pt x="432201" y="811293"/>
                      <a:pt x="432403" y="808051"/>
                      <a:pt x="435336" y="806141"/>
                    </a:cubicBezTo>
                    <a:lnTo>
                      <a:pt x="441632" y="802040"/>
                    </a:lnTo>
                    <a:cubicBezTo>
                      <a:pt x="443099" y="801085"/>
                      <a:pt x="444970" y="800643"/>
                      <a:pt x="446811" y="800701"/>
                    </a:cubicBezTo>
                    <a:close/>
                    <a:moveTo>
                      <a:pt x="1964609" y="796450"/>
                    </a:moveTo>
                    <a:cubicBezTo>
                      <a:pt x="1966450" y="796508"/>
                      <a:pt x="1968260" y="797066"/>
                      <a:pt x="1969601" y="798111"/>
                    </a:cubicBezTo>
                    <a:lnTo>
                      <a:pt x="1975362" y="802592"/>
                    </a:lnTo>
                    <a:cubicBezTo>
                      <a:pt x="1978047" y="804680"/>
                      <a:pt x="1977845" y="807922"/>
                      <a:pt x="1974912" y="809832"/>
                    </a:cubicBezTo>
                    <a:lnTo>
                      <a:pt x="1968616" y="813933"/>
                    </a:lnTo>
                    <a:cubicBezTo>
                      <a:pt x="1965682" y="815843"/>
                      <a:pt x="1961129" y="815700"/>
                      <a:pt x="1958444" y="813612"/>
                    </a:cubicBezTo>
                    <a:lnTo>
                      <a:pt x="1952684" y="809131"/>
                    </a:lnTo>
                    <a:cubicBezTo>
                      <a:pt x="1949999" y="807042"/>
                      <a:pt x="1950201" y="803801"/>
                      <a:pt x="1953135" y="801890"/>
                    </a:cubicBezTo>
                    <a:lnTo>
                      <a:pt x="1959431" y="797789"/>
                    </a:lnTo>
                    <a:cubicBezTo>
                      <a:pt x="1960898" y="796834"/>
                      <a:pt x="1962769" y="796392"/>
                      <a:pt x="1964609" y="796450"/>
                    </a:cubicBezTo>
                    <a:close/>
                    <a:moveTo>
                      <a:pt x="1334106" y="796450"/>
                    </a:moveTo>
                    <a:cubicBezTo>
                      <a:pt x="1335947" y="796508"/>
                      <a:pt x="1337757" y="797066"/>
                      <a:pt x="1339098" y="798111"/>
                    </a:cubicBezTo>
                    <a:lnTo>
                      <a:pt x="1344859" y="802592"/>
                    </a:lnTo>
                    <a:cubicBezTo>
                      <a:pt x="1347543" y="804680"/>
                      <a:pt x="1347341" y="807922"/>
                      <a:pt x="1344408" y="809832"/>
                    </a:cubicBezTo>
                    <a:lnTo>
                      <a:pt x="1338113" y="813933"/>
                    </a:lnTo>
                    <a:cubicBezTo>
                      <a:pt x="1335178" y="815843"/>
                      <a:pt x="1330626" y="815700"/>
                      <a:pt x="1327941" y="813612"/>
                    </a:cubicBezTo>
                    <a:lnTo>
                      <a:pt x="1322181" y="809131"/>
                    </a:lnTo>
                    <a:cubicBezTo>
                      <a:pt x="1319496" y="807042"/>
                      <a:pt x="1319698" y="803801"/>
                      <a:pt x="1322632" y="801890"/>
                    </a:cubicBezTo>
                    <a:lnTo>
                      <a:pt x="1328927" y="797789"/>
                    </a:lnTo>
                    <a:cubicBezTo>
                      <a:pt x="1330395" y="796834"/>
                      <a:pt x="1332266" y="796392"/>
                      <a:pt x="1334106" y="796450"/>
                    </a:cubicBezTo>
                    <a:close/>
                    <a:moveTo>
                      <a:pt x="704797" y="796450"/>
                    </a:moveTo>
                    <a:cubicBezTo>
                      <a:pt x="706637" y="796508"/>
                      <a:pt x="708447" y="797066"/>
                      <a:pt x="709789" y="798111"/>
                    </a:cubicBezTo>
                    <a:lnTo>
                      <a:pt x="715549" y="802592"/>
                    </a:lnTo>
                    <a:cubicBezTo>
                      <a:pt x="718233" y="804680"/>
                      <a:pt x="718032" y="807922"/>
                      <a:pt x="715098" y="809832"/>
                    </a:cubicBezTo>
                    <a:lnTo>
                      <a:pt x="708803" y="813933"/>
                    </a:lnTo>
                    <a:cubicBezTo>
                      <a:pt x="705869" y="815843"/>
                      <a:pt x="701316" y="815700"/>
                      <a:pt x="698631" y="813612"/>
                    </a:cubicBezTo>
                    <a:lnTo>
                      <a:pt x="692871" y="809131"/>
                    </a:lnTo>
                    <a:cubicBezTo>
                      <a:pt x="690187" y="807042"/>
                      <a:pt x="690389" y="803801"/>
                      <a:pt x="693322" y="801890"/>
                    </a:cubicBezTo>
                    <a:lnTo>
                      <a:pt x="699617" y="797789"/>
                    </a:lnTo>
                    <a:cubicBezTo>
                      <a:pt x="701085" y="796834"/>
                      <a:pt x="702956" y="796392"/>
                      <a:pt x="704797" y="796450"/>
                    </a:cubicBezTo>
                    <a:close/>
                    <a:moveTo>
                      <a:pt x="74293" y="796450"/>
                    </a:moveTo>
                    <a:cubicBezTo>
                      <a:pt x="76134" y="796508"/>
                      <a:pt x="77943" y="797066"/>
                      <a:pt x="79285" y="798111"/>
                    </a:cubicBezTo>
                    <a:lnTo>
                      <a:pt x="85046" y="802592"/>
                    </a:lnTo>
                    <a:cubicBezTo>
                      <a:pt x="87730" y="804680"/>
                      <a:pt x="87528" y="807922"/>
                      <a:pt x="84595" y="809832"/>
                    </a:cubicBezTo>
                    <a:lnTo>
                      <a:pt x="78300" y="813933"/>
                    </a:lnTo>
                    <a:cubicBezTo>
                      <a:pt x="75365" y="815843"/>
                      <a:pt x="70813" y="815700"/>
                      <a:pt x="68127" y="813612"/>
                    </a:cubicBezTo>
                    <a:lnTo>
                      <a:pt x="62368" y="809131"/>
                    </a:lnTo>
                    <a:cubicBezTo>
                      <a:pt x="59683" y="807042"/>
                      <a:pt x="59886" y="803801"/>
                      <a:pt x="62818" y="801890"/>
                    </a:cubicBezTo>
                    <a:lnTo>
                      <a:pt x="69114" y="797789"/>
                    </a:lnTo>
                    <a:cubicBezTo>
                      <a:pt x="70581" y="796834"/>
                      <a:pt x="72452" y="796392"/>
                      <a:pt x="74293" y="796450"/>
                    </a:cubicBezTo>
                    <a:close/>
                    <a:moveTo>
                      <a:pt x="763846" y="794443"/>
                    </a:moveTo>
                    <a:lnTo>
                      <a:pt x="795258" y="814336"/>
                    </a:lnTo>
                    <a:lnTo>
                      <a:pt x="795258" y="819509"/>
                    </a:lnTo>
                    <a:lnTo>
                      <a:pt x="735902" y="819509"/>
                    </a:lnTo>
                    <a:lnTo>
                      <a:pt x="735902" y="814336"/>
                    </a:lnTo>
                    <a:close/>
                    <a:moveTo>
                      <a:pt x="1394350" y="793593"/>
                    </a:moveTo>
                    <a:lnTo>
                      <a:pt x="1425762" y="814336"/>
                    </a:lnTo>
                    <a:lnTo>
                      <a:pt x="1425762" y="819509"/>
                    </a:lnTo>
                    <a:lnTo>
                      <a:pt x="1365212" y="819509"/>
                    </a:lnTo>
                    <a:lnTo>
                      <a:pt x="1365212" y="814336"/>
                    </a:lnTo>
                    <a:close/>
                    <a:moveTo>
                      <a:pt x="134537" y="793593"/>
                    </a:moveTo>
                    <a:lnTo>
                      <a:pt x="165949" y="814336"/>
                    </a:lnTo>
                    <a:lnTo>
                      <a:pt x="165949" y="819509"/>
                    </a:lnTo>
                    <a:lnTo>
                      <a:pt x="105399" y="819509"/>
                    </a:lnTo>
                    <a:lnTo>
                      <a:pt x="105399" y="814336"/>
                    </a:lnTo>
                    <a:close/>
                    <a:moveTo>
                      <a:pt x="2260750" y="793211"/>
                    </a:moveTo>
                    <a:cubicBezTo>
                      <a:pt x="2266309" y="793211"/>
                      <a:pt x="2271868" y="794721"/>
                      <a:pt x="2276109" y="797739"/>
                    </a:cubicBezTo>
                    <a:lnTo>
                      <a:pt x="2306691" y="819509"/>
                    </a:lnTo>
                    <a:lnTo>
                      <a:pt x="2215196" y="819509"/>
                    </a:lnTo>
                    <a:lnTo>
                      <a:pt x="2215196" y="819234"/>
                    </a:lnTo>
                    <a:lnTo>
                      <a:pt x="2245391" y="797739"/>
                    </a:lnTo>
                    <a:cubicBezTo>
                      <a:pt x="2249632" y="794720"/>
                      <a:pt x="2255191" y="793211"/>
                      <a:pt x="2260750" y="793211"/>
                    </a:cubicBezTo>
                    <a:close/>
                    <a:moveTo>
                      <a:pt x="1630120" y="793211"/>
                    </a:moveTo>
                    <a:cubicBezTo>
                      <a:pt x="1635678" y="793211"/>
                      <a:pt x="1641238" y="794721"/>
                      <a:pt x="1645479" y="797739"/>
                    </a:cubicBezTo>
                    <a:lnTo>
                      <a:pt x="1676061" y="819509"/>
                    </a:lnTo>
                    <a:lnTo>
                      <a:pt x="1584565" y="819509"/>
                    </a:lnTo>
                    <a:lnTo>
                      <a:pt x="1584565" y="819234"/>
                    </a:lnTo>
                    <a:lnTo>
                      <a:pt x="1614760" y="797739"/>
                    </a:lnTo>
                    <a:cubicBezTo>
                      <a:pt x="1619002" y="794720"/>
                      <a:pt x="1624561" y="793211"/>
                      <a:pt x="1630120" y="793211"/>
                    </a:cubicBezTo>
                    <a:close/>
                    <a:moveTo>
                      <a:pt x="999616" y="793211"/>
                    </a:moveTo>
                    <a:cubicBezTo>
                      <a:pt x="1005175" y="793211"/>
                      <a:pt x="1010734" y="794721"/>
                      <a:pt x="1014975" y="797739"/>
                    </a:cubicBezTo>
                    <a:lnTo>
                      <a:pt x="1045557" y="819509"/>
                    </a:lnTo>
                    <a:lnTo>
                      <a:pt x="954062" y="819509"/>
                    </a:lnTo>
                    <a:lnTo>
                      <a:pt x="954062" y="819234"/>
                    </a:lnTo>
                    <a:lnTo>
                      <a:pt x="984257" y="797739"/>
                    </a:lnTo>
                    <a:cubicBezTo>
                      <a:pt x="988499" y="794720"/>
                      <a:pt x="994057" y="793211"/>
                      <a:pt x="999616" y="793211"/>
                    </a:cubicBezTo>
                    <a:close/>
                    <a:moveTo>
                      <a:pt x="370307" y="793211"/>
                    </a:moveTo>
                    <a:cubicBezTo>
                      <a:pt x="375866" y="793211"/>
                      <a:pt x="381425" y="794721"/>
                      <a:pt x="385666" y="797739"/>
                    </a:cubicBezTo>
                    <a:lnTo>
                      <a:pt x="416247" y="819509"/>
                    </a:lnTo>
                    <a:lnTo>
                      <a:pt x="324753" y="819509"/>
                    </a:lnTo>
                    <a:lnTo>
                      <a:pt x="324753" y="819234"/>
                    </a:lnTo>
                    <a:lnTo>
                      <a:pt x="354948" y="797739"/>
                    </a:lnTo>
                    <a:cubicBezTo>
                      <a:pt x="359189" y="794720"/>
                      <a:pt x="364748" y="793211"/>
                      <a:pt x="370307" y="793211"/>
                    </a:cubicBezTo>
                    <a:close/>
                    <a:moveTo>
                      <a:pt x="2024980" y="791975"/>
                    </a:moveTo>
                    <a:lnTo>
                      <a:pt x="2056392" y="814336"/>
                    </a:lnTo>
                    <a:lnTo>
                      <a:pt x="2056392" y="819509"/>
                    </a:lnTo>
                    <a:lnTo>
                      <a:pt x="1995716" y="819509"/>
                    </a:lnTo>
                    <a:lnTo>
                      <a:pt x="1995715" y="814336"/>
                    </a:lnTo>
                    <a:lnTo>
                      <a:pt x="2024980" y="793503"/>
                    </a:lnTo>
                    <a:close/>
                    <a:moveTo>
                      <a:pt x="2365503" y="790527"/>
                    </a:moveTo>
                    <a:cubicBezTo>
                      <a:pt x="2367572" y="790592"/>
                      <a:pt x="2369606" y="791220"/>
                      <a:pt x="2371115" y="792394"/>
                    </a:cubicBezTo>
                    <a:lnTo>
                      <a:pt x="2390355" y="807362"/>
                    </a:lnTo>
                    <a:cubicBezTo>
                      <a:pt x="2393373" y="809710"/>
                      <a:pt x="2393146" y="813354"/>
                      <a:pt x="2389848" y="815502"/>
                    </a:cubicBezTo>
                    <a:lnTo>
                      <a:pt x="2383696" y="819509"/>
                    </a:lnTo>
                    <a:lnTo>
                      <a:pt x="2371027" y="819509"/>
                    </a:lnTo>
                    <a:lnTo>
                      <a:pt x="2352097" y="804782"/>
                    </a:lnTo>
                    <a:cubicBezTo>
                      <a:pt x="2349079" y="802434"/>
                      <a:pt x="2349307" y="798790"/>
                      <a:pt x="2352603" y="796642"/>
                    </a:cubicBezTo>
                    <a:lnTo>
                      <a:pt x="2359680" y="792033"/>
                    </a:lnTo>
                    <a:cubicBezTo>
                      <a:pt x="2361330" y="790959"/>
                      <a:pt x="2363433" y="790462"/>
                      <a:pt x="2365503" y="790527"/>
                    </a:cubicBezTo>
                    <a:close/>
                    <a:moveTo>
                      <a:pt x="1734872" y="790527"/>
                    </a:moveTo>
                    <a:cubicBezTo>
                      <a:pt x="1736942" y="790592"/>
                      <a:pt x="1738975" y="791220"/>
                      <a:pt x="1740484" y="792394"/>
                    </a:cubicBezTo>
                    <a:lnTo>
                      <a:pt x="1759725" y="807362"/>
                    </a:lnTo>
                    <a:cubicBezTo>
                      <a:pt x="1762742" y="809710"/>
                      <a:pt x="1762515" y="813354"/>
                      <a:pt x="1759217" y="815502"/>
                    </a:cubicBezTo>
                    <a:lnTo>
                      <a:pt x="1753065" y="819509"/>
                    </a:lnTo>
                    <a:lnTo>
                      <a:pt x="1740397" y="819509"/>
                    </a:lnTo>
                    <a:lnTo>
                      <a:pt x="1721466" y="804782"/>
                    </a:lnTo>
                    <a:cubicBezTo>
                      <a:pt x="1718448" y="802434"/>
                      <a:pt x="1718676" y="798790"/>
                      <a:pt x="1721973" y="796642"/>
                    </a:cubicBezTo>
                    <a:lnTo>
                      <a:pt x="1729050" y="792033"/>
                    </a:lnTo>
                    <a:cubicBezTo>
                      <a:pt x="1730699" y="790959"/>
                      <a:pt x="1732803" y="790462"/>
                      <a:pt x="1734872" y="790527"/>
                    </a:cubicBezTo>
                    <a:close/>
                    <a:moveTo>
                      <a:pt x="1104369" y="790527"/>
                    </a:moveTo>
                    <a:cubicBezTo>
                      <a:pt x="1106438" y="790592"/>
                      <a:pt x="1108472" y="791220"/>
                      <a:pt x="1109981" y="792394"/>
                    </a:cubicBezTo>
                    <a:lnTo>
                      <a:pt x="1129221" y="807362"/>
                    </a:lnTo>
                    <a:cubicBezTo>
                      <a:pt x="1132239" y="809710"/>
                      <a:pt x="1132012" y="813354"/>
                      <a:pt x="1128714" y="815502"/>
                    </a:cubicBezTo>
                    <a:lnTo>
                      <a:pt x="1122562" y="819509"/>
                    </a:lnTo>
                    <a:lnTo>
                      <a:pt x="1109893" y="819509"/>
                    </a:lnTo>
                    <a:lnTo>
                      <a:pt x="1090963" y="804782"/>
                    </a:lnTo>
                    <a:cubicBezTo>
                      <a:pt x="1087945" y="802434"/>
                      <a:pt x="1088172" y="798790"/>
                      <a:pt x="1091470" y="796642"/>
                    </a:cubicBezTo>
                    <a:lnTo>
                      <a:pt x="1098547" y="792033"/>
                    </a:lnTo>
                    <a:cubicBezTo>
                      <a:pt x="1100196" y="790959"/>
                      <a:pt x="1102300" y="790462"/>
                      <a:pt x="1104369" y="790527"/>
                    </a:cubicBezTo>
                    <a:close/>
                    <a:moveTo>
                      <a:pt x="475060" y="790527"/>
                    </a:moveTo>
                    <a:cubicBezTo>
                      <a:pt x="477129" y="790592"/>
                      <a:pt x="479163" y="791220"/>
                      <a:pt x="480671" y="792394"/>
                    </a:cubicBezTo>
                    <a:lnTo>
                      <a:pt x="499912" y="807362"/>
                    </a:lnTo>
                    <a:cubicBezTo>
                      <a:pt x="502929" y="809710"/>
                      <a:pt x="502702" y="813354"/>
                      <a:pt x="499405" y="815502"/>
                    </a:cubicBezTo>
                    <a:lnTo>
                      <a:pt x="493252" y="819509"/>
                    </a:lnTo>
                    <a:lnTo>
                      <a:pt x="480584" y="819509"/>
                    </a:lnTo>
                    <a:lnTo>
                      <a:pt x="461653" y="804782"/>
                    </a:lnTo>
                    <a:cubicBezTo>
                      <a:pt x="458635" y="802434"/>
                      <a:pt x="458862" y="798790"/>
                      <a:pt x="462160" y="796642"/>
                    </a:cubicBezTo>
                    <a:lnTo>
                      <a:pt x="469237" y="792033"/>
                    </a:lnTo>
                    <a:cubicBezTo>
                      <a:pt x="470886" y="790959"/>
                      <a:pt x="472990" y="790462"/>
                      <a:pt x="475060" y="790527"/>
                    </a:cubicBezTo>
                    <a:close/>
                    <a:moveTo>
                      <a:pt x="2423250" y="787948"/>
                    </a:moveTo>
                    <a:cubicBezTo>
                      <a:pt x="2425091" y="788006"/>
                      <a:pt x="2426901" y="788563"/>
                      <a:pt x="2428243" y="789608"/>
                    </a:cubicBezTo>
                    <a:lnTo>
                      <a:pt x="2434004" y="794089"/>
                    </a:lnTo>
                    <a:cubicBezTo>
                      <a:pt x="2436687" y="796177"/>
                      <a:pt x="2436486" y="799419"/>
                      <a:pt x="2433552" y="801330"/>
                    </a:cubicBezTo>
                    <a:lnTo>
                      <a:pt x="2427256" y="805430"/>
                    </a:lnTo>
                    <a:cubicBezTo>
                      <a:pt x="2424323" y="807341"/>
                      <a:pt x="2419769" y="807197"/>
                      <a:pt x="2417085" y="805109"/>
                    </a:cubicBezTo>
                    <a:lnTo>
                      <a:pt x="2411325" y="800627"/>
                    </a:lnTo>
                    <a:cubicBezTo>
                      <a:pt x="2408641" y="798540"/>
                      <a:pt x="2408843" y="795298"/>
                      <a:pt x="2411776" y="793387"/>
                    </a:cubicBezTo>
                    <a:lnTo>
                      <a:pt x="2418072" y="789286"/>
                    </a:lnTo>
                    <a:cubicBezTo>
                      <a:pt x="2419537" y="788331"/>
                      <a:pt x="2421410" y="787889"/>
                      <a:pt x="2423250" y="787948"/>
                    </a:cubicBezTo>
                    <a:close/>
                    <a:moveTo>
                      <a:pt x="1792620" y="787948"/>
                    </a:moveTo>
                    <a:cubicBezTo>
                      <a:pt x="1794461" y="788006"/>
                      <a:pt x="1796270" y="788563"/>
                      <a:pt x="1797613" y="789608"/>
                    </a:cubicBezTo>
                    <a:lnTo>
                      <a:pt x="1803373" y="794089"/>
                    </a:lnTo>
                    <a:cubicBezTo>
                      <a:pt x="1806057" y="796177"/>
                      <a:pt x="1805855" y="799419"/>
                      <a:pt x="1802921" y="801330"/>
                    </a:cubicBezTo>
                    <a:lnTo>
                      <a:pt x="1796625" y="805430"/>
                    </a:lnTo>
                    <a:cubicBezTo>
                      <a:pt x="1793693" y="807341"/>
                      <a:pt x="1789138" y="807197"/>
                      <a:pt x="1786454" y="805109"/>
                    </a:cubicBezTo>
                    <a:lnTo>
                      <a:pt x="1780694" y="800627"/>
                    </a:lnTo>
                    <a:cubicBezTo>
                      <a:pt x="1778010" y="798540"/>
                      <a:pt x="1778212" y="795298"/>
                      <a:pt x="1781145" y="793387"/>
                    </a:cubicBezTo>
                    <a:lnTo>
                      <a:pt x="1787441" y="789286"/>
                    </a:lnTo>
                    <a:cubicBezTo>
                      <a:pt x="1788907" y="788331"/>
                      <a:pt x="1790779" y="787889"/>
                      <a:pt x="1792620" y="787948"/>
                    </a:cubicBezTo>
                    <a:close/>
                    <a:moveTo>
                      <a:pt x="1162117" y="787948"/>
                    </a:moveTo>
                    <a:cubicBezTo>
                      <a:pt x="1163958" y="788006"/>
                      <a:pt x="1165767" y="788563"/>
                      <a:pt x="1167109" y="789608"/>
                    </a:cubicBezTo>
                    <a:lnTo>
                      <a:pt x="1172869" y="794089"/>
                    </a:lnTo>
                    <a:cubicBezTo>
                      <a:pt x="1175553" y="796177"/>
                      <a:pt x="1175352" y="799419"/>
                      <a:pt x="1172418" y="801330"/>
                    </a:cubicBezTo>
                    <a:lnTo>
                      <a:pt x="1166122" y="805430"/>
                    </a:lnTo>
                    <a:cubicBezTo>
                      <a:pt x="1163189" y="807341"/>
                      <a:pt x="1158635" y="807197"/>
                      <a:pt x="1155951" y="805109"/>
                    </a:cubicBezTo>
                    <a:lnTo>
                      <a:pt x="1150191" y="800627"/>
                    </a:lnTo>
                    <a:cubicBezTo>
                      <a:pt x="1147507" y="798540"/>
                      <a:pt x="1147709" y="795298"/>
                      <a:pt x="1150642" y="793387"/>
                    </a:cubicBezTo>
                    <a:lnTo>
                      <a:pt x="1156938" y="789286"/>
                    </a:lnTo>
                    <a:cubicBezTo>
                      <a:pt x="1158404" y="788331"/>
                      <a:pt x="1160276" y="787889"/>
                      <a:pt x="1162117" y="787948"/>
                    </a:cubicBezTo>
                    <a:close/>
                    <a:moveTo>
                      <a:pt x="532807" y="787948"/>
                    </a:moveTo>
                    <a:cubicBezTo>
                      <a:pt x="534648" y="788006"/>
                      <a:pt x="536458" y="788563"/>
                      <a:pt x="537800" y="789608"/>
                    </a:cubicBezTo>
                    <a:lnTo>
                      <a:pt x="543560" y="794089"/>
                    </a:lnTo>
                    <a:cubicBezTo>
                      <a:pt x="546243" y="796177"/>
                      <a:pt x="546042" y="799419"/>
                      <a:pt x="543108" y="801330"/>
                    </a:cubicBezTo>
                    <a:lnTo>
                      <a:pt x="536813" y="805430"/>
                    </a:lnTo>
                    <a:cubicBezTo>
                      <a:pt x="533880" y="807341"/>
                      <a:pt x="529326" y="807197"/>
                      <a:pt x="526642" y="805109"/>
                    </a:cubicBezTo>
                    <a:lnTo>
                      <a:pt x="520881" y="800627"/>
                    </a:lnTo>
                    <a:cubicBezTo>
                      <a:pt x="518198" y="798540"/>
                      <a:pt x="518400" y="795298"/>
                      <a:pt x="521333" y="793387"/>
                    </a:cubicBezTo>
                    <a:lnTo>
                      <a:pt x="527628" y="789286"/>
                    </a:lnTo>
                    <a:cubicBezTo>
                      <a:pt x="529094" y="788331"/>
                      <a:pt x="530967" y="787889"/>
                      <a:pt x="532807" y="787948"/>
                    </a:cubicBezTo>
                    <a:close/>
                    <a:moveTo>
                      <a:pt x="2139672" y="778011"/>
                    </a:moveTo>
                    <a:cubicBezTo>
                      <a:pt x="2143255" y="778011"/>
                      <a:pt x="2146838" y="778984"/>
                      <a:pt x="2149570" y="780929"/>
                    </a:cubicBezTo>
                    <a:lnTo>
                      <a:pt x="2189236" y="809166"/>
                    </a:lnTo>
                    <a:lnTo>
                      <a:pt x="2189236" y="819509"/>
                    </a:lnTo>
                    <a:lnTo>
                      <a:pt x="2088165" y="819509"/>
                    </a:lnTo>
                    <a:lnTo>
                      <a:pt x="2088165" y="810548"/>
                    </a:lnTo>
                    <a:lnTo>
                      <a:pt x="2129773" y="780929"/>
                    </a:lnTo>
                    <a:cubicBezTo>
                      <a:pt x="2132507" y="778984"/>
                      <a:pt x="2136089" y="778011"/>
                      <a:pt x="2139672" y="778011"/>
                    </a:cubicBezTo>
                    <a:close/>
                    <a:moveTo>
                      <a:pt x="1509041" y="778011"/>
                    </a:moveTo>
                    <a:cubicBezTo>
                      <a:pt x="1512624" y="778011"/>
                      <a:pt x="1516207" y="778984"/>
                      <a:pt x="1518940" y="780929"/>
                    </a:cubicBezTo>
                    <a:lnTo>
                      <a:pt x="1558606" y="809166"/>
                    </a:lnTo>
                    <a:lnTo>
                      <a:pt x="1558606" y="819509"/>
                    </a:lnTo>
                    <a:lnTo>
                      <a:pt x="1457535" y="819509"/>
                    </a:lnTo>
                    <a:lnTo>
                      <a:pt x="1457535" y="810548"/>
                    </a:lnTo>
                    <a:lnTo>
                      <a:pt x="1499143" y="780929"/>
                    </a:lnTo>
                    <a:cubicBezTo>
                      <a:pt x="1501876" y="778984"/>
                      <a:pt x="1505459" y="778011"/>
                      <a:pt x="1509041" y="778011"/>
                    </a:cubicBezTo>
                    <a:close/>
                    <a:moveTo>
                      <a:pt x="878538" y="778011"/>
                    </a:moveTo>
                    <a:cubicBezTo>
                      <a:pt x="882121" y="778011"/>
                      <a:pt x="885703" y="778984"/>
                      <a:pt x="888437" y="780929"/>
                    </a:cubicBezTo>
                    <a:lnTo>
                      <a:pt x="928102" y="809166"/>
                    </a:lnTo>
                    <a:lnTo>
                      <a:pt x="928102" y="819509"/>
                    </a:lnTo>
                    <a:lnTo>
                      <a:pt x="827031" y="819509"/>
                    </a:lnTo>
                    <a:lnTo>
                      <a:pt x="827031" y="810548"/>
                    </a:lnTo>
                    <a:lnTo>
                      <a:pt x="868640" y="780929"/>
                    </a:lnTo>
                    <a:cubicBezTo>
                      <a:pt x="871372" y="778984"/>
                      <a:pt x="874955" y="778011"/>
                      <a:pt x="878538" y="778011"/>
                    </a:cubicBezTo>
                    <a:close/>
                    <a:moveTo>
                      <a:pt x="249229" y="778011"/>
                    </a:moveTo>
                    <a:cubicBezTo>
                      <a:pt x="252811" y="778011"/>
                      <a:pt x="256394" y="778984"/>
                      <a:pt x="259127" y="780929"/>
                    </a:cubicBezTo>
                    <a:lnTo>
                      <a:pt x="298792" y="809166"/>
                    </a:lnTo>
                    <a:lnTo>
                      <a:pt x="298792" y="819509"/>
                    </a:lnTo>
                    <a:lnTo>
                      <a:pt x="197722" y="819509"/>
                    </a:lnTo>
                    <a:lnTo>
                      <a:pt x="197722" y="810548"/>
                    </a:lnTo>
                    <a:lnTo>
                      <a:pt x="239330" y="780929"/>
                    </a:lnTo>
                    <a:cubicBezTo>
                      <a:pt x="242063" y="778984"/>
                      <a:pt x="245646" y="778011"/>
                      <a:pt x="249229" y="778011"/>
                    </a:cubicBezTo>
                    <a:close/>
                    <a:moveTo>
                      <a:pt x="8303" y="772232"/>
                    </a:moveTo>
                    <a:lnTo>
                      <a:pt x="35793" y="791455"/>
                    </a:lnTo>
                    <a:cubicBezTo>
                      <a:pt x="43717" y="796996"/>
                      <a:pt x="43832" y="806061"/>
                      <a:pt x="36047" y="811703"/>
                    </a:cubicBezTo>
                    <a:lnTo>
                      <a:pt x="25275" y="819509"/>
                    </a:lnTo>
                    <a:lnTo>
                      <a:pt x="0" y="819509"/>
                    </a:lnTo>
                    <a:close/>
                    <a:moveTo>
                      <a:pt x="1990990" y="768396"/>
                    </a:moveTo>
                    <a:cubicBezTo>
                      <a:pt x="1992440" y="768396"/>
                      <a:pt x="1993891" y="768790"/>
                      <a:pt x="1994998" y="769578"/>
                    </a:cubicBezTo>
                    <a:lnTo>
                      <a:pt x="2012773" y="782231"/>
                    </a:lnTo>
                    <a:cubicBezTo>
                      <a:pt x="2014987" y="783807"/>
                      <a:pt x="2014987" y="786363"/>
                      <a:pt x="2012773" y="787939"/>
                    </a:cubicBezTo>
                    <a:lnTo>
                      <a:pt x="1996962" y="799194"/>
                    </a:lnTo>
                    <a:cubicBezTo>
                      <a:pt x="1994748" y="800770"/>
                      <a:pt x="1991158" y="800770"/>
                      <a:pt x="1988945" y="799194"/>
                    </a:cubicBezTo>
                    <a:lnTo>
                      <a:pt x="1971170" y="786541"/>
                    </a:lnTo>
                    <a:cubicBezTo>
                      <a:pt x="1968956" y="784965"/>
                      <a:pt x="1968956" y="782409"/>
                      <a:pt x="1971170" y="780833"/>
                    </a:cubicBezTo>
                    <a:lnTo>
                      <a:pt x="1986981" y="769578"/>
                    </a:lnTo>
                    <a:cubicBezTo>
                      <a:pt x="1988088" y="768790"/>
                      <a:pt x="1989539" y="768396"/>
                      <a:pt x="1990990" y="768396"/>
                    </a:cubicBezTo>
                    <a:close/>
                    <a:moveTo>
                      <a:pt x="1360486" y="768396"/>
                    </a:moveTo>
                    <a:cubicBezTo>
                      <a:pt x="1361937" y="768396"/>
                      <a:pt x="1363388" y="768790"/>
                      <a:pt x="1364495" y="769578"/>
                    </a:cubicBezTo>
                    <a:lnTo>
                      <a:pt x="1382270" y="782231"/>
                    </a:lnTo>
                    <a:cubicBezTo>
                      <a:pt x="1384483" y="783807"/>
                      <a:pt x="1384483" y="786363"/>
                      <a:pt x="1382270" y="787939"/>
                    </a:cubicBezTo>
                    <a:lnTo>
                      <a:pt x="1366459" y="799194"/>
                    </a:lnTo>
                    <a:cubicBezTo>
                      <a:pt x="1364245" y="800770"/>
                      <a:pt x="1360655" y="800770"/>
                      <a:pt x="1358442" y="799194"/>
                    </a:cubicBezTo>
                    <a:lnTo>
                      <a:pt x="1340667" y="786541"/>
                    </a:lnTo>
                    <a:cubicBezTo>
                      <a:pt x="1338453" y="784965"/>
                      <a:pt x="1338453" y="782409"/>
                      <a:pt x="1340667" y="780833"/>
                    </a:cubicBezTo>
                    <a:lnTo>
                      <a:pt x="1356478" y="769578"/>
                    </a:lnTo>
                    <a:cubicBezTo>
                      <a:pt x="1357584" y="768790"/>
                      <a:pt x="1359035" y="768396"/>
                      <a:pt x="1360486" y="768396"/>
                    </a:cubicBezTo>
                    <a:close/>
                    <a:moveTo>
                      <a:pt x="731176" y="768396"/>
                    </a:moveTo>
                    <a:cubicBezTo>
                      <a:pt x="732627" y="768396"/>
                      <a:pt x="734078" y="768790"/>
                      <a:pt x="735185" y="769578"/>
                    </a:cubicBezTo>
                    <a:lnTo>
                      <a:pt x="752960" y="782231"/>
                    </a:lnTo>
                    <a:cubicBezTo>
                      <a:pt x="755174" y="783807"/>
                      <a:pt x="755174" y="786363"/>
                      <a:pt x="752960" y="787939"/>
                    </a:cubicBezTo>
                    <a:lnTo>
                      <a:pt x="737149" y="799194"/>
                    </a:lnTo>
                    <a:cubicBezTo>
                      <a:pt x="734936" y="800770"/>
                      <a:pt x="731345" y="800770"/>
                      <a:pt x="729132" y="799194"/>
                    </a:cubicBezTo>
                    <a:lnTo>
                      <a:pt x="711357" y="786541"/>
                    </a:lnTo>
                    <a:cubicBezTo>
                      <a:pt x="709143" y="784965"/>
                      <a:pt x="709143" y="782409"/>
                      <a:pt x="711357" y="780833"/>
                    </a:cubicBezTo>
                    <a:lnTo>
                      <a:pt x="727167" y="769578"/>
                    </a:lnTo>
                    <a:cubicBezTo>
                      <a:pt x="728275" y="768790"/>
                      <a:pt x="729726" y="768396"/>
                      <a:pt x="731176" y="768396"/>
                    </a:cubicBezTo>
                    <a:close/>
                    <a:moveTo>
                      <a:pt x="100673" y="768396"/>
                    </a:moveTo>
                    <a:cubicBezTo>
                      <a:pt x="102124" y="768396"/>
                      <a:pt x="103575" y="768790"/>
                      <a:pt x="104682" y="769578"/>
                    </a:cubicBezTo>
                    <a:lnTo>
                      <a:pt x="122457" y="782231"/>
                    </a:lnTo>
                    <a:cubicBezTo>
                      <a:pt x="124670" y="783807"/>
                      <a:pt x="124670" y="786363"/>
                      <a:pt x="122457" y="787939"/>
                    </a:cubicBezTo>
                    <a:lnTo>
                      <a:pt x="106645" y="799194"/>
                    </a:lnTo>
                    <a:cubicBezTo>
                      <a:pt x="104432" y="800770"/>
                      <a:pt x="100842" y="800770"/>
                      <a:pt x="98628" y="799194"/>
                    </a:cubicBezTo>
                    <a:lnTo>
                      <a:pt x="80854" y="786541"/>
                    </a:lnTo>
                    <a:cubicBezTo>
                      <a:pt x="78640" y="784965"/>
                      <a:pt x="78640" y="782409"/>
                      <a:pt x="80854" y="780833"/>
                    </a:cubicBezTo>
                    <a:lnTo>
                      <a:pt x="96664" y="769578"/>
                    </a:lnTo>
                    <a:cubicBezTo>
                      <a:pt x="97771" y="768790"/>
                      <a:pt x="99222" y="768396"/>
                      <a:pt x="100673" y="768396"/>
                    </a:cubicBezTo>
                    <a:close/>
                    <a:moveTo>
                      <a:pt x="2501374" y="758617"/>
                    </a:moveTo>
                    <a:cubicBezTo>
                      <a:pt x="2506521" y="758584"/>
                      <a:pt x="2511685" y="759950"/>
                      <a:pt x="2515648" y="762720"/>
                    </a:cubicBezTo>
                    <a:lnTo>
                      <a:pt x="2556740" y="791455"/>
                    </a:lnTo>
                    <a:cubicBezTo>
                      <a:pt x="2564664" y="796996"/>
                      <a:pt x="2564778" y="806061"/>
                      <a:pt x="2556994" y="811703"/>
                    </a:cubicBezTo>
                    <a:lnTo>
                      <a:pt x="2546222" y="819509"/>
                    </a:lnTo>
                    <a:lnTo>
                      <a:pt x="2461943" y="819509"/>
                    </a:lnTo>
                    <a:lnTo>
                      <a:pt x="2449394" y="810734"/>
                    </a:lnTo>
                    <a:cubicBezTo>
                      <a:pt x="2441470" y="805192"/>
                      <a:pt x="2441356" y="796127"/>
                      <a:pt x="2449140" y="790486"/>
                    </a:cubicBezTo>
                    <a:lnTo>
                      <a:pt x="2487204" y="762901"/>
                    </a:lnTo>
                    <a:cubicBezTo>
                      <a:pt x="2491096" y="760081"/>
                      <a:pt x="2496226" y="758650"/>
                      <a:pt x="2501374" y="758617"/>
                    </a:cubicBezTo>
                    <a:close/>
                    <a:moveTo>
                      <a:pt x="1870743" y="758617"/>
                    </a:moveTo>
                    <a:cubicBezTo>
                      <a:pt x="1875890" y="758584"/>
                      <a:pt x="1881054" y="759950"/>
                      <a:pt x="1885017" y="762720"/>
                    </a:cubicBezTo>
                    <a:lnTo>
                      <a:pt x="1926109" y="791455"/>
                    </a:lnTo>
                    <a:cubicBezTo>
                      <a:pt x="1934033" y="796996"/>
                      <a:pt x="1934148" y="806061"/>
                      <a:pt x="1926363" y="811703"/>
                    </a:cubicBezTo>
                    <a:lnTo>
                      <a:pt x="1915592" y="819509"/>
                    </a:lnTo>
                    <a:lnTo>
                      <a:pt x="1831313" y="819509"/>
                    </a:lnTo>
                    <a:lnTo>
                      <a:pt x="1818764" y="810734"/>
                    </a:lnTo>
                    <a:cubicBezTo>
                      <a:pt x="1810839" y="805192"/>
                      <a:pt x="1810725" y="796127"/>
                      <a:pt x="1818510" y="790486"/>
                    </a:cubicBezTo>
                    <a:lnTo>
                      <a:pt x="1856574" y="762901"/>
                    </a:lnTo>
                    <a:cubicBezTo>
                      <a:pt x="1860466" y="760081"/>
                      <a:pt x="1865596" y="758650"/>
                      <a:pt x="1870743" y="758617"/>
                    </a:cubicBezTo>
                    <a:close/>
                    <a:moveTo>
                      <a:pt x="1240240" y="758617"/>
                    </a:moveTo>
                    <a:cubicBezTo>
                      <a:pt x="1245386" y="758584"/>
                      <a:pt x="1250551" y="759950"/>
                      <a:pt x="1254513" y="762720"/>
                    </a:cubicBezTo>
                    <a:lnTo>
                      <a:pt x="1295606" y="791455"/>
                    </a:lnTo>
                    <a:cubicBezTo>
                      <a:pt x="1303530" y="796996"/>
                      <a:pt x="1303645" y="806061"/>
                      <a:pt x="1295860" y="811703"/>
                    </a:cubicBezTo>
                    <a:lnTo>
                      <a:pt x="1285089" y="819509"/>
                    </a:lnTo>
                    <a:lnTo>
                      <a:pt x="1200810" y="819509"/>
                    </a:lnTo>
                    <a:lnTo>
                      <a:pt x="1188261" y="810734"/>
                    </a:lnTo>
                    <a:cubicBezTo>
                      <a:pt x="1180336" y="805192"/>
                      <a:pt x="1180222" y="796127"/>
                      <a:pt x="1188007" y="790486"/>
                    </a:cubicBezTo>
                    <a:lnTo>
                      <a:pt x="1226071" y="762901"/>
                    </a:lnTo>
                    <a:cubicBezTo>
                      <a:pt x="1229963" y="760081"/>
                      <a:pt x="1235092" y="758650"/>
                      <a:pt x="1240240" y="758617"/>
                    </a:cubicBezTo>
                    <a:close/>
                    <a:moveTo>
                      <a:pt x="610930" y="758617"/>
                    </a:moveTo>
                    <a:cubicBezTo>
                      <a:pt x="616077" y="758584"/>
                      <a:pt x="621242" y="759950"/>
                      <a:pt x="625204" y="762720"/>
                    </a:cubicBezTo>
                    <a:lnTo>
                      <a:pt x="666297" y="791455"/>
                    </a:lnTo>
                    <a:cubicBezTo>
                      <a:pt x="674221" y="796996"/>
                      <a:pt x="674335" y="806061"/>
                      <a:pt x="666551" y="811703"/>
                    </a:cubicBezTo>
                    <a:lnTo>
                      <a:pt x="655779" y="819509"/>
                    </a:lnTo>
                    <a:lnTo>
                      <a:pt x="571500" y="819509"/>
                    </a:lnTo>
                    <a:lnTo>
                      <a:pt x="558951" y="810734"/>
                    </a:lnTo>
                    <a:cubicBezTo>
                      <a:pt x="551026" y="805192"/>
                      <a:pt x="550912" y="796127"/>
                      <a:pt x="558697" y="790486"/>
                    </a:cubicBezTo>
                    <a:lnTo>
                      <a:pt x="596761" y="762901"/>
                    </a:lnTo>
                    <a:cubicBezTo>
                      <a:pt x="600653" y="760081"/>
                      <a:pt x="605783" y="758650"/>
                      <a:pt x="610930" y="758617"/>
                    </a:cubicBezTo>
                    <a:close/>
                    <a:moveTo>
                      <a:pt x="2218501" y="756981"/>
                    </a:moveTo>
                    <a:cubicBezTo>
                      <a:pt x="2220803" y="756981"/>
                      <a:pt x="2223106" y="757606"/>
                      <a:pt x="2224863" y="758856"/>
                    </a:cubicBezTo>
                    <a:lnTo>
                      <a:pt x="2250359" y="777006"/>
                    </a:lnTo>
                    <a:cubicBezTo>
                      <a:pt x="2253872" y="779507"/>
                      <a:pt x="2253872" y="783563"/>
                      <a:pt x="2250359" y="786064"/>
                    </a:cubicBezTo>
                    <a:lnTo>
                      <a:pt x="2220522" y="807303"/>
                    </a:lnTo>
                    <a:cubicBezTo>
                      <a:pt x="2217009" y="809804"/>
                      <a:pt x="2211311" y="809804"/>
                      <a:pt x="2207798" y="807303"/>
                    </a:cubicBezTo>
                    <a:lnTo>
                      <a:pt x="2182303" y="789154"/>
                    </a:lnTo>
                    <a:cubicBezTo>
                      <a:pt x="2178788" y="786653"/>
                      <a:pt x="2178788" y="782597"/>
                      <a:pt x="2182303" y="780096"/>
                    </a:cubicBezTo>
                    <a:lnTo>
                      <a:pt x="2212138" y="758856"/>
                    </a:lnTo>
                    <a:cubicBezTo>
                      <a:pt x="2213895" y="757606"/>
                      <a:pt x="2216198" y="756981"/>
                      <a:pt x="2218501" y="756981"/>
                    </a:cubicBezTo>
                    <a:close/>
                    <a:moveTo>
                      <a:pt x="1587870" y="756981"/>
                    </a:moveTo>
                    <a:cubicBezTo>
                      <a:pt x="1590173" y="756981"/>
                      <a:pt x="1592476" y="757606"/>
                      <a:pt x="1594233" y="758856"/>
                    </a:cubicBezTo>
                    <a:lnTo>
                      <a:pt x="1619728" y="777006"/>
                    </a:lnTo>
                    <a:cubicBezTo>
                      <a:pt x="1623242" y="779507"/>
                      <a:pt x="1623242" y="783563"/>
                      <a:pt x="1619728" y="786064"/>
                    </a:cubicBezTo>
                    <a:lnTo>
                      <a:pt x="1589892" y="807303"/>
                    </a:lnTo>
                    <a:cubicBezTo>
                      <a:pt x="1586378" y="809804"/>
                      <a:pt x="1580681" y="809804"/>
                      <a:pt x="1577168" y="807303"/>
                    </a:cubicBezTo>
                    <a:lnTo>
                      <a:pt x="1551672" y="789154"/>
                    </a:lnTo>
                    <a:cubicBezTo>
                      <a:pt x="1548158" y="786653"/>
                      <a:pt x="1548158" y="782597"/>
                      <a:pt x="1551672" y="780096"/>
                    </a:cubicBezTo>
                    <a:lnTo>
                      <a:pt x="1581508" y="758856"/>
                    </a:lnTo>
                    <a:cubicBezTo>
                      <a:pt x="1583264" y="757606"/>
                      <a:pt x="1585567" y="756981"/>
                      <a:pt x="1587870" y="756981"/>
                    </a:cubicBezTo>
                    <a:close/>
                    <a:moveTo>
                      <a:pt x="957367" y="756981"/>
                    </a:moveTo>
                    <a:cubicBezTo>
                      <a:pt x="959670" y="756981"/>
                      <a:pt x="961973" y="757606"/>
                      <a:pt x="963730" y="758856"/>
                    </a:cubicBezTo>
                    <a:lnTo>
                      <a:pt x="989225" y="777006"/>
                    </a:lnTo>
                    <a:cubicBezTo>
                      <a:pt x="992739" y="779507"/>
                      <a:pt x="992739" y="783563"/>
                      <a:pt x="989225" y="786064"/>
                    </a:cubicBezTo>
                    <a:lnTo>
                      <a:pt x="959388" y="807303"/>
                    </a:lnTo>
                    <a:cubicBezTo>
                      <a:pt x="955875" y="809804"/>
                      <a:pt x="950177" y="809804"/>
                      <a:pt x="946664" y="807303"/>
                    </a:cubicBezTo>
                    <a:lnTo>
                      <a:pt x="921168" y="789154"/>
                    </a:lnTo>
                    <a:cubicBezTo>
                      <a:pt x="917654" y="786653"/>
                      <a:pt x="917654" y="782597"/>
                      <a:pt x="921168" y="780096"/>
                    </a:cubicBezTo>
                    <a:lnTo>
                      <a:pt x="951005" y="758856"/>
                    </a:lnTo>
                    <a:cubicBezTo>
                      <a:pt x="952761" y="757606"/>
                      <a:pt x="955064" y="756981"/>
                      <a:pt x="957367" y="756981"/>
                    </a:cubicBezTo>
                    <a:close/>
                    <a:moveTo>
                      <a:pt x="328057" y="756981"/>
                    </a:moveTo>
                    <a:cubicBezTo>
                      <a:pt x="330360" y="756981"/>
                      <a:pt x="332663" y="757606"/>
                      <a:pt x="334420" y="758856"/>
                    </a:cubicBezTo>
                    <a:lnTo>
                      <a:pt x="359916" y="777006"/>
                    </a:lnTo>
                    <a:cubicBezTo>
                      <a:pt x="363429" y="779507"/>
                      <a:pt x="363429" y="783563"/>
                      <a:pt x="359916" y="786064"/>
                    </a:cubicBezTo>
                    <a:lnTo>
                      <a:pt x="330079" y="807303"/>
                    </a:lnTo>
                    <a:cubicBezTo>
                      <a:pt x="326565" y="809804"/>
                      <a:pt x="320868" y="809804"/>
                      <a:pt x="317354" y="807303"/>
                    </a:cubicBezTo>
                    <a:lnTo>
                      <a:pt x="291859" y="789154"/>
                    </a:lnTo>
                    <a:cubicBezTo>
                      <a:pt x="288344" y="786653"/>
                      <a:pt x="288344" y="782597"/>
                      <a:pt x="291859" y="780096"/>
                    </a:cubicBezTo>
                    <a:lnTo>
                      <a:pt x="321695" y="758856"/>
                    </a:lnTo>
                    <a:cubicBezTo>
                      <a:pt x="323452" y="757606"/>
                      <a:pt x="325755" y="756981"/>
                      <a:pt x="328057" y="756981"/>
                    </a:cubicBezTo>
                    <a:close/>
                    <a:moveTo>
                      <a:pt x="2413466" y="752287"/>
                    </a:moveTo>
                    <a:cubicBezTo>
                      <a:pt x="2416462" y="752312"/>
                      <a:pt x="2419443" y="753150"/>
                      <a:pt x="2421703" y="754797"/>
                    </a:cubicBezTo>
                    <a:lnTo>
                      <a:pt x="2431397" y="761863"/>
                    </a:lnTo>
                    <a:cubicBezTo>
                      <a:pt x="2435914" y="765155"/>
                      <a:pt x="2435827" y="770431"/>
                      <a:pt x="2431202" y="773647"/>
                    </a:cubicBezTo>
                    <a:lnTo>
                      <a:pt x="2405935" y="791214"/>
                    </a:lnTo>
                    <a:cubicBezTo>
                      <a:pt x="2401310" y="794430"/>
                      <a:pt x="2393899" y="794368"/>
                      <a:pt x="2389381" y="791075"/>
                    </a:cubicBezTo>
                    <a:lnTo>
                      <a:pt x="2379686" y="784009"/>
                    </a:lnTo>
                    <a:cubicBezTo>
                      <a:pt x="2375169" y="780717"/>
                      <a:pt x="2375256" y="775441"/>
                      <a:pt x="2379882" y="772225"/>
                    </a:cubicBezTo>
                    <a:lnTo>
                      <a:pt x="2405148" y="754658"/>
                    </a:lnTo>
                    <a:cubicBezTo>
                      <a:pt x="2407460" y="753050"/>
                      <a:pt x="2410470" y="752261"/>
                      <a:pt x="2413466" y="752287"/>
                    </a:cubicBezTo>
                    <a:close/>
                    <a:moveTo>
                      <a:pt x="1782835" y="752287"/>
                    </a:moveTo>
                    <a:cubicBezTo>
                      <a:pt x="1785831" y="752312"/>
                      <a:pt x="1788813" y="753150"/>
                      <a:pt x="1791072" y="754797"/>
                    </a:cubicBezTo>
                    <a:lnTo>
                      <a:pt x="1800767" y="761863"/>
                    </a:lnTo>
                    <a:cubicBezTo>
                      <a:pt x="1805284" y="765155"/>
                      <a:pt x="1805196" y="770431"/>
                      <a:pt x="1800571" y="773647"/>
                    </a:cubicBezTo>
                    <a:lnTo>
                      <a:pt x="1775305" y="791214"/>
                    </a:lnTo>
                    <a:cubicBezTo>
                      <a:pt x="1770680" y="794430"/>
                      <a:pt x="1763268" y="794368"/>
                      <a:pt x="1758750" y="791075"/>
                    </a:cubicBezTo>
                    <a:lnTo>
                      <a:pt x="1749055" y="784009"/>
                    </a:lnTo>
                    <a:cubicBezTo>
                      <a:pt x="1744538" y="780717"/>
                      <a:pt x="1744626" y="775441"/>
                      <a:pt x="1749251" y="772225"/>
                    </a:cubicBezTo>
                    <a:lnTo>
                      <a:pt x="1774517" y="754658"/>
                    </a:lnTo>
                    <a:cubicBezTo>
                      <a:pt x="1776830" y="753050"/>
                      <a:pt x="1779839" y="752261"/>
                      <a:pt x="1782835" y="752287"/>
                    </a:cubicBezTo>
                    <a:close/>
                    <a:moveTo>
                      <a:pt x="1152332" y="752287"/>
                    </a:moveTo>
                    <a:cubicBezTo>
                      <a:pt x="1155328" y="752312"/>
                      <a:pt x="1158310" y="753150"/>
                      <a:pt x="1160569" y="754797"/>
                    </a:cubicBezTo>
                    <a:lnTo>
                      <a:pt x="1170263" y="761863"/>
                    </a:lnTo>
                    <a:cubicBezTo>
                      <a:pt x="1174780" y="765155"/>
                      <a:pt x="1174693" y="770431"/>
                      <a:pt x="1170068" y="773647"/>
                    </a:cubicBezTo>
                    <a:lnTo>
                      <a:pt x="1144801" y="791214"/>
                    </a:lnTo>
                    <a:cubicBezTo>
                      <a:pt x="1140176" y="794430"/>
                      <a:pt x="1132764" y="794368"/>
                      <a:pt x="1128247" y="791075"/>
                    </a:cubicBezTo>
                    <a:lnTo>
                      <a:pt x="1118552" y="784009"/>
                    </a:lnTo>
                    <a:cubicBezTo>
                      <a:pt x="1114035" y="780717"/>
                      <a:pt x="1114123" y="775441"/>
                      <a:pt x="1118748" y="772225"/>
                    </a:cubicBezTo>
                    <a:lnTo>
                      <a:pt x="1144014" y="754658"/>
                    </a:lnTo>
                    <a:cubicBezTo>
                      <a:pt x="1146326" y="753050"/>
                      <a:pt x="1149336" y="752261"/>
                      <a:pt x="1152332" y="752287"/>
                    </a:cubicBezTo>
                    <a:close/>
                    <a:moveTo>
                      <a:pt x="523022" y="752287"/>
                    </a:moveTo>
                    <a:cubicBezTo>
                      <a:pt x="526018" y="752312"/>
                      <a:pt x="529000" y="753150"/>
                      <a:pt x="531259" y="754797"/>
                    </a:cubicBezTo>
                    <a:lnTo>
                      <a:pt x="540953" y="761863"/>
                    </a:lnTo>
                    <a:cubicBezTo>
                      <a:pt x="545470" y="765155"/>
                      <a:pt x="545384" y="770431"/>
                      <a:pt x="540758" y="773647"/>
                    </a:cubicBezTo>
                    <a:lnTo>
                      <a:pt x="515492" y="791214"/>
                    </a:lnTo>
                    <a:cubicBezTo>
                      <a:pt x="510867" y="794430"/>
                      <a:pt x="503455" y="794368"/>
                      <a:pt x="498937" y="791075"/>
                    </a:cubicBezTo>
                    <a:lnTo>
                      <a:pt x="489243" y="784009"/>
                    </a:lnTo>
                    <a:cubicBezTo>
                      <a:pt x="484726" y="780717"/>
                      <a:pt x="484813" y="775441"/>
                      <a:pt x="489438" y="772225"/>
                    </a:cubicBezTo>
                    <a:lnTo>
                      <a:pt x="514704" y="754658"/>
                    </a:lnTo>
                    <a:cubicBezTo>
                      <a:pt x="517017" y="753050"/>
                      <a:pt x="520026" y="752261"/>
                      <a:pt x="523022" y="752287"/>
                    </a:cubicBezTo>
                    <a:close/>
                    <a:moveTo>
                      <a:pt x="2564048" y="749025"/>
                    </a:moveTo>
                    <a:lnTo>
                      <a:pt x="2570530" y="785934"/>
                    </a:lnTo>
                    <a:lnTo>
                      <a:pt x="2563697" y="785934"/>
                    </a:lnTo>
                    <a:lnTo>
                      <a:pt x="2543157" y="771312"/>
                    </a:lnTo>
                    <a:cubicBezTo>
                      <a:pt x="2540280" y="769264"/>
                      <a:pt x="2540280" y="765943"/>
                      <a:pt x="2543156" y="763896"/>
                    </a:cubicBezTo>
                    <a:close/>
                    <a:moveTo>
                      <a:pt x="2005217" y="747136"/>
                    </a:moveTo>
                    <a:cubicBezTo>
                      <a:pt x="2007059" y="747195"/>
                      <a:pt x="2008868" y="747752"/>
                      <a:pt x="2010210" y="748797"/>
                    </a:cubicBezTo>
                    <a:lnTo>
                      <a:pt x="2015971" y="753278"/>
                    </a:lnTo>
                    <a:cubicBezTo>
                      <a:pt x="2018654" y="755366"/>
                      <a:pt x="2018452" y="758608"/>
                      <a:pt x="2015519" y="760519"/>
                    </a:cubicBezTo>
                    <a:lnTo>
                      <a:pt x="2009224" y="764619"/>
                    </a:lnTo>
                    <a:cubicBezTo>
                      <a:pt x="2006290" y="766530"/>
                      <a:pt x="2001736" y="766386"/>
                      <a:pt x="1999052" y="764298"/>
                    </a:cubicBezTo>
                    <a:lnTo>
                      <a:pt x="1993292" y="759817"/>
                    </a:lnTo>
                    <a:cubicBezTo>
                      <a:pt x="1990608" y="757729"/>
                      <a:pt x="1990810" y="754487"/>
                      <a:pt x="1993743" y="752576"/>
                    </a:cubicBezTo>
                    <a:lnTo>
                      <a:pt x="2000039" y="748476"/>
                    </a:lnTo>
                    <a:cubicBezTo>
                      <a:pt x="2001505" y="747520"/>
                      <a:pt x="2003377" y="747078"/>
                      <a:pt x="2005217" y="747136"/>
                    </a:cubicBezTo>
                    <a:close/>
                    <a:moveTo>
                      <a:pt x="1374714" y="747136"/>
                    </a:moveTo>
                    <a:cubicBezTo>
                      <a:pt x="1376555" y="747195"/>
                      <a:pt x="1378364" y="747752"/>
                      <a:pt x="1379707" y="748797"/>
                    </a:cubicBezTo>
                    <a:lnTo>
                      <a:pt x="1385467" y="753278"/>
                    </a:lnTo>
                    <a:cubicBezTo>
                      <a:pt x="1388151" y="755366"/>
                      <a:pt x="1387949" y="758608"/>
                      <a:pt x="1385016" y="760519"/>
                    </a:cubicBezTo>
                    <a:lnTo>
                      <a:pt x="1378720" y="764619"/>
                    </a:lnTo>
                    <a:cubicBezTo>
                      <a:pt x="1375786" y="766530"/>
                      <a:pt x="1371233" y="766386"/>
                      <a:pt x="1368549" y="764298"/>
                    </a:cubicBezTo>
                    <a:lnTo>
                      <a:pt x="1362789" y="759817"/>
                    </a:lnTo>
                    <a:cubicBezTo>
                      <a:pt x="1360105" y="757729"/>
                      <a:pt x="1360306" y="754487"/>
                      <a:pt x="1363240" y="752576"/>
                    </a:cubicBezTo>
                    <a:lnTo>
                      <a:pt x="1369536" y="748476"/>
                    </a:lnTo>
                    <a:cubicBezTo>
                      <a:pt x="1371002" y="747520"/>
                      <a:pt x="1372874" y="747078"/>
                      <a:pt x="1374714" y="747136"/>
                    </a:cubicBezTo>
                    <a:close/>
                    <a:moveTo>
                      <a:pt x="745404" y="747136"/>
                    </a:moveTo>
                    <a:cubicBezTo>
                      <a:pt x="747246" y="747195"/>
                      <a:pt x="749055" y="747752"/>
                      <a:pt x="750397" y="748797"/>
                    </a:cubicBezTo>
                    <a:lnTo>
                      <a:pt x="756157" y="753278"/>
                    </a:lnTo>
                    <a:cubicBezTo>
                      <a:pt x="758842" y="755366"/>
                      <a:pt x="758639" y="758608"/>
                      <a:pt x="755706" y="760519"/>
                    </a:cubicBezTo>
                    <a:lnTo>
                      <a:pt x="749410" y="764619"/>
                    </a:lnTo>
                    <a:cubicBezTo>
                      <a:pt x="746477" y="766530"/>
                      <a:pt x="741923" y="766386"/>
                      <a:pt x="739239" y="764298"/>
                    </a:cubicBezTo>
                    <a:lnTo>
                      <a:pt x="733479" y="759817"/>
                    </a:lnTo>
                    <a:cubicBezTo>
                      <a:pt x="730795" y="757729"/>
                      <a:pt x="730997" y="754487"/>
                      <a:pt x="733930" y="752576"/>
                    </a:cubicBezTo>
                    <a:lnTo>
                      <a:pt x="740227" y="748476"/>
                    </a:lnTo>
                    <a:cubicBezTo>
                      <a:pt x="741692" y="747520"/>
                      <a:pt x="743564" y="747078"/>
                      <a:pt x="745404" y="747136"/>
                    </a:cubicBezTo>
                    <a:close/>
                    <a:moveTo>
                      <a:pt x="114901" y="747136"/>
                    </a:moveTo>
                    <a:cubicBezTo>
                      <a:pt x="116743" y="747195"/>
                      <a:pt x="118552" y="747752"/>
                      <a:pt x="119894" y="748797"/>
                    </a:cubicBezTo>
                    <a:lnTo>
                      <a:pt x="125654" y="753278"/>
                    </a:lnTo>
                    <a:cubicBezTo>
                      <a:pt x="128338" y="755366"/>
                      <a:pt x="128135" y="758608"/>
                      <a:pt x="125203" y="760519"/>
                    </a:cubicBezTo>
                    <a:lnTo>
                      <a:pt x="118907" y="764619"/>
                    </a:lnTo>
                    <a:cubicBezTo>
                      <a:pt x="115973" y="766530"/>
                      <a:pt x="111420" y="766386"/>
                      <a:pt x="108736" y="764298"/>
                    </a:cubicBezTo>
                    <a:lnTo>
                      <a:pt x="102976" y="759817"/>
                    </a:lnTo>
                    <a:cubicBezTo>
                      <a:pt x="100292" y="757729"/>
                      <a:pt x="100493" y="754487"/>
                      <a:pt x="103427" y="752576"/>
                    </a:cubicBezTo>
                    <a:lnTo>
                      <a:pt x="109723" y="748476"/>
                    </a:lnTo>
                    <a:cubicBezTo>
                      <a:pt x="111189" y="747520"/>
                      <a:pt x="113061" y="747078"/>
                      <a:pt x="114901" y="747136"/>
                    </a:cubicBezTo>
                    <a:close/>
                    <a:moveTo>
                      <a:pt x="13396" y="743232"/>
                    </a:moveTo>
                    <a:lnTo>
                      <a:pt x="14789" y="743695"/>
                    </a:lnTo>
                    <a:lnTo>
                      <a:pt x="20550" y="748177"/>
                    </a:lnTo>
                    <a:cubicBezTo>
                      <a:pt x="23234" y="750266"/>
                      <a:pt x="23032" y="753507"/>
                      <a:pt x="20099" y="755418"/>
                    </a:cubicBezTo>
                    <a:lnTo>
                      <a:pt x="13803" y="759518"/>
                    </a:lnTo>
                    <a:lnTo>
                      <a:pt x="10554" y="759416"/>
                    </a:lnTo>
                    <a:close/>
                    <a:moveTo>
                      <a:pt x="2084135" y="742559"/>
                    </a:moveTo>
                    <a:cubicBezTo>
                      <a:pt x="2086833" y="742559"/>
                      <a:pt x="2089532" y="743292"/>
                      <a:pt x="2091591" y="744757"/>
                    </a:cubicBezTo>
                    <a:lnTo>
                      <a:pt x="2121466" y="766025"/>
                    </a:lnTo>
                    <a:cubicBezTo>
                      <a:pt x="2125584" y="768956"/>
                      <a:pt x="2125584" y="773708"/>
                      <a:pt x="2121466" y="776640"/>
                    </a:cubicBezTo>
                    <a:lnTo>
                      <a:pt x="2081543" y="805060"/>
                    </a:lnTo>
                    <a:cubicBezTo>
                      <a:pt x="2077425" y="807991"/>
                      <a:pt x="2070748" y="807991"/>
                      <a:pt x="2066631" y="805060"/>
                    </a:cubicBezTo>
                    <a:lnTo>
                      <a:pt x="2036755" y="783792"/>
                    </a:lnTo>
                    <a:cubicBezTo>
                      <a:pt x="2032637" y="780861"/>
                      <a:pt x="2032637" y="776109"/>
                      <a:pt x="2036755" y="773177"/>
                    </a:cubicBezTo>
                    <a:lnTo>
                      <a:pt x="2076679" y="744757"/>
                    </a:lnTo>
                    <a:cubicBezTo>
                      <a:pt x="2078738" y="743292"/>
                      <a:pt x="2081436" y="742559"/>
                      <a:pt x="2084135" y="742559"/>
                    </a:cubicBezTo>
                    <a:close/>
                    <a:moveTo>
                      <a:pt x="1453504" y="742559"/>
                    </a:moveTo>
                    <a:cubicBezTo>
                      <a:pt x="1456202" y="742559"/>
                      <a:pt x="1458901" y="743292"/>
                      <a:pt x="1460960" y="744757"/>
                    </a:cubicBezTo>
                    <a:lnTo>
                      <a:pt x="1490836" y="766025"/>
                    </a:lnTo>
                    <a:cubicBezTo>
                      <a:pt x="1494954" y="768956"/>
                      <a:pt x="1494954" y="773708"/>
                      <a:pt x="1490836" y="776640"/>
                    </a:cubicBezTo>
                    <a:lnTo>
                      <a:pt x="1450912" y="805060"/>
                    </a:lnTo>
                    <a:cubicBezTo>
                      <a:pt x="1446794" y="807991"/>
                      <a:pt x="1440118" y="807991"/>
                      <a:pt x="1436000" y="805060"/>
                    </a:cubicBezTo>
                    <a:lnTo>
                      <a:pt x="1406124" y="783792"/>
                    </a:lnTo>
                    <a:cubicBezTo>
                      <a:pt x="1402007" y="780861"/>
                      <a:pt x="1402007" y="776109"/>
                      <a:pt x="1406124" y="773177"/>
                    </a:cubicBezTo>
                    <a:lnTo>
                      <a:pt x="1446048" y="744757"/>
                    </a:lnTo>
                    <a:cubicBezTo>
                      <a:pt x="1448107" y="743292"/>
                      <a:pt x="1450806" y="742559"/>
                      <a:pt x="1453504" y="742559"/>
                    </a:cubicBezTo>
                    <a:close/>
                    <a:moveTo>
                      <a:pt x="823001" y="742559"/>
                    </a:moveTo>
                    <a:cubicBezTo>
                      <a:pt x="825699" y="742559"/>
                      <a:pt x="828398" y="743292"/>
                      <a:pt x="830457" y="744757"/>
                    </a:cubicBezTo>
                    <a:lnTo>
                      <a:pt x="860332" y="766025"/>
                    </a:lnTo>
                    <a:cubicBezTo>
                      <a:pt x="864450" y="768956"/>
                      <a:pt x="864450" y="773708"/>
                      <a:pt x="860332" y="776640"/>
                    </a:cubicBezTo>
                    <a:lnTo>
                      <a:pt x="820408" y="805060"/>
                    </a:lnTo>
                    <a:cubicBezTo>
                      <a:pt x="816291" y="807991"/>
                      <a:pt x="809615" y="807991"/>
                      <a:pt x="805496" y="805060"/>
                    </a:cubicBezTo>
                    <a:lnTo>
                      <a:pt x="775621" y="783792"/>
                    </a:lnTo>
                    <a:cubicBezTo>
                      <a:pt x="771503" y="780861"/>
                      <a:pt x="771503" y="776109"/>
                      <a:pt x="775621" y="773177"/>
                    </a:cubicBezTo>
                    <a:lnTo>
                      <a:pt x="815545" y="744757"/>
                    </a:lnTo>
                    <a:cubicBezTo>
                      <a:pt x="817604" y="743292"/>
                      <a:pt x="820302" y="742559"/>
                      <a:pt x="823001" y="742559"/>
                    </a:cubicBezTo>
                    <a:close/>
                    <a:moveTo>
                      <a:pt x="193691" y="742559"/>
                    </a:moveTo>
                    <a:cubicBezTo>
                      <a:pt x="196390" y="742559"/>
                      <a:pt x="199089" y="743292"/>
                      <a:pt x="201147" y="744757"/>
                    </a:cubicBezTo>
                    <a:lnTo>
                      <a:pt x="231023" y="766025"/>
                    </a:lnTo>
                    <a:cubicBezTo>
                      <a:pt x="235141" y="768956"/>
                      <a:pt x="235141" y="773708"/>
                      <a:pt x="231023" y="776640"/>
                    </a:cubicBezTo>
                    <a:lnTo>
                      <a:pt x="191099" y="805060"/>
                    </a:lnTo>
                    <a:cubicBezTo>
                      <a:pt x="186981" y="807991"/>
                      <a:pt x="180305" y="807991"/>
                      <a:pt x="176187" y="805060"/>
                    </a:cubicBezTo>
                    <a:lnTo>
                      <a:pt x="146312" y="783792"/>
                    </a:lnTo>
                    <a:cubicBezTo>
                      <a:pt x="142193" y="780861"/>
                      <a:pt x="142193" y="776109"/>
                      <a:pt x="146312" y="773177"/>
                    </a:cubicBezTo>
                    <a:lnTo>
                      <a:pt x="186235" y="744757"/>
                    </a:lnTo>
                    <a:cubicBezTo>
                      <a:pt x="188294" y="743292"/>
                      <a:pt x="190992" y="742559"/>
                      <a:pt x="193691" y="742559"/>
                    </a:cubicBezTo>
                    <a:close/>
                    <a:moveTo>
                      <a:pt x="2530744" y="742035"/>
                    </a:moveTo>
                    <a:cubicBezTo>
                      <a:pt x="2532585" y="742094"/>
                      <a:pt x="2534394" y="742651"/>
                      <a:pt x="2535736" y="743695"/>
                    </a:cubicBezTo>
                    <a:lnTo>
                      <a:pt x="2541497" y="748177"/>
                    </a:lnTo>
                    <a:cubicBezTo>
                      <a:pt x="2544181" y="750266"/>
                      <a:pt x="2543979" y="753507"/>
                      <a:pt x="2541046" y="755418"/>
                    </a:cubicBezTo>
                    <a:lnTo>
                      <a:pt x="2534750" y="759518"/>
                    </a:lnTo>
                    <a:cubicBezTo>
                      <a:pt x="2531817" y="761429"/>
                      <a:pt x="2527263" y="761285"/>
                      <a:pt x="2524579" y="759197"/>
                    </a:cubicBezTo>
                    <a:lnTo>
                      <a:pt x="2518818" y="754715"/>
                    </a:lnTo>
                    <a:cubicBezTo>
                      <a:pt x="2516135" y="752627"/>
                      <a:pt x="2516337" y="749386"/>
                      <a:pt x="2519269" y="747475"/>
                    </a:cubicBezTo>
                    <a:lnTo>
                      <a:pt x="2525565" y="743374"/>
                    </a:lnTo>
                    <a:cubicBezTo>
                      <a:pt x="2527032" y="742419"/>
                      <a:pt x="2528904" y="741977"/>
                      <a:pt x="2530744" y="742035"/>
                    </a:cubicBezTo>
                    <a:close/>
                    <a:moveTo>
                      <a:pt x="1900113" y="742035"/>
                    </a:moveTo>
                    <a:cubicBezTo>
                      <a:pt x="1901954" y="742094"/>
                      <a:pt x="1903764" y="742651"/>
                      <a:pt x="1905105" y="743695"/>
                    </a:cubicBezTo>
                    <a:lnTo>
                      <a:pt x="1910866" y="748177"/>
                    </a:lnTo>
                    <a:cubicBezTo>
                      <a:pt x="1913550" y="750266"/>
                      <a:pt x="1913349" y="753507"/>
                      <a:pt x="1910415" y="755418"/>
                    </a:cubicBezTo>
                    <a:lnTo>
                      <a:pt x="1904119" y="759518"/>
                    </a:lnTo>
                    <a:cubicBezTo>
                      <a:pt x="1901186" y="761429"/>
                      <a:pt x="1896632" y="761285"/>
                      <a:pt x="1893948" y="759197"/>
                    </a:cubicBezTo>
                    <a:lnTo>
                      <a:pt x="1888188" y="754715"/>
                    </a:lnTo>
                    <a:cubicBezTo>
                      <a:pt x="1885504" y="752627"/>
                      <a:pt x="1885706" y="749386"/>
                      <a:pt x="1888639" y="747475"/>
                    </a:cubicBezTo>
                    <a:lnTo>
                      <a:pt x="1894935" y="743374"/>
                    </a:lnTo>
                    <a:cubicBezTo>
                      <a:pt x="1896401" y="742419"/>
                      <a:pt x="1898273" y="741977"/>
                      <a:pt x="1900113" y="742035"/>
                    </a:cubicBezTo>
                    <a:close/>
                    <a:moveTo>
                      <a:pt x="1269610" y="742035"/>
                    </a:moveTo>
                    <a:cubicBezTo>
                      <a:pt x="1271451" y="742094"/>
                      <a:pt x="1273261" y="742651"/>
                      <a:pt x="1274602" y="743695"/>
                    </a:cubicBezTo>
                    <a:lnTo>
                      <a:pt x="1280363" y="748177"/>
                    </a:lnTo>
                    <a:cubicBezTo>
                      <a:pt x="1283047" y="750266"/>
                      <a:pt x="1282845" y="753507"/>
                      <a:pt x="1279912" y="755418"/>
                    </a:cubicBezTo>
                    <a:lnTo>
                      <a:pt x="1273616" y="759518"/>
                    </a:lnTo>
                    <a:cubicBezTo>
                      <a:pt x="1270683" y="761429"/>
                      <a:pt x="1266129" y="761285"/>
                      <a:pt x="1263445" y="759197"/>
                    </a:cubicBezTo>
                    <a:lnTo>
                      <a:pt x="1257685" y="754715"/>
                    </a:lnTo>
                    <a:cubicBezTo>
                      <a:pt x="1255001" y="752627"/>
                      <a:pt x="1255203" y="749386"/>
                      <a:pt x="1258136" y="747475"/>
                    </a:cubicBezTo>
                    <a:lnTo>
                      <a:pt x="1264432" y="743374"/>
                    </a:lnTo>
                    <a:cubicBezTo>
                      <a:pt x="1265898" y="742419"/>
                      <a:pt x="1267770" y="741977"/>
                      <a:pt x="1269610" y="742035"/>
                    </a:cubicBezTo>
                    <a:close/>
                    <a:moveTo>
                      <a:pt x="640300" y="742035"/>
                    </a:moveTo>
                    <a:cubicBezTo>
                      <a:pt x="642141" y="742094"/>
                      <a:pt x="643951" y="742651"/>
                      <a:pt x="645293" y="743695"/>
                    </a:cubicBezTo>
                    <a:lnTo>
                      <a:pt x="651053" y="748177"/>
                    </a:lnTo>
                    <a:cubicBezTo>
                      <a:pt x="653737" y="750266"/>
                      <a:pt x="653535" y="753507"/>
                      <a:pt x="650602" y="755418"/>
                    </a:cubicBezTo>
                    <a:lnTo>
                      <a:pt x="644307" y="759518"/>
                    </a:lnTo>
                    <a:cubicBezTo>
                      <a:pt x="641373" y="761429"/>
                      <a:pt x="636819" y="761285"/>
                      <a:pt x="634136" y="759197"/>
                    </a:cubicBezTo>
                    <a:lnTo>
                      <a:pt x="628375" y="754715"/>
                    </a:lnTo>
                    <a:cubicBezTo>
                      <a:pt x="625691" y="752627"/>
                      <a:pt x="625893" y="749386"/>
                      <a:pt x="628826" y="747475"/>
                    </a:cubicBezTo>
                    <a:lnTo>
                      <a:pt x="635122" y="743374"/>
                    </a:lnTo>
                    <a:cubicBezTo>
                      <a:pt x="636589" y="742419"/>
                      <a:pt x="638460" y="741977"/>
                      <a:pt x="640300" y="742035"/>
                    </a:cubicBezTo>
                    <a:close/>
                    <a:moveTo>
                      <a:pt x="1947538" y="741144"/>
                    </a:moveTo>
                    <a:cubicBezTo>
                      <a:pt x="1949422" y="741144"/>
                      <a:pt x="1951308" y="741657"/>
                      <a:pt x="1952746" y="742681"/>
                    </a:cubicBezTo>
                    <a:lnTo>
                      <a:pt x="1973286" y="757302"/>
                    </a:lnTo>
                    <a:cubicBezTo>
                      <a:pt x="1976163" y="759350"/>
                      <a:pt x="1976163" y="762670"/>
                      <a:pt x="1973286" y="764718"/>
                    </a:cubicBezTo>
                    <a:lnTo>
                      <a:pt x="1943483" y="785934"/>
                    </a:lnTo>
                    <a:cubicBezTo>
                      <a:pt x="1940606" y="787981"/>
                      <a:pt x="1935943" y="787981"/>
                      <a:pt x="1933066" y="785934"/>
                    </a:cubicBezTo>
                    <a:lnTo>
                      <a:pt x="1912526" y="771312"/>
                    </a:lnTo>
                    <a:cubicBezTo>
                      <a:pt x="1909649" y="769264"/>
                      <a:pt x="1909649" y="765943"/>
                      <a:pt x="1912526" y="763896"/>
                    </a:cubicBezTo>
                    <a:lnTo>
                      <a:pt x="1942329" y="742680"/>
                    </a:lnTo>
                    <a:cubicBezTo>
                      <a:pt x="1943767" y="741657"/>
                      <a:pt x="1945652" y="741144"/>
                      <a:pt x="1947538" y="741144"/>
                    </a:cubicBezTo>
                    <a:close/>
                    <a:moveTo>
                      <a:pt x="1317035" y="741144"/>
                    </a:moveTo>
                    <a:cubicBezTo>
                      <a:pt x="1318919" y="741144"/>
                      <a:pt x="1320804" y="741657"/>
                      <a:pt x="1322243" y="742681"/>
                    </a:cubicBezTo>
                    <a:lnTo>
                      <a:pt x="1342783" y="757302"/>
                    </a:lnTo>
                    <a:cubicBezTo>
                      <a:pt x="1345659" y="759350"/>
                      <a:pt x="1345659" y="762670"/>
                      <a:pt x="1342783" y="764718"/>
                    </a:cubicBezTo>
                    <a:lnTo>
                      <a:pt x="1312979" y="785934"/>
                    </a:lnTo>
                    <a:cubicBezTo>
                      <a:pt x="1310103" y="787981"/>
                      <a:pt x="1305439" y="787981"/>
                      <a:pt x="1302563" y="785934"/>
                    </a:cubicBezTo>
                    <a:lnTo>
                      <a:pt x="1282022" y="771312"/>
                    </a:lnTo>
                    <a:cubicBezTo>
                      <a:pt x="1279146" y="769264"/>
                      <a:pt x="1279146" y="765943"/>
                      <a:pt x="1282022" y="763896"/>
                    </a:cubicBezTo>
                    <a:lnTo>
                      <a:pt x="1311825" y="742680"/>
                    </a:lnTo>
                    <a:cubicBezTo>
                      <a:pt x="1313264" y="741657"/>
                      <a:pt x="1315149" y="741144"/>
                      <a:pt x="1317035" y="741144"/>
                    </a:cubicBezTo>
                    <a:close/>
                    <a:moveTo>
                      <a:pt x="687725" y="741144"/>
                    </a:moveTo>
                    <a:cubicBezTo>
                      <a:pt x="689609" y="741144"/>
                      <a:pt x="691495" y="741657"/>
                      <a:pt x="692932" y="742681"/>
                    </a:cubicBezTo>
                    <a:lnTo>
                      <a:pt x="713473" y="757302"/>
                    </a:lnTo>
                    <a:cubicBezTo>
                      <a:pt x="716350" y="759350"/>
                      <a:pt x="716350" y="762670"/>
                      <a:pt x="713473" y="764718"/>
                    </a:cubicBezTo>
                    <a:lnTo>
                      <a:pt x="683670" y="785934"/>
                    </a:lnTo>
                    <a:cubicBezTo>
                      <a:pt x="680793" y="787981"/>
                      <a:pt x="676130" y="787981"/>
                      <a:pt x="673254" y="785934"/>
                    </a:cubicBezTo>
                    <a:lnTo>
                      <a:pt x="652713" y="771312"/>
                    </a:lnTo>
                    <a:cubicBezTo>
                      <a:pt x="649836" y="769264"/>
                      <a:pt x="649836" y="765943"/>
                      <a:pt x="652712" y="763896"/>
                    </a:cubicBezTo>
                    <a:lnTo>
                      <a:pt x="682516" y="742680"/>
                    </a:lnTo>
                    <a:cubicBezTo>
                      <a:pt x="683954" y="741657"/>
                      <a:pt x="685839" y="741144"/>
                      <a:pt x="687725" y="741144"/>
                    </a:cubicBezTo>
                    <a:close/>
                    <a:moveTo>
                      <a:pt x="57222" y="741144"/>
                    </a:moveTo>
                    <a:cubicBezTo>
                      <a:pt x="59106" y="741144"/>
                      <a:pt x="60991" y="741657"/>
                      <a:pt x="62429" y="742681"/>
                    </a:cubicBezTo>
                    <a:lnTo>
                      <a:pt x="82970" y="757302"/>
                    </a:lnTo>
                    <a:cubicBezTo>
                      <a:pt x="85846" y="759350"/>
                      <a:pt x="85846" y="762670"/>
                      <a:pt x="82970" y="764718"/>
                    </a:cubicBezTo>
                    <a:lnTo>
                      <a:pt x="53167" y="785934"/>
                    </a:lnTo>
                    <a:cubicBezTo>
                      <a:pt x="50290" y="787981"/>
                      <a:pt x="45627" y="787981"/>
                      <a:pt x="42750" y="785934"/>
                    </a:cubicBezTo>
                    <a:lnTo>
                      <a:pt x="22209" y="771312"/>
                    </a:lnTo>
                    <a:cubicBezTo>
                      <a:pt x="19333" y="769264"/>
                      <a:pt x="19333" y="765943"/>
                      <a:pt x="22209" y="763896"/>
                    </a:cubicBezTo>
                    <a:lnTo>
                      <a:pt x="52013" y="742680"/>
                    </a:lnTo>
                    <a:cubicBezTo>
                      <a:pt x="53451" y="741657"/>
                      <a:pt x="55336" y="741144"/>
                      <a:pt x="57222" y="741144"/>
                    </a:cubicBezTo>
                    <a:close/>
                    <a:moveTo>
                      <a:pt x="2044633" y="736084"/>
                    </a:moveTo>
                    <a:cubicBezTo>
                      <a:pt x="2046474" y="736142"/>
                      <a:pt x="2048283" y="736700"/>
                      <a:pt x="2049625" y="737744"/>
                    </a:cubicBezTo>
                    <a:lnTo>
                      <a:pt x="2055386" y="742225"/>
                    </a:lnTo>
                    <a:cubicBezTo>
                      <a:pt x="2058070" y="744313"/>
                      <a:pt x="2057868" y="747555"/>
                      <a:pt x="2054934" y="749466"/>
                    </a:cubicBezTo>
                    <a:lnTo>
                      <a:pt x="2048639" y="753566"/>
                    </a:lnTo>
                    <a:cubicBezTo>
                      <a:pt x="2045706" y="755477"/>
                      <a:pt x="2041152" y="755333"/>
                      <a:pt x="2038467" y="753245"/>
                    </a:cubicBezTo>
                    <a:lnTo>
                      <a:pt x="2032707" y="748764"/>
                    </a:lnTo>
                    <a:cubicBezTo>
                      <a:pt x="2030024" y="746676"/>
                      <a:pt x="2030226" y="743434"/>
                      <a:pt x="2033158" y="741523"/>
                    </a:cubicBezTo>
                    <a:lnTo>
                      <a:pt x="2039454" y="737422"/>
                    </a:lnTo>
                    <a:cubicBezTo>
                      <a:pt x="2040921" y="736467"/>
                      <a:pt x="2042793" y="736025"/>
                      <a:pt x="2044633" y="736084"/>
                    </a:cubicBezTo>
                    <a:close/>
                    <a:moveTo>
                      <a:pt x="1414003" y="736084"/>
                    </a:moveTo>
                    <a:cubicBezTo>
                      <a:pt x="1415844" y="736142"/>
                      <a:pt x="1417653" y="736700"/>
                      <a:pt x="1418995" y="737744"/>
                    </a:cubicBezTo>
                    <a:lnTo>
                      <a:pt x="1424756" y="742225"/>
                    </a:lnTo>
                    <a:cubicBezTo>
                      <a:pt x="1427439" y="744313"/>
                      <a:pt x="1427238" y="747555"/>
                      <a:pt x="1424304" y="749466"/>
                    </a:cubicBezTo>
                    <a:lnTo>
                      <a:pt x="1418008" y="753566"/>
                    </a:lnTo>
                    <a:cubicBezTo>
                      <a:pt x="1415076" y="755477"/>
                      <a:pt x="1410521" y="755333"/>
                      <a:pt x="1407837" y="753245"/>
                    </a:cubicBezTo>
                    <a:lnTo>
                      <a:pt x="1402077" y="748764"/>
                    </a:lnTo>
                    <a:cubicBezTo>
                      <a:pt x="1399393" y="746676"/>
                      <a:pt x="1399596" y="743434"/>
                      <a:pt x="1402528" y="741523"/>
                    </a:cubicBezTo>
                    <a:lnTo>
                      <a:pt x="1408824" y="737422"/>
                    </a:lnTo>
                    <a:cubicBezTo>
                      <a:pt x="1410291" y="736467"/>
                      <a:pt x="1412162" y="736025"/>
                      <a:pt x="1414003" y="736084"/>
                    </a:cubicBezTo>
                    <a:close/>
                    <a:moveTo>
                      <a:pt x="783499" y="736084"/>
                    </a:moveTo>
                    <a:cubicBezTo>
                      <a:pt x="785340" y="736142"/>
                      <a:pt x="787150" y="736700"/>
                      <a:pt x="788492" y="737744"/>
                    </a:cubicBezTo>
                    <a:lnTo>
                      <a:pt x="794252" y="742225"/>
                    </a:lnTo>
                    <a:cubicBezTo>
                      <a:pt x="796936" y="744313"/>
                      <a:pt x="796734" y="747555"/>
                      <a:pt x="793801" y="749466"/>
                    </a:cubicBezTo>
                    <a:lnTo>
                      <a:pt x="787505" y="753566"/>
                    </a:lnTo>
                    <a:cubicBezTo>
                      <a:pt x="784572" y="755477"/>
                      <a:pt x="780018" y="755333"/>
                      <a:pt x="777334" y="753245"/>
                    </a:cubicBezTo>
                    <a:lnTo>
                      <a:pt x="771574" y="748764"/>
                    </a:lnTo>
                    <a:cubicBezTo>
                      <a:pt x="768889" y="746676"/>
                      <a:pt x="769092" y="743434"/>
                      <a:pt x="772025" y="741523"/>
                    </a:cubicBezTo>
                    <a:lnTo>
                      <a:pt x="778320" y="737422"/>
                    </a:lnTo>
                    <a:cubicBezTo>
                      <a:pt x="779788" y="736467"/>
                      <a:pt x="781659" y="736025"/>
                      <a:pt x="783499" y="736084"/>
                    </a:cubicBezTo>
                    <a:close/>
                    <a:moveTo>
                      <a:pt x="154190" y="736084"/>
                    </a:moveTo>
                    <a:cubicBezTo>
                      <a:pt x="156031" y="736142"/>
                      <a:pt x="157840" y="736700"/>
                      <a:pt x="159183" y="737744"/>
                    </a:cubicBezTo>
                    <a:lnTo>
                      <a:pt x="164942" y="742225"/>
                    </a:lnTo>
                    <a:cubicBezTo>
                      <a:pt x="167626" y="744313"/>
                      <a:pt x="167425" y="747555"/>
                      <a:pt x="164491" y="749466"/>
                    </a:cubicBezTo>
                    <a:lnTo>
                      <a:pt x="158195" y="753566"/>
                    </a:lnTo>
                    <a:cubicBezTo>
                      <a:pt x="155263" y="755477"/>
                      <a:pt x="150708" y="755333"/>
                      <a:pt x="148024" y="753245"/>
                    </a:cubicBezTo>
                    <a:lnTo>
                      <a:pt x="142264" y="748764"/>
                    </a:lnTo>
                    <a:cubicBezTo>
                      <a:pt x="139580" y="746676"/>
                      <a:pt x="139782" y="743434"/>
                      <a:pt x="142715" y="741523"/>
                    </a:cubicBezTo>
                    <a:lnTo>
                      <a:pt x="149011" y="737422"/>
                    </a:lnTo>
                    <a:cubicBezTo>
                      <a:pt x="150478" y="736467"/>
                      <a:pt x="152349" y="736025"/>
                      <a:pt x="154190" y="736084"/>
                    </a:cubicBezTo>
                    <a:close/>
                    <a:moveTo>
                      <a:pt x="2482758" y="732473"/>
                    </a:moveTo>
                    <a:cubicBezTo>
                      <a:pt x="2484791" y="732490"/>
                      <a:pt x="2486817" y="733060"/>
                      <a:pt x="2488350" y="734177"/>
                    </a:cubicBezTo>
                    <a:lnTo>
                      <a:pt x="2494931" y="738974"/>
                    </a:lnTo>
                    <a:cubicBezTo>
                      <a:pt x="2497998" y="741209"/>
                      <a:pt x="2497939" y="744791"/>
                      <a:pt x="2494798" y="746974"/>
                    </a:cubicBezTo>
                    <a:lnTo>
                      <a:pt x="2465450" y="767379"/>
                    </a:lnTo>
                    <a:cubicBezTo>
                      <a:pt x="2462310" y="769562"/>
                      <a:pt x="2457279" y="769520"/>
                      <a:pt x="2454212" y="767285"/>
                    </a:cubicBezTo>
                    <a:lnTo>
                      <a:pt x="2447630" y="762488"/>
                    </a:lnTo>
                    <a:cubicBezTo>
                      <a:pt x="2444564" y="760252"/>
                      <a:pt x="2444623" y="756670"/>
                      <a:pt x="2447763" y="754488"/>
                    </a:cubicBezTo>
                    <a:lnTo>
                      <a:pt x="2477112" y="734082"/>
                    </a:lnTo>
                    <a:cubicBezTo>
                      <a:pt x="2478681" y="732991"/>
                      <a:pt x="2480724" y="732456"/>
                      <a:pt x="2482758" y="732473"/>
                    </a:cubicBezTo>
                    <a:close/>
                    <a:moveTo>
                      <a:pt x="1852127" y="732473"/>
                    </a:moveTo>
                    <a:cubicBezTo>
                      <a:pt x="1854161" y="732490"/>
                      <a:pt x="1856186" y="733060"/>
                      <a:pt x="1857720" y="734177"/>
                    </a:cubicBezTo>
                    <a:lnTo>
                      <a:pt x="1864300" y="738974"/>
                    </a:lnTo>
                    <a:cubicBezTo>
                      <a:pt x="1867367" y="741209"/>
                      <a:pt x="1867308" y="744791"/>
                      <a:pt x="1864167" y="746974"/>
                    </a:cubicBezTo>
                    <a:lnTo>
                      <a:pt x="1834820" y="767379"/>
                    </a:lnTo>
                    <a:cubicBezTo>
                      <a:pt x="1831680" y="769562"/>
                      <a:pt x="1826649" y="769520"/>
                      <a:pt x="1823581" y="767285"/>
                    </a:cubicBezTo>
                    <a:lnTo>
                      <a:pt x="1817000" y="762488"/>
                    </a:lnTo>
                    <a:cubicBezTo>
                      <a:pt x="1813933" y="760252"/>
                      <a:pt x="1813992" y="756670"/>
                      <a:pt x="1817132" y="754488"/>
                    </a:cubicBezTo>
                    <a:lnTo>
                      <a:pt x="1846481" y="734082"/>
                    </a:lnTo>
                    <a:cubicBezTo>
                      <a:pt x="1848051" y="732991"/>
                      <a:pt x="1850094" y="732456"/>
                      <a:pt x="1852127" y="732473"/>
                    </a:cubicBezTo>
                    <a:close/>
                    <a:moveTo>
                      <a:pt x="1221624" y="732473"/>
                    </a:moveTo>
                    <a:cubicBezTo>
                      <a:pt x="1223657" y="732490"/>
                      <a:pt x="1225683" y="733060"/>
                      <a:pt x="1227216" y="734177"/>
                    </a:cubicBezTo>
                    <a:lnTo>
                      <a:pt x="1233797" y="738974"/>
                    </a:lnTo>
                    <a:cubicBezTo>
                      <a:pt x="1236864" y="741209"/>
                      <a:pt x="1236805" y="744791"/>
                      <a:pt x="1233664" y="746974"/>
                    </a:cubicBezTo>
                    <a:lnTo>
                      <a:pt x="1204317" y="767379"/>
                    </a:lnTo>
                    <a:cubicBezTo>
                      <a:pt x="1201176" y="769562"/>
                      <a:pt x="1196145" y="769520"/>
                      <a:pt x="1193077" y="767285"/>
                    </a:cubicBezTo>
                    <a:lnTo>
                      <a:pt x="1186497" y="762488"/>
                    </a:lnTo>
                    <a:cubicBezTo>
                      <a:pt x="1183430" y="760252"/>
                      <a:pt x="1183489" y="756670"/>
                      <a:pt x="1186629" y="754488"/>
                    </a:cubicBezTo>
                    <a:lnTo>
                      <a:pt x="1215977" y="734082"/>
                    </a:lnTo>
                    <a:cubicBezTo>
                      <a:pt x="1217548" y="732991"/>
                      <a:pt x="1219591" y="732456"/>
                      <a:pt x="1221624" y="732473"/>
                    </a:cubicBezTo>
                    <a:close/>
                    <a:moveTo>
                      <a:pt x="592315" y="732473"/>
                    </a:moveTo>
                    <a:cubicBezTo>
                      <a:pt x="594348" y="732490"/>
                      <a:pt x="596373" y="733060"/>
                      <a:pt x="597906" y="734177"/>
                    </a:cubicBezTo>
                    <a:lnTo>
                      <a:pt x="604488" y="738974"/>
                    </a:lnTo>
                    <a:cubicBezTo>
                      <a:pt x="607554" y="741209"/>
                      <a:pt x="607496" y="744791"/>
                      <a:pt x="604355" y="746974"/>
                    </a:cubicBezTo>
                    <a:lnTo>
                      <a:pt x="575007" y="767379"/>
                    </a:lnTo>
                    <a:cubicBezTo>
                      <a:pt x="571866" y="769562"/>
                      <a:pt x="566835" y="769520"/>
                      <a:pt x="563768" y="767285"/>
                    </a:cubicBezTo>
                    <a:lnTo>
                      <a:pt x="557187" y="762488"/>
                    </a:lnTo>
                    <a:cubicBezTo>
                      <a:pt x="554120" y="760252"/>
                      <a:pt x="554180" y="756670"/>
                      <a:pt x="557319" y="754488"/>
                    </a:cubicBezTo>
                    <a:lnTo>
                      <a:pt x="586668" y="734082"/>
                    </a:lnTo>
                    <a:cubicBezTo>
                      <a:pt x="588238" y="732991"/>
                      <a:pt x="590281" y="732456"/>
                      <a:pt x="592315" y="732473"/>
                    </a:cubicBezTo>
                    <a:close/>
                    <a:moveTo>
                      <a:pt x="2326761" y="709052"/>
                    </a:moveTo>
                    <a:cubicBezTo>
                      <a:pt x="2329532" y="709052"/>
                      <a:pt x="2332304" y="709805"/>
                      <a:pt x="2334419" y="711310"/>
                    </a:cubicBezTo>
                    <a:lnTo>
                      <a:pt x="2386206" y="748175"/>
                    </a:lnTo>
                    <a:cubicBezTo>
                      <a:pt x="2390435" y="751186"/>
                      <a:pt x="2390436" y="756068"/>
                      <a:pt x="2386206" y="759079"/>
                    </a:cubicBezTo>
                    <a:lnTo>
                      <a:pt x="2321491" y="805147"/>
                    </a:lnTo>
                    <a:cubicBezTo>
                      <a:pt x="2317262" y="808158"/>
                      <a:pt x="2310404" y="808158"/>
                      <a:pt x="2306174" y="805147"/>
                    </a:cubicBezTo>
                    <a:lnTo>
                      <a:pt x="2254387" y="768282"/>
                    </a:lnTo>
                    <a:cubicBezTo>
                      <a:pt x="2250157" y="765271"/>
                      <a:pt x="2250157" y="760389"/>
                      <a:pt x="2254387" y="757378"/>
                    </a:cubicBezTo>
                    <a:lnTo>
                      <a:pt x="2319101" y="711310"/>
                    </a:lnTo>
                    <a:cubicBezTo>
                      <a:pt x="2321217" y="709804"/>
                      <a:pt x="2323989" y="709052"/>
                      <a:pt x="2326761" y="709052"/>
                    </a:cubicBezTo>
                    <a:close/>
                    <a:moveTo>
                      <a:pt x="1696130" y="709052"/>
                    </a:moveTo>
                    <a:cubicBezTo>
                      <a:pt x="1698901" y="709052"/>
                      <a:pt x="1701673" y="709805"/>
                      <a:pt x="1703788" y="711310"/>
                    </a:cubicBezTo>
                    <a:lnTo>
                      <a:pt x="1755575" y="748175"/>
                    </a:lnTo>
                    <a:cubicBezTo>
                      <a:pt x="1759805" y="751186"/>
                      <a:pt x="1759806" y="756068"/>
                      <a:pt x="1755575" y="759079"/>
                    </a:cubicBezTo>
                    <a:lnTo>
                      <a:pt x="1690861" y="805147"/>
                    </a:lnTo>
                    <a:cubicBezTo>
                      <a:pt x="1686631" y="808158"/>
                      <a:pt x="1679773" y="808158"/>
                      <a:pt x="1675543" y="805147"/>
                    </a:cubicBezTo>
                    <a:lnTo>
                      <a:pt x="1623756" y="768282"/>
                    </a:lnTo>
                    <a:cubicBezTo>
                      <a:pt x="1619526" y="765271"/>
                      <a:pt x="1619526" y="760389"/>
                      <a:pt x="1623756" y="757378"/>
                    </a:cubicBezTo>
                    <a:lnTo>
                      <a:pt x="1688471" y="711310"/>
                    </a:lnTo>
                    <a:cubicBezTo>
                      <a:pt x="1690586" y="709804"/>
                      <a:pt x="1693358" y="709052"/>
                      <a:pt x="1696130" y="709052"/>
                    </a:cubicBezTo>
                    <a:close/>
                    <a:moveTo>
                      <a:pt x="1065627" y="709052"/>
                    </a:moveTo>
                    <a:cubicBezTo>
                      <a:pt x="1068398" y="709052"/>
                      <a:pt x="1071170" y="709805"/>
                      <a:pt x="1073285" y="711310"/>
                    </a:cubicBezTo>
                    <a:lnTo>
                      <a:pt x="1125072" y="748175"/>
                    </a:lnTo>
                    <a:cubicBezTo>
                      <a:pt x="1129302" y="751186"/>
                      <a:pt x="1129302" y="756068"/>
                      <a:pt x="1125072" y="759079"/>
                    </a:cubicBezTo>
                    <a:lnTo>
                      <a:pt x="1060357" y="805147"/>
                    </a:lnTo>
                    <a:cubicBezTo>
                      <a:pt x="1056127" y="808158"/>
                      <a:pt x="1049270" y="808158"/>
                      <a:pt x="1045040" y="805147"/>
                    </a:cubicBezTo>
                    <a:lnTo>
                      <a:pt x="993253" y="768282"/>
                    </a:lnTo>
                    <a:cubicBezTo>
                      <a:pt x="989023" y="765271"/>
                      <a:pt x="989023" y="760389"/>
                      <a:pt x="993253" y="757378"/>
                    </a:cubicBezTo>
                    <a:lnTo>
                      <a:pt x="1057968" y="711310"/>
                    </a:lnTo>
                    <a:cubicBezTo>
                      <a:pt x="1060083" y="709804"/>
                      <a:pt x="1062854" y="709052"/>
                      <a:pt x="1065627" y="709052"/>
                    </a:cubicBezTo>
                    <a:close/>
                    <a:moveTo>
                      <a:pt x="436317" y="709052"/>
                    </a:moveTo>
                    <a:cubicBezTo>
                      <a:pt x="439088" y="709052"/>
                      <a:pt x="441861" y="709805"/>
                      <a:pt x="443975" y="711310"/>
                    </a:cubicBezTo>
                    <a:lnTo>
                      <a:pt x="495762" y="748175"/>
                    </a:lnTo>
                    <a:cubicBezTo>
                      <a:pt x="499992" y="751186"/>
                      <a:pt x="499992" y="756068"/>
                      <a:pt x="495762" y="759079"/>
                    </a:cubicBezTo>
                    <a:lnTo>
                      <a:pt x="431048" y="805147"/>
                    </a:lnTo>
                    <a:cubicBezTo>
                      <a:pt x="426818" y="808158"/>
                      <a:pt x="419960" y="808158"/>
                      <a:pt x="415731" y="805147"/>
                    </a:cubicBezTo>
                    <a:lnTo>
                      <a:pt x="363943" y="768282"/>
                    </a:lnTo>
                    <a:cubicBezTo>
                      <a:pt x="359714" y="765271"/>
                      <a:pt x="359714" y="760389"/>
                      <a:pt x="363943" y="757378"/>
                    </a:cubicBezTo>
                    <a:lnTo>
                      <a:pt x="428658" y="711310"/>
                    </a:lnTo>
                    <a:cubicBezTo>
                      <a:pt x="430773" y="709804"/>
                      <a:pt x="433545" y="709052"/>
                      <a:pt x="436317" y="709052"/>
                    </a:cubicBezTo>
                    <a:close/>
                    <a:moveTo>
                      <a:pt x="2150422" y="707357"/>
                    </a:moveTo>
                    <a:cubicBezTo>
                      <a:pt x="2153193" y="707357"/>
                      <a:pt x="2155963" y="708109"/>
                      <a:pt x="2158077" y="709614"/>
                    </a:cubicBezTo>
                    <a:lnTo>
                      <a:pt x="2203082" y="741651"/>
                    </a:lnTo>
                    <a:cubicBezTo>
                      <a:pt x="2207310" y="744661"/>
                      <a:pt x="2207310" y="749541"/>
                      <a:pt x="2203082" y="752550"/>
                    </a:cubicBezTo>
                    <a:lnTo>
                      <a:pt x="2172408" y="774386"/>
                    </a:lnTo>
                    <a:cubicBezTo>
                      <a:pt x="2168181" y="777395"/>
                      <a:pt x="2161326" y="777395"/>
                      <a:pt x="2157099" y="774386"/>
                    </a:cubicBezTo>
                    <a:lnTo>
                      <a:pt x="2112093" y="742348"/>
                    </a:lnTo>
                    <a:cubicBezTo>
                      <a:pt x="2107866" y="739339"/>
                      <a:pt x="2107866" y="734459"/>
                      <a:pt x="2112093" y="731450"/>
                    </a:cubicBezTo>
                    <a:lnTo>
                      <a:pt x="2142767" y="709614"/>
                    </a:lnTo>
                    <a:cubicBezTo>
                      <a:pt x="2144881" y="708109"/>
                      <a:pt x="2147651" y="707357"/>
                      <a:pt x="2150422" y="707357"/>
                    </a:cubicBezTo>
                    <a:close/>
                    <a:moveTo>
                      <a:pt x="1519791" y="707357"/>
                    </a:moveTo>
                    <a:cubicBezTo>
                      <a:pt x="1522562" y="707357"/>
                      <a:pt x="1525333" y="708109"/>
                      <a:pt x="1527446" y="709614"/>
                    </a:cubicBezTo>
                    <a:lnTo>
                      <a:pt x="1572452" y="741651"/>
                    </a:lnTo>
                    <a:cubicBezTo>
                      <a:pt x="1576680" y="744661"/>
                      <a:pt x="1576680" y="749541"/>
                      <a:pt x="1572452" y="752550"/>
                    </a:cubicBezTo>
                    <a:lnTo>
                      <a:pt x="1541778" y="774386"/>
                    </a:lnTo>
                    <a:cubicBezTo>
                      <a:pt x="1537550" y="777395"/>
                      <a:pt x="1530696" y="777395"/>
                      <a:pt x="1526468" y="774386"/>
                    </a:cubicBezTo>
                    <a:lnTo>
                      <a:pt x="1481463" y="742348"/>
                    </a:lnTo>
                    <a:cubicBezTo>
                      <a:pt x="1477235" y="739339"/>
                      <a:pt x="1477235" y="734459"/>
                      <a:pt x="1481463" y="731450"/>
                    </a:cubicBezTo>
                    <a:lnTo>
                      <a:pt x="1512137" y="709614"/>
                    </a:lnTo>
                    <a:cubicBezTo>
                      <a:pt x="1514251" y="708109"/>
                      <a:pt x="1517021" y="707357"/>
                      <a:pt x="1519791" y="707357"/>
                    </a:cubicBezTo>
                    <a:close/>
                    <a:moveTo>
                      <a:pt x="889288" y="707357"/>
                    </a:moveTo>
                    <a:cubicBezTo>
                      <a:pt x="892059" y="707357"/>
                      <a:pt x="894829" y="708109"/>
                      <a:pt x="896943" y="709614"/>
                    </a:cubicBezTo>
                    <a:lnTo>
                      <a:pt x="941948" y="741651"/>
                    </a:lnTo>
                    <a:cubicBezTo>
                      <a:pt x="946176" y="744661"/>
                      <a:pt x="946176" y="749541"/>
                      <a:pt x="941948" y="752550"/>
                    </a:cubicBezTo>
                    <a:lnTo>
                      <a:pt x="911275" y="774386"/>
                    </a:lnTo>
                    <a:cubicBezTo>
                      <a:pt x="907046" y="777395"/>
                      <a:pt x="900192" y="777395"/>
                      <a:pt x="895965" y="774386"/>
                    </a:cubicBezTo>
                    <a:lnTo>
                      <a:pt x="850959" y="742348"/>
                    </a:lnTo>
                    <a:cubicBezTo>
                      <a:pt x="846731" y="739339"/>
                      <a:pt x="846731" y="734459"/>
                      <a:pt x="850959" y="731450"/>
                    </a:cubicBezTo>
                    <a:lnTo>
                      <a:pt x="881633" y="709614"/>
                    </a:lnTo>
                    <a:cubicBezTo>
                      <a:pt x="883747" y="708109"/>
                      <a:pt x="886517" y="707357"/>
                      <a:pt x="889288" y="707357"/>
                    </a:cubicBezTo>
                    <a:close/>
                    <a:moveTo>
                      <a:pt x="259978" y="707357"/>
                    </a:moveTo>
                    <a:cubicBezTo>
                      <a:pt x="262749" y="707357"/>
                      <a:pt x="265519" y="708109"/>
                      <a:pt x="267634" y="709614"/>
                    </a:cubicBezTo>
                    <a:lnTo>
                      <a:pt x="312639" y="741651"/>
                    </a:lnTo>
                    <a:cubicBezTo>
                      <a:pt x="316866" y="744661"/>
                      <a:pt x="316866" y="749541"/>
                      <a:pt x="312639" y="752550"/>
                    </a:cubicBezTo>
                    <a:lnTo>
                      <a:pt x="281965" y="774386"/>
                    </a:lnTo>
                    <a:cubicBezTo>
                      <a:pt x="277737" y="777395"/>
                      <a:pt x="270882" y="777395"/>
                      <a:pt x="266655" y="774386"/>
                    </a:cubicBezTo>
                    <a:lnTo>
                      <a:pt x="221649" y="742348"/>
                    </a:lnTo>
                    <a:cubicBezTo>
                      <a:pt x="217422" y="739339"/>
                      <a:pt x="217422" y="734459"/>
                      <a:pt x="221649" y="731450"/>
                    </a:cubicBezTo>
                    <a:lnTo>
                      <a:pt x="252324" y="709614"/>
                    </a:lnTo>
                    <a:cubicBezTo>
                      <a:pt x="254437" y="708109"/>
                      <a:pt x="257208" y="707357"/>
                      <a:pt x="259978" y="707357"/>
                    </a:cubicBezTo>
                    <a:close/>
                    <a:moveTo>
                      <a:pt x="2080458" y="706132"/>
                    </a:moveTo>
                    <a:cubicBezTo>
                      <a:pt x="2082757" y="706106"/>
                      <a:pt x="2085070" y="706705"/>
                      <a:pt x="2086852" y="707934"/>
                    </a:cubicBezTo>
                    <a:lnTo>
                      <a:pt x="2094499" y="713210"/>
                    </a:lnTo>
                    <a:cubicBezTo>
                      <a:pt x="2098061" y="715668"/>
                      <a:pt x="2098150" y="719717"/>
                      <a:pt x="2094697" y="722254"/>
                    </a:cubicBezTo>
                    <a:lnTo>
                      <a:pt x="2073870" y="737551"/>
                    </a:lnTo>
                    <a:cubicBezTo>
                      <a:pt x="2070417" y="740087"/>
                      <a:pt x="2064728" y="740150"/>
                      <a:pt x="2061165" y="737692"/>
                    </a:cubicBezTo>
                    <a:lnTo>
                      <a:pt x="2053519" y="732416"/>
                    </a:lnTo>
                    <a:cubicBezTo>
                      <a:pt x="2049955" y="729958"/>
                      <a:pt x="2049867" y="725908"/>
                      <a:pt x="2053320" y="723372"/>
                    </a:cubicBezTo>
                    <a:lnTo>
                      <a:pt x="2074147" y="708075"/>
                    </a:lnTo>
                    <a:cubicBezTo>
                      <a:pt x="2075874" y="706807"/>
                      <a:pt x="2078159" y="706157"/>
                      <a:pt x="2080458" y="706132"/>
                    </a:cubicBezTo>
                    <a:close/>
                    <a:moveTo>
                      <a:pt x="1449827" y="706132"/>
                    </a:moveTo>
                    <a:cubicBezTo>
                      <a:pt x="1452127" y="706106"/>
                      <a:pt x="1454440" y="706705"/>
                      <a:pt x="1456221" y="707934"/>
                    </a:cubicBezTo>
                    <a:lnTo>
                      <a:pt x="1463868" y="713210"/>
                    </a:lnTo>
                    <a:cubicBezTo>
                      <a:pt x="1467431" y="715668"/>
                      <a:pt x="1467520" y="719717"/>
                      <a:pt x="1464066" y="722254"/>
                    </a:cubicBezTo>
                    <a:lnTo>
                      <a:pt x="1443239" y="737551"/>
                    </a:lnTo>
                    <a:cubicBezTo>
                      <a:pt x="1439786" y="740087"/>
                      <a:pt x="1434097" y="740150"/>
                      <a:pt x="1430534" y="737692"/>
                    </a:cubicBezTo>
                    <a:lnTo>
                      <a:pt x="1422888" y="732416"/>
                    </a:lnTo>
                    <a:cubicBezTo>
                      <a:pt x="1419325" y="729958"/>
                      <a:pt x="1419236" y="725908"/>
                      <a:pt x="1422690" y="723372"/>
                    </a:cubicBezTo>
                    <a:lnTo>
                      <a:pt x="1443516" y="708075"/>
                    </a:lnTo>
                    <a:cubicBezTo>
                      <a:pt x="1445243" y="706807"/>
                      <a:pt x="1447529" y="706157"/>
                      <a:pt x="1449827" y="706132"/>
                    </a:cubicBezTo>
                    <a:close/>
                    <a:moveTo>
                      <a:pt x="819324" y="706132"/>
                    </a:moveTo>
                    <a:cubicBezTo>
                      <a:pt x="821623" y="706106"/>
                      <a:pt x="823936" y="706705"/>
                      <a:pt x="825718" y="707934"/>
                    </a:cubicBezTo>
                    <a:lnTo>
                      <a:pt x="833365" y="713210"/>
                    </a:lnTo>
                    <a:cubicBezTo>
                      <a:pt x="836927" y="715668"/>
                      <a:pt x="837017" y="719717"/>
                      <a:pt x="833563" y="722254"/>
                    </a:cubicBezTo>
                    <a:lnTo>
                      <a:pt x="812736" y="737551"/>
                    </a:lnTo>
                    <a:cubicBezTo>
                      <a:pt x="809283" y="740087"/>
                      <a:pt x="803594" y="740150"/>
                      <a:pt x="800031" y="737692"/>
                    </a:cubicBezTo>
                    <a:lnTo>
                      <a:pt x="792385" y="732416"/>
                    </a:lnTo>
                    <a:cubicBezTo>
                      <a:pt x="788822" y="729958"/>
                      <a:pt x="788732" y="725908"/>
                      <a:pt x="792187" y="723372"/>
                    </a:cubicBezTo>
                    <a:lnTo>
                      <a:pt x="813013" y="708075"/>
                    </a:lnTo>
                    <a:cubicBezTo>
                      <a:pt x="814740" y="706807"/>
                      <a:pt x="817025" y="706157"/>
                      <a:pt x="819324" y="706132"/>
                    </a:cubicBezTo>
                    <a:close/>
                    <a:moveTo>
                      <a:pt x="190015" y="706132"/>
                    </a:moveTo>
                    <a:cubicBezTo>
                      <a:pt x="192314" y="706106"/>
                      <a:pt x="194627" y="706705"/>
                      <a:pt x="196408" y="707934"/>
                    </a:cubicBezTo>
                    <a:lnTo>
                      <a:pt x="204055" y="713210"/>
                    </a:lnTo>
                    <a:cubicBezTo>
                      <a:pt x="207618" y="715668"/>
                      <a:pt x="207707" y="719717"/>
                      <a:pt x="204253" y="722254"/>
                    </a:cubicBezTo>
                    <a:lnTo>
                      <a:pt x="183427" y="737551"/>
                    </a:lnTo>
                    <a:cubicBezTo>
                      <a:pt x="179973" y="740087"/>
                      <a:pt x="174285" y="740150"/>
                      <a:pt x="170722" y="737692"/>
                    </a:cubicBezTo>
                    <a:lnTo>
                      <a:pt x="163075" y="732416"/>
                    </a:lnTo>
                    <a:cubicBezTo>
                      <a:pt x="159512" y="729958"/>
                      <a:pt x="159423" y="725908"/>
                      <a:pt x="162877" y="723372"/>
                    </a:cubicBezTo>
                    <a:lnTo>
                      <a:pt x="183703" y="708075"/>
                    </a:lnTo>
                    <a:cubicBezTo>
                      <a:pt x="185430" y="706807"/>
                      <a:pt x="187716" y="706157"/>
                      <a:pt x="190015" y="706132"/>
                    </a:cubicBezTo>
                    <a:close/>
                    <a:moveTo>
                      <a:pt x="1974013" y="705940"/>
                    </a:moveTo>
                    <a:lnTo>
                      <a:pt x="2002386" y="705940"/>
                    </a:lnTo>
                    <a:cubicBezTo>
                      <a:pt x="2011155" y="705940"/>
                      <a:pt x="2018264" y="711001"/>
                      <a:pt x="2018264" y="717243"/>
                    </a:cubicBezTo>
                    <a:lnTo>
                      <a:pt x="2018264" y="730640"/>
                    </a:lnTo>
                    <a:cubicBezTo>
                      <a:pt x="2018265" y="736882"/>
                      <a:pt x="2011155" y="741942"/>
                      <a:pt x="2002386" y="741942"/>
                    </a:cubicBezTo>
                    <a:lnTo>
                      <a:pt x="1974013" y="741942"/>
                    </a:lnTo>
                    <a:cubicBezTo>
                      <a:pt x="1965245" y="741942"/>
                      <a:pt x="1958136" y="736882"/>
                      <a:pt x="1958136" y="730640"/>
                    </a:cubicBezTo>
                    <a:lnTo>
                      <a:pt x="1958136" y="717243"/>
                    </a:lnTo>
                    <a:cubicBezTo>
                      <a:pt x="1958136" y="711001"/>
                      <a:pt x="1965245" y="705940"/>
                      <a:pt x="1974013" y="705940"/>
                    </a:cubicBezTo>
                    <a:close/>
                    <a:moveTo>
                      <a:pt x="1343510" y="705940"/>
                    </a:moveTo>
                    <a:lnTo>
                      <a:pt x="1371882" y="705940"/>
                    </a:lnTo>
                    <a:cubicBezTo>
                      <a:pt x="1380652" y="705940"/>
                      <a:pt x="1387761" y="711001"/>
                      <a:pt x="1387761" y="717243"/>
                    </a:cubicBezTo>
                    <a:lnTo>
                      <a:pt x="1387761" y="730640"/>
                    </a:lnTo>
                    <a:cubicBezTo>
                      <a:pt x="1387761" y="736882"/>
                      <a:pt x="1380652" y="741942"/>
                      <a:pt x="1371883" y="741942"/>
                    </a:cubicBezTo>
                    <a:lnTo>
                      <a:pt x="1343510" y="741942"/>
                    </a:lnTo>
                    <a:cubicBezTo>
                      <a:pt x="1334741" y="741942"/>
                      <a:pt x="1327632" y="736882"/>
                      <a:pt x="1327632" y="730640"/>
                    </a:cubicBezTo>
                    <a:lnTo>
                      <a:pt x="1327632" y="717243"/>
                    </a:lnTo>
                    <a:cubicBezTo>
                      <a:pt x="1327632" y="711001"/>
                      <a:pt x="1334741" y="705940"/>
                      <a:pt x="1343510" y="705940"/>
                    </a:cubicBezTo>
                    <a:close/>
                    <a:moveTo>
                      <a:pt x="714200" y="705940"/>
                    </a:moveTo>
                    <a:lnTo>
                      <a:pt x="742573" y="705940"/>
                    </a:lnTo>
                    <a:cubicBezTo>
                      <a:pt x="751342" y="705940"/>
                      <a:pt x="758451" y="711001"/>
                      <a:pt x="758451" y="717243"/>
                    </a:cubicBezTo>
                    <a:lnTo>
                      <a:pt x="758451" y="730640"/>
                    </a:lnTo>
                    <a:cubicBezTo>
                      <a:pt x="758451" y="736882"/>
                      <a:pt x="751342" y="741942"/>
                      <a:pt x="742573" y="741942"/>
                    </a:cubicBezTo>
                    <a:lnTo>
                      <a:pt x="714200" y="741942"/>
                    </a:lnTo>
                    <a:cubicBezTo>
                      <a:pt x="705432" y="741942"/>
                      <a:pt x="698323" y="736882"/>
                      <a:pt x="698323" y="730640"/>
                    </a:cubicBezTo>
                    <a:lnTo>
                      <a:pt x="698323" y="717243"/>
                    </a:lnTo>
                    <a:cubicBezTo>
                      <a:pt x="698323" y="711001"/>
                      <a:pt x="705432" y="705940"/>
                      <a:pt x="714200" y="705940"/>
                    </a:cubicBezTo>
                    <a:close/>
                    <a:moveTo>
                      <a:pt x="83697" y="705940"/>
                    </a:moveTo>
                    <a:lnTo>
                      <a:pt x="112069" y="705940"/>
                    </a:lnTo>
                    <a:cubicBezTo>
                      <a:pt x="120839" y="705940"/>
                      <a:pt x="127947" y="711001"/>
                      <a:pt x="127947" y="717243"/>
                    </a:cubicBezTo>
                    <a:lnTo>
                      <a:pt x="127947" y="730640"/>
                    </a:lnTo>
                    <a:cubicBezTo>
                      <a:pt x="127948" y="736882"/>
                      <a:pt x="120839" y="741942"/>
                      <a:pt x="112070" y="741942"/>
                    </a:cubicBezTo>
                    <a:lnTo>
                      <a:pt x="83697" y="741942"/>
                    </a:lnTo>
                    <a:cubicBezTo>
                      <a:pt x="74928" y="741942"/>
                      <a:pt x="67819" y="736882"/>
                      <a:pt x="67819" y="730640"/>
                    </a:cubicBezTo>
                    <a:lnTo>
                      <a:pt x="67819" y="717243"/>
                    </a:lnTo>
                    <a:cubicBezTo>
                      <a:pt x="67819" y="711001"/>
                      <a:pt x="74928" y="705940"/>
                      <a:pt x="83697" y="705940"/>
                    </a:cubicBezTo>
                    <a:close/>
                    <a:moveTo>
                      <a:pt x="2311052" y="670790"/>
                    </a:moveTo>
                    <a:cubicBezTo>
                      <a:pt x="2312722" y="670811"/>
                      <a:pt x="2314380" y="671286"/>
                      <a:pt x="2315631" y="672208"/>
                    </a:cubicBezTo>
                    <a:lnTo>
                      <a:pt x="2336348" y="687488"/>
                    </a:lnTo>
                    <a:cubicBezTo>
                      <a:pt x="2338851" y="689334"/>
                      <a:pt x="2338777" y="692274"/>
                      <a:pt x="2336185" y="694055"/>
                    </a:cubicBezTo>
                    <a:lnTo>
                      <a:pt x="2329074" y="698941"/>
                    </a:lnTo>
                    <a:cubicBezTo>
                      <a:pt x="2326482" y="700722"/>
                      <a:pt x="2322351" y="700670"/>
                      <a:pt x="2319849" y="698825"/>
                    </a:cubicBezTo>
                    <a:lnTo>
                      <a:pt x="2299131" y="683545"/>
                    </a:lnTo>
                    <a:cubicBezTo>
                      <a:pt x="2296630" y="681699"/>
                      <a:pt x="2296702" y="678759"/>
                      <a:pt x="2299295" y="676978"/>
                    </a:cubicBezTo>
                    <a:lnTo>
                      <a:pt x="2306406" y="672092"/>
                    </a:lnTo>
                    <a:cubicBezTo>
                      <a:pt x="2307702" y="671202"/>
                      <a:pt x="2309383" y="670769"/>
                      <a:pt x="2311052" y="670790"/>
                    </a:cubicBezTo>
                    <a:close/>
                    <a:moveTo>
                      <a:pt x="1680422" y="670790"/>
                    </a:moveTo>
                    <a:lnTo>
                      <a:pt x="1685001" y="672208"/>
                    </a:lnTo>
                    <a:lnTo>
                      <a:pt x="1705718" y="687488"/>
                    </a:lnTo>
                    <a:cubicBezTo>
                      <a:pt x="1708220" y="689334"/>
                      <a:pt x="1708147" y="692274"/>
                      <a:pt x="1705554" y="694055"/>
                    </a:cubicBezTo>
                    <a:lnTo>
                      <a:pt x="1698444" y="698941"/>
                    </a:lnTo>
                    <a:cubicBezTo>
                      <a:pt x="1695851" y="700722"/>
                      <a:pt x="1691720" y="700670"/>
                      <a:pt x="1689218" y="698825"/>
                    </a:cubicBezTo>
                    <a:lnTo>
                      <a:pt x="1668501" y="683545"/>
                    </a:lnTo>
                    <a:cubicBezTo>
                      <a:pt x="1665999" y="681699"/>
                      <a:pt x="1666071" y="678759"/>
                      <a:pt x="1668664" y="676978"/>
                    </a:cubicBezTo>
                    <a:lnTo>
                      <a:pt x="1675775" y="672092"/>
                    </a:lnTo>
                    <a:cubicBezTo>
                      <a:pt x="1677071" y="671202"/>
                      <a:pt x="1678752" y="670769"/>
                      <a:pt x="1680422" y="670790"/>
                    </a:cubicBezTo>
                    <a:close/>
                    <a:moveTo>
                      <a:pt x="1049918" y="670790"/>
                    </a:moveTo>
                    <a:cubicBezTo>
                      <a:pt x="1051588" y="670811"/>
                      <a:pt x="1053246" y="671286"/>
                      <a:pt x="1054497" y="672208"/>
                    </a:cubicBezTo>
                    <a:lnTo>
                      <a:pt x="1075215" y="687488"/>
                    </a:lnTo>
                    <a:cubicBezTo>
                      <a:pt x="1077717" y="689334"/>
                      <a:pt x="1077644" y="692274"/>
                      <a:pt x="1075051" y="694055"/>
                    </a:cubicBezTo>
                    <a:lnTo>
                      <a:pt x="1067940" y="698941"/>
                    </a:lnTo>
                    <a:cubicBezTo>
                      <a:pt x="1065348" y="700722"/>
                      <a:pt x="1061217" y="700670"/>
                      <a:pt x="1058715" y="698825"/>
                    </a:cubicBezTo>
                    <a:lnTo>
                      <a:pt x="1037998" y="683545"/>
                    </a:lnTo>
                    <a:cubicBezTo>
                      <a:pt x="1035495" y="681699"/>
                      <a:pt x="1035568" y="678759"/>
                      <a:pt x="1038161" y="676978"/>
                    </a:cubicBezTo>
                    <a:lnTo>
                      <a:pt x="1045272" y="672092"/>
                    </a:lnTo>
                    <a:cubicBezTo>
                      <a:pt x="1046568" y="671202"/>
                      <a:pt x="1048249" y="670769"/>
                      <a:pt x="1049918" y="670790"/>
                    </a:cubicBezTo>
                    <a:close/>
                    <a:moveTo>
                      <a:pt x="420608" y="670790"/>
                    </a:moveTo>
                    <a:lnTo>
                      <a:pt x="425187" y="672208"/>
                    </a:lnTo>
                    <a:lnTo>
                      <a:pt x="445905" y="687488"/>
                    </a:lnTo>
                    <a:cubicBezTo>
                      <a:pt x="448408" y="689334"/>
                      <a:pt x="448334" y="692274"/>
                      <a:pt x="445742" y="694055"/>
                    </a:cubicBezTo>
                    <a:lnTo>
                      <a:pt x="438630" y="698941"/>
                    </a:lnTo>
                    <a:cubicBezTo>
                      <a:pt x="436038" y="700722"/>
                      <a:pt x="431908" y="700670"/>
                      <a:pt x="429406" y="698825"/>
                    </a:cubicBezTo>
                    <a:lnTo>
                      <a:pt x="408688" y="683545"/>
                    </a:lnTo>
                    <a:cubicBezTo>
                      <a:pt x="406186" y="681699"/>
                      <a:pt x="406259" y="678759"/>
                      <a:pt x="408851" y="676978"/>
                    </a:cubicBezTo>
                    <a:lnTo>
                      <a:pt x="415962" y="672092"/>
                    </a:lnTo>
                    <a:cubicBezTo>
                      <a:pt x="417258" y="671202"/>
                      <a:pt x="418939" y="670769"/>
                      <a:pt x="420608" y="670790"/>
                    </a:cubicBezTo>
                    <a:close/>
                    <a:moveTo>
                      <a:pt x="2134629" y="658444"/>
                    </a:moveTo>
                    <a:cubicBezTo>
                      <a:pt x="2136437" y="658371"/>
                      <a:pt x="2138295" y="658549"/>
                      <a:pt x="2140107" y="659011"/>
                    </a:cubicBezTo>
                    <a:lnTo>
                      <a:pt x="2162273" y="664654"/>
                    </a:lnTo>
                    <a:cubicBezTo>
                      <a:pt x="2169523" y="666500"/>
                      <a:pt x="2173298" y="672179"/>
                      <a:pt x="2170705" y="677339"/>
                    </a:cubicBezTo>
                    <a:lnTo>
                      <a:pt x="2163594" y="691493"/>
                    </a:lnTo>
                    <a:cubicBezTo>
                      <a:pt x="2161002" y="696654"/>
                      <a:pt x="2153023" y="699341"/>
                      <a:pt x="2145774" y="697495"/>
                    </a:cubicBezTo>
                    <a:lnTo>
                      <a:pt x="2123607" y="691852"/>
                    </a:lnTo>
                    <a:cubicBezTo>
                      <a:pt x="2116358" y="690007"/>
                      <a:pt x="2112583" y="684327"/>
                      <a:pt x="2115176" y="679166"/>
                    </a:cubicBezTo>
                    <a:lnTo>
                      <a:pt x="2122287" y="665013"/>
                    </a:lnTo>
                    <a:cubicBezTo>
                      <a:pt x="2124231" y="661143"/>
                      <a:pt x="2129205" y="658663"/>
                      <a:pt x="2134629" y="658444"/>
                    </a:cubicBezTo>
                    <a:close/>
                    <a:moveTo>
                      <a:pt x="1503999" y="658444"/>
                    </a:moveTo>
                    <a:cubicBezTo>
                      <a:pt x="1505807" y="658371"/>
                      <a:pt x="1507664" y="658549"/>
                      <a:pt x="1509477" y="659011"/>
                    </a:cubicBezTo>
                    <a:lnTo>
                      <a:pt x="1531643" y="664654"/>
                    </a:lnTo>
                    <a:cubicBezTo>
                      <a:pt x="1538893" y="666500"/>
                      <a:pt x="1542668" y="672179"/>
                      <a:pt x="1540075" y="677339"/>
                    </a:cubicBezTo>
                    <a:lnTo>
                      <a:pt x="1532964" y="691493"/>
                    </a:lnTo>
                    <a:cubicBezTo>
                      <a:pt x="1530371" y="696654"/>
                      <a:pt x="1522393" y="699341"/>
                      <a:pt x="1515144" y="697495"/>
                    </a:cubicBezTo>
                    <a:lnTo>
                      <a:pt x="1492977" y="691852"/>
                    </a:lnTo>
                    <a:cubicBezTo>
                      <a:pt x="1485728" y="690007"/>
                      <a:pt x="1481953" y="684327"/>
                      <a:pt x="1484545" y="679166"/>
                    </a:cubicBezTo>
                    <a:lnTo>
                      <a:pt x="1491656" y="665013"/>
                    </a:lnTo>
                    <a:cubicBezTo>
                      <a:pt x="1493601" y="661143"/>
                      <a:pt x="1498575" y="658663"/>
                      <a:pt x="1503999" y="658444"/>
                    </a:cubicBezTo>
                    <a:close/>
                    <a:moveTo>
                      <a:pt x="873495" y="658444"/>
                    </a:moveTo>
                    <a:cubicBezTo>
                      <a:pt x="875303" y="658371"/>
                      <a:pt x="877161" y="658549"/>
                      <a:pt x="878974" y="659011"/>
                    </a:cubicBezTo>
                    <a:lnTo>
                      <a:pt x="901140" y="664654"/>
                    </a:lnTo>
                    <a:cubicBezTo>
                      <a:pt x="908389" y="666500"/>
                      <a:pt x="912164" y="672179"/>
                      <a:pt x="909572" y="677339"/>
                    </a:cubicBezTo>
                    <a:lnTo>
                      <a:pt x="902461" y="691493"/>
                    </a:lnTo>
                    <a:cubicBezTo>
                      <a:pt x="899868" y="696654"/>
                      <a:pt x="891890" y="699341"/>
                      <a:pt x="884640" y="697495"/>
                    </a:cubicBezTo>
                    <a:lnTo>
                      <a:pt x="862474" y="691852"/>
                    </a:lnTo>
                    <a:cubicBezTo>
                      <a:pt x="855224" y="690007"/>
                      <a:pt x="851449" y="684327"/>
                      <a:pt x="854042" y="679166"/>
                    </a:cubicBezTo>
                    <a:lnTo>
                      <a:pt x="861153" y="665013"/>
                    </a:lnTo>
                    <a:cubicBezTo>
                      <a:pt x="863098" y="661143"/>
                      <a:pt x="868072" y="658663"/>
                      <a:pt x="873495" y="658444"/>
                    </a:cubicBezTo>
                    <a:close/>
                    <a:moveTo>
                      <a:pt x="244186" y="658444"/>
                    </a:moveTo>
                    <a:cubicBezTo>
                      <a:pt x="245994" y="658371"/>
                      <a:pt x="247851" y="658549"/>
                      <a:pt x="249664" y="659011"/>
                    </a:cubicBezTo>
                    <a:lnTo>
                      <a:pt x="271830" y="664654"/>
                    </a:lnTo>
                    <a:cubicBezTo>
                      <a:pt x="279080" y="666500"/>
                      <a:pt x="282854" y="672179"/>
                      <a:pt x="280262" y="677339"/>
                    </a:cubicBezTo>
                    <a:lnTo>
                      <a:pt x="273151" y="691493"/>
                    </a:lnTo>
                    <a:cubicBezTo>
                      <a:pt x="270559" y="696654"/>
                      <a:pt x="262580" y="699341"/>
                      <a:pt x="255331" y="697495"/>
                    </a:cubicBezTo>
                    <a:lnTo>
                      <a:pt x="233164" y="691852"/>
                    </a:lnTo>
                    <a:cubicBezTo>
                      <a:pt x="225915" y="690007"/>
                      <a:pt x="222140" y="684327"/>
                      <a:pt x="224733" y="679166"/>
                    </a:cubicBezTo>
                    <a:lnTo>
                      <a:pt x="231844" y="665013"/>
                    </a:lnTo>
                    <a:cubicBezTo>
                      <a:pt x="233788" y="661143"/>
                      <a:pt x="238762" y="658663"/>
                      <a:pt x="244186" y="658444"/>
                    </a:cubicBezTo>
                    <a:close/>
                    <a:moveTo>
                      <a:pt x="2428939" y="657881"/>
                    </a:moveTo>
                    <a:cubicBezTo>
                      <a:pt x="2436879" y="657881"/>
                      <a:pt x="2444819" y="660038"/>
                      <a:pt x="2450877" y="664350"/>
                    </a:cubicBezTo>
                    <a:lnTo>
                      <a:pt x="2484108" y="688005"/>
                    </a:lnTo>
                    <a:cubicBezTo>
                      <a:pt x="2487137" y="690161"/>
                      <a:pt x="2489408" y="692653"/>
                      <a:pt x="2490923" y="695311"/>
                    </a:cubicBezTo>
                    <a:lnTo>
                      <a:pt x="2492785" y="702122"/>
                    </a:lnTo>
                    <a:lnTo>
                      <a:pt x="2493102" y="702122"/>
                    </a:lnTo>
                    <a:cubicBezTo>
                      <a:pt x="2493133" y="702236"/>
                      <a:pt x="2493164" y="702349"/>
                      <a:pt x="2493195" y="702463"/>
                    </a:cubicBezTo>
                    <a:cubicBezTo>
                      <a:pt x="2493142" y="702656"/>
                      <a:pt x="2493089" y="702849"/>
                      <a:pt x="2493036" y="703042"/>
                    </a:cubicBezTo>
                    <a:cubicBezTo>
                      <a:pt x="2493089" y="703235"/>
                      <a:pt x="2493142" y="703429"/>
                      <a:pt x="2493195" y="703622"/>
                    </a:cubicBezTo>
                    <a:lnTo>
                      <a:pt x="2492878" y="703622"/>
                    </a:lnTo>
                    <a:lnTo>
                      <a:pt x="2490923" y="710774"/>
                    </a:lnTo>
                    <a:cubicBezTo>
                      <a:pt x="2489408" y="713432"/>
                      <a:pt x="2487137" y="715923"/>
                      <a:pt x="2484108" y="718080"/>
                    </a:cubicBezTo>
                    <a:lnTo>
                      <a:pt x="2450877" y="741735"/>
                    </a:lnTo>
                    <a:cubicBezTo>
                      <a:pt x="2438761" y="750360"/>
                      <a:pt x="2419117" y="750360"/>
                      <a:pt x="2407001" y="741735"/>
                    </a:cubicBezTo>
                    <a:lnTo>
                      <a:pt x="2373771" y="718080"/>
                    </a:lnTo>
                    <a:cubicBezTo>
                      <a:pt x="2370742" y="715924"/>
                      <a:pt x="2368470" y="713433"/>
                      <a:pt x="2366955" y="710774"/>
                    </a:cubicBezTo>
                    <a:lnTo>
                      <a:pt x="2365001" y="703622"/>
                    </a:lnTo>
                    <a:lnTo>
                      <a:pt x="2364684" y="703622"/>
                    </a:lnTo>
                    <a:cubicBezTo>
                      <a:pt x="2364737" y="703429"/>
                      <a:pt x="2364789" y="703235"/>
                      <a:pt x="2364842" y="703042"/>
                    </a:cubicBezTo>
                    <a:cubicBezTo>
                      <a:pt x="2364789" y="702849"/>
                      <a:pt x="2364737" y="702656"/>
                      <a:pt x="2364684" y="702463"/>
                    </a:cubicBezTo>
                    <a:lnTo>
                      <a:pt x="2364777" y="702122"/>
                    </a:lnTo>
                    <a:lnTo>
                      <a:pt x="2365093" y="702122"/>
                    </a:lnTo>
                    <a:lnTo>
                      <a:pt x="2366955" y="695311"/>
                    </a:lnTo>
                    <a:cubicBezTo>
                      <a:pt x="2368470" y="692652"/>
                      <a:pt x="2370742" y="690161"/>
                      <a:pt x="2373771" y="688005"/>
                    </a:cubicBezTo>
                    <a:lnTo>
                      <a:pt x="2407001" y="664350"/>
                    </a:lnTo>
                    <a:cubicBezTo>
                      <a:pt x="2413059" y="660038"/>
                      <a:pt x="2420999" y="657881"/>
                      <a:pt x="2428939" y="657881"/>
                    </a:cubicBezTo>
                    <a:close/>
                    <a:moveTo>
                      <a:pt x="2239033" y="657881"/>
                    </a:moveTo>
                    <a:cubicBezTo>
                      <a:pt x="2246974" y="657881"/>
                      <a:pt x="2254914" y="660037"/>
                      <a:pt x="2260972" y="664350"/>
                    </a:cubicBezTo>
                    <a:lnTo>
                      <a:pt x="2294202" y="688005"/>
                    </a:lnTo>
                    <a:cubicBezTo>
                      <a:pt x="2297232" y="690161"/>
                      <a:pt x="2299503" y="692652"/>
                      <a:pt x="2301018" y="695311"/>
                    </a:cubicBezTo>
                    <a:lnTo>
                      <a:pt x="2302880" y="702122"/>
                    </a:lnTo>
                    <a:lnTo>
                      <a:pt x="2303197" y="702122"/>
                    </a:lnTo>
                    <a:cubicBezTo>
                      <a:pt x="2303228" y="702236"/>
                      <a:pt x="2303259" y="702349"/>
                      <a:pt x="2303289" y="702463"/>
                    </a:cubicBezTo>
                    <a:cubicBezTo>
                      <a:pt x="2303237" y="702656"/>
                      <a:pt x="2303184" y="702849"/>
                      <a:pt x="2303131" y="703042"/>
                    </a:cubicBezTo>
                    <a:cubicBezTo>
                      <a:pt x="2303184" y="703235"/>
                      <a:pt x="2303237" y="703429"/>
                      <a:pt x="2303289" y="703622"/>
                    </a:cubicBezTo>
                    <a:lnTo>
                      <a:pt x="2302972" y="703622"/>
                    </a:lnTo>
                    <a:lnTo>
                      <a:pt x="2301018" y="710774"/>
                    </a:lnTo>
                    <a:cubicBezTo>
                      <a:pt x="2299503" y="713432"/>
                      <a:pt x="2297232" y="715923"/>
                      <a:pt x="2294202" y="718080"/>
                    </a:cubicBezTo>
                    <a:lnTo>
                      <a:pt x="2260972" y="741735"/>
                    </a:lnTo>
                    <a:cubicBezTo>
                      <a:pt x="2248856" y="750360"/>
                      <a:pt x="2229211" y="750360"/>
                      <a:pt x="2217096" y="741735"/>
                    </a:cubicBezTo>
                    <a:lnTo>
                      <a:pt x="2183865" y="718080"/>
                    </a:lnTo>
                    <a:cubicBezTo>
                      <a:pt x="2180836" y="715923"/>
                      <a:pt x="2178564" y="713432"/>
                      <a:pt x="2177050" y="710774"/>
                    </a:cubicBezTo>
                    <a:lnTo>
                      <a:pt x="2175095" y="703622"/>
                    </a:lnTo>
                    <a:lnTo>
                      <a:pt x="2174778" y="703622"/>
                    </a:lnTo>
                    <a:cubicBezTo>
                      <a:pt x="2174831" y="703429"/>
                      <a:pt x="2174884" y="703235"/>
                      <a:pt x="2174937" y="703042"/>
                    </a:cubicBezTo>
                    <a:cubicBezTo>
                      <a:pt x="2174884" y="702849"/>
                      <a:pt x="2174831" y="702656"/>
                      <a:pt x="2174778" y="702463"/>
                    </a:cubicBezTo>
                    <a:cubicBezTo>
                      <a:pt x="2174809" y="702349"/>
                      <a:pt x="2174840" y="702236"/>
                      <a:pt x="2174871" y="702122"/>
                    </a:cubicBezTo>
                    <a:lnTo>
                      <a:pt x="2175188" y="702122"/>
                    </a:lnTo>
                    <a:lnTo>
                      <a:pt x="2177050" y="695311"/>
                    </a:lnTo>
                    <a:cubicBezTo>
                      <a:pt x="2178564" y="692652"/>
                      <a:pt x="2180836" y="690161"/>
                      <a:pt x="2183865" y="688005"/>
                    </a:cubicBezTo>
                    <a:lnTo>
                      <a:pt x="2217096" y="664350"/>
                    </a:lnTo>
                    <a:cubicBezTo>
                      <a:pt x="2223154" y="660037"/>
                      <a:pt x="2231093" y="657881"/>
                      <a:pt x="2239033" y="657881"/>
                    </a:cubicBezTo>
                    <a:close/>
                    <a:moveTo>
                      <a:pt x="1798309" y="657881"/>
                    </a:moveTo>
                    <a:cubicBezTo>
                      <a:pt x="1806249" y="657881"/>
                      <a:pt x="1814189" y="660038"/>
                      <a:pt x="1820247" y="664350"/>
                    </a:cubicBezTo>
                    <a:lnTo>
                      <a:pt x="1853477" y="688005"/>
                    </a:lnTo>
                    <a:cubicBezTo>
                      <a:pt x="1856506" y="690161"/>
                      <a:pt x="1858778" y="692653"/>
                      <a:pt x="1860292" y="695311"/>
                    </a:cubicBezTo>
                    <a:lnTo>
                      <a:pt x="1862154" y="702122"/>
                    </a:lnTo>
                    <a:lnTo>
                      <a:pt x="1862471" y="702122"/>
                    </a:lnTo>
                    <a:cubicBezTo>
                      <a:pt x="1862502" y="702236"/>
                      <a:pt x="1862533" y="702349"/>
                      <a:pt x="1862564" y="702463"/>
                    </a:cubicBezTo>
                    <a:cubicBezTo>
                      <a:pt x="1862511" y="702656"/>
                      <a:pt x="1862458" y="702849"/>
                      <a:pt x="1862406" y="703042"/>
                    </a:cubicBezTo>
                    <a:cubicBezTo>
                      <a:pt x="1862458" y="703235"/>
                      <a:pt x="1862511" y="703429"/>
                      <a:pt x="1862564" y="703622"/>
                    </a:cubicBezTo>
                    <a:lnTo>
                      <a:pt x="1862247" y="703622"/>
                    </a:lnTo>
                    <a:lnTo>
                      <a:pt x="1860292" y="710774"/>
                    </a:lnTo>
                    <a:cubicBezTo>
                      <a:pt x="1858778" y="713432"/>
                      <a:pt x="1856506" y="715923"/>
                      <a:pt x="1853477" y="718080"/>
                    </a:cubicBezTo>
                    <a:lnTo>
                      <a:pt x="1820247" y="741735"/>
                    </a:lnTo>
                    <a:cubicBezTo>
                      <a:pt x="1808130" y="750360"/>
                      <a:pt x="1788487" y="750360"/>
                      <a:pt x="1776370" y="741735"/>
                    </a:cubicBezTo>
                    <a:lnTo>
                      <a:pt x="1743140" y="718080"/>
                    </a:lnTo>
                    <a:cubicBezTo>
                      <a:pt x="1740111" y="715924"/>
                      <a:pt x="1737840" y="713433"/>
                      <a:pt x="1736325" y="710774"/>
                    </a:cubicBezTo>
                    <a:lnTo>
                      <a:pt x="1734370" y="703622"/>
                    </a:lnTo>
                    <a:lnTo>
                      <a:pt x="1734053" y="703622"/>
                    </a:lnTo>
                    <a:cubicBezTo>
                      <a:pt x="1734106" y="703429"/>
                      <a:pt x="1734159" y="703235"/>
                      <a:pt x="1734212" y="703042"/>
                    </a:cubicBezTo>
                    <a:cubicBezTo>
                      <a:pt x="1734159" y="702849"/>
                      <a:pt x="1734106" y="702656"/>
                      <a:pt x="1734053" y="702463"/>
                    </a:cubicBezTo>
                    <a:lnTo>
                      <a:pt x="1734146" y="702122"/>
                    </a:lnTo>
                    <a:lnTo>
                      <a:pt x="1734463" y="702122"/>
                    </a:lnTo>
                    <a:lnTo>
                      <a:pt x="1736325" y="695311"/>
                    </a:lnTo>
                    <a:cubicBezTo>
                      <a:pt x="1737840" y="692652"/>
                      <a:pt x="1740111" y="690161"/>
                      <a:pt x="1743140" y="688005"/>
                    </a:cubicBezTo>
                    <a:lnTo>
                      <a:pt x="1776370" y="664350"/>
                    </a:lnTo>
                    <a:cubicBezTo>
                      <a:pt x="1782428" y="660038"/>
                      <a:pt x="1790368" y="657881"/>
                      <a:pt x="1798309" y="657881"/>
                    </a:cubicBezTo>
                    <a:close/>
                    <a:moveTo>
                      <a:pt x="1608403" y="657881"/>
                    </a:moveTo>
                    <a:cubicBezTo>
                      <a:pt x="1616343" y="657881"/>
                      <a:pt x="1624284" y="660037"/>
                      <a:pt x="1630341" y="664350"/>
                    </a:cubicBezTo>
                    <a:lnTo>
                      <a:pt x="1663572" y="688005"/>
                    </a:lnTo>
                    <a:cubicBezTo>
                      <a:pt x="1666600" y="690161"/>
                      <a:pt x="1668872" y="692652"/>
                      <a:pt x="1670387" y="695311"/>
                    </a:cubicBezTo>
                    <a:lnTo>
                      <a:pt x="1672249" y="702122"/>
                    </a:lnTo>
                    <a:lnTo>
                      <a:pt x="1672566" y="702122"/>
                    </a:lnTo>
                    <a:cubicBezTo>
                      <a:pt x="1672597" y="702236"/>
                      <a:pt x="1672628" y="702349"/>
                      <a:pt x="1672659" y="702463"/>
                    </a:cubicBezTo>
                    <a:cubicBezTo>
                      <a:pt x="1672606" y="702656"/>
                      <a:pt x="1672553" y="702849"/>
                      <a:pt x="1672501" y="703042"/>
                    </a:cubicBezTo>
                    <a:cubicBezTo>
                      <a:pt x="1672553" y="703235"/>
                      <a:pt x="1672606" y="703429"/>
                      <a:pt x="1672659" y="703622"/>
                    </a:cubicBezTo>
                    <a:lnTo>
                      <a:pt x="1672342" y="703622"/>
                    </a:lnTo>
                    <a:lnTo>
                      <a:pt x="1670387" y="710774"/>
                    </a:lnTo>
                    <a:cubicBezTo>
                      <a:pt x="1668872" y="713432"/>
                      <a:pt x="1666600" y="715923"/>
                      <a:pt x="1663572" y="718080"/>
                    </a:cubicBezTo>
                    <a:lnTo>
                      <a:pt x="1630341" y="741735"/>
                    </a:lnTo>
                    <a:cubicBezTo>
                      <a:pt x="1618225" y="750360"/>
                      <a:pt x="1598581" y="750360"/>
                      <a:pt x="1586465" y="741735"/>
                    </a:cubicBezTo>
                    <a:lnTo>
                      <a:pt x="1553235" y="718080"/>
                    </a:lnTo>
                    <a:cubicBezTo>
                      <a:pt x="1550206" y="715923"/>
                      <a:pt x="1547934" y="713432"/>
                      <a:pt x="1546419" y="710774"/>
                    </a:cubicBezTo>
                    <a:lnTo>
                      <a:pt x="1544465" y="703622"/>
                    </a:lnTo>
                    <a:lnTo>
                      <a:pt x="1544148" y="703622"/>
                    </a:lnTo>
                    <a:cubicBezTo>
                      <a:pt x="1544201" y="703429"/>
                      <a:pt x="1544253" y="703235"/>
                      <a:pt x="1544306" y="703042"/>
                    </a:cubicBezTo>
                    <a:cubicBezTo>
                      <a:pt x="1544253" y="702849"/>
                      <a:pt x="1544201" y="702656"/>
                      <a:pt x="1544148" y="702463"/>
                    </a:cubicBezTo>
                    <a:lnTo>
                      <a:pt x="1544241" y="702122"/>
                    </a:lnTo>
                    <a:lnTo>
                      <a:pt x="1544558" y="702122"/>
                    </a:lnTo>
                    <a:lnTo>
                      <a:pt x="1546419" y="695311"/>
                    </a:lnTo>
                    <a:cubicBezTo>
                      <a:pt x="1547934" y="692652"/>
                      <a:pt x="1550206" y="690161"/>
                      <a:pt x="1553235" y="688005"/>
                    </a:cubicBezTo>
                    <a:lnTo>
                      <a:pt x="1586465" y="664350"/>
                    </a:lnTo>
                    <a:cubicBezTo>
                      <a:pt x="1592523" y="660037"/>
                      <a:pt x="1600463" y="657881"/>
                      <a:pt x="1608403" y="657881"/>
                    </a:cubicBezTo>
                    <a:close/>
                    <a:moveTo>
                      <a:pt x="1167806" y="657881"/>
                    </a:moveTo>
                    <a:cubicBezTo>
                      <a:pt x="1175745" y="657881"/>
                      <a:pt x="1183685" y="660038"/>
                      <a:pt x="1189744" y="664350"/>
                    </a:cubicBezTo>
                    <a:lnTo>
                      <a:pt x="1222974" y="688005"/>
                    </a:lnTo>
                    <a:cubicBezTo>
                      <a:pt x="1226002" y="690161"/>
                      <a:pt x="1228274" y="692653"/>
                      <a:pt x="1229789" y="695311"/>
                    </a:cubicBezTo>
                    <a:lnTo>
                      <a:pt x="1231651" y="702122"/>
                    </a:lnTo>
                    <a:lnTo>
                      <a:pt x="1231968" y="702122"/>
                    </a:lnTo>
                    <a:cubicBezTo>
                      <a:pt x="1231999" y="702236"/>
                      <a:pt x="1232030" y="702349"/>
                      <a:pt x="1232060" y="702463"/>
                    </a:cubicBezTo>
                    <a:cubicBezTo>
                      <a:pt x="1232008" y="702656"/>
                      <a:pt x="1231955" y="702849"/>
                      <a:pt x="1231902" y="703042"/>
                    </a:cubicBezTo>
                    <a:cubicBezTo>
                      <a:pt x="1231955" y="703235"/>
                      <a:pt x="1232008" y="703429"/>
                      <a:pt x="1232060" y="703622"/>
                    </a:cubicBezTo>
                    <a:lnTo>
                      <a:pt x="1231744" y="703622"/>
                    </a:lnTo>
                    <a:lnTo>
                      <a:pt x="1229789" y="710774"/>
                    </a:lnTo>
                    <a:cubicBezTo>
                      <a:pt x="1228274" y="713432"/>
                      <a:pt x="1226002" y="715923"/>
                      <a:pt x="1222974" y="718080"/>
                    </a:cubicBezTo>
                    <a:lnTo>
                      <a:pt x="1189744" y="741735"/>
                    </a:lnTo>
                    <a:cubicBezTo>
                      <a:pt x="1177627" y="750360"/>
                      <a:pt x="1157983" y="750360"/>
                      <a:pt x="1145867" y="741735"/>
                    </a:cubicBezTo>
                    <a:lnTo>
                      <a:pt x="1112637" y="718080"/>
                    </a:lnTo>
                    <a:cubicBezTo>
                      <a:pt x="1109608" y="715924"/>
                      <a:pt x="1107336" y="713433"/>
                      <a:pt x="1105822" y="710774"/>
                    </a:cubicBezTo>
                    <a:lnTo>
                      <a:pt x="1103867" y="703622"/>
                    </a:lnTo>
                    <a:lnTo>
                      <a:pt x="1103550" y="703622"/>
                    </a:lnTo>
                    <a:cubicBezTo>
                      <a:pt x="1103603" y="703429"/>
                      <a:pt x="1103655" y="703235"/>
                      <a:pt x="1103708" y="703042"/>
                    </a:cubicBezTo>
                    <a:cubicBezTo>
                      <a:pt x="1103655" y="702849"/>
                      <a:pt x="1103603" y="702656"/>
                      <a:pt x="1103550" y="702463"/>
                    </a:cubicBezTo>
                    <a:lnTo>
                      <a:pt x="1103643" y="702122"/>
                    </a:lnTo>
                    <a:lnTo>
                      <a:pt x="1103960" y="702122"/>
                    </a:lnTo>
                    <a:lnTo>
                      <a:pt x="1105821" y="695311"/>
                    </a:lnTo>
                    <a:cubicBezTo>
                      <a:pt x="1107336" y="692652"/>
                      <a:pt x="1109608" y="690161"/>
                      <a:pt x="1112637" y="688005"/>
                    </a:cubicBezTo>
                    <a:lnTo>
                      <a:pt x="1145867" y="664350"/>
                    </a:lnTo>
                    <a:cubicBezTo>
                      <a:pt x="1151925" y="660038"/>
                      <a:pt x="1159865" y="657881"/>
                      <a:pt x="1167806" y="657881"/>
                    </a:cubicBezTo>
                    <a:close/>
                    <a:moveTo>
                      <a:pt x="977900" y="657881"/>
                    </a:moveTo>
                    <a:cubicBezTo>
                      <a:pt x="985839" y="657881"/>
                      <a:pt x="993780" y="660037"/>
                      <a:pt x="999838" y="664350"/>
                    </a:cubicBezTo>
                    <a:lnTo>
                      <a:pt x="1033069" y="688005"/>
                    </a:lnTo>
                    <a:cubicBezTo>
                      <a:pt x="1036097" y="690161"/>
                      <a:pt x="1038369" y="692652"/>
                      <a:pt x="1039883" y="695311"/>
                    </a:cubicBezTo>
                    <a:lnTo>
                      <a:pt x="1041745" y="702122"/>
                    </a:lnTo>
                    <a:lnTo>
                      <a:pt x="1042063" y="702122"/>
                    </a:lnTo>
                    <a:cubicBezTo>
                      <a:pt x="1042093" y="702236"/>
                      <a:pt x="1042124" y="702349"/>
                      <a:pt x="1042155" y="702463"/>
                    </a:cubicBezTo>
                    <a:cubicBezTo>
                      <a:pt x="1042102" y="702656"/>
                      <a:pt x="1042050" y="702849"/>
                      <a:pt x="1041997" y="703042"/>
                    </a:cubicBezTo>
                    <a:cubicBezTo>
                      <a:pt x="1042050" y="703235"/>
                      <a:pt x="1042102" y="703429"/>
                      <a:pt x="1042155" y="703622"/>
                    </a:cubicBezTo>
                    <a:lnTo>
                      <a:pt x="1041838" y="703622"/>
                    </a:lnTo>
                    <a:lnTo>
                      <a:pt x="1039883" y="710774"/>
                    </a:lnTo>
                    <a:cubicBezTo>
                      <a:pt x="1038369" y="713432"/>
                      <a:pt x="1036097" y="715923"/>
                      <a:pt x="1033069" y="718080"/>
                    </a:cubicBezTo>
                    <a:lnTo>
                      <a:pt x="999838" y="741735"/>
                    </a:lnTo>
                    <a:cubicBezTo>
                      <a:pt x="987722" y="750360"/>
                      <a:pt x="968078" y="750360"/>
                      <a:pt x="955962" y="741735"/>
                    </a:cubicBezTo>
                    <a:lnTo>
                      <a:pt x="922731" y="718080"/>
                    </a:lnTo>
                    <a:cubicBezTo>
                      <a:pt x="919703" y="715923"/>
                      <a:pt x="917431" y="713432"/>
                      <a:pt x="915916" y="710774"/>
                    </a:cubicBezTo>
                    <a:lnTo>
                      <a:pt x="913961" y="703622"/>
                    </a:lnTo>
                    <a:lnTo>
                      <a:pt x="913644" y="703622"/>
                    </a:lnTo>
                    <a:lnTo>
                      <a:pt x="913803" y="703042"/>
                    </a:lnTo>
                    <a:lnTo>
                      <a:pt x="913644" y="702463"/>
                    </a:lnTo>
                    <a:cubicBezTo>
                      <a:pt x="913676" y="702349"/>
                      <a:pt x="913706" y="702236"/>
                      <a:pt x="913737" y="702122"/>
                    </a:cubicBezTo>
                    <a:lnTo>
                      <a:pt x="914054" y="702122"/>
                    </a:lnTo>
                    <a:lnTo>
                      <a:pt x="915916" y="695311"/>
                    </a:lnTo>
                    <a:cubicBezTo>
                      <a:pt x="917431" y="692652"/>
                      <a:pt x="919703" y="690161"/>
                      <a:pt x="922731" y="688005"/>
                    </a:cubicBezTo>
                    <a:lnTo>
                      <a:pt x="955962" y="664350"/>
                    </a:lnTo>
                    <a:cubicBezTo>
                      <a:pt x="962020" y="660037"/>
                      <a:pt x="969960" y="657881"/>
                      <a:pt x="977900" y="657881"/>
                    </a:cubicBezTo>
                    <a:close/>
                    <a:moveTo>
                      <a:pt x="538496" y="657881"/>
                    </a:moveTo>
                    <a:cubicBezTo>
                      <a:pt x="546436" y="657881"/>
                      <a:pt x="554376" y="660038"/>
                      <a:pt x="560434" y="664350"/>
                    </a:cubicBezTo>
                    <a:lnTo>
                      <a:pt x="593664" y="688005"/>
                    </a:lnTo>
                    <a:cubicBezTo>
                      <a:pt x="596693" y="690161"/>
                      <a:pt x="598965" y="692653"/>
                      <a:pt x="600479" y="695311"/>
                    </a:cubicBezTo>
                    <a:lnTo>
                      <a:pt x="602341" y="702122"/>
                    </a:lnTo>
                    <a:lnTo>
                      <a:pt x="602658" y="702122"/>
                    </a:lnTo>
                    <a:cubicBezTo>
                      <a:pt x="602689" y="702236"/>
                      <a:pt x="602720" y="702349"/>
                      <a:pt x="602751" y="702463"/>
                    </a:cubicBezTo>
                    <a:cubicBezTo>
                      <a:pt x="602698" y="702656"/>
                      <a:pt x="602645" y="702849"/>
                      <a:pt x="602592" y="703042"/>
                    </a:cubicBezTo>
                    <a:cubicBezTo>
                      <a:pt x="602645" y="703235"/>
                      <a:pt x="602698" y="703429"/>
                      <a:pt x="602751" y="703622"/>
                    </a:cubicBezTo>
                    <a:lnTo>
                      <a:pt x="602434" y="703622"/>
                    </a:lnTo>
                    <a:lnTo>
                      <a:pt x="600479" y="710774"/>
                    </a:lnTo>
                    <a:cubicBezTo>
                      <a:pt x="598965" y="713432"/>
                      <a:pt x="596693" y="715923"/>
                      <a:pt x="593664" y="718080"/>
                    </a:cubicBezTo>
                    <a:lnTo>
                      <a:pt x="560434" y="741735"/>
                    </a:lnTo>
                    <a:cubicBezTo>
                      <a:pt x="548317" y="750360"/>
                      <a:pt x="528674" y="750360"/>
                      <a:pt x="516557" y="741735"/>
                    </a:cubicBezTo>
                    <a:lnTo>
                      <a:pt x="483327" y="718080"/>
                    </a:lnTo>
                    <a:cubicBezTo>
                      <a:pt x="480298" y="715924"/>
                      <a:pt x="478026" y="713433"/>
                      <a:pt x="476512" y="710774"/>
                    </a:cubicBezTo>
                    <a:lnTo>
                      <a:pt x="474557" y="703622"/>
                    </a:lnTo>
                    <a:lnTo>
                      <a:pt x="474240" y="703622"/>
                    </a:lnTo>
                    <a:cubicBezTo>
                      <a:pt x="474293" y="703429"/>
                      <a:pt x="474345" y="703235"/>
                      <a:pt x="474398" y="703042"/>
                    </a:cubicBezTo>
                    <a:cubicBezTo>
                      <a:pt x="474345" y="702849"/>
                      <a:pt x="474293" y="702656"/>
                      <a:pt x="474240" y="702463"/>
                    </a:cubicBezTo>
                    <a:cubicBezTo>
                      <a:pt x="474271" y="702349"/>
                      <a:pt x="474302" y="702236"/>
                      <a:pt x="474334" y="702122"/>
                    </a:cubicBezTo>
                    <a:lnTo>
                      <a:pt x="474650" y="702122"/>
                    </a:lnTo>
                    <a:lnTo>
                      <a:pt x="476512" y="695311"/>
                    </a:lnTo>
                    <a:cubicBezTo>
                      <a:pt x="478026" y="692652"/>
                      <a:pt x="480298" y="690161"/>
                      <a:pt x="483327" y="688005"/>
                    </a:cubicBezTo>
                    <a:lnTo>
                      <a:pt x="516557" y="664350"/>
                    </a:lnTo>
                    <a:cubicBezTo>
                      <a:pt x="522615" y="660038"/>
                      <a:pt x="530555" y="657881"/>
                      <a:pt x="538496" y="657881"/>
                    </a:cubicBezTo>
                    <a:close/>
                    <a:moveTo>
                      <a:pt x="348590" y="657881"/>
                    </a:moveTo>
                    <a:cubicBezTo>
                      <a:pt x="356530" y="657881"/>
                      <a:pt x="364470" y="660037"/>
                      <a:pt x="370529" y="664350"/>
                    </a:cubicBezTo>
                    <a:lnTo>
                      <a:pt x="403759" y="688005"/>
                    </a:lnTo>
                    <a:cubicBezTo>
                      <a:pt x="406788" y="690161"/>
                      <a:pt x="409060" y="692652"/>
                      <a:pt x="410574" y="695311"/>
                    </a:cubicBezTo>
                    <a:lnTo>
                      <a:pt x="412436" y="702122"/>
                    </a:lnTo>
                    <a:lnTo>
                      <a:pt x="412753" y="702122"/>
                    </a:lnTo>
                    <a:cubicBezTo>
                      <a:pt x="412784" y="702236"/>
                      <a:pt x="412815" y="702349"/>
                      <a:pt x="412846" y="702463"/>
                    </a:cubicBezTo>
                    <a:cubicBezTo>
                      <a:pt x="412793" y="702656"/>
                      <a:pt x="412740" y="702849"/>
                      <a:pt x="412687" y="703042"/>
                    </a:cubicBezTo>
                    <a:cubicBezTo>
                      <a:pt x="412740" y="703235"/>
                      <a:pt x="412793" y="703429"/>
                      <a:pt x="412846" y="703622"/>
                    </a:cubicBezTo>
                    <a:lnTo>
                      <a:pt x="412529" y="703622"/>
                    </a:lnTo>
                    <a:lnTo>
                      <a:pt x="410574" y="710774"/>
                    </a:lnTo>
                    <a:cubicBezTo>
                      <a:pt x="409060" y="713432"/>
                      <a:pt x="406788" y="715923"/>
                      <a:pt x="403759" y="718080"/>
                    </a:cubicBezTo>
                    <a:lnTo>
                      <a:pt x="370529" y="741735"/>
                    </a:lnTo>
                    <a:cubicBezTo>
                      <a:pt x="358413" y="750360"/>
                      <a:pt x="338768" y="750360"/>
                      <a:pt x="326652" y="741735"/>
                    </a:cubicBezTo>
                    <a:lnTo>
                      <a:pt x="293422" y="718080"/>
                    </a:lnTo>
                    <a:cubicBezTo>
                      <a:pt x="290393" y="715923"/>
                      <a:pt x="288121" y="713432"/>
                      <a:pt x="286607" y="710774"/>
                    </a:cubicBezTo>
                    <a:lnTo>
                      <a:pt x="284651" y="703622"/>
                    </a:lnTo>
                    <a:lnTo>
                      <a:pt x="284335" y="703622"/>
                    </a:lnTo>
                    <a:cubicBezTo>
                      <a:pt x="284388" y="703429"/>
                      <a:pt x="284440" y="703235"/>
                      <a:pt x="284493" y="703042"/>
                    </a:cubicBezTo>
                    <a:cubicBezTo>
                      <a:pt x="284440" y="702849"/>
                      <a:pt x="284388" y="702656"/>
                      <a:pt x="284335" y="702463"/>
                    </a:cubicBezTo>
                    <a:cubicBezTo>
                      <a:pt x="284366" y="702349"/>
                      <a:pt x="284397" y="702236"/>
                      <a:pt x="284428" y="702122"/>
                    </a:cubicBezTo>
                    <a:lnTo>
                      <a:pt x="284745" y="702122"/>
                    </a:lnTo>
                    <a:lnTo>
                      <a:pt x="286607" y="695311"/>
                    </a:lnTo>
                    <a:cubicBezTo>
                      <a:pt x="288121" y="692652"/>
                      <a:pt x="290393" y="690161"/>
                      <a:pt x="293422" y="688005"/>
                    </a:cubicBezTo>
                    <a:lnTo>
                      <a:pt x="326652" y="664350"/>
                    </a:lnTo>
                    <a:cubicBezTo>
                      <a:pt x="332710" y="660037"/>
                      <a:pt x="340650" y="657881"/>
                      <a:pt x="348590" y="657881"/>
                    </a:cubicBezTo>
                    <a:close/>
                    <a:moveTo>
                      <a:pt x="2487130" y="651294"/>
                    </a:moveTo>
                    <a:cubicBezTo>
                      <a:pt x="2489070" y="651673"/>
                      <a:pt x="2490806" y="652580"/>
                      <a:pt x="2491879" y="653923"/>
                    </a:cubicBezTo>
                    <a:lnTo>
                      <a:pt x="2497886" y="661446"/>
                    </a:lnTo>
                    <a:cubicBezTo>
                      <a:pt x="2500032" y="664133"/>
                      <a:pt x="2498712" y="667549"/>
                      <a:pt x="2494937" y="669076"/>
                    </a:cubicBezTo>
                    <a:lnTo>
                      <a:pt x="2484587" y="673266"/>
                    </a:lnTo>
                    <a:cubicBezTo>
                      <a:pt x="2480813" y="674793"/>
                      <a:pt x="2476014" y="673852"/>
                      <a:pt x="2473868" y="671166"/>
                    </a:cubicBezTo>
                    <a:lnTo>
                      <a:pt x="2467861" y="663643"/>
                    </a:lnTo>
                    <a:cubicBezTo>
                      <a:pt x="2465715" y="660957"/>
                      <a:pt x="2467035" y="657540"/>
                      <a:pt x="2470809" y="656013"/>
                    </a:cubicBezTo>
                    <a:lnTo>
                      <a:pt x="2481160" y="651824"/>
                    </a:lnTo>
                    <a:cubicBezTo>
                      <a:pt x="2483047" y="651061"/>
                      <a:pt x="2485191" y="650913"/>
                      <a:pt x="2487130" y="651294"/>
                    </a:cubicBezTo>
                    <a:close/>
                    <a:moveTo>
                      <a:pt x="1856499" y="651294"/>
                    </a:moveTo>
                    <a:cubicBezTo>
                      <a:pt x="1858439" y="651673"/>
                      <a:pt x="1860175" y="652580"/>
                      <a:pt x="1861249" y="653923"/>
                    </a:cubicBezTo>
                    <a:lnTo>
                      <a:pt x="1867256" y="661446"/>
                    </a:lnTo>
                    <a:cubicBezTo>
                      <a:pt x="1869402" y="664133"/>
                      <a:pt x="1868081" y="667549"/>
                      <a:pt x="1864307" y="669076"/>
                    </a:cubicBezTo>
                    <a:lnTo>
                      <a:pt x="1853956" y="673266"/>
                    </a:lnTo>
                    <a:cubicBezTo>
                      <a:pt x="1850183" y="674793"/>
                      <a:pt x="1845383" y="673852"/>
                      <a:pt x="1843238" y="671166"/>
                    </a:cubicBezTo>
                    <a:lnTo>
                      <a:pt x="1837230" y="663643"/>
                    </a:lnTo>
                    <a:cubicBezTo>
                      <a:pt x="1835085" y="660957"/>
                      <a:pt x="1836405" y="657540"/>
                      <a:pt x="1840179" y="656013"/>
                    </a:cubicBezTo>
                    <a:lnTo>
                      <a:pt x="1850530" y="651824"/>
                    </a:lnTo>
                    <a:cubicBezTo>
                      <a:pt x="1852417" y="651061"/>
                      <a:pt x="1854560" y="650913"/>
                      <a:pt x="1856499" y="651294"/>
                    </a:cubicBezTo>
                    <a:close/>
                    <a:moveTo>
                      <a:pt x="1225996" y="651294"/>
                    </a:moveTo>
                    <a:cubicBezTo>
                      <a:pt x="1227936" y="651673"/>
                      <a:pt x="1229672" y="652580"/>
                      <a:pt x="1230745" y="653923"/>
                    </a:cubicBezTo>
                    <a:lnTo>
                      <a:pt x="1236753" y="661446"/>
                    </a:lnTo>
                    <a:cubicBezTo>
                      <a:pt x="1238898" y="664133"/>
                      <a:pt x="1237578" y="667549"/>
                      <a:pt x="1233804" y="669076"/>
                    </a:cubicBezTo>
                    <a:lnTo>
                      <a:pt x="1223453" y="673266"/>
                    </a:lnTo>
                    <a:cubicBezTo>
                      <a:pt x="1219679" y="674793"/>
                      <a:pt x="1214880" y="673852"/>
                      <a:pt x="1212735" y="671166"/>
                    </a:cubicBezTo>
                    <a:lnTo>
                      <a:pt x="1206727" y="663643"/>
                    </a:lnTo>
                    <a:cubicBezTo>
                      <a:pt x="1204582" y="660957"/>
                      <a:pt x="1205902" y="657540"/>
                      <a:pt x="1209675" y="656013"/>
                    </a:cubicBezTo>
                    <a:lnTo>
                      <a:pt x="1220026" y="651824"/>
                    </a:lnTo>
                    <a:cubicBezTo>
                      <a:pt x="1221913" y="651061"/>
                      <a:pt x="1224057" y="650913"/>
                      <a:pt x="1225996" y="651294"/>
                    </a:cubicBezTo>
                    <a:close/>
                    <a:moveTo>
                      <a:pt x="596687" y="651294"/>
                    </a:moveTo>
                    <a:cubicBezTo>
                      <a:pt x="598626" y="651673"/>
                      <a:pt x="600362" y="652580"/>
                      <a:pt x="601435" y="653923"/>
                    </a:cubicBezTo>
                    <a:lnTo>
                      <a:pt x="607443" y="661446"/>
                    </a:lnTo>
                    <a:cubicBezTo>
                      <a:pt x="609589" y="664133"/>
                      <a:pt x="608269" y="667549"/>
                      <a:pt x="604494" y="669076"/>
                    </a:cubicBezTo>
                    <a:lnTo>
                      <a:pt x="594143" y="673266"/>
                    </a:lnTo>
                    <a:cubicBezTo>
                      <a:pt x="590370" y="674793"/>
                      <a:pt x="585571" y="673852"/>
                      <a:pt x="583425" y="671166"/>
                    </a:cubicBezTo>
                    <a:lnTo>
                      <a:pt x="577418" y="663643"/>
                    </a:lnTo>
                    <a:cubicBezTo>
                      <a:pt x="575272" y="660957"/>
                      <a:pt x="576592" y="657540"/>
                      <a:pt x="580366" y="656013"/>
                    </a:cubicBezTo>
                    <a:lnTo>
                      <a:pt x="590717" y="651824"/>
                    </a:lnTo>
                    <a:cubicBezTo>
                      <a:pt x="592604" y="651061"/>
                      <a:pt x="594747" y="650913"/>
                      <a:pt x="596687" y="651294"/>
                    </a:cubicBezTo>
                    <a:close/>
                    <a:moveTo>
                      <a:pt x="2524000" y="649031"/>
                    </a:moveTo>
                    <a:lnTo>
                      <a:pt x="2546487" y="649031"/>
                    </a:lnTo>
                    <a:lnTo>
                      <a:pt x="2561830" y="736399"/>
                    </a:lnTo>
                    <a:lnTo>
                      <a:pt x="2551774" y="739364"/>
                    </a:lnTo>
                    <a:lnTo>
                      <a:pt x="2524001" y="739364"/>
                    </a:lnTo>
                    <a:cubicBezTo>
                      <a:pt x="2513874" y="739364"/>
                      <a:pt x="2505664" y="733520"/>
                      <a:pt x="2505664" y="726311"/>
                    </a:cubicBezTo>
                    <a:lnTo>
                      <a:pt x="2505664" y="703622"/>
                    </a:lnTo>
                    <a:lnTo>
                      <a:pt x="2505664" y="702122"/>
                    </a:lnTo>
                    <a:lnTo>
                      <a:pt x="2505664" y="662083"/>
                    </a:lnTo>
                    <a:cubicBezTo>
                      <a:pt x="2505664" y="654875"/>
                      <a:pt x="2513874" y="649031"/>
                      <a:pt x="2524000" y="649031"/>
                    </a:cubicBezTo>
                    <a:close/>
                    <a:moveTo>
                      <a:pt x="1893370" y="649031"/>
                    </a:moveTo>
                    <a:lnTo>
                      <a:pt x="1921144" y="649031"/>
                    </a:lnTo>
                    <a:cubicBezTo>
                      <a:pt x="1931270" y="649031"/>
                      <a:pt x="1939480" y="654875"/>
                      <a:pt x="1939480" y="662083"/>
                    </a:cubicBezTo>
                    <a:lnTo>
                      <a:pt x="1939480" y="702122"/>
                    </a:lnTo>
                    <a:lnTo>
                      <a:pt x="1939480" y="703622"/>
                    </a:lnTo>
                    <a:lnTo>
                      <a:pt x="1939480" y="726311"/>
                    </a:lnTo>
                    <a:cubicBezTo>
                      <a:pt x="1939480" y="733520"/>
                      <a:pt x="1931270" y="739364"/>
                      <a:pt x="1921144" y="739364"/>
                    </a:cubicBezTo>
                    <a:lnTo>
                      <a:pt x="1893371" y="739364"/>
                    </a:lnTo>
                    <a:cubicBezTo>
                      <a:pt x="1883243" y="739364"/>
                      <a:pt x="1875033" y="733520"/>
                      <a:pt x="1875033" y="726311"/>
                    </a:cubicBezTo>
                    <a:lnTo>
                      <a:pt x="1875033" y="703622"/>
                    </a:lnTo>
                    <a:lnTo>
                      <a:pt x="1875033" y="702122"/>
                    </a:lnTo>
                    <a:lnTo>
                      <a:pt x="1875033" y="662083"/>
                    </a:lnTo>
                    <a:cubicBezTo>
                      <a:pt x="1875033" y="654875"/>
                      <a:pt x="1883243" y="649031"/>
                      <a:pt x="1893370" y="649031"/>
                    </a:cubicBezTo>
                    <a:close/>
                    <a:moveTo>
                      <a:pt x="1262867" y="649031"/>
                    </a:moveTo>
                    <a:lnTo>
                      <a:pt x="1290640" y="649031"/>
                    </a:lnTo>
                    <a:cubicBezTo>
                      <a:pt x="1300767" y="649031"/>
                      <a:pt x="1308977" y="654875"/>
                      <a:pt x="1308977" y="662083"/>
                    </a:cubicBezTo>
                    <a:lnTo>
                      <a:pt x="1308977" y="702122"/>
                    </a:lnTo>
                    <a:lnTo>
                      <a:pt x="1308977" y="703622"/>
                    </a:lnTo>
                    <a:lnTo>
                      <a:pt x="1308977" y="726311"/>
                    </a:lnTo>
                    <a:cubicBezTo>
                      <a:pt x="1308977" y="733520"/>
                      <a:pt x="1300767" y="739364"/>
                      <a:pt x="1290640" y="739364"/>
                    </a:cubicBezTo>
                    <a:lnTo>
                      <a:pt x="1262867" y="739364"/>
                    </a:lnTo>
                    <a:cubicBezTo>
                      <a:pt x="1252740" y="739364"/>
                      <a:pt x="1244530" y="733520"/>
                      <a:pt x="1244530" y="726311"/>
                    </a:cubicBezTo>
                    <a:lnTo>
                      <a:pt x="1244530" y="703622"/>
                    </a:lnTo>
                    <a:lnTo>
                      <a:pt x="1244530" y="702122"/>
                    </a:lnTo>
                    <a:lnTo>
                      <a:pt x="1244530" y="662083"/>
                    </a:lnTo>
                    <a:cubicBezTo>
                      <a:pt x="1244530" y="654875"/>
                      <a:pt x="1252740" y="649031"/>
                      <a:pt x="1262867" y="649031"/>
                    </a:cubicBezTo>
                    <a:close/>
                    <a:moveTo>
                      <a:pt x="633557" y="649031"/>
                    </a:moveTo>
                    <a:lnTo>
                      <a:pt x="661330" y="649031"/>
                    </a:lnTo>
                    <a:cubicBezTo>
                      <a:pt x="671457" y="649031"/>
                      <a:pt x="679667" y="654875"/>
                      <a:pt x="679667" y="662083"/>
                    </a:cubicBezTo>
                    <a:lnTo>
                      <a:pt x="679667" y="702122"/>
                    </a:lnTo>
                    <a:lnTo>
                      <a:pt x="679667" y="703622"/>
                    </a:lnTo>
                    <a:lnTo>
                      <a:pt x="679667" y="726311"/>
                    </a:lnTo>
                    <a:cubicBezTo>
                      <a:pt x="679667" y="733520"/>
                      <a:pt x="671457" y="739364"/>
                      <a:pt x="661330" y="739364"/>
                    </a:cubicBezTo>
                    <a:lnTo>
                      <a:pt x="633557" y="739364"/>
                    </a:lnTo>
                    <a:cubicBezTo>
                      <a:pt x="623430" y="739364"/>
                      <a:pt x="615220" y="733520"/>
                      <a:pt x="615220" y="726311"/>
                    </a:cubicBezTo>
                    <a:lnTo>
                      <a:pt x="615220" y="703622"/>
                    </a:lnTo>
                    <a:lnTo>
                      <a:pt x="615220" y="702122"/>
                    </a:lnTo>
                    <a:lnTo>
                      <a:pt x="615220" y="662083"/>
                    </a:lnTo>
                    <a:cubicBezTo>
                      <a:pt x="615220" y="654875"/>
                      <a:pt x="623430" y="649031"/>
                      <a:pt x="633557" y="649031"/>
                    </a:cubicBezTo>
                    <a:close/>
                    <a:moveTo>
                      <a:pt x="29939" y="649031"/>
                    </a:moveTo>
                    <a:lnTo>
                      <a:pt x="30827" y="649031"/>
                    </a:lnTo>
                    <a:cubicBezTo>
                      <a:pt x="40954" y="649031"/>
                      <a:pt x="49163" y="654875"/>
                      <a:pt x="49163" y="662083"/>
                    </a:cubicBezTo>
                    <a:lnTo>
                      <a:pt x="49163" y="702122"/>
                    </a:lnTo>
                    <a:lnTo>
                      <a:pt x="49163" y="703622"/>
                    </a:lnTo>
                    <a:lnTo>
                      <a:pt x="49163" y="726311"/>
                    </a:lnTo>
                    <a:cubicBezTo>
                      <a:pt x="49163" y="733520"/>
                      <a:pt x="40954" y="739364"/>
                      <a:pt x="30827" y="739364"/>
                    </a:cubicBezTo>
                    <a:lnTo>
                      <a:pt x="14075" y="739364"/>
                    </a:lnTo>
                    <a:close/>
                    <a:moveTo>
                      <a:pt x="2349328" y="646675"/>
                    </a:moveTo>
                    <a:cubicBezTo>
                      <a:pt x="2352342" y="646675"/>
                      <a:pt x="2355355" y="647492"/>
                      <a:pt x="2357654" y="649130"/>
                    </a:cubicBezTo>
                    <a:lnTo>
                      <a:pt x="2377388" y="663177"/>
                    </a:lnTo>
                    <a:cubicBezTo>
                      <a:pt x="2381986" y="666450"/>
                      <a:pt x="2381986" y="671757"/>
                      <a:pt x="2377387" y="675030"/>
                    </a:cubicBezTo>
                    <a:lnTo>
                      <a:pt x="2364776" y="684008"/>
                    </a:lnTo>
                    <a:cubicBezTo>
                      <a:pt x="2360178" y="687281"/>
                      <a:pt x="2352724" y="687281"/>
                      <a:pt x="2348125" y="684008"/>
                    </a:cubicBezTo>
                    <a:lnTo>
                      <a:pt x="2328391" y="669961"/>
                    </a:lnTo>
                    <a:cubicBezTo>
                      <a:pt x="2323793" y="666687"/>
                      <a:pt x="2323793" y="661380"/>
                      <a:pt x="2328391" y="658107"/>
                    </a:cubicBezTo>
                    <a:lnTo>
                      <a:pt x="2341002" y="649130"/>
                    </a:lnTo>
                    <a:cubicBezTo>
                      <a:pt x="2343302" y="647493"/>
                      <a:pt x="2346315" y="646675"/>
                      <a:pt x="2349328" y="646675"/>
                    </a:cubicBezTo>
                    <a:close/>
                    <a:moveTo>
                      <a:pt x="1718698" y="646675"/>
                    </a:moveTo>
                    <a:cubicBezTo>
                      <a:pt x="1721712" y="646675"/>
                      <a:pt x="1724724" y="647492"/>
                      <a:pt x="1727023" y="649130"/>
                    </a:cubicBezTo>
                    <a:lnTo>
                      <a:pt x="1746757" y="663177"/>
                    </a:lnTo>
                    <a:cubicBezTo>
                      <a:pt x="1751355" y="666450"/>
                      <a:pt x="1751355" y="671757"/>
                      <a:pt x="1746757" y="675030"/>
                    </a:cubicBezTo>
                    <a:lnTo>
                      <a:pt x="1734146" y="684008"/>
                    </a:lnTo>
                    <a:cubicBezTo>
                      <a:pt x="1729548" y="687281"/>
                      <a:pt x="1722093" y="687281"/>
                      <a:pt x="1717494" y="684008"/>
                    </a:cubicBezTo>
                    <a:lnTo>
                      <a:pt x="1697761" y="669961"/>
                    </a:lnTo>
                    <a:cubicBezTo>
                      <a:pt x="1693163" y="666687"/>
                      <a:pt x="1693163" y="661380"/>
                      <a:pt x="1697761" y="658107"/>
                    </a:cubicBezTo>
                    <a:lnTo>
                      <a:pt x="1710372" y="649130"/>
                    </a:lnTo>
                    <a:cubicBezTo>
                      <a:pt x="1712671" y="647493"/>
                      <a:pt x="1715684" y="646675"/>
                      <a:pt x="1718698" y="646675"/>
                    </a:cubicBezTo>
                    <a:close/>
                    <a:moveTo>
                      <a:pt x="1088194" y="646675"/>
                    </a:moveTo>
                    <a:cubicBezTo>
                      <a:pt x="1091208" y="646675"/>
                      <a:pt x="1094221" y="647492"/>
                      <a:pt x="1096520" y="649130"/>
                    </a:cubicBezTo>
                    <a:lnTo>
                      <a:pt x="1116253" y="663177"/>
                    </a:lnTo>
                    <a:cubicBezTo>
                      <a:pt x="1120852" y="666450"/>
                      <a:pt x="1120852" y="671757"/>
                      <a:pt x="1116253" y="675030"/>
                    </a:cubicBezTo>
                    <a:lnTo>
                      <a:pt x="1103643" y="684008"/>
                    </a:lnTo>
                    <a:cubicBezTo>
                      <a:pt x="1099044" y="687281"/>
                      <a:pt x="1091589" y="687281"/>
                      <a:pt x="1086991" y="684008"/>
                    </a:cubicBezTo>
                    <a:lnTo>
                      <a:pt x="1067258" y="669961"/>
                    </a:lnTo>
                    <a:cubicBezTo>
                      <a:pt x="1062660" y="666687"/>
                      <a:pt x="1062660" y="661380"/>
                      <a:pt x="1067258" y="658107"/>
                    </a:cubicBezTo>
                    <a:lnTo>
                      <a:pt x="1079869" y="649130"/>
                    </a:lnTo>
                    <a:cubicBezTo>
                      <a:pt x="1082167" y="647493"/>
                      <a:pt x="1085181" y="646675"/>
                      <a:pt x="1088194" y="646675"/>
                    </a:cubicBezTo>
                    <a:close/>
                    <a:moveTo>
                      <a:pt x="458885" y="646675"/>
                    </a:moveTo>
                    <a:cubicBezTo>
                      <a:pt x="461898" y="646675"/>
                      <a:pt x="464911" y="647492"/>
                      <a:pt x="467210" y="649130"/>
                    </a:cubicBezTo>
                    <a:lnTo>
                      <a:pt x="486944" y="663177"/>
                    </a:lnTo>
                    <a:cubicBezTo>
                      <a:pt x="491542" y="666450"/>
                      <a:pt x="491542" y="671757"/>
                      <a:pt x="486943" y="675030"/>
                    </a:cubicBezTo>
                    <a:lnTo>
                      <a:pt x="474333" y="684008"/>
                    </a:lnTo>
                    <a:cubicBezTo>
                      <a:pt x="469735" y="687281"/>
                      <a:pt x="462280" y="687281"/>
                      <a:pt x="457682" y="684008"/>
                    </a:cubicBezTo>
                    <a:lnTo>
                      <a:pt x="437948" y="669961"/>
                    </a:lnTo>
                    <a:cubicBezTo>
                      <a:pt x="433350" y="666687"/>
                      <a:pt x="433350" y="661380"/>
                      <a:pt x="437948" y="658107"/>
                    </a:cubicBezTo>
                    <a:lnTo>
                      <a:pt x="450559" y="649130"/>
                    </a:lnTo>
                    <a:cubicBezTo>
                      <a:pt x="452858" y="647493"/>
                      <a:pt x="455871" y="646675"/>
                      <a:pt x="458885" y="646675"/>
                    </a:cubicBezTo>
                    <a:close/>
                    <a:moveTo>
                      <a:pt x="2447212" y="635931"/>
                    </a:moveTo>
                    <a:cubicBezTo>
                      <a:pt x="2448881" y="635952"/>
                      <a:pt x="2450539" y="636426"/>
                      <a:pt x="2451791" y="637349"/>
                    </a:cubicBezTo>
                    <a:lnTo>
                      <a:pt x="2458654" y="642411"/>
                    </a:lnTo>
                    <a:cubicBezTo>
                      <a:pt x="2461156" y="644257"/>
                      <a:pt x="2461083" y="647197"/>
                      <a:pt x="2458491" y="648978"/>
                    </a:cubicBezTo>
                    <a:lnTo>
                      <a:pt x="2451380" y="653864"/>
                    </a:lnTo>
                    <a:cubicBezTo>
                      <a:pt x="2448787" y="655645"/>
                      <a:pt x="2444656" y="655593"/>
                      <a:pt x="2442154" y="653748"/>
                    </a:cubicBezTo>
                    <a:lnTo>
                      <a:pt x="2435290" y="648686"/>
                    </a:lnTo>
                    <a:cubicBezTo>
                      <a:pt x="2432788" y="646840"/>
                      <a:pt x="2432862" y="643899"/>
                      <a:pt x="2435454" y="642118"/>
                    </a:cubicBezTo>
                    <a:lnTo>
                      <a:pt x="2442564" y="637233"/>
                    </a:lnTo>
                    <a:cubicBezTo>
                      <a:pt x="2443861" y="636342"/>
                      <a:pt x="2445542" y="635910"/>
                      <a:pt x="2447212" y="635931"/>
                    </a:cubicBezTo>
                    <a:close/>
                    <a:moveTo>
                      <a:pt x="1816581" y="635931"/>
                    </a:moveTo>
                    <a:cubicBezTo>
                      <a:pt x="1818250" y="635952"/>
                      <a:pt x="1819909" y="636426"/>
                      <a:pt x="1821160" y="637349"/>
                    </a:cubicBezTo>
                    <a:lnTo>
                      <a:pt x="1828024" y="642411"/>
                    </a:lnTo>
                    <a:cubicBezTo>
                      <a:pt x="1830526" y="644257"/>
                      <a:pt x="1830453" y="647197"/>
                      <a:pt x="1827860" y="648978"/>
                    </a:cubicBezTo>
                    <a:lnTo>
                      <a:pt x="1820749" y="653864"/>
                    </a:lnTo>
                    <a:cubicBezTo>
                      <a:pt x="1818156" y="655645"/>
                      <a:pt x="1814026" y="655593"/>
                      <a:pt x="1811523" y="653748"/>
                    </a:cubicBezTo>
                    <a:lnTo>
                      <a:pt x="1804660" y="648686"/>
                    </a:lnTo>
                    <a:cubicBezTo>
                      <a:pt x="1802158" y="646840"/>
                      <a:pt x="1802231" y="643899"/>
                      <a:pt x="1804823" y="642118"/>
                    </a:cubicBezTo>
                    <a:lnTo>
                      <a:pt x="1811934" y="637233"/>
                    </a:lnTo>
                    <a:cubicBezTo>
                      <a:pt x="1813231" y="636342"/>
                      <a:pt x="1814911" y="635910"/>
                      <a:pt x="1816581" y="635931"/>
                    </a:cubicBezTo>
                    <a:close/>
                    <a:moveTo>
                      <a:pt x="1186078" y="635931"/>
                    </a:moveTo>
                    <a:cubicBezTo>
                      <a:pt x="1187747" y="635952"/>
                      <a:pt x="1189406" y="636426"/>
                      <a:pt x="1190657" y="637349"/>
                    </a:cubicBezTo>
                    <a:lnTo>
                      <a:pt x="1197520" y="642411"/>
                    </a:lnTo>
                    <a:cubicBezTo>
                      <a:pt x="1200023" y="644257"/>
                      <a:pt x="1199950" y="647197"/>
                      <a:pt x="1197357" y="648978"/>
                    </a:cubicBezTo>
                    <a:lnTo>
                      <a:pt x="1190246" y="653864"/>
                    </a:lnTo>
                    <a:cubicBezTo>
                      <a:pt x="1187653" y="655645"/>
                      <a:pt x="1183522" y="655593"/>
                      <a:pt x="1181020" y="653748"/>
                    </a:cubicBezTo>
                    <a:lnTo>
                      <a:pt x="1174156" y="648686"/>
                    </a:lnTo>
                    <a:cubicBezTo>
                      <a:pt x="1171655" y="646840"/>
                      <a:pt x="1171728" y="643899"/>
                      <a:pt x="1174320" y="642118"/>
                    </a:cubicBezTo>
                    <a:lnTo>
                      <a:pt x="1181431" y="637233"/>
                    </a:lnTo>
                    <a:cubicBezTo>
                      <a:pt x="1182727" y="636342"/>
                      <a:pt x="1184408" y="635910"/>
                      <a:pt x="1186078" y="635931"/>
                    </a:cubicBezTo>
                    <a:close/>
                    <a:moveTo>
                      <a:pt x="556768" y="635931"/>
                    </a:moveTo>
                    <a:cubicBezTo>
                      <a:pt x="558437" y="635952"/>
                      <a:pt x="560096" y="636426"/>
                      <a:pt x="561347" y="637349"/>
                    </a:cubicBezTo>
                    <a:lnTo>
                      <a:pt x="568210" y="642411"/>
                    </a:lnTo>
                    <a:cubicBezTo>
                      <a:pt x="570713" y="644257"/>
                      <a:pt x="570640" y="647197"/>
                      <a:pt x="568047" y="648978"/>
                    </a:cubicBezTo>
                    <a:lnTo>
                      <a:pt x="560936" y="653864"/>
                    </a:lnTo>
                    <a:cubicBezTo>
                      <a:pt x="558343" y="655645"/>
                      <a:pt x="554213" y="655593"/>
                      <a:pt x="551710" y="653748"/>
                    </a:cubicBezTo>
                    <a:lnTo>
                      <a:pt x="544847" y="648686"/>
                    </a:lnTo>
                    <a:cubicBezTo>
                      <a:pt x="542345" y="646840"/>
                      <a:pt x="542418" y="643899"/>
                      <a:pt x="545010" y="642118"/>
                    </a:cubicBezTo>
                    <a:lnTo>
                      <a:pt x="552121" y="637233"/>
                    </a:lnTo>
                    <a:cubicBezTo>
                      <a:pt x="553418" y="636342"/>
                      <a:pt x="555098" y="635910"/>
                      <a:pt x="556768" y="635931"/>
                    </a:cubicBezTo>
                    <a:close/>
                    <a:moveTo>
                      <a:pt x="2124655" y="635556"/>
                    </a:moveTo>
                    <a:cubicBezTo>
                      <a:pt x="2126496" y="635614"/>
                      <a:pt x="2128305" y="636172"/>
                      <a:pt x="2129647" y="637216"/>
                    </a:cubicBezTo>
                    <a:lnTo>
                      <a:pt x="2135408" y="641698"/>
                    </a:lnTo>
                    <a:cubicBezTo>
                      <a:pt x="2138092" y="643786"/>
                      <a:pt x="2137890" y="647027"/>
                      <a:pt x="2134956" y="648938"/>
                    </a:cubicBezTo>
                    <a:lnTo>
                      <a:pt x="2128661" y="653039"/>
                    </a:lnTo>
                    <a:cubicBezTo>
                      <a:pt x="2125728" y="654950"/>
                      <a:pt x="2121174" y="654805"/>
                      <a:pt x="2118490" y="652717"/>
                    </a:cubicBezTo>
                    <a:lnTo>
                      <a:pt x="2112729" y="648236"/>
                    </a:lnTo>
                    <a:cubicBezTo>
                      <a:pt x="2110046" y="646148"/>
                      <a:pt x="2110248" y="642906"/>
                      <a:pt x="2113180" y="640996"/>
                    </a:cubicBezTo>
                    <a:lnTo>
                      <a:pt x="2119476" y="636895"/>
                    </a:lnTo>
                    <a:cubicBezTo>
                      <a:pt x="2120942" y="635940"/>
                      <a:pt x="2122814" y="635498"/>
                      <a:pt x="2124655" y="635556"/>
                    </a:cubicBezTo>
                    <a:close/>
                    <a:moveTo>
                      <a:pt x="1494024" y="635556"/>
                    </a:moveTo>
                    <a:cubicBezTo>
                      <a:pt x="1495865" y="635614"/>
                      <a:pt x="1497675" y="636172"/>
                      <a:pt x="1499017" y="637216"/>
                    </a:cubicBezTo>
                    <a:lnTo>
                      <a:pt x="1504777" y="641698"/>
                    </a:lnTo>
                    <a:cubicBezTo>
                      <a:pt x="1507461" y="643786"/>
                      <a:pt x="1507259" y="647027"/>
                      <a:pt x="1504326" y="648938"/>
                    </a:cubicBezTo>
                    <a:lnTo>
                      <a:pt x="1498030" y="653039"/>
                    </a:lnTo>
                    <a:cubicBezTo>
                      <a:pt x="1495097" y="654950"/>
                      <a:pt x="1490544" y="654805"/>
                      <a:pt x="1487859" y="652717"/>
                    </a:cubicBezTo>
                    <a:lnTo>
                      <a:pt x="1482099" y="648236"/>
                    </a:lnTo>
                    <a:cubicBezTo>
                      <a:pt x="1479415" y="646148"/>
                      <a:pt x="1479617" y="642906"/>
                      <a:pt x="1482550" y="640996"/>
                    </a:cubicBezTo>
                    <a:lnTo>
                      <a:pt x="1488846" y="636895"/>
                    </a:lnTo>
                    <a:cubicBezTo>
                      <a:pt x="1490312" y="635940"/>
                      <a:pt x="1492184" y="635498"/>
                      <a:pt x="1494024" y="635556"/>
                    </a:cubicBezTo>
                    <a:close/>
                    <a:moveTo>
                      <a:pt x="863521" y="635556"/>
                    </a:moveTo>
                    <a:cubicBezTo>
                      <a:pt x="865362" y="635614"/>
                      <a:pt x="867172" y="636172"/>
                      <a:pt x="868514" y="637216"/>
                    </a:cubicBezTo>
                    <a:lnTo>
                      <a:pt x="874274" y="641698"/>
                    </a:lnTo>
                    <a:cubicBezTo>
                      <a:pt x="876958" y="643786"/>
                      <a:pt x="876756" y="647027"/>
                      <a:pt x="873823" y="648938"/>
                    </a:cubicBezTo>
                    <a:lnTo>
                      <a:pt x="867527" y="653039"/>
                    </a:lnTo>
                    <a:cubicBezTo>
                      <a:pt x="864594" y="654950"/>
                      <a:pt x="860040" y="654805"/>
                      <a:pt x="857356" y="652717"/>
                    </a:cubicBezTo>
                    <a:lnTo>
                      <a:pt x="851595" y="648236"/>
                    </a:lnTo>
                    <a:cubicBezTo>
                      <a:pt x="848911" y="646148"/>
                      <a:pt x="849114" y="642906"/>
                      <a:pt x="852046" y="640996"/>
                    </a:cubicBezTo>
                    <a:lnTo>
                      <a:pt x="858342" y="636895"/>
                    </a:lnTo>
                    <a:cubicBezTo>
                      <a:pt x="859809" y="635940"/>
                      <a:pt x="861681" y="635498"/>
                      <a:pt x="863521" y="635556"/>
                    </a:cubicBezTo>
                    <a:close/>
                    <a:moveTo>
                      <a:pt x="234211" y="635556"/>
                    </a:moveTo>
                    <a:cubicBezTo>
                      <a:pt x="236052" y="635614"/>
                      <a:pt x="237862" y="636172"/>
                      <a:pt x="239204" y="637216"/>
                    </a:cubicBezTo>
                    <a:lnTo>
                      <a:pt x="244964" y="641698"/>
                    </a:lnTo>
                    <a:cubicBezTo>
                      <a:pt x="247648" y="643786"/>
                      <a:pt x="247446" y="647027"/>
                      <a:pt x="244513" y="648938"/>
                    </a:cubicBezTo>
                    <a:lnTo>
                      <a:pt x="238217" y="653039"/>
                    </a:lnTo>
                    <a:cubicBezTo>
                      <a:pt x="235284" y="654950"/>
                      <a:pt x="230730" y="654805"/>
                      <a:pt x="228047" y="652717"/>
                    </a:cubicBezTo>
                    <a:lnTo>
                      <a:pt x="222286" y="648236"/>
                    </a:lnTo>
                    <a:cubicBezTo>
                      <a:pt x="219602" y="646148"/>
                      <a:pt x="219804" y="642906"/>
                      <a:pt x="222737" y="640996"/>
                    </a:cubicBezTo>
                    <a:lnTo>
                      <a:pt x="229032" y="636895"/>
                    </a:lnTo>
                    <a:cubicBezTo>
                      <a:pt x="230499" y="635940"/>
                      <a:pt x="232371" y="635498"/>
                      <a:pt x="234211" y="635556"/>
                    </a:cubicBezTo>
                    <a:close/>
                    <a:moveTo>
                      <a:pt x="2509319" y="626578"/>
                    </a:moveTo>
                    <a:cubicBezTo>
                      <a:pt x="2510988" y="626599"/>
                      <a:pt x="2512647" y="627073"/>
                      <a:pt x="2513898" y="627996"/>
                    </a:cubicBezTo>
                    <a:lnTo>
                      <a:pt x="2520761" y="633058"/>
                    </a:lnTo>
                    <a:cubicBezTo>
                      <a:pt x="2523264" y="634904"/>
                      <a:pt x="2523190" y="637844"/>
                      <a:pt x="2520598" y="639626"/>
                    </a:cubicBezTo>
                    <a:lnTo>
                      <a:pt x="2513487" y="644511"/>
                    </a:lnTo>
                    <a:cubicBezTo>
                      <a:pt x="2510894" y="646293"/>
                      <a:pt x="2506764" y="646241"/>
                      <a:pt x="2504261" y="644395"/>
                    </a:cubicBezTo>
                    <a:lnTo>
                      <a:pt x="2497398" y="639333"/>
                    </a:lnTo>
                    <a:cubicBezTo>
                      <a:pt x="2494895" y="637487"/>
                      <a:pt x="2494969" y="634547"/>
                      <a:pt x="2497561" y="632766"/>
                    </a:cubicBezTo>
                    <a:lnTo>
                      <a:pt x="2504672" y="627880"/>
                    </a:lnTo>
                    <a:cubicBezTo>
                      <a:pt x="2505969" y="626989"/>
                      <a:pt x="2507649" y="626557"/>
                      <a:pt x="2509319" y="626578"/>
                    </a:cubicBezTo>
                    <a:close/>
                    <a:moveTo>
                      <a:pt x="1878689" y="626578"/>
                    </a:moveTo>
                    <a:cubicBezTo>
                      <a:pt x="1880358" y="626599"/>
                      <a:pt x="1882016" y="627073"/>
                      <a:pt x="1883267" y="627996"/>
                    </a:cubicBezTo>
                    <a:lnTo>
                      <a:pt x="1890131" y="633058"/>
                    </a:lnTo>
                    <a:cubicBezTo>
                      <a:pt x="1892633" y="634904"/>
                      <a:pt x="1892560" y="637844"/>
                      <a:pt x="1889968" y="639626"/>
                    </a:cubicBezTo>
                    <a:lnTo>
                      <a:pt x="1882857" y="644511"/>
                    </a:lnTo>
                    <a:cubicBezTo>
                      <a:pt x="1880264" y="646293"/>
                      <a:pt x="1876134" y="646241"/>
                      <a:pt x="1873631" y="644395"/>
                    </a:cubicBezTo>
                    <a:lnTo>
                      <a:pt x="1866768" y="639333"/>
                    </a:lnTo>
                    <a:cubicBezTo>
                      <a:pt x="1864265" y="637487"/>
                      <a:pt x="1864338" y="634547"/>
                      <a:pt x="1866931" y="632766"/>
                    </a:cubicBezTo>
                    <a:lnTo>
                      <a:pt x="1874041" y="627880"/>
                    </a:lnTo>
                    <a:cubicBezTo>
                      <a:pt x="1875338" y="626989"/>
                      <a:pt x="1877019" y="626557"/>
                      <a:pt x="1878689" y="626578"/>
                    </a:cubicBezTo>
                    <a:close/>
                    <a:moveTo>
                      <a:pt x="1248185" y="626578"/>
                    </a:moveTo>
                    <a:cubicBezTo>
                      <a:pt x="1249855" y="626599"/>
                      <a:pt x="1251513" y="627073"/>
                      <a:pt x="1252764" y="627996"/>
                    </a:cubicBezTo>
                    <a:lnTo>
                      <a:pt x="1259628" y="633058"/>
                    </a:lnTo>
                    <a:cubicBezTo>
                      <a:pt x="1262130" y="634904"/>
                      <a:pt x="1262056" y="637844"/>
                      <a:pt x="1259464" y="639626"/>
                    </a:cubicBezTo>
                    <a:lnTo>
                      <a:pt x="1252353" y="644511"/>
                    </a:lnTo>
                    <a:cubicBezTo>
                      <a:pt x="1249761" y="646293"/>
                      <a:pt x="1245630" y="646241"/>
                      <a:pt x="1243127" y="644395"/>
                    </a:cubicBezTo>
                    <a:lnTo>
                      <a:pt x="1236264" y="639333"/>
                    </a:lnTo>
                    <a:cubicBezTo>
                      <a:pt x="1233762" y="637487"/>
                      <a:pt x="1233835" y="634547"/>
                      <a:pt x="1236428" y="632766"/>
                    </a:cubicBezTo>
                    <a:lnTo>
                      <a:pt x="1243538" y="627880"/>
                    </a:lnTo>
                    <a:cubicBezTo>
                      <a:pt x="1244835" y="626989"/>
                      <a:pt x="1246516" y="626557"/>
                      <a:pt x="1248185" y="626578"/>
                    </a:cubicBezTo>
                    <a:close/>
                    <a:moveTo>
                      <a:pt x="618876" y="626578"/>
                    </a:moveTo>
                    <a:cubicBezTo>
                      <a:pt x="620545" y="626599"/>
                      <a:pt x="622203" y="627073"/>
                      <a:pt x="623455" y="627996"/>
                    </a:cubicBezTo>
                    <a:lnTo>
                      <a:pt x="630318" y="633058"/>
                    </a:lnTo>
                    <a:cubicBezTo>
                      <a:pt x="632820" y="634904"/>
                      <a:pt x="632747" y="637844"/>
                      <a:pt x="630155" y="639626"/>
                    </a:cubicBezTo>
                    <a:lnTo>
                      <a:pt x="623044" y="644511"/>
                    </a:lnTo>
                    <a:cubicBezTo>
                      <a:pt x="620451" y="646293"/>
                      <a:pt x="616321" y="646241"/>
                      <a:pt x="613818" y="644395"/>
                    </a:cubicBezTo>
                    <a:lnTo>
                      <a:pt x="606955" y="639333"/>
                    </a:lnTo>
                    <a:cubicBezTo>
                      <a:pt x="604452" y="637487"/>
                      <a:pt x="604526" y="634547"/>
                      <a:pt x="607118" y="632766"/>
                    </a:cubicBezTo>
                    <a:lnTo>
                      <a:pt x="614229" y="627880"/>
                    </a:lnTo>
                    <a:cubicBezTo>
                      <a:pt x="615525" y="626989"/>
                      <a:pt x="617206" y="626557"/>
                      <a:pt x="618876" y="626578"/>
                    </a:cubicBezTo>
                    <a:close/>
                    <a:moveTo>
                      <a:pt x="2287666" y="618224"/>
                    </a:moveTo>
                    <a:cubicBezTo>
                      <a:pt x="2291946" y="618224"/>
                      <a:pt x="2296227" y="619387"/>
                      <a:pt x="2299492" y="621711"/>
                    </a:cubicBezTo>
                    <a:lnTo>
                      <a:pt x="2317405" y="634463"/>
                    </a:lnTo>
                    <a:cubicBezTo>
                      <a:pt x="2323937" y="639112"/>
                      <a:pt x="2323937" y="646651"/>
                      <a:pt x="2317405" y="651300"/>
                    </a:cubicBezTo>
                    <a:lnTo>
                      <a:pt x="2298578" y="664702"/>
                    </a:lnTo>
                    <a:cubicBezTo>
                      <a:pt x="2292048" y="669352"/>
                      <a:pt x="2281457" y="669351"/>
                      <a:pt x="2274926" y="664702"/>
                    </a:cubicBezTo>
                    <a:lnTo>
                      <a:pt x="2257013" y="651951"/>
                    </a:lnTo>
                    <a:cubicBezTo>
                      <a:pt x="2250482" y="647301"/>
                      <a:pt x="2250481" y="639763"/>
                      <a:pt x="2257013" y="635114"/>
                    </a:cubicBezTo>
                    <a:lnTo>
                      <a:pt x="2275841" y="621711"/>
                    </a:lnTo>
                    <a:cubicBezTo>
                      <a:pt x="2279106" y="619386"/>
                      <a:pt x="2283386" y="618224"/>
                      <a:pt x="2287666" y="618224"/>
                    </a:cubicBezTo>
                    <a:close/>
                    <a:moveTo>
                      <a:pt x="1657036" y="618224"/>
                    </a:moveTo>
                    <a:cubicBezTo>
                      <a:pt x="1661316" y="618224"/>
                      <a:pt x="1665596" y="619387"/>
                      <a:pt x="1668862" y="621711"/>
                    </a:cubicBezTo>
                    <a:lnTo>
                      <a:pt x="1686775" y="634463"/>
                    </a:lnTo>
                    <a:cubicBezTo>
                      <a:pt x="1693306" y="639112"/>
                      <a:pt x="1693306" y="646651"/>
                      <a:pt x="1686775" y="651300"/>
                    </a:cubicBezTo>
                    <a:lnTo>
                      <a:pt x="1667947" y="664702"/>
                    </a:lnTo>
                    <a:cubicBezTo>
                      <a:pt x="1661417" y="669352"/>
                      <a:pt x="1650827" y="669351"/>
                      <a:pt x="1644295" y="664702"/>
                    </a:cubicBezTo>
                    <a:lnTo>
                      <a:pt x="1626383" y="651951"/>
                    </a:lnTo>
                    <a:cubicBezTo>
                      <a:pt x="1619852" y="647301"/>
                      <a:pt x="1619851" y="639763"/>
                      <a:pt x="1626383" y="635114"/>
                    </a:cubicBezTo>
                    <a:lnTo>
                      <a:pt x="1645210" y="621711"/>
                    </a:lnTo>
                    <a:cubicBezTo>
                      <a:pt x="1648475" y="619386"/>
                      <a:pt x="1652756" y="618224"/>
                      <a:pt x="1657036" y="618224"/>
                    </a:cubicBezTo>
                    <a:close/>
                    <a:moveTo>
                      <a:pt x="1026532" y="618224"/>
                    </a:moveTo>
                    <a:cubicBezTo>
                      <a:pt x="1030813" y="618224"/>
                      <a:pt x="1035093" y="619387"/>
                      <a:pt x="1038358" y="621711"/>
                    </a:cubicBezTo>
                    <a:lnTo>
                      <a:pt x="1056271" y="634463"/>
                    </a:lnTo>
                    <a:cubicBezTo>
                      <a:pt x="1062803" y="639112"/>
                      <a:pt x="1062803" y="646651"/>
                      <a:pt x="1056271" y="651300"/>
                    </a:cubicBezTo>
                    <a:lnTo>
                      <a:pt x="1037444" y="664702"/>
                    </a:lnTo>
                    <a:cubicBezTo>
                      <a:pt x="1030913" y="669352"/>
                      <a:pt x="1020323" y="669351"/>
                      <a:pt x="1013792" y="664702"/>
                    </a:cubicBezTo>
                    <a:lnTo>
                      <a:pt x="995880" y="651951"/>
                    </a:lnTo>
                    <a:cubicBezTo>
                      <a:pt x="989348" y="647301"/>
                      <a:pt x="989348" y="639763"/>
                      <a:pt x="995880" y="635114"/>
                    </a:cubicBezTo>
                    <a:lnTo>
                      <a:pt x="1014707" y="621711"/>
                    </a:lnTo>
                    <a:cubicBezTo>
                      <a:pt x="1017972" y="619386"/>
                      <a:pt x="1022252" y="618224"/>
                      <a:pt x="1026532" y="618224"/>
                    </a:cubicBezTo>
                    <a:close/>
                    <a:moveTo>
                      <a:pt x="397223" y="618224"/>
                    </a:moveTo>
                    <a:cubicBezTo>
                      <a:pt x="401503" y="618224"/>
                      <a:pt x="405783" y="619387"/>
                      <a:pt x="409049" y="621711"/>
                    </a:cubicBezTo>
                    <a:lnTo>
                      <a:pt x="426962" y="634463"/>
                    </a:lnTo>
                    <a:cubicBezTo>
                      <a:pt x="433493" y="639112"/>
                      <a:pt x="433493" y="646651"/>
                      <a:pt x="426962" y="651300"/>
                    </a:cubicBezTo>
                    <a:lnTo>
                      <a:pt x="408135" y="664702"/>
                    </a:lnTo>
                    <a:cubicBezTo>
                      <a:pt x="401604" y="669352"/>
                      <a:pt x="391014" y="669351"/>
                      <a:pt x="384483" y="664702"/>
                    </a:cubicBezTo>
                    <a:lnTo>
                      <a:pt x="366570" y="651951"/>
                    </a:lnTo>
                    <a:cubicBezTo>
                      <a:pt x="360038" y="647301"/>
                      <a:pt x="360038" y="639763"/>
                      <a:pt x="366570" y="635114"/>
                    </a:cubicBezTo>
                    <a:lnTo>
                      <a:pt x="385397" y="621711"/>
                    </a:lnTo>
                    <a:cubicBezTo>
                      <a:pt x="388662" y="619386"/>
                      <a:pt x="392942" y="618224"/>
                      <a:pt x="397223" y="618224"/>
                    </a:cubicBezTo>
                    <a:close/>
                    <a:moveTo>
                      <a:pt x="1979950" y="616669"/>
                    </a:moveTo>
                    <a:lnTo>
                      <a:pt x="2024980" y="616669"/>
                    </a:lnTo>
                    <a:lnTo>
                      <a:pt x="2070013" y="616669"/>
                    </a:lnTo>
                    <a:cubicBezTo>
                      <a:pt x="2087656" y="616669"/>
                      <a:pt x="2101958" y="626850"/>
                      <a:pt x="2101958" y="639410"/>
                    </a:cubicBezTo>
                    <a:lnTo>
                      <a:pt x="2101958" y="673857"/>
                    </a:lnTo>
                    <a:cubicBezTo>
                      <a:pt x="2101958" y="686416"/>
                      <a:pt x="2087656" y="696598"/>
                      <a:pt x="2070013" y="696598"/>
                    </a:cubicBezTo>
                    <a:lnTo>
                      <a:pt x="2024980" y="696598"/>
                    </a:lnTo>
                    <a:lnTo>
                      <a:pt x="1979949" y="696598"/>
                    </a:lnTo>
                    <a:cubicBezTo>
                      <a:pt x="1962306" y="696598"/>
                      <a:pt x="1948003" y="686416"/>
                      <a:pt x="1948003" y="673857"/>
                    </a:cubicBezTo>
                    <a:cubicBezTo>
                      <a:pt x="1948003" y="662374"/>
                      <a:pt x="1948003" y="650892"/>
                      <a:pt x="1948003" y="639410"/>
                    </a:cubicBezTo>
                    <a:cubicBezTo>
                      <a:pt x="1948003" y="626850"/>
                      <a:pt x="1962306" y="616669"/>
                      <a:pt x="1979950" y="616669"/>
                    </a:cubicBezTo>
                    <a:close/>
                    <a:moveTo>
                      <a:pt x="1349446" y="616669"/>
                    </a:moveTo>
                    <a:lnTo>
                      <a:pt x="1394477" y="616669"/>
                    </a:lnTo>
                    <a:lnTo>
                      <a:pt x="1439383" y="616669"/>
                    </a:lnTo>
                    <a:cubicBezTo>
                      <a:pt x="1457026" y="616669"/>
                      <a:pt x="1471328" y="626850"/>
                      <a:pt x="1471328" y="639410"/>
                    </a:cubicBezTo>
                    <a:lnTo>
                      <a:pt x="1471328" y="673857"/>
                    </a:lnTo>
                    <a:cubicBezTo>
                      <a:pt x="1471328" y="686416"/>
                      <a:pt x="1457025" y="696598"/>
                      <a:pt x="1439383" y="696598"/>
                    </a:cubicBezTo>
                    <a:lnTo>
                      <a:pt x="1394477" y="696598"/>
                    </a:lnTo>
                    <a:lnTo>
                      <a:pt x="1394350" y="696598"/>
                    </a:lnTo>
                    <a:lnTo>
                      <a:pt x="1349446" y="696598"/>
                    </a:lnTo>
                    <a:cubicBezTo>
                      <a:pt x="1331803" y="696598"/>
                      <a:pt x="1317499" y="686416"/>
                      <a:pt x="1317499" y="673857"/>
                    </a:cubicBezTo>
                    <a:cubicBezTo>
                      <a:pt x="1317500" y="662374"/>
                      <a:pt x="1317500" y="650892"/>
                      <a:pt x="1317500" y="639410"/>
                    </a:cubicBezTo>
                    <a:cubicBezTo>
                      <a:pt x="1317500" y="626850"/>
                      <a:pt x="1331803" y="616669"/>
                      <a:pt x="1349446" y="616669"/>
                    </a:cubicBezTo>
                    <a:close/>
                    <a:moveTo>
                      <a:pt x="720137" y="616669"/>
                    </a:moveTo>
                    <a:lnTo>
                      <a:pt x="765167" y="616669"/>
                    </a:lnTo>
                    <a:lnTo>
                      <a:pt x="808879" y="616669"/>
                    </a:lnTo>
                    <a:cubicBezTo>
                      <a:pt x="826522" y="616669"/>
                      <a:pt x="840825" y="626850"/>
                      <a:pt x="840825" y="639410"/>
                    </a:cubicBezTo>
                    <a:lnTo>
                      <a:pt x="840825" y="673857"/>
                    </a:lnTo>
                    <a:cubicBezTo>
                      <a:pt x="840825" y="686416"/>
                      <a:pt x="826522" y="696598"/>
                      <a:pt x="808879" y="696598"/>
                    </a:cubicBezTo>
                    <a:lnTo>
                      <a:pt x="765167" y="696598"/>
                    </a:lnTo>
                    <a:lnTo>
                      <a:pt x="763846" y="696598"/>
                    </a:lnTo>
                    <a:lnTo>
                      <a:pt x="720136" y="696598"/>
                    </a:lnTo>
                    <a:cubicBezTo>
                      <a:pt x="702492" y="696598"/>
                      <a:pt x="688190" y="686416"/>
                      <a:pt x="688190" y="673857"/>
                    </a:cubicBezTo>
                    <a:cubicBezTo>
                      <a:pt x="688190" y="662374"/>
                      <a:pt x="688190" y="650892"/>
                      <a:pt x="688191" y="639410"/>
                    </a:cubicBezTo>
                    <a:cubicBezTo>
                      <a:pt x="688191" y="626850"/>
                      <a:pt x="702492" y="616669"/>
                      <a:pt x="720137" y="616669"/>
                    </a:cubicBezTo>
                    <a:close/>
                    <a:moveTo>
                      <a:pt x="89633" y="616669"/>
                    </a:moveTo>
                    <a:lnTo>
                      <a:pt x="134663" y="616669"/>
                    </a:lnTo>
                    <a:lnTo>
                      <a:pt x="179569" y="616669"/>
                    </a:lnTo>
                    <a:cubicBezTo>
                      <a:pt x="197212" y="616669"/>
                      <a:pt x="211515" y="626850"/>
                      <a:pt x="211515" y="639410"/>
                    </a:cubicBezTo>
                    <a:lnTo>
                      <a:pt x="211515" y="673857"/>
                    </a:lnTo>
                    <a:cubicBezTo>
                      <a:pt x="211515" y="686416"/>
                      <a:pt x="197212" y="696598"/>
                      <a:pt x="179569" y="696598"/>
                    </a:cubicBezTo>
                    <a:lnTo>
                      <a:pt x="134663" y="696598"/>
                    </a:lnTo>
                    <a:lnTo>
                      <a:pt x="134537" y="696598"/>
                    </a:lnTo>
                    <a:lnTo>
                      <a:pt x="89633" y="696598"/>
                    </a:lnTo>
                    <a:cubicBezTo>
                      <a:pt x="71989" y="696598"/>
                      <a:pt x="57686" y="686416"/>
                      <a:pt x="57686" y="673857"/>
                    </a:cubicBezTo>
                    <a:cubicBezTo>
                      <a:pt x="57687" y="662374"/>
                      <a:pt x="57687" y="650892"/>
                      <a:pt x="57687" y="639410"/>
                    </a:cubicBezTo>
                    <a:cubicBezTo>
                      <a:pt x="57687" y="626850"/>
                      <a:pt x="71989" y="616669"/>
                      <a:pt x="89633" y="616669"/>
                    </a:cubicBezTo>
                    <a:close/>
                    <a:moveTo>
                      <a:pt x="2397104" y="613510"/>
                    </a:moveTo>
                    <a:cubicBezTo>
                      <a:pt x="2400850" y="613510"/>
                      <a:pt x="2404597" y="614528"/>
                      <a:pt x="2407456" y="616562"/>
                    </a:cubicBezTo>
                    <a:lnTo>
                      <a:pt x="2423136" y="627725"/>
                    </a:lnTo>
                    <a:cubicBezTo>
                      <a:pt x="2428853" y="631795"/>
                      <a:pt x="2428853" y="638394"/>
                      <a:pt x="2423136" y="642464"/>
                    </a:cubicBezTo>
                    <a:lnTo>
                      <a:pt x="2403232" y="656632"/>
                    </a:lnTo>
                    <a:cubicBezTo>
                      <a:pt x="2397515" y="660703"/>
                      <a:pt x="2388245" y="660703"/>
                      <a:pt x="2382528" y="656632"/>
                    </a:cubicBezTo>
                    <a:lnTo>
                      <a:pt x="2366847" y="645470"/>
                    </a:lnTo>
                    <a:cubicBezTo>
                      <a:pt x="2361130" y="641400"/>
                      <a:pt x="2361130" y="634801"/>
                      <a:pt x="2366847" y="630731"/>
                    </a:cubicBezTo>
                    <a:lnTo>
                      <a:pt x="2386751" y="616562"/>
                    </a:lnTo>
                    <a:cubicBezTo>
                      <a:pt x="2389610" y="614527"/>
                      <a:pt x="2393357" y="613510"/>
                      <a:pt x="2397104" y="613510"/>
                    </a:cubicBezTo>
                    <a:close/>
                    <a:moveTo>
                      <a:pt x="1766473" y="613510"/>
                    </a:moveTo>
                    <a:cubicBezTo>
                      <a:pt x="1770219" y="613510"/>
                      <a:pt x="1773966" y="614528"/>
                      <a:pt x="1776825" y="616562"/>
                    </a:cubicBezTo>
                    <a:lnTo>
                      <a:pt x="1792505" y="627725"/>
                    </a:lnTo>
                    <a:cubicBezTo>
                      <a:pt x="1798223" y="631795"/>
                      <a:pt x="1798223" y="638394"/>
                      <a:pt x="1792505" y="642464"/>
                    </a:cubicBezTo>
                    <a:lnTo>
                      <a:pt x="1772602" y="656632"/>
                    </a:lnTo>
                    <a:cubicBezTo>
                      <a:pt x="1766884" y="660703"/>
                      <a:pt x="1757615" y="660703"/>
                      <a:pt x="1751897" y="656632"/>
                    </a:cubicBezTo>
                    <a:lnTo>
                      <a:pt x="1736217" y="645470"/>
                    </a:lnTo>
                    <a:cubicBezTo>
                      <a:pt x="1730499" y="641400"/>
                      <a:pt x="1730499" y="634801"/>
                      <a:pt x="1736217" y="630731"/>
                    </a:cubicBezTo>
                    <a:lnTo>
                      <a:pt x="1756120" y="616562"/>
                    </a:lnTo>
                    <a:cubicBezTo>
                      <a:pt x="1758979" y="614527"/>
                      <a:pt x="1762726" y="613510"/>
                      <a:pt x="1766473" y="613510"/>
                    </a:cubicBezTo>
                    <a:close/>
                    <a:moveTo>
                      <a:pt x="1135970" y="613510"/>
                    </a:moveTo>
                    <a:cubicBezTo>
                      <a:pt x="1139716" y="613510"/>
                      <a:pt x="1143463" y="614528"/>
                      <a:pt x="1146322" y="616562"/>
                    </a:cubicBezTo>
                    <a:lnTo>
                      <a:pt x="1162002" y="627725"/>
                    </a:lnTo>
                    <a:cubicBezTo>
                      <a:pt x="1167720" y="631795"/>
                      <a:pt x="1167720" y="638394"/>
                      <a:pt x="1162002" y="642464"/>
                    </a:cubicBezTo>
                    <a:lnTo>
                      <a:pt x="1142098" y="656632"/>
                    </a:lnTo>
                    <a:cubicBezTo>
                      <a:pt x="1136381" y="660703"/>
                      <a:pt x="1127112" y="660703"/>
                      <a:pt x="1121394" y="656632"/>
                    </a:cubicBezTo>
                    <a:lnTo>
                      <a:pt x="1105714" y="645470"/>
                    </a:lnTo>
                    <a:cubicBezTo>
                      <a:pt x="1099996" y="641400"/>
                      <a:pt x="1099996" y="634801"/>
                      <a:pt x="1105714" y="630731"/>
                    </a:cubicBezTo>
                    <a:lnTo>
                      <a:pt x="1125617" y="616562"/>
                    </a:lnTo>
                    <a:cubicBezTo>
                      <a:pt x="1128476" y="614527"/>
                      <a:pt x="1132223" y="613510"/>
                      <a:pt x="1135970" y="613510"/>
                    </a:cubicBezTo>
                    <a:close/>
                    <a:moveTo>
                      <a:pt x="506660" y="613510"/>
                    </a:moveTo>
                    <a:cubicBezTo>
                      <a:pt x="510407" y="613510"/>
                      <a:pt x="514153" y="614528"/>
                      <a:pt x="517012" y="616562"/>
                    </a:cubicBezTo>
                    <a:lnTo>
                      <a:pt x="532693" y="627725"/>
                    </a:lnTo>
                    <a:cubicBezTo>
                      <a:pt x="538410" y="631795"/>
                      <a:pt x="538410" y="638394"/>
                      <a:pt x="532692" y="642464"/>
                    </a:cubicBezTo>
                    <a:lnTo>
                      <a:pt x="512789" y="656632"/>
                    </a:lnTo>
                    <a:cubicBezTo>
                      <a:pt x="507071" y="660703"/>
                      <a:pt x="497802" y="660703"/>
                      <a:pt x="492084" y="656632"/>
                    </a:cubicBezTo>
                    <a:lnTo>
                      <a:pt x="476404" y="645470"/>
                    </a:lnTo>
                    <a:cubicBezTo>
                      <a:pt x="470686" y="641400"/>
                      <a:pt x="470686" y="634801"/>
                      <a:pt x="476404" y="630731"/>
                    </a:cubicBezTo>
                    <a:lnTo>
                      <a:pt x="496307" y="616562"/>
                    </a:lnTo>
                    <a:cubicBezTo>
                      <a:pt x="499167" y="614527"/>
                      <a:pt x="502913" y="613510"/>
                      <a:pt x="506660" y="613510"/>
                    </a:cubicBezTo>
                    <a:close/>
                    <a:moveTo>
                      <a:pt x="2538854" y="605566"/>
                    </a:moveTo>
                    <a:lnTo>
                      <a:pt x="2544420" y="637262"/>
                    </a:lnTo>
                    <a:lnTo>
                      <a:pt x="2543150" y="637397"/>
                    </a:lnTo>
                    <a:lnTo>
                      <a:pt x="2528598" y="629727"/>
                    </a:lnTo>
                    <a:cubicBezTo>
                      <a:pt x="2523292" y="626931"/>
                      <a:pt x="2522175" y="621602"/>
                      <a:pt x="2526103" y="617825"/>
                    </a:cubicBezTo>
                    <a:close/>
                    <a:moveTo>
                      <a:pt x="38446" y="600594"/>
                    </a:moveTo>
                    <a:lnTo>
                      <a:pt x="52678" y="608094"/>
                    </a:lnTo>
                    <a:cubicBezTo>
                      <a:pt x="57984" y="610890"/>
                      <a:pt x="59101" y="616219"/>
                      <a:pt x="55173" y="619996"/>
                    </a:cubicBezTo>
                    <a:lnTo>
                      <a:pt x="38923" y="635621"/>
                    </a:lnTo>
                    <a:lnTo>
                      <a:pt x="32169" y="636339"/>
                    </a:lnTo>
                    <a:close/>
                    <a:moveTo>
                      <a:pt x="1919565" y="598847"/>
                    </a:moveTo>
                    <a:cubicBezTo>
                      <a:pt x="1922592" y="598526"/>
                      <a:pt x="1925789" y="599027"/>
                      <a:pt x="1928442" y="600425"/>
                    </a:cubicBezTo>
                    <a:lnTo>
                      <a:pt x="1942994" y="608094"/>
                    </a:lnTo>
                    <a:cubicBezTo>
                      <a:pt x="1948300" y="610890"/>
                      <a:pt x="1949417" y="616219"/>
                      <a:pt x="1945489" y="619996"/>
                    </a:cubicBezTo>
                    <a:lnTo>
                      <a:pt x="1929239" y="635621"/>
                    </a:lnTo>
                    <a:cubicBezTo>
                      <a:pt x="1925312" y="639398"/>
                      <a:pt x="1917825" y="640193"/>
                      <a:pt x="1912519" y="637397"/>
                    </a:cubicBezTo>
                    <a:lnTo>
                      <a:pt x="1897967" y="629727"/>
                    </a:lnTo>
                    <a:cubicBezTo>
                      <a:pt x="1892662" y="626931"/>
                      <a:pt x="1891544" y="621602"/>
                      <a:pt x="1895473" y="617825"/>
                    </a:cubicBezTo>
                    <a:lnTo>
                      <a:pt x="1911723" y="602201"/>
                    </a:lnTo>
                    <a:cubicBezTo>
                      <a:pt x="1913686" y="600312"/>
                      <a:pt x="1916540" y="599169"/>
                      <a:pt x="1919565" y="598847"/>
                    </a:cubicBezTo>
                    <a:close/>
                    <a:moveTo>
                      <a:pt x="1289062" y="598847"/>
                    </a:moveTo>
                    <a:cubicBezTo>
                      <a:pt x="1292089" y="598526"/>
                      <a:pt x="1295286" y="599027"/>
                      <a:pt x="1297939" y="600425"/>
                    </a:cubicBezTo>
                    <a:lnTo>
                      <a:pt x="1312491" y="608094"/>
                    </a:lnTo>
                    <a:cubicBezTo>
                      <a:pt x="1317797" y="610890"/>
                      <a:pt x="1318914" y="616219"/>
                      <a:pt x="1314986" y="619996"/>
                    </a:cubicBezTo>
                    <a:lnTo>
                      <a:pt x="1298736" y="635621"/>
                    </a:lnTo>
                    <a:cubicBezTo>
                      <a:pt x="1294808" y="639398"/>
                      <a:pt x="1287322" y="640193"/>
                      <a:pt x="1282016" y="637397"/>
                    </a:cubicBezTo>
                    <a:lnTo>
                      <a:pt x="1267464" y="629727"/>
                    </a:lnTo>
                    <a:cubicBezTo>
                      <a:pt x="1262159" y="626931"/>
                      <a:pt x="1261041" y="621602"/>
                      <a:pt x="1264970" y="617825"/>
                    </a:cubicBezTo>
                    <a:lnTo>
                      <a:pt x="1281219" y="602201"/>
                    </a:lnTo>
                    <a:cubicBezTo>
                      <a:pt x="1283183" y="600312"/>
                      <a:pt x="1286037" y="599169"/>
                      <a:pt x="1289062" y="598847"/>
                    </a:cubicBezTo>
                    <a:close/>
                    <a:moveTo>
                      <a:pt x="659753" y="598847"/>
                    </a:moveTo>
                    <a:cubicBezTo>
                      <a:pt x="662779" y="598526"/>
                      <a:pt x="665976" y="599027"/>
                      <a:pt x="668629" y="600425"/>
                    </a:cubicBezTo>
                    <a:lnTo>
                      <a:pt x="683181" y="608094"/>
                    </a:lnTo>
                    <a:cubicBezTo>
                      <a:pt x="688487" y="610890"/>
                      <a:pt x="689604" y="616219"/>
                      <a:pt x="685676" y="619996"/>
                    </a:cubicBezTo>
                    <a:lnTo>
                      <a:pt x="669426" y="635621"/>
                    </a:lnTo>
                    <a:cubicBezTo>
                      <a:pt x="665498" y="639398"/>
                      <a:pt x="658013" y="640193"/>
                      <a:pt x="652706" y="637397"/>
                    </a:cubicBezTo>
                    <a:lnTo>
                      <a:pt x="638154" y="629727"/>
                    </a:lnTo>
                    <a:cubicBezTo>
                      <a:pt x="632848" y="626931"/>
                      <a:pt x="631731" y="621602"/>
                      <a:pt x="635660" y="617825"/>
                    </a:cubicBezTo>
                    <a:lnTo>
                      <a:pt x="651909" y="602201"/>
                    </a:lnTo>
                    <a:cubicBezTo>
                      <a:pt x="653873" y="600312"/>
                      <a:pt x="656727" y="599169"/>
                      <a:pt x="659753" y="598847"/>
                    </a:cubicBezTo>
                    <a:close/>
                    <a:moveTo>
                      <a:pt x="1989691" y="593895"/>
                    </a:moveTo>
                    <a:cubicBezTo>
                      <a:pt x="1991532" y="593953"/>
                      <a:pt x="1993342" y="594511"/>
                      <a:pt x="1994684" y="595555"/>
                    </a:cubicBezTo>
                    <a:lnTo>
                      <a:pt x="2000444" y="600036"/>
                    </a:lnTo>
                    <a:cubicBezTo>
                      <a:pt x="2003128" y="602125"/>
                      <a:pt x="2002926" y="605367"/>
                      <a:pt x="1999992" y="607277"/>
                    </a:cubicBezTo>
                    <a:lnTo>
                      <a:pt x="1993697" y="611378"/>
                    </a:lnTo>
                    <a:cubicBezTo>
                      <a:pt x="1990764" y="613289"/>
                      <a:pt x="1986210" y="613145"/>
                      <a:pt x="1983525" y="611057"/>
                    </a:cubicBezTo>
                    <a:lnTo>
                      <a:pt x="1977765" y="606575"/>
                    </a:lnTo>
                    <a:cubicBezTo>
                      <a:pt x="1975081" y="604487"/>
                      <a:pt x="1975283" y="601245"/>
                      <a:pt x="1978216" y="599334"/>
                    </a:cubicBezTo>
                    <a:lnTo>
                      <a:pt x="1984512" y="595234"/>
                    </a:lnTo>
                    <a:cubicBezTo>
                      <a:pt x="1985978" y="594279"/>
                      <a:pt x="1987850" y="593837"/>
                      <a:pt x="1989691" y="593895"/>
                    </a:cubicBezTo>
                    <a:close/>
                    <a:moveTo>
                      <a:pt x="1359188" y="593895"/>
                    </a:moveTo>
                    <a:cubicBezTo>
                      <a:pt x="1361029" y="593953"/>
                      <a:pt x="1362838" y="594511"/>
                      <a:pt x="1364180" y="595555"/>
                    </a:cubicBezTo>
                    <a:lnTo>
                      <a:pt x="1369940" y="600036"/>
                    </a:lnTo>
                    <a:cubicBezTo>
                      <a:pt x="1372625" y="602125"/>
                      <a:pt x="1372422" y="605367"/>
                      <a:pt x="1369489" y="607277"/>
                    </a:cubicBezTo>
                    <a:lnTo>
                      <a:pt x="1363194" y="611378"/>
                    </a:lnTo>
                    <a:cubicBezTo>
                      <a:pt x="1360261" y="613289"/>
                      <a:pt x="1355706" y="613145"/>
                      <a:pt x="1353022" y="611057"/>
                    </a:cubicBezTo>
                    <a:lnTo>
                      <a:pt x="1347262" y="606575"/>
                    </a:lnTo>
                    <a:cubicBezTo>
                      <a:pt x="1344578" y="604487"/>
                      <a:pt x="1344780" y="601245"/>
                      <a:pt x="1347713" y="599334"/>
                    </a:cubicBezTo>
                    <a:lnTo>
                      <a:pt x="1354009" y="595234"/>
                    </a:lnTo>
                    <a:cubicBezTo>
                      <a:pt x="1355475" y="594279"/>
                      <a:pt x="1357347" y="593837"/>
                      <a:pt x="1359188" y="593895"/>
                    </a:cubicBezTo>
                    <a:close/>
                    <a:moveTo>
                      <a:pt x="729878" y="593895"/>
                    </a:moveTo>
                    <a:cubicBezTo>
                      <a:pt x="731719" y="593953"/>
                      <a:pt x="733529" y="594511"/>
                      <a:pt x="734871" y="595555"/>
                    </a:cubicBezTo>
                    <a:lnTo>
                      <a:pt x="740630" y="600036"/>
                    </a:lnTo>
                    <a:cubicBezTo>
                      <a:pt x="743315" y="602125"/>
                      <a:pt x="743113" y="605367"/>
                      <a:pt x="740180" y="607277"/>
                    </a:cubicBezTo>
                    <a:lnTo>
                      <a:pt x="733884" y="611378"/>
                    </a:lnTo>
                    <a:cubicBezTo>
                      <a:pt x="730951" y="613289"/>
                      <a:pt x="726396" y="613145"/>
                      <a:pt x="723712" y="611057"/>
                    </a:cubicBezTo>
                    <a:lnTo>
                      <a:pt x="717953" y="606575"/>
                    </a:lnTo>
                    <a:cubicBezTo>
                      <a:pt x="715268" y="604487"/>
                      <a:pt x="715470" y="601245"/>
                      <a:pt x="718404" y="599334"/>
                    </a:cubicBezTo>
                    <a:lnTo>
                      <a:pt x="724699" y="595234"/>
                    </a:lnTo>
                    <a:cubicBezTo>
                      <a:pt x="726165" y="594279"/>
                      <a:pt x="728037" y="593837"/>
                      <a:pt x="729878" y="593895"/>
                    </a:cubicBezTo>
                    <a:close/>
                    <a:moveTo>
                      <a:pt x="99375" y="593895"/>
                    </a:moveTo>
                    <a:cubicBezTo>
                      <a:pt x="101216" y="593953"/>
                      <a:pt x="103025" y="594511"/>
                      <a:pt x="104368" y="595555"/>
                    </a:cubicBezTo>
                    <a:lnTo>
                      <a:pt x="110127" y="600036"/>
                    </a:lnTo>
                    <a:cubicBezTo>
                      <a:pt x="112811" y="602125"/>
                      <a:pt x="112609" y="605367"/>
                      <a:pt x="109676" y="607277"/>
                    </a:cubicBezTo>
                    <a:lnTo>
                      <a:pt x="103381" y="611378"/>
                    </a:lnTo>
                    <a:cubicBezTo>
                      <a:pt x="100447" y="613289"/>
                      <a:pt x="95893" y="613145"/>
                      <a:pt x="93209" y="611057"/>
                    </a:cubicBezTo>
                    <a:lnTo>
                      <a:pt x="87449" y="606575"/>
                    </a:lnTo>
                    <a:cubicBezTo>
                      <a:pt x="84765" y="604487"/>
                      <a:pt x="84967" y="601245"/>
                      <a:pt x="87901" y="599334"/>
                    </a:cubicBezTo>
                    <a:lnTo>
                      <a:pt x="94196" y="595234"/>
                    </a:lnTo>
                    <a:cubicBezTo>
                      <a:pt x="95662" y="594279"/>
                      <a:pt x="97534" y="593837"/>
                      <a:pt x="99375" y="593895"/>
                    </a:cubicBezTo>
                    <a:close/>
                    <a:moveTo>
                      <a:pt x="2067324" y="593894"/>
                    </a:moveTo>
                    <a:cubicBezTo>
                      <a:pt x="2069165" y="593952"/>
                      <a:pt x="2070975" y="594510"/>
                      <a:pt x="2072317" y="595554"/>
                    </a:cubicBezTo>
                    <a:lnTo>
                      <a:pt x="2078077" y="600036"/>
                    </a:lnTo>
                    <a:cubicBezTo>
                      <a:pt x="2080761" y="602124"/>
                      <a:pt x="2080559" y="605366"/>
                      <a:pt x="2077626" y="607276"/>
                    </a:cubicBezTo>
                    <a:lnTo>
                      <a:pt x="2071330" y="611377"/>
                    </a:lnTo>
                    <a:cubicBezTo>
                      <a:pt x="2068397" y="613288"/>
                      <a:pt x="2063843" y="613143"/>
                      <a:pt x="2061159" y="611056"/>
                    </a:cubicBezTo>
                    <a:lnTo>
                      <a:pt x="2055399" y="606575"/>
                    </a:lnTo>
                    <a:cubicBezTo>
                      <a:pt x="2052715" y="604486"/>
                      <a:pt x="2052917" y="601245"/>
                      <a:pt x="2055850" y="599334"/>
                    </a:cubicBezTo>
                    <a:lnTo>
                      <a:pt x="2062146" y="595233"/>
                    </a:lnTo>
                    <a:cubicBezTo>
                      <a:pt x="2063612" y="594278"/>
                      <a:pt x="2065484" y="593836"/>
                      <a:pt x="2067324" y="593894"/>
                    </a:cubicBezTo>
                    <a:close/>
                    <a:moveTo>
                      <a:pt x="1436694" y="593894"/>
                    </a:moveTo>
                    <a:cubicBezTo>
                      <a:pt x="1438535" y="593952"/>
                      <a:pt x="1440345" y="594510"/>
                      <a:pt x="1441687" y="595554"/>
                    </a:cubicBezTo>
                    <a:lnTo>
                      <a:pt x="1447447" y="600036"/>
                    </a:lnTo>
                    <a:cubicBezTo>
                      <a:pt x="1450131" y="602124"/>
                      <a:pt x="1449928" y="605366"/>
                      <a:pt x="1446995" y="607276"/>
                    </a:cubicBezTo>
                    <a:lnTo>
                      <a:pt x="1440700" y="611377"/>
                    </a:lnTo>
                    <a:cubicBezTo>
                      <a:pt x="1437766" y="613288"/>
                      <a:pt x="1433213" y="613143"/>
                      <a:pt x="1430529" y="611056"/>
                    </a:cubicBezTo>
                    <a:lnTo>
                      <a:pt x="1424768" y="606575"/>
                    </a:lnTo>
                    <a:cubicBezTo>
                      <a:pt x="1422085" y="604486"/>
                      <a:pt x="1422286" y="601245"/>
                      <a:pt x="1425220" y="599334"/>
                    </a:cubicBezTo>
                    <a:lnTo>
                      <a:pt x="1431515" y="595233"/>
                    </a:lnTo>
                    <a:cubicBezTo>
                      <a:pt x="1432982" y="594278"/>
                      <a:pt x="1434854" y="593836"/>
                      <a:pt x="1436694" y="593894"/>
                    </a:cubicBezTo>
                    <a:close/>
                    <a:moveTo>
                      <a:pt x="806191" y="593894"/>
                    </a:moveTo>
                    <a:cubicBezTo>
                      <a:pt x="808031" y="593952"/>
                      <a:pt x="809841" y="594510"/>
                      <a:pt x="811183" y="595554"/>
                    </a:cubicBezTo>
                    <a:lnTo>
                      <a:pt x="816943" y="600036"/>
                    </a:lnTo>
                    <a:cubicBezTo>
                      <a:pt x="819628" y="602124"/>
                      <a:pt x="819425" y="605366"/>
                      <a:pt x="816492" y="607276"/>
                    </a:cubicBezTo>
                    <a:lnTo>
                      <a:pt x="810197" y="611377"/>
                    </a:lnTo>
                    <a:cubicBezTo>
                      <a:pt x="807263" y="613288"/>
                      <a:pt x="802710" y="613143"/>
                      <a:pt x="800025" y="611056"/>
                    </a:cubicBezTo>
                    <a:lnTo>
                      <a:pt x="794265" y="606575"/>
                    </a:lnTo>
                    <a:cubicBezTo>
                      <a:pt x="791581" y="604486"/>
                      <a:pt x="791783" y="601245"/>
                      <a:pt x="794716" y="599334"/>
                    </a:cubicBezTo>
                    <a:lnTo>
                      <a:pt x="801011" y="595233"/>
                    </a:lnTo>
                    <a:cubicBezTo>
                      <a:pt x="802478" y="594278"/>
                      <a:pt x="804350" y="593836"/>
                      <a:pt x="806191" y="593894"/>
                    </a:cubicBezTo>
                    <a:close/>
                    <a:moveTo>
                      <a:pt x="176881" y="593894"/>
                    </a:moveTo>
                    <a:cubicBezTo>
                      <a:pt x="178721" y="593952"/>
                      <a:pt x="180531" y="594510"/>
                      <a:pt x="181873" y="595554"/>
                    </a:cubicBezTo>
                    <a:lnTo>
                      <a:pt x="187634" y="600036"/>
                    </a:lnTo>
                    <a:cubicBezTo>
                      <a:pt x="190318" y="602124"/>
                      <a:pt x="190115" y="605366"/>
                      <a:pt x="187182" y="607276"/>
                    </a:cubicBezTo>
                    <a:lnTo>
                      <a:pt x="180887" y="611377"/>
                    </a:lnTo>
                    <a:cubicBezTo>
                      <a:pt x="177953" y="613288"/>
                      <a:pt x="173400" y="613143"/>
                      <a:pt x="170716" y="611056"/>
                    </a:cubicBezTo>
                    <a:lnTo>
                      <a:pt x="164955" y="606575"/>
                    </a:lnTo>
                    <a:cubicBezTo>
                      <a:pt x="162272" y="604486"/>
                      <a:pt x="162474" y="601245"/>
                      <a:pt x="165407" y="599334"/>
                    </a:cubicBezTo>
                    <a:lnTo>
                      <a:pt x="171702" y="595233"/>
                    </a:lnTo>
                    <a:cubicBezTo>
                      <a:pt x="173168" y="594278"/>
                      <a:pt x="175040" y="593836"/>
                      <a:pt x="176881" y="593894"/>
                    </a:cubicBezTo>
                    <a:close/>
                    <a:moveTo>
                      <a:pt x="2332504" y="591903"/>
                    </a:moveTo>
                    <a:cubicBezTo>
                      <a:pt x="2335811" y="591945"/>
                      <a:pt x="2339094" y="592885"/>
                      <a:pt x="2341572" y="594712"/>
                    </a:cubicBezTo>
                    <a:lnTo>
                      <a:pt x="2363121" y="610605"/>
                    </a:lnTo>
                    <a:cubicBezTo>
                      <a:pt x="2368076" y="614260"/>
                      <a:pt x="2367931" y="620083"/>
                      <a:pt x="2362797" y="623611"/>
                    </a:cubicBezTo>
                    <a:lnTo>
                      <a:pt x="2348715" y="633286"/>
                    </a:lnTo>
                    <a:cubicBezTo>
                      <a:pt x="2343579" y="636814"/>
                      <a:pt x="2335400" y="636711"/>
                      <a:pt x="2330444" y="633056"/>
                    </a:cubicBezTo>
                    <a:lnTo>
                      <a:pt x="2308896" y="617163"/>
                    </a:lnTo>
                    <a:cubicBezTo>
                      <a:pt x="2303940" y="613508"/>
                      <a:pt x="2304085" y="607685"/>
                      <a:pt x="2309219" y="604157"/>
                    </a:cubicBezTo>
                    <a:lnTo>
                      <a:pt x="2323302" y="594482"/>
                    </a:lnTo>
                    <a:cubicBezTo>
                      <a:pt x="2325869" y="592718"/>
                      <a:pt x="2329198" y="591862"/>
                      <a:pt x="2332504" y="591903"/>
                    </a:cubicBezTo>
                    <a:close/>
                    <a:moveTo>
                      <a:pt x="1701873" y="591903"/>
                    </a:moveTo>
                    <a:cubicBezTo>
                      <a:pt x="1705180" y="591945"/>
                      <a:pt x="1708464" y="592885"/>
                      <a:pt x="1710942" y="594712"/>
                    </a:cubicBezTo>
                    <a:lnTo>
                      <a:pt x="1732490" y="610605"/>
                    </a:lnTo>
                    <a:cubicBezTo>
                      <a:pt x="1737446" y="614260"/>
                      <a:pt x="1737301" y="620083"/>
                      <a:pt x="1732167" y="623611"/>
                    </a:cubicBezTo>
                    <a:lnTo>
                      <a:pt x="1718084" y="633286"/>
                    </a:lnTo>
                    <a:cubicBezTo>
                      <a:pt x="1712949" y="636814"/>
                      <a:pt x="1704769" y="636711"/>
                      <a:pt x="1699813" y="633056"/>
                    </a:cubicBezTo>
                    <a:lnTo>
                      <a:pt x="1678266" y="617163"/>
                    </a:lnTo>
                    <a:cubicBezTo>
                      <a:pt x="1673310" y="613508"/>
                      <a:pt x="1673454" y="607685"/>
                      <a:pt x="1678589" y="604157"/>
                    </a:cubicBezTo>
                    <a:lnTo>
                      <a:pt x="1692671" y="594482"/>
                    </a:lnTo>
                    <a:cubicBezTo>
                      <a:pt x="1695239" y="592718"/>
                      <a:pt x="1698568" y="591862"/>
                      <a:pt x="1701873" y="591903"/>
                    </a:cubicBezTo>
                    <a:close/>
                    <a:moveTo>
                      <a:pt x="1071370" y="591903"/>
                    </a:moveTo>
                    <a:cubicBezTo>
                      <a:pt x="1074677" y="591945"/>
                      <a:pt x="1077961" y="592885"/>
                      <a:pt x="1080439" y="594712"/>
                    </a:cubicBezTo>
                    <a:lnTo>
                      <a:pt x="1101987" y="610605"/>
                    </a:lnTo>
                    <a:cubicBezTo>
                      <a:pt x="1106942" y="614260"/>
                      <a:pt x="1106797" y="620083"/>
                      <a:pt x="1101663" y="623611"/>
                    </a:cubicBezTo>
                    <a:lnTo>
                      <a:pt x="1087580" y="633286"/>
                    </a:lnTo>
                    <a:cubicBezTo>
                      <a:pt x="1082446" y="636814"/>
                      <a:pt x="1074266" y="636711"/>
                      <a:pt x="1069310" y="633056"/>
                    </a:cubicBezTo>
                    <a:lnTo>
                      <a:pt x="1047762" y="617163"/>
                    </a:lnTo>
                    <a:cubicBezTo>
                      <a:pt x="1042806" y="613508"/>
                      <a:pt x="1042951" y="607685"/>
                      <a:pt x="1048086" y="604157"/>
                    </a:cubicBezTo>
                    <a:lnTo>
                      <a:pt x="1062168" y="594482"/>
                    </a:lnTo>
                    <a:cubicBezTo>
                      <a:pt x="1064735" y="592718"/>
                      <a:pt x="1068064" y="591862"/>
                      <a:pt x="1071370" y="591903"/>
                    </a:cubicBezTo>
                    <a:close/>
                    <a:moveTo>
                      <a:pt x="442060" y="591903"/>
                    </a:moveTo>
                    <a:cubicBezTo>
                      <a:pt x="445367" y="591945"/>
                      <a:pt x="448651" y="592885"/>
                      <a:pt x="451129" y="594712"/>
                    </a:cubicBezTo>
                    <a:lnTo>
                      <a:pt x="472677" y="610605"/>
                    </a:lnTo>
                    <a:cubicBezTo>
                      <a:pt x="477633" y="614260"/>
                      <a:pt x="477487" y="620083"/>
                      <a:pt x="472354" y="623611"/>
                    </a:cubicBezTo>
                    <a:lnTo>
                      <a:pt x="458271" y="633286"/>
                    </a:lnTo>
                    <a:cubicBezTo>
                      <a:pt x="453136" y="636814"/>
                      <a:pt x="444956" y="636711"/>
                      <a:pt x="440001" y="633056"/>
                    </a:cubicBezTo>
                    <a:lnTo>
                      <a:pt x="418452" y="617163"/>
                    </a:lnTo>
                    <a:cubicBezTo>
                      <a:pt x="413497" y="613508"/>
                      <a:pt x="413641" y="607685"/>
                      <a:pt x="418776" y="604157"/>
                    </a:cubicBezTo>
                    <a:lnTo>
                      <a:pt x="432859" y="594482"/>
                    </a:lnTo>
                    <a:cubicBezTo>
                      <a:pt x="435425" y="592718"/>
                      <a:pt x="438755" y="591862"/>
                      <a:pt x="442060" y="591903"/>
                    </a:cubicBezTo>
                    <a:close/>
                    <a:moveTo>
                      <a:pt x="2021475" y="583118"/>
                    </a:moveTo>
                    <a:lnTo>
                      <a:pt x="2024980" y="583118"/>
                    </a:lnTo>
                    <a:lnTo>
                      <a:pt x="2032042" y="583118"/>
                    </a:lnTo>
                    <a:cubicBezTo>
                      <a:pt x="2038098" y="583118"/>
                      <a:pt x="2043007" y="586612"/>
                      <a:pt x="2043007" y="590923"/>
                    </a:cubicBezTo>
                    <a:cubicBezTo>
                      <a:pt x="2043007" y="594171"/>
                      <a:pt x="2043007" y="597420"/>
                      <a:pt x="2043007" y="600668"/>
                    </a:cubicBezTo>
                    <a:cubicBezTo>
                      <a:pt x="2043007" y="604979"/>
                      <a:pt x="2038098" y="608473"/>
                      <a:pt x="2032043" y="608473"/>
                    </a:cubicBezTo>
                    <a:lnTo>
                      <a:pt x="2024980" y="608473"/>
                    </a:lnTo>
                    <a:lnTo>
                      <a:pt x="2021475" y="608473"/>
                    </a:lnTo>
                    <a:cubicBezTo>
                      <a:pt x="2015420" y="608473"/>
                      <a:pt x="2010511" y="604979"/>
                      <a:pt x="2010511" y="600668"/>
                    </a:cubicBezTo>
                    <a:lnTo>
                      <a:pt x="2010511" y="590923"/>
                    </a:lnTo>
                    <a:cubicBezTo>
                      <a:pt x="2010511" y="586612"/>
                      <a:pt x="2015420" y="583118"/>
                      <a:pt x="2021475" y="583118"/>
                    </a:cubicBezTo>
                    <a:close/>
                    <a:moveTo>
                      <a:pt x="1390971" y="583118"/>
                    </a:moveTo>
                    <a:lnTo>
                      <a:pt x="1394350" y="583118"/>
                    </a:lnTo>
                    <a:lnTo>
                      <a:pt x="1401412" y="583118"/>
                    </a:lnTo>
                    <a:cubicBezTo>
                      <a:pt x="1407467" y="583118"/>
                      <a:pt x="1412376" y="586612"/>
                      <a:pt x="1412376" y="590923"/>
                    </a:cubicBezTo>
                    <a:cubicBezTo>
                      <a:pt x="1412377" y="594171"/>
                      <a:pt x="1412377" y="597420"/>
                      <a:pt x="1412377" y="600668"/>
                    </a:cubicBezTo>
                    <a:cubicBezTo>
                      <a:pt x="1412376" y="604979"/>
                      <a:pt x="1407467" y="608473"/>
                      <a:pt x="1401413" y="608473"/>
                    </a:cubicBezTo>
                    <a:lnTo>
                      <a:pt x="1394350" y="608473"/>
                    </a:lnTo>
                    <a:lnTo>
                      <a:pt x="1390972" y="608473"/>
                    </a:lnTo>
                    <a:cubicBezTo>
                      <a:pt x="1384917" y="608473"/>
                      <a:pt x="1380008" y="604979"/>
                      <a:pt x="1380008" y="600668"/>
                    </a:cubicBezTo>
                    <a:lnTo>
                      <a:pt x="1380008" y="590923"/>
                    </a:lnTo>
                    <a:cubicBezTo>
                      <a:pt x="1380008" y="586612"/>
                      <a:pt x="1384917" y="583118"/>
                      <a:pt x="1390971" y="583118"/>
                    </a:cubicBezTo>
                    <a:close/>
                    <a:moveTo>
                      <a:pt x="761662" y="583118"/>
                    </a:moveTo>
                    <a:lnTo>
                      <a:pt x="763846" y="583118"/>
                    </a:lnTo>
                    <a:lnTo>
                      <a:pt x="770909" y="583118"/>
                    </a:lnTo>
                    <a:cubicBezTo>
                      <a:pt x="776964" y="583118"/>
                      <a:pt x="781873" y="586612"/>
                      <a:pt x="781873" y="590923"/>
                    </a:cubicBezTo>
                    <a:cubicBezTo>
                      <a:pt x="781873" y="594171"/>
                      <a:pt x="781873" y="597420"/>
                      <a:pt x="781874" y="600668"/>
                    </a:cubicBezTo>
                    <a:cubicBezTo>
                      <a:pt x="781873" y="604979"/>
                      <a:pt x="776964" y="608473"/>
                      <a:pt x="770909" y="608473"/>
                    </a:cubicBezTo>
                    <a:lnTo>
                      <a:pt x="763846" y="608473"/>
                    </a:lnTo>
                    <a:lnTo>
                      <a:pt x="761663" y="608473"/>
                    </a:lnTo>
                    <a:cubicBezTo>
                      <a:pt x="755607" y="608473"/>
                      <a:pt x="750698" y="604979"/>
                      <a:pt x="750698" y="600668"/>
                    </a:cubicBezTo>
                    <a:lnTo>
                      <a:pt x="750698" y="590923"/>
                    </a:lnTo>
                    <a:cubicBezTo>
                      <a:pt x="750698" y="586612"/>
                      <a:pt x="755607" y="583118"/>
                      <a:pt x="761662" y="583118"/>
                    </a:cubicBezTo>
                    <a:close/>
                    <a:moveTo>
                      <a:pt x="131159" y="583118"/>
                    </a:moveTo>
                    <a:lnTo>
                      <a:pt x="134537" y="583118"/>
                    </a:lnTo>
                    <a:lnTo>
                      <a:pt x="141599" y="583118"/>
                    </a:lnTo>
                    <a:cubicBezTo>
                      <a:pt x="147655" y="583118"/>
                      <a:pt x="152564" y="586612"/>
                      <a:pt x="152564" y="590923"/>
                    </a:cubicBezTo>
                    <a:cubicBezTo>
                      <a:pt x="152564" y="594171"/>
                      <a:pt x="152564" y="597420"/>
                      <a:pt x="152564" y="600668"/>
                    </a:cubicBezTo>
                    <a:cubicBezTo>
                      <a:pt x="152564" y="604979"/>
                      <a:pt x="147655" y="608473"/>
                      <a:pt x="141599" y="608473"/>
                    </a:cubicBezTo>
                    <a:lnTo>
                      <a:pt x="134537" y="608473"/>
                    </a:lnTo>
                    <a:lnTo>
                      <a:pt x="131159" y="608473"/>
                    </a:lnTo>
                    <a:cubicBezTo>
                      <a:pt x="125103" y="608473"/>
                      <a:pt x="120194" y="604979"/>
                      <a:pt x="120194" y="600668"/>
                    </a:cubicBezTo>
                    <a:lnTo>
                      <a:pt x="120194" y="590923"/>
                    </a:lnTo>
                    <a:cubicBezTo>
                      <a:pt x="120194" y="586612"/>
                      <a:pt x="125103" y="583118"/>
                      <a:pt x="131159" y="583118"/>
                    </a:cubicBezTo>
                    <a:close/>
                    <a:moveTo>
                      <a:pt x="2356365" y="573489"/>
                    </a:moveTo>
                    <a:cubicBezTo>
                      <a:pt x="2358205" y="573548"/>
                      <a:pt x="2360015" y="574105"/>
                      <a:pt x="2361357" y="575149"/>
                    </a:cubicBezTo>
                    <a:lnTo>
                      <a:pt x="2367117" y="579631"/>
                    </a:lnTo>
                    <a:cubicBezTo>
                      <a:pt x="2369801" y="581719"/>
                      <a:pt x="2369599" y="584961"/>
                      <a:pt x="2366666" y="586871"/>
                    </a:cubicBezTo>
                    <a:lnTo>
                      <a:pt x="2360371" y="590972"/>
                    </a:lnTo>
                    <a:cubicBezTo>
                      <a:pt x="2357436" y="592883"/>
                      <a:pt x="2352884" y="592739"/>
                      <a:pt x="2350199" y="590651"/>
                    </a:cubicBezTo>
                    <a:lnTo>
                      <a:pt x="2344439" y="586170"/>
                    </a:lnTo>
                    <a:cubicBezTo>
                      <a:pt x="2341755" y="584081"/>
                      <a:pt x="2341958" y="580840"/>
                      <a:pt x="2344890" y="578929"/>
                    </a:cubicBezTo>
                    <a:lnTo>
                      <a:pt x="2351185" y="574828"/>
                    </a:lnTo>
                    <a:cubicBezTo>
                      <a:pt x="2352652" y="573873"/>
                      <a:pt x="2354524" y="573431"/>
                      <a:pt x="2356365" y="573489"/>
                    </a:cubicBezTo>
                    <a:close/>
                    <a:moveTo>
                      <a:pt x="1725734" y="573489"/>
                    </a:moveTo>
                    <a:cubicBezTo>
                      <a:pt x="1727575" y="573548"/>
                      <a:pt x="1729384" y="574105"/>
                      <a:pt x="1730726" y="575149"/>
                    </a:cubicBezTo>
                    <a:lnTo>
                      <a:pt x="1736487" y="579631"/>
                    </a:lnTo>
                    <a:cubicBezTo>
                      <a:pt x="1739171" y="581719"/>
                      <a:pt x="1738968" y="584961"/>
                      <a:pt x="1736035" y="586871"/>
                    </a:cubicBezTo>
                    <a:lnTo>
                      <a:pt x="1729740" y="590972"/>
                    </a:lnTo>
                    <a:cubicBezTo>
                      <a:pt x="1726806" y="592883"/>
                      <a:pt x="1722253" y="592739"/>
                      <a:pt x="1719569" y="590651"/>
                    </a:cubicBezTo>
                    <a:lnTo>
                      <a:pt x="1713809" y="586170"/>
                    </a:lnTo>
                    <a:cubicBezTo>
                      <a:pt x="1711125" y="584081"/>
                      <a:pt x="1711327" y="580840"/>
                      <a:pt x="1714260" y="578929"/>
                    </a:cubicBezTo>
                    <a:lnTo>
                      <a:pt x="1720555" y="574828"/>
                    </a:lnTo>
                    <a:cubicBezTo>
                      <a:pt x="1722022" y="573873"/>
                      <a:pt x="1723893" y="573431"/>
                      <a:pt x="1725734" y="573489"/>
                    </a:cubicBezTo>
                    <a:close/>
                    <a:moveTo>
                      <a:pt x="1095231" y="573489"/>
                    </a:moveTo>
                    <a:cubicBezTo>
                      <a:pt x="1097071" y="573548"/>
                      <a:pt x="1098881" y="574105"/>
                      <a:pt x="1100223" y="575149"/>
                    </a:cubicBezTo>
                    <a:lnTo>
                      <a:pt x="1105983" y="579631"/>
                    </a:lnTo>
                    <a:cubicBezTo>
                      <a:pt x="1108668" y="581719"/>
                      <a:pt x="1108465" y="584961"/>
                      <a:pt x="1105532" y="586871"/>
                    </a:cubicBezTo>
                    <a:lnTo>
                      <a:pt x="1099237" y="590972"/>
                    </a:lnTo>
                    <a:cubicBezTo>
                      <a:pt x="1096303" y="592883"/>
                      <a:pt x="1091749" y="592739"/>
                      <a:pt x="1089066" y="590651"/>
                    </a:cubicBezTo>
                    <a:lnTo>
                      <a:pt x="1083305" y="586170"/>
                    </a:lnTo>
                    <a:cubicBezTo>
                      <a:pt x="1080621" y="584081"/>
                      <a:pt x="1080823" y="580840"/>
                      <a:pt x="1083757" y="578929"/>
                    </a:cubicBezTo>
                    <a:lnTo>
                      <a:pt x="1090052" y="574828"/>
                    </a:lnTo>
                    <a:cubicBezTo>
                      <a:pt x="1091518" y="573873"/>
                      <a:pt x="1093390" y="573431"/>
                      <a:pt x="1095231" y="573489"/>
                    </a:cubicBezTo>
                    <a:close/>
                    <a:moveTo>
                      <a:pt x="465921" y="573489"/>
                    </a:moveTo>
                    <a:cubicBezTo>
                      <a:pt x="467762" y="573548"/>
                      <a:pt x="469571" y="574105"/>
                      <a:pt x="470913" y="575149"/>
                    </a:cubicBezTo>
                    <a:lnTo>
                      <a:pt x="476674" y="579631"/>
                    </a:lnTo>
                    <a:cubicBezTo>
                      <a:pt x="479358" y="581719"/>
                      <a:pt x="479156" y="584961"/>
                      <a:pt x="476222" y="586871"/>
                    </a:cubicBezTo>
                    <a:lnTo>
                      <a:pt x="469927" y="590972"/>
                    </a:lnTo>
                    <a:cubicBezTo>
                      <a:pt x="466993" y="592883"/>
                      <a:pt x="462440" y="592739"/>
                      <a:pt x="459756" y="590651"/>
                    </a:cubicBezTo>
                    <a:lnTo>
                      <a:pt x="453996" y="586170"/>
                    </a:lnTo>
                    <a:cubicBezTo>
                      <a:pt x="451311" y="584081"/>
                      <a:pt x="451514" y="580840"/>
                      <a:pt x="454447" y="578929"/>
                    </a:cubicBezTo>
                    <a:lnTo>
                      <a:pt x="460742" y="574828"/>
                    </a:lnTo>
                    <a:cubicBezTo>
                      <a:pt x="462209" y="573873"/>
                      <a:pt x="464081" y="573431"/>
                      <a:pt x="465921" y="573489"/>
                    </a:cubicBezTo>
                    <a:close/>
                    <a:moveTo>
                      <a:pt x="2185217" y="549243"/>
                    </a:moveTo>
                    <a:cubicBezTo>
                      <a:pt x="2190434" y="549243"/>
                      <a:pt x="2195651" y="550660"/>
                      <a:pt x="2199632" y="553493"/>
                    </a:cubicBezTo>
                    <a:lnTo>
                      <a:pt x="2263057" y="598644"/>
                    </a:lnTo>
                    <a:cubicBezTo>
                      <a:pt x="2271018" y="604311"/>
                      <a:pt x="2271018" y="613500"/>
                      <a:pt x="2263057" y="619167"/>
                    </a:cubicBezTo>
                    <a:lnTo>
                      <a:pt x="2205295" y="660286"/>
                    </a:lnTo>
                    <a:cubicBezTo>
                      <a:pt x="2197334" y="665952"/>
                      <a:pt x="2184427" y="665952"/>
                      <a:pt x="2176465" y="660285"/>
                    </a:cubicBezTo>
                    <a:lnTo>
                      <a:pt x="2113040" y="615135"/>
                    </a:lnTo>
                    <a:cubicBezTo>
                      <a:pt x="2105078" y="609467"/>
                      <a:pt x="2105078" y="600279"/>
                      <a:pt x="2113039" y="594612"/>
                    </a:cubicBezTo>
                    <a:lnTo>
                      <a:pt x="2170801" y="553493"/>
                    </a:lnTo>
                    <a:cubicBezTo>
                      <a:pt x="2174782" y="550660"/>
                      <a:pt x="2179999" y="549243"/>
                      <a:pt x="2185217" y="549243"/>
                    </a:cubicBezTo>
                    <a:close/>
                    <a:moveTo>
                      <a:pt x="1554587" y="549243"/>
                    </a:moveTo>
                    <a:cubicBezTo>
                      <a:pt x="1559804" y="549243"/>
                      <a:pt x="1565021" y="550660"/>
                      <a:pt x="1569001" y="553493"/>
                    </a:cubicBezTo>
                    <a:lnTo>
                      <a:pt x="1632427" y="598644"/>
                    </a:lnTo>
                    <a:cubicBezTo>
                      <a:pt x="1640388" y="604311"/>
                      <a:pt x="1640388" y="613500"/>
                      <a:pt x="1632427" y="619167"/>
                    </a:cubicBezTo>
                    <a:lnTo>
                      <a:pt x="1574664" y="660286"/>
                    </a:lnTo>
                    <a:cubicBezTo>
                      <a:pt x="1566703" y="665952"/>
                      <a:pt x="1553796" y="665952"/>
                      <a:pt x="1545834" y="660285"/>
                    </a:cubicBezTo>
                    <a:lnTo>
                      <a:pt x="1482409" y="615135"/>
                    </a:lnTo>
                    <a:cubicBezTo>
                      <a:pt x="1474448" y="609467"/>
                      <a:pt x="1474448" y="600279"/>
                      <a:pt x="1482409" y="594612"/>
                    </a:cubicBezTo>
                    <a:lnTo>
                      <a:pt x="1540171" y="553493"/>
                    </a:lnTo>
                    <a:cubicBezTo>
                      <a:pt x="1544151" y="550660"/>
                      <a:pt x="1549369" y="549243"/>
                      <a:pt x="1554587" y="549243"/>
                    </a:cubicBezTo>
                    <a:close/>
                    <a:moveTo>
                      <a:pt x="924083" y="549243"/>
                    </a:moveTo>
                    <a:cubicBezTo>
                      <a:pt x="929300" y="549243"/>
                      <a:pt x="934517" y="550660"/>
                      <a:pt x="938498" y="553493"/>
                    </a:cubicBezTo>
                    <a:lnTo>
                      <a:pt x="1001923" y="598644"/>
                    </a:lnTo>
                    <a:cubicBezTo>
                      <a:pt x="1009885" y="604311"/>
                      <a:pt x="1009885" y="613500"/>
                      <a:pt x="1001923" y="619167"/>
                    </a:cubicBezTo>
                    <a:lnTo>
                      <a:pt x="944161" y="660286"/>
                    </a:lnTo>
                    <a:cubicBezTo>
                      <a:pt x="936200" y="665952"/>
                      <a:pt x="923292" y="665952"/>
                      <a:pt x="915331" y="660285"/>
                    </a:cubicBezTo>
                    <a:lnTo>
                      <a:pt x="851906" y="615135"/>
                    </a:lnTo>
                    <a:cubicBezTo>
                      <a:pt x="843945" y="609467"/>
                      <a:pt x="843945" y="600279"/>
                      <a:pt x="851905" y="594612"/>
                    </a:cubicBezTo>
                    <a:lnTo>
                      <a:pt x="909667" y="553493"/>
                    </a:lnTo>
                    <a:cubicBezTo>
                      <a:pt x="913648" y="550660"/>
                      <a:pt x="918866" y="549243"/>
                      <a:pt x="924083" y="549243"/>
                    </a:cubicBezTo>
                    <a:close/>
                    <a:moveTo>
                      <a:pt x="294773" y="549243"/>
                    </a:moveTo>
                    <a:cubicBezTo>
                      <a:pt x="299990" y="549243"/>
                      <a:pt x="305208" y="550660"/>
                      <a:pt x="309188" y="553493"/>
                    </a:cubicBezTo>
                    <a:lnTo>
                      <a:pt x="372613" y="598644"/>
                    </a:lnTo>
                    <a:cubicBezTo>
                      <a:pt x="380575" y="604311"/>
                      <a:pt x="380575" y="613500"/>
                      <a:pt x="372613" y="619167"/>
                    </a:cubicBezTo>
                    <a:lnTo>
                      <a:pt x="314852" y="660286"/>
                    </a:lnTo>
                    <a:cubicBezTo>
                      <a:pt x="306891" y="665952"/>
                      <a:pt x="293983" y="665952"/>
                      <a:pt x="286021" y="660285"/>
                    </a:cubicBezTo>
                    <a:lnTo>
                      <a:pt x="222596" y="615135"/>
                    </a:lnTo>
                    <a:cubicBezTo>
                      <a:pt x="214635" y="609467"/>
                      <a:pt x="214635" y="600279"/>
                      <a:pt x="222596" y="594612"/>
                    </a:cubicBezTo>
                    <a:lnTo>
                      <a:pt x="280357" y="553493"/>
                    </a:lnTo>
                    <a:cubicBezTo>
                      <a:pt x="284338" y="550660"/>
                      <a:pt x="289556" y="549243"/>
                      <a:pt x="294773" y="549243"/>
                    </a:cubicBezTo>
                    <a:close/>
                    <a:moveTo>
                      <a:pt x="2426540" y="539215"/>
                    </a:moveTo>
                    <a:cubicBezTo>
                      <a:pt x="2429193" y="538948"/>
                      <a:pt x="2431907" y="538951"/>
                      <a:pt x="2434596" y="539239"/>
                    </a:cubicBezTo>
                    <a:cubicBezTo>
                      <a:pt x="2438179" y="539622"/>
                      <a:pt x="2441716" y="540513"/>
                      <a:pt x="2445001" y="541944"/>
                    </a:cubicBezTo>
                    <a:lnTo>
                      <a:pt x="2508379" y="569568"/>
                    </a:lnTo>
                    <a:cubicBezTo>
                      <a:pt x="2521519" y="575296"/>
                      <a:pt x="2525649" y="587522"/>
                      <a:pt x="2517603" y="596876"/>
                    </a:cubicBezTo>
                    <a:lnTo>
                      <a:pt x="2495537" y="622531"/>
                    </a:lnTo>
                    <a:cubicBezTo>
                      <a:pt x="2487491" y="631885"/>
                      <a:pt x="2470316" y="634825"/>
                      <a:pt x="2457176" y="629098"/>
                    </a:cubicBezTo>
                    <a:lnTo>
                      <a:pt x="2393798" y="601474"/>
                    </a:lnTo>
                    <a:cubicBezTo>
                      <a:pt x="2380658" y="595746"/>
                      <a:pt x="2376528" y="583520"/>
                      <a:pt x="2384573" y="574166"/>
                    </a:cubicBezTo>
                    <a:lnTo>
                      <a:pt x="2406640" y="548511"/>
                    </a:lnTo>
                    <a:cubicBezTo>
                      <a:pt x="2411166" y="543249"/>
                      <a:pt x="2418580" y="540017"/>
                      <a:pt x="2426540" y="539215"/>
                    </a:cubicBezTo>
                    <a:close/>
                    <a:moveTo>
                      <a:pt x="1795909" y="539215"/>
                    </a:moveTo>
                    <a:cubicBezTo>
                      <a:pt x="1798563" y="538948"/>
                      <a:pt x="1801277" y="538951"/>
                      <a:pt x="1803964" y="539239"/>
                    </a:cubicBezTo>
                    <a:cubicBezTo>
                      <a:pt x="1807548" y="539622"/>
                      <a:pt x="1811085" y="540513"/>
                      <a:pt x="1814370" y="541944"/>
                    </a:cubicBezTo>
                    <a:lnTo>
                      <a:pt x="1877748" y="569568"/>
                    </a:lnTo>
                    <a:cubicBezTo>
                      <a:pt x="1890888" y="575296"/>
                      <a:pt x="1895019" y="587522"/>
                      <a:pt x="1886973" y="596876"/>
                    </a:cubicBezTo>
                    <a:lnTo>
                      <a:pt x="1864906" y="622531"/>
                    </a:lnTo>
                    <a:cubicBezTo>
                      <a:pt x="1856860" y="631885"/>
                      <a:pt x="1839686" y="634825"/>
                      <a:pt x="1826545" y="629098"/>
                    </a:cubicBezTo>
                    <a:lnTo>
                      <a:pt x="1763168" y="601474"/>
                    </a:lnTo>
                    <a:cubicBezTo>
                      <a:pt x="1750027" y="595746"/>
                      <a:pt x="1745897" y="583520"/>
                      <a:pt x="1753943" y="574166"/>
                    </a:cubicBezTo>
                    <a:lnTo>
                      <a:pt x="1776010" y="548511"/>
                    </a:lnTo>
                    <a:cubicBezTo>
                      <a:pt x="1780535" y="543249"/>
                      <a:pt x="1787950" y="540017"/>
                      <a:pt x="1795909" y="539215"/>
                    </a:cubicBezTo>
                    <a:close/>
                    <a:moveTo>
                      <a:pt x="1165406" y="539215"/>
                    </a:moveTo>
                    <a:cubicBezTo>
                      <a:pt x="1168060" y="538948"/>
                      <a:pt x="1170773" y="538951"/>
                      <a:pt x="1173461" y="539239"/>
                    </a:cubicBezTo>
                    <a:cubicBezTo>
                      <a:pt x="1177045" y="539622"/>
                      <a:pt x="1180582" y="540513"/>
                      <a:pt x="1183867" y="541944"/>
                    </a:cubicBezTo>
                    <a:lnTo>
                      <a:pt x="1247245" y="569568"/>
                    </a:lnTo>
                    <a:cubicBezTo>
                      <a:pt x="1260385" y="575296"/>
                      <a:pt x="1264515" y="587522"/>
                      <a:pt x="1256470" y="596876"/>
                    </a:cubicBezTo>
                    <a:lnTo>
                      <a:pt x="1234403" y="622531"/>
                    </a:lnTo>
                    <a:cubicBezTo>
                      <a:pt x="1226357" y="631885"/>
                      <a:pt x="1209182" y="634825"/>
                      <a:pt x="1196041" y="629098"/>
                    </a:cubicBezTo>
                    <a:lnTo>
                      <a:pt x="1132665" y="601474"/>
                    </a:lnTo>
                    <a:cubicBezTo>
                      <a:pt x="1119524" y="595746"/>
                      <a:pt x="1115394" y="583520"/>
                      <a:pt x="1123440" y="574166"/>
                    </a:cubicBezTo>
                    <a:lnTo>
                      <a:pt x="1145506" y="548511"/>
                    </a:lnTo>
                    <a:cubicBezTo>
                      <a:pt x="1150032" y="543249"/>
                      <a:pt x="1157446" y="540017"/>
                      <a:pt x="1165406" y="539215"/>
                    </a:cubicBezTo>
                    <a:close/>
                    <a:moveTo>
                      <a:pt x="536097" y="539215"/>
                    </a:moveTo>
                    <a:cubicBezTo>
                      <a:pt x="538750" y="538948"/>
                      <a:pt x="541463" y="538951"/>
                      <a:pt x="544152" y="539239"/>
                    </a:cubicBezTo>
                    <a:cubicBezTo>
                      <a:pt x="547735" y="539622"/>
                      <a:pt x="551273" y="540513"/>
                      <a:pt x="554557" y="541944"/>
                    </a:cubicBezTo>
                    <a:lnTo>
                      <a:pt x="617935" y="569568"/>
                    </a:lnTo>
                    <a:cubicBezTo>
                      <a:pt x="631075" y="575296"/>
                      <a:pt x="635206" y="587522"/>
                      <a:pt x="627160" y="596876"/>
                    </a:cubicBezTo>
                    <a:lnTo>
                      <a:pt x="605094" y="622531"/>
                    </a:lnTo>
                    <a:cubicBezTo>
                      <a:pt x="597047" y="631885"/>
                      <a:pt x="579873" y="634825"/>
                      <a:pt x="566732" y="629098"/>
                    </a:cubicBezTo>
                    <a:lnTo>
                      <a:pt x="503355" y="601474"/>
                    </a:lnTo>
                    <a:cubicBezTo>
                      <a:pt x="490215" y="595746"/>
                      <a:pt x="486084" y="583520"/>
                      <a:pt x="494130" y="574166"/>
                    </a:cubicBezTo>
                    <a:lnTo>
                      <a:pt x="516196" y="548511"/>
                    </a:lnTo>
                    <a:cubicBezTo>
                      <a:pt x="520722" y="543249"/>
                      <a:pt x="528136" y="540017"/>
                      <a:pt x="536097" y="539215"/>
                    </a:cubicBezTo>
                    <a:close/>
                    <a:moveTo>
                      <a:pt x="2375826" y="533335"/>
                    </a:moveTo>
                    <a:cubicBezTo>
                      <a:pt x="2378612" y="533577"/>
                      <a:pt x="2381267" y="534576"/>
                      <a:pt x="2383133" y="536274"/>
                    </a:cubicBezTo>
                    <a:lnTo>
                      <a:pt x="2391139" y="543560"/>
                    </a:lnTo>
                    <a:cubicBezTo>
                      <a:pt x="2394870" y="546955"/>
                      <a:pt x="2394028" y="551860"/>
                      <a:pt x="2389258" y="554516"/>
                    </a:cubicBezTo>
                    <a:lnTo>
                      <a:pt x="2378476" y="560521"/>
                    </a:lnTo>
                    <a:cubicBezTo>
                      <a:pt x="2373706" y="563177"/>
                      <a:pt x="2366815" y="562578"/>
                      <a:pt x="2363084" y="559182"/>
                    </a:cubicBezTo>
                    <a:lnTo>
                      <a:pt x="2355077" y="551896"/>
                    </a:lnTo>
                    <a:cubicBezTo>
                      <a:pt x="2351347" y="548501"/>
                      <a:pt x="2352188" y="543595"/>
                      <a:pt x="2356958" y="540939"/>
                    </a:cubicBezTo>
                    <a:lnTo>
                      <a:pt x="2367741" y="534935"/>
                    </a:lnTo>
                    <a:cubicBezTo>
                      <a:pt x="2370126" y="533607"/>
                      <a:pt x="2373041" y="533093"/>
                      <a:pt x="2375826" y="533335"/>
                    </a:cubicBezTo>
                    <a:close/>
                    <a:moveTo>
                      <a:pt x="1745195" y="533335"/>
                    </a:moveTo>
                    <a:cubicBezTo>
                      <a:pt x="1747981" y="533577"/>
                      <a:pt x="1750637" y="534576"/>
                      <a:pt x="1752502" y="536274"/>
                    </a:cubicBezTo>
                    <a:lnTo>
                      <a:pt x="1760508" y="543560"/>
                    </a:lnTo>
                    <a:cubicBezTo>
                      <a:pt x="1764239" y="546955"/>
                      <a:pt x="1763397" y="551860"/>
                      <a:pt x="1758628" y="554516"/>
                    </a:cubicBezTo>
                    <a:lnTo>
                      <a:pt x="1747845" y="560521"/>
                    </a:lnTo>
                    <a:cubicBezTo>
                      <a:pt x="1743076" y="563177"/>
                      <a:pt x="1736185" y="562578"/>
                      <a:pt x="1732454" y="559182"/>
                    </a:cubicBezTo>
                    <a:lnTo>
                      <a:pt x="1724447" y="551896"/>
                    </a:lnTo>
                    <a:cubicBezTo>
                      <a:pt x="1720716" y="548501"/>
                      <a:pt x="1721558" y="543595"/>
                      <a:pt x="1726328" y="540939"/>
                    </a:cubicBezTo>
                    <a:lnTo>
                      <a:pt x="1737110" y="534935"/>
                    </a:lnTo>
                    <a:cubicBezTo>
                      <a:pt x="1739495" y="533607"/>
                      <a:pt x="1742410" y="533093"/>
                      <a:pt x="1745195" y="533335"/>
                    </a:cubicBezTo>
                    <a:close/>
                    <a:moveTo>
                      <a:pt x="1114692" y="533335"/>
                    </a:moveTo>
                    <a:cubicBezTo>
                      <a:pt x="1117478" y="533577"/>
                      <a:pt x="1120133" y="534576"/>
                      <a:pt x="1121998" y="536274"/>
                    </a:cubicBezTo>
                    <a:lnTo>
                      <a:pt x="1130005" y="543560"/>
                    </a:lnTo>
                    <a:cubicBezTo>
                      <a:pt x="1133737" y="546955"/>
                      <a:pt x="1132894" y="551860"/>
                      <a:pt x="1128124" y="554516"/>
                    </a:cubicBezTo>
                    <a:lnTo>
                      <a:pt x="1117341" y="560521"/>
                    </a:lnTo>
                    <a:cubicBezTo>
                      <a:pt x="1112572" y="563177"/>
                      <a:pt x="1105681" y="562578"/>
                      <a:pt x="1101950" y="559182"/>
                    </a:cubicBezTo>
                    <a:lnTo>
                      <a:pt x="1093944" y="551896"/>
                    </a:lnTo>
                    <a:cubicBezTo>
                      <a:pt x="1090213" y="548501"/>
                      <a:pt x="1091055" y="543595"/>
                      <a:pt x="1095825" y="540939"/>
                    </a:cubicBezTo>
                    <a:lnTo>
                      <a:pt x="1106607" y="534935"/>
                    </a:lnTo>
                    <a:cubicBezTo>
                      <a:pt x="1108992" y="533607"/>
                      <a:pt x="1111907" y="533093"/>
                      <a:pt x="1114692" y="533335"/>
                    </a:cubicBezTo>
                    <a:close/>
                    <a:moveTo>
                      <a:pt x="485383" y="533335"/>
                    </a:moveTo>
                    <a:cubicBezTo>
                      <a:pt x="488168" y="533577"/>
                      <a:pt x="490823" y="534576"/>
                      <a:pt x="492689" y="536274"/>
                    </a:cubicBezTo>
                    <a:lnTo>
                      <a:pt x="500695" y="543560"/>
                    </a:lnTo>
                    <a:cubicBezTo>
                      <a:pt x="504427" y="546955"/>
                      <a:pt x="503584" y="551860"/>
                      <a:pt x="498815" y="554516"/>
                    </a:cubicBezTo>
                    <a:lnTo>
                      <a:pt x="488032" y="560521"/>
                    </a:lnTo>
                    <a:cubicBezTo>
                      <a:pt x="483263" y="563177"/>
                      <a:pt x="476372" y="562578"/>
                      <a:pt x="472641" y="559182"/>
                    </a:cubicBezTo>
                    <a:lnTo>
                      <a:pt x="464634" y="551896"/>
                    </a:lnTo>
                    <a:cubicBezTo>
                      <a:pt x="460903" y="548501"/>
                      <a:pt x="461745" y="543595"/>
                      <a:pt x="466515" y="540939"/>
                    </a:cubicBezTo>
                    <a:lnTo>
                      <a:pt x="477297" y="534935"/>
                    </a:lnTo>
                    <a:cubicBezTo>
                      <a:pt x="479682" y="533607"/>
                      <a:pt x="482597" y="533093"/>
                      <a:pt x="485383" y="533335"/>
                    </a:cubicBezTo>
                    <a:close/>
                    <a:moveTo>
                      <a:pt x="2307999" y="533303"/>
                    </a:moveTo>
                    <a:cubicBezTo>
                      <a:pt x="2313521" y="533783"/>
                      <a:pt x="2318787" y="535763"/>
                      <a:pt x="2322486" y="539129"/>
                    </a:cubicBezTo>
                    <a:lnTo>
                      <a:pt x="2338361" y="553576"/>
                    </a:lnTo>
                    <a:cubicBezTo>
                      <a:pt x="2345758" y="560308"/>
                      <a:pt x="2344089" y="570034"/>
                      <a:pt x="2334633" y="575300"/>
                    </a:cubicBezTo>
                    <a:lnTo>
                      <a:pt x="2300567" y="594270"/>
                    </a:lnTo>
                    <a:cubicBezTo>
                      <a:pt x="2291110" y="599536"/>
                      <a:pt x="2277446" y="598347"/>
                      <a:pt x="2270049" y="591615"/>
                    </a:cubicBezTo>
                    <a:lnTo>
                      <a:pt x="2254173" y="577169"/>
                    </a:lnTo>
                    <a:cubicBezTo>
                      <a:pt x="2246776" y="570436"/>
                      <a:pt x="2248446" y="560710"/>
                      <a:pt x="2257902" y="555444"/>
                    </a:cubicBezTo>
                    <a:lnTo>
                      <a:pt x="2291968" y="536474"/>
                    </a:lnTo>
                    <a:cubicBezTo>
                      <a:pt x="2296696" y="533842"/>
                      <a:pt x="2302477" y="532822"/>
                      <a:pt x="2307999" y="533303"/>
                    </a:cubicBezTo>
                    <a:close/>
                    <a:moveTo>
                      <a:pt x="1677368" y="533303"/>
                    </a:moveTo>
                    <a:cubicBezTo>
                      <a:pt x="1682891" y="533783"/>
                      <a:pt x="1688156" y="535763"/>
                      <a:pt x="1691856" y="539129"/>
                    </a:cubicBezTo>
                    <a:lnTo>
                      <a:pt x="1707731" y="553576"/>
                    </a:lnTo>
                    <a:cubicBezTo>
                      <a:pt x="1715128" y="560308"/>
                      <a:pt x="1713459" y="570034"/>
                      <a:pt x="1704002" y="575300"/>
                    </a:cubicBezTo>
                    <a:lnTo>
                      <a:pt x="1669937" y="594270"/>
                    </a:lnTo>
                    <a:cubicBezTo>
                      <a:pt x="1660480" y="599536"/>
                      <a:pt x="1646816" y="598347"/>
                      <a:pt x="1639419" y="591615"/>
                    </a:cubicBezTo>
                    <a:lnTo>
                      <a:pt x="1623543" y="577169"/>
                    </a:lnTo>
                    <a:cubicBezTo>
                      <a:pt x="1616146" y="570436"/>
                      <a:pt x="1617815" y="560710"/>
                      <a:pt x="1627272" y="555444"/>
                    </a:cubicBezTo>
                    <a:lnTo>
                      <a:pt x="1661338" y="536474"/>
                    </a:lnTo>
                    <a:cubicBezTo>
                      <a:pt x="1666066" y="533842"/>
                      <a:pt x="1671846" y="532822"/>
                      <a:pt x="1677368" y="533303"/>
                    </a:cubicBezTo>
                    <a:close/>
                    <a:moveTo>
                      <a:pt x="1046865" y="533303"/>
                    </a:moveTo>
                    <a:cubicBezTo>
                      <a:pt x="1052388" y="533783"/>
                      <a:pt x="1057653" y="535763"/>
                      <a:pt x="1061352" y="539129"/>
                    </a:cubicBezTo>
                    <a:lnTo>
                      <a:pt x="1077227" y="553576"/>
                    </a:lnTo>
                    <a:cubicBezTo>
                      <a:pt x="1084625" y="560308"/>
                      <a:pt x="1082956" y="570034"/>
                      <a:pt x="1073499" y="575300"/>
                    </a:cubicBezTo>
                    <a:lnTo>
                      <a:pt x="1039433" y="594270"/>
                    </a:lnTo>
                    <a:cubicBezTo>
                      <a:pt x="1029976" y="599536"/>
                      <a:pt x="1016313" y="598347"/>
                      <a:pt x="1008915" y="591615"/>
                    </a:cubicBezTo>
                    <a:lnTo>
                      <a:pt x="993040" y="577169"/>
                    </a:lnTo>
                    <a:cubicBezTo>
                      <a:pt x="985643" y="570436"/>
                      <a:pt x="987312" y="560710"/>
                      <a:pt x="996768" y="555444"/>
                    </a:cubicBezTo>
                    <a:lnTo>
                      <a:pt x="1030834" y="536474"/>
                    </a:lnTo>
                    <a:cubicBezTo>
                      <a:pt x="1035563" y="533842"/>
                      <a:pt x="1041343" y="532822"/>
                      <a:pt x="1046865" y="533303"/>
                    </a:cubicBezTo>
                    <a:close/>
                    <a:moveTo>
                      <a:pt x="417556" y="533303"/>
                    </a:moveTo>
                    <a:cubicBezTo>
                      <a:pt x="423078" y="533783"/>
                      <a:pt x="428343" y="535763"/>
                      <a:pt x="432042" y="539129"/>
                    </a:cubicBezTo>
                    <a:lnTo>
                      <a:pt x="447917" y="553576"/>
                    </a:lnTo>
                    <a:cubicBezTo>
                      <a:pt x="455315" y="560308"/>
                      <a:pt x="453646" y="570034"/>
                      <a:pt x="444190" y="575300"/>
                    </a:cubicBezTo>
                    <a:lnTo>
                      <a:pt x="410124" y="594270"/>
                    </a:lnTo>
                    <a:cubicBezTo>
                      <a:pt x="400667" y="599536"/>
                      <a:pt x="387003" y="598347"/>
                      <a:pt x="379606" y="591615"/>
                    </a:cubicBezTo>
                    <a:lnTo>
                      <a:pt x="363730" y="577169"/>
                    </a:lnTo>
                    <a:cubicBezTo>
                      <a:pt x="356333" y="570436"/>
                      <a:pt x="358002" y="560710"/>
                      <a:pt x="367459" y="555444"/>
                    </a:cubicBezTo>
                    <a:lnTo>
                      <a:pt x="401525" y="536474"/>
                    </a:lnTo>
                    <a:cubicBezTo>
                      <a:pt x="406253" y="533842"/>
                      <a:pt x="412033" y="532822"/>
                      <a:pt x="417556" y="533303"/>
                    </a:cubicBezTo>
                    <a:close/>
                    <a:moveTo>
                      <a:pt x="2526084" y="532854"/>
                    </a:moveTo>
                    <a:lnTo>
                      <a:pt x="2532979" y="572118"/>
                    </a:lnTo>
                    <a:lnTo>
                      <a:pt x="2519574" y="563283"/>
                    </a:lnTo>
                    <a:cubicBezTo>
                      <a:pt x="2509740" y="556803"/>
                      <a:pt x="2509148" y="545874"/>
                      <a:pt x="2518253" y="538875"/>
                    </a:cubicBezTo>
                    <a:close/>
                    <a:moveTo>
                      <a:pt x="2102356" y="525521"/>
                    </a:moveTo>
                    <a:cubicBezTo>
                      <a:pt x="2105155" y="525521"/>
                      <a:pt x="2107953" y="526281"/>
                      <a:pt x="2110088" y="527801"/>
                    </a:cubicBezTo>
                    <a:lnTo>
                      <a:pt x="2141070" y="549856"/>
                    </a:lnTo>
                    <a:cubicBezTo>
                      <a:pt x="2145340" y="552896"/>
                      <a:pt x="2145340" y="557825"/>
                      <a:pt x="2141070" y="560864"/>
                    </a:cubicBezTo>
                    <a:lnTo>
                      <a:pt x="2097862" y="591622"/>
                    </a:lnTo>
                    <a:cubicBezTo>
                      <a:pt x="2093592" y="594662"/>
                      <a:pt x="2086669" y="594662"/>
                      <a:pt x="2082398" y="591622"/>
                    </a:cubicBezTo>
                    <a:lnTo>
                      <a:pt x="2051416" y="569567"/>
                    </a:lnTo>
                    <a:cubicBezTo>
                      <a:pt x="2047146" y="566528"/>
                      <a:pt x="2047146" y="561599"/>
                      <a:pt x="2051416" y="558559"/>
                    </a:cubicBezTo>
                    <a:lnTo>
                      <a:pt x="2094624" y="527801"/>
                    </a:lnTo>
                    <a:cubicBezTo>
                      <a:pt x="2096759" y="526281"/>
                      <a:pt x="2099557" y="525521"/>
                      <a:pt x="2102356" y="525521"/>
                    </a:cubicBezTo>
                    <a:close/>
                    <a:moveTo>
                      <a:pt x="1471725" y="525521"/>
                    </a:moveTo>
                    <a:cubicBezTo>
                      <a:pt x="1474524" y="525521"/>
                      <a:pt x="1477322" y="526281"/>
                      <a:pt x="1479457" y="527801"/>
                    </a:cubicBezTo>
                    <a:lnTo>
                      <a:pt x="1510440" y="549856"/>
                    </a:lnTo>
                    <a:cubicBezTo>
                      <a:pt x="1514710" y="552896"/>
                      <a:pt x="1514709" y="557825"/>
                      <a:pt x="1510440" y="560864"/>
                    </a:cubicBezTo>
                    <a:lnTo>
                      <a:pt x="1467232" y="591622"/>
                    </a:lnTo>
                    <a:cubicBezTo>
                      <a:pt x="1462961" y="594662"/>
                      <a:pt x="1456038" y="594662"/>
                      <a:pt x="1451768" y="591622"/>
                    </a:cubicBezTo>
                    <a:lnTo>
                      <a:pt x="1420785" y="569567"/>
                    </a:lnTo>
                    <a:cubicBezTo>
                      <a:pt x="1416516" y="566528"/>
                      <a:pt x="1416516" y="561599"/>
                      <a:pt x="1420785" y="558559"/>
                    </a:cubicBezTo>
                    <a:lnTo>
                      <a:pt x="1463993" y="527801"/>
                    </a:lnTo>
                    <a:cubicBezTo>
                      <a:pt x="1466128" y="526281"/>
                      <a:pt x="1468927" y="525521"/>
                      <a:pt x="1471725" y="525521"/>
                    </a:cubicBezTo>
                    <a:close/>
                    <a:moveTo>
                      <a:pt x="841221" y="525521"/>
                    </a:moveTo>
                    <a:cubicBezTo>
                      <a:pt x="844021" y="525521"/>
                      <a:pt x="846819" y="526281"/>
                      <a:pt x="848954" y="527801"/>
                    </a:cubicBezTo>
                    <a:lnTo>
                      <a:pt x="879936" y="549856"/>
                    </a:lnTo>
                    <a:cubicBezTo>
                      <a:pt x="884207" y="552896"/>
                      <a:pt x="884206" y="557825"/>
                      <a:pt x="879936" y="560864"/>
                    </a:cubicBezTo>
                    <a:lnTo>
                      <a:pt x="836728" y="591622"/>
                    </a:lnTo>
                    <a:cubicBezTo>
                      <a:pt x="832458" y="594662"/>
                      <a:pt x="825535" y="594662"/>
                      <a:pt x="821264" y="591622"/>
                    </a:cubicBezTo>
                    <a:lnTo>
                      <a:pt x="790282" y="569567"/>
                    </a:lnTo>
                    <a:cubicBezTo>
                      <a:pt x="786012" y="566528"/>
                      <a:pt x="786012" y="561599"/>
                      <a:pt x="790282" y="558559"/>
                    </a:cubicBezTo>
                    <a:lnTo>
                      <a:pt x="833489" y="527801"/>
                    </a:lnTo>
                    <a:cubicBezTo>
                      <a:pt x="835625" y="526281"/>
                      <a:pt x="838423" y="525521"/>
                      <a:pt x="841221" y="525521"/>
                    </a:cubicBezTo>
                    <a:close/>
                    <a:moveTo>
                      <a:pt x="211912" y="525521"/>
                    </a:moveTo>
                    <a:cubicBezTo>
                      <a:pt x="214711" y="525521"/>
                      <a:pt x="217509" y="526281"/>
                      <a:pt x="219644" y="527801"/>
                    </a:cubicBezTo>
                    <a:lnTo>
                      <a:pt x="250627" y="549856"/>
                    </a:lnTo>
                    <a:cubicBezTo>
                      <a:pt x="254897" y="552896"/>
                      <a:pt x="254896" y="557825"/>
                      <a:pt x="250627" y="560864"/>
                    </a:cubicBezTo>
                    <a:lnTo>
                      <a:pt x="207419" y="591622"/>
                    </a:lnTo>
                    <a:cubicBezTo>
                      <a:pt x="203149" y="594662"/>
                      <a:pt x="196225" y="594662"/>
                      <a:pt x="191955" y="591622"/>
                    </a:cubicBezTo>
                    <a:lnTo>
                      <a:pt x="160973" y="569567"/>
                    </a:lnTo>
                    <a:cubicBezTo>
                      <a:pt x="156702" y="566528"/>
                      <a:pt x="156702" y="561599"/>
                      <a:pt x="160973" y="558559"/>
                    </a:cubicBezTo>
                    <a:lnTo>
                      <a:pt x="204180" y="527801"/>
                    </a:lnTo>
                    <a:cubicBezTo>
                      <a:pt x="206315" y="526281"/>
                      <a:pt x="209114" y="525521"/>
                      <a:pt x="211912" y="525521"/>
                    </a:cubicBezTo>
                    <a:close/>
                    <a:moveTo>
                      <a:pt x="2493031" y="525468"/>
                    </a:moveTo>
                    <a:cubicBezTo>
                      <a:pt x="2494970" y="525849"/>
                      <a:pt x="2496707" y="526755"/>
                      <a:pt x="2497779" y="528098"/>
                    </a:cubicBezTo>
                    <a:lnTo>
                      <a:pt x="2503787" y="535622"/>
                    </a:lnTo>
                    <a:cubicBezTo>
                      <a:pt x="2505932" y="538308"/>
                      <a:pt x="2504612" y="541724"/>
                      <a:pt x="2500839" y="543251"/>
                    </a:cubicBezTo>
                    <a:lnTo>
                      <a:pt x="2490488" y="547440"/>
                    </a:lnTo>
                    <a:cubicBezTo>
                      <a:pt x="2486714" y="548967"/>
                      <a:pt x="2481914" y="548027"/>
                      <a:pt x="2479769" y="545341"/>
                    </a:cubicBezTo>
                    <a:lnTo>
                      <a:pt x="2473761" y="537818"/>
                    </a:lnTo>
                    <a:cubicBezTo>
                      <a:pt x="2471616" y="535132"/>
                      <a:pt x="2472936" y="531715"/>
                      <a:pt x="2476710" y="530188"/>
                    </a:cubicBezTo>
                    <a:lnTo>
                      <a:pt x="2487061" y="526000"/>
                    </a:lnTo>
                    <a:cubicBezTo>
                      <a:pt x="2488947" y="525236"/>
                      <a:pt x="2491090" y="525089"/>
                      <a:pt x="2493031" y="525468"/>
                    </a:cubicBezTo>
                    <a:close/>
                    <a:moveTo>
                      <a:pt x="1862400" y="525468"/>
                    </a:moveTo>
                    <a:cubicBezTo>
                      <a:pt x="1864340" y="525849"/>
                      <a:pt x="1866076" y="526755"/>
                      <a:pt x="1867149" y="528098"/>
                    </a:cubicBezTo>
                    <a:lnTo>
                      <a:pt x="1873156" y="535622"/>
                    </a:lnTo>
                    <a:cubicBezTo>
                      <a:pt x="1875302" y="538308"/>
                      <a:pt x="1873982" y="541724"/>
                      <a:pt x="1870208" y="543251"/>
                    </a:cubicBezTo>
                    <a:lnTo>
                      <a:pt x="1859857" y="547440"/>
                    </a:lnTo>
                    <a:cubicBezTo>
                      <a:pt x="1856083" y="548967"/>
                      <a:pt x="1851284" y="548027"/>
                      <a:pt x="1849138" y="545341"/>
                    </a:cubicBezTo>
                    <a:lnTo>
                      <a:pt x="1843131" y="537818"/>
                    </a:lnTo>
                    <a:cubicBezTo>
                      <a:pt x="1840985" y="535132"/>
                      <a:pt x="1842305" y="531715"/>
                      <a:pt x="1846079" y="530188"/>
                    </a:cubicBezTo>
                    <a:lnTo>
                      <a:pt x="1856431" y="526000"/>
                    </a:lnTo>
                    <a:cubicBezTo>
                      <a:pt x="1858317" y="525236"/>
                      <a:pt x="1860460" y="525089"/>
                      <a:pt x="1862400" y="525468"/>
                    </a:cubicBezTo>
                    <a:close/>
                    <a:moveTo>
                      <a:pt x="1231897" y="525468"/>
                    </a:moveTo>
                    <a:cubicBezTo>
                      <a:pt x="1233836" y="525849"/>
                      <a:pt x="1235572" y="526755"/>
                      <a:pt x="1236646" y="528098"/>
                    </a:cubicBezTo>
                    <a:lnTo>
                      <a:pt x="1242653" y="535622"/>
                    </a:lnTo>
                    <a:cubicBezTo>
                      <a:pt x="1244799" y="538308"/>
                      <a:pt x="1243479" y="541724"/>
                      <a:pt x="1239705" y="543251"/>
                    </a:cubicBezTo>
                    <a:lnTo>
                      <a:pt x="1229354" y="547440"/>
                    </a:lnTo>
                    <a:cubicBezTo>
                      <a:pt x="1225580" y="548967"/>
                      <a:pt x="1220781" y="548027"/>
                      <a:pt x="1218635" y="545341"/>
                    </a:cubicBezTo>
                    <a:lnTo>
                      <a:pt x="1212628" y="537818"/>
                    </a:lnTo>
                    <a:cubicBezTo>
                      <a:pt x="1210482" y="535132"/>
                      <a:pt x="1211802" y="531715"/>
                      <a:pt x="1215576" y="530188"/>
                    </a:cubicBezTo>
                    <a:lnTo>
                      <a:pt x="1225927" y="526000"/>
                    </a:lnTo>
                    <a:cubicBezTo>
                      <a:pt x="1227814" y="525236"/>
                      <a:pt x="1229956" y="525089"/>
                      <a:pt x="1231897" y="525468"/>
                    </a:cubicBezTo>
                    <a:close/>
                    <a:moveTo>
                      <a:pt x="602587" y="525468"/>
                    </a:moveTo>
                    <a:cubicBezTo>
                      <a:pt x="604527" y="525849"/>
                      <a:pt x="606263" y="526755"/>
                      <a:pt x="607336" y="528098"/>
                    </a:cubicBezTo>
                    <a:lnTo>
                      <a:pt x="613343" y="535622"/>
                    </a:lnTo>
                    <a:cubicBezTo>
                      <a:pt x="615489" y="538308"/>
                      <a:pt x="614169" y="541724"/>
                      <a:pt x="610395" y="543251"/>
                    </a:cubicBezTo>
                    <a:lnTo>
                      <a:pt x="600044" y="547440"/>
                    </a:lnTo>
                    <a:cubicBezTo>
                      <a:pt x="596270" y="548967"/>
                      <a:pt x="591471" y="548027"/>
                      <a:pt x="589326" y="545341"/>
                    </a:cubicBezTo>
                    <a:lnTo>
                      <a:pt x="583318" y="537818"/>
                    </a:lnTo>
                    <a:cubicBezTo>
                      <a:pt x="581172" y="535132"/>
                      <a:pt x="582493" y="531715"/>
                      <a:pt x="586266" y="530188"/>
                    </a:cubicBezTo>
                    <a:lnTo>
                      <a:pt x="596617" y="526000"/>
                    </a:lnTo>
                    <a:cubicBezTo>
                      <a:pt x="598504" y="525236"/>
                      <a:pt x="600647" y="525089"/>
                      <a:pt x="602587" y="525468"/>
                    </a:cubicBezTo>
                    <a:close/>
                    <a:moveTo>
                      <a:pt x="2155207" y="521901"/>
                    </a:moveTo>
                    <a:lnTo>
                      <a:pt x="2168202" y="521901"/>
                    </a:lnTo>
                    <a:cubicBezTo>
                      <a:pt x="2174258" y="521901"/>
                      <a:pt x="2179166" y="525396"/>
                      <a:pt x="2179166" y="529706"/>
                    </a:cubicBezTo>
                    <a:cubicBezTo>
                      <a:pt x="2179166" y="532955"/>
                      <a:pt x="2179166" y="536203"/>
                      <a:pt x="2179166" y="539451"/>
                    </a:cubicBezTo>
                    <a:cubicBezTo>
                      <a:pt x="2179166" y="543762"/>
                      <a:pt x="2174258" y="547257"/>
                      <a:pt x="2168202" y="547257"/>
                    </a:cubicBezTo>
                    <a:lnTo>
                      <a:pt x="2155207" y="547257"/>
                    </a:lnTo>
                    <a:cubicBezTo>
                      <a:pt x="2149152" y="547257"/>
                      <a:pt x="2144242" y="543762"/>
                      <a:pt x="2144242" y="539451"/>
                    </a:cubicBezTo>
                    <a:lnTo>
                      <a:pt x="2144242" y="529706"/>
                    </a:lnTo>
                    <a:cubicBezTo>
                      <a:pt x="2144242" y="525396"/>
                      <a:pt x="2149152" y="521901"/>
                      <a:pt x="2155207" y="521901"/>
                    </a:cubicBezTo>
                    <a:close/>
                    <a:moveTo>
                      <a:pt x="1524576" y="521901"/>
                    </a:moveTo>
                    <a:lnTo>
                      <a:pt x="1537571" y="521901"/>
                    </a:lnTo>
                    <a:cubicBezTo>
                      <a:pt x="1543627" y="521901"/>
                      <a:pt x="1548536" y="525396"/>
                      <a:pt x="1548536" y="529706"/>
                    </a:cubicBezTo>
                    <a:cubicBezTo>
                      <a:pt x="1548536" y="532955"/>
                      <a:pt x="1548536" y="536203"/>
                      <a:pt x="1548535" y="539451"/>
                    </a:cubicBezTo>
                    <a:cubicBezTo>
                      <a:pt x="1548536" y="543762"/>
                      <a:pt x="1543627" y="547257"/>
                      <a:pt x="1537571" y="547257"/>
                    </a:cubicBezTo>
                    <a:lnTo>
                      <a:pt x="1524577" y="547257"/>
                    </a:lnTo>
                    <a:cubicBezTo>
                      <a:pt x="1518521" y="547257"/>
                      <a:pt x="1513612" y="543762"/>
                      <a:pt x="1513612" y="539451"/>
                    </a:cubicBezTo>
                    <a:lnTo>
                      <a:pt x="1513612" y="529706"/>
                    </a:lnTo>
                    <a:cubicBezTo>
                      <a:pt x="1513612" y="525396"/>
                      <a:pt x="1518521" y="521901"/>
                      <a:pt x="1524576" y="521901"/>
                    </a:cubicBezTo>
                    <a:close/>
                    <a:moveTo>
                      <a:pt x="894073" y="521901"/>
                    </a:moveTo>
                    <a:lnTo>
                      <a:pt x="907067" y="521901"/>
                    </a:lnTo>
                    <a:cubicBezTo>
                      <a:pt x="913124" y="521901"/>
                      <a:pt x="918033" y="525396"/>
                      <a:pt x="918033" y="529706"/>
                    </a:cubicBezTo>
                    <a:cubicBezTo>
                      <a:pt x="918033" y="532955"/>
                      <a:pt x="918032" y="536203"/>
                      <a:pt x="918032" y="539451"/>
                    </a:cubicBezTo>
                    <a:cubicBezTo>
                      <a:pt x="918033" y="543762"/>
                      <a:pt x="913124" y="547257"/>
                      <a:pt x="907067" y="547257"/>
                    </a:cubicBezTo>
                    <a:lnTo>
                      <a:pt x="894074" y="547257"/>
                    </a:lnTo>
                    <a:cubicBezTo>
                      <a:pt x="888018" y="547257"/>
                      <a:pt x="883109" y="543762"/>
                      <a:pt x="883109" y="539451"/>
                    </a:cubicBezTo>
                    <a:lnTo>
                      <a:pt x="883109" y="529706"/>
                    </a:lnTo>
                    <a:cubicBezTo>
                      <a:pt x="883109" y="525396"/>
                      <a:pt x="888018" y="521901"/>
                      <a:pt x="894073" y="521901"/>
                    </a:cubicBezTo>
                    <a:close/>
                    <a:moveTo>
                      <a:pt x="264763" y="521901"/>
                    </a:moveTo>
                    <a:lnTo>
                      <a:pt x="277758" y="521901"/>
                    </a:lnTo>
                    <a:cubicBezTo>
                      <a:pt x="283814" y="521901"/>
                      <a:pt x="288723" y="525396"/>
                      <a:pt x="288723" y="529706"/>
                    </a:cubicBezTo>
                    <a:cubicBezTo>
                      <a:pt x="288723" y="532955"/>
                      <a:pt x="288723" y="536203"/>
                      <a:pt x="288723" y="539451"/>
                    </a:cubicBezTo>
                    <a:cubicBezTo>
                      <a:pt x="288723" y="543762"/>
                      <a:pt x="283814" y="547257"/>
                      <a:pt x="277758" y="547257"/>
                    </a:cubicBezTo>
                    <a:lnTo>
                      <a:pt x="264764" y="547257"/>
                    </a:lnTo>
                    <a:cubicBezTo>
                      <a:pt x="258708" y="547257"/>
                      <a:pt x="253799" y="543762"/>
                      <a:pt x="253799" y="539451"/>
                    </a:cubicBezTo>
                    <a:lnTo>
                      <a:pt x="253799" y="529706"/>
                    </a:lnTo>
                    <a:cubicBezTo>
                      <a:pt x="253799" y="525396"/>
                      <a:pt x="258708" y="521901"/>
                      <a:pt x="264763" y="521901"/>
                    </a:cubicBezTo>
                    <a:close/>
                    <a:moveTo>
                      <a:pt x="52987" y="517796"/>
                    </a:moveTo>
                    <a:lnTo>
                      <a:pt x="56563" y="518737"/>
                    </a:lnTo>
                    <a:lnTo>
                      <a:pt x="106346" y="551547"/>
                    </a:lnTo>
                    <a:cubicBezTo>
                      <a:pt x="116179" y="558027"/>
                      <a:pt x="116770" y="568956"/>
                      <a:pt x="107667" y="575956"/>
                    </a:cubicBezTo>
                    <a:lnTo>
                      <a:pt x="82699" y="595153"/>
                    </a:lnTo>
                    <a:cubicBezTo>
                      <a:pt x="73595" y="602153"/>
                      <a:pt x="58244" y="602574"/>
                      <a:pt x="48411" y="596093"/>
                    </a:cubicBezTo>
                    <a:lnTo>
                      <a:pt x="40188" y="590674"/>
                    </a:lnTo>
                    <a:close/>
                    <a:moveTo>
                      <a:pt x="1929461" y="514152"/>
                    </a:moveTo>
                    <a:cubicBezTo>
                      <a:pt x="1935666" y="513982"/>
                      <a:pt x="1941962" y="515496"/>
                      <a:pt x="1946878" y="518737"/>
                    </a:cubicBezTo>
                    <a:lnTo>
                      <a:pt x="1996662" y="551547"/>
                    </a:lnTo>
                    <a:cubicBezTo>
                      <a:pt x="2006496" y="558027"/>
                      <a:pt x="2007087" y="568956"/>
                      <a:pt x="1997983" y="575956"/>
                    </a:cubicBezTo>
                    <a:lnTo>
                      <a:pt x="1973015" y="595153"/>
                    </a:lnTo>
                    <a:cubicBezTo>
                      <a:pt x="1963912" y="602153"/>
                      <a:pt x="1948560" y="602574"/>
                      <a:pt x="1938727" y="596093"/>
                    </a:cubicBezTo>
                    <a:lnTo>
                      <a:pt x="1888943" y="563283"/>
                    </a:lnTo>
                    <a:cubicBezTo>
                      <a:pt x="1879109" y="556803"/>
                      <a:pt x="1878518" y="545874"/>
                      <a:pt x="1887622" y="538875"/>
                    </a:cubicBezTo>
                    <a:lnTo>
                      <a:pt x="1912590" y="519677"/>
                    </a:lnTo>
                    <a:cubicBezTo>
                      <a:pt x="1917142" y="516176"/>
                      <a:pt x="1923255" y="514321"/>
                      <a:pt x="1929461" y="514152"/>
                    </a:cubicBezTo>
                    <a:close/>
                    <a:moveTo>
                      <a:pt x="1298957" y="514152"/>
                    </a:moveTo>
                    <a:cubicBezTo>
                      <a:pt x="1305163" y="513982"/>
                      <a:pt x="1311458" y="515496"/>
                      <a:pt x="1316375" y="518737"/>
                    </a:cubicBezTo>
                    <a:lnTo>
                      <a:pt x="1366159" y="551547"/>
                    </a:lnTo>
                    <a:cubicBezTo>
                      <a:pt x="1375992" y="558027"/>
                      <a:pt x="1376583" y="568956"/>
                      <a:pt x="1367480" y="575956"/>
                    </a:cubicBezTo>
                    <a:lnTo>
                      <a:pt x="1342512" y="595153"/>
                    </a:lnTo>
                    <a:cubicBezTo>
                      <a:pt x="1333408" y="602153"/>
                      <a:pt x="1318057" y="602574"/>
                      <a:pt x="1308223" y="596093"/>
                    </a:cubicBezTo>
                    <a:lnTo>
                      <a:pt x="1258439" y="563283"/>
                    </a:lnTo>
                    <a:cubicBezTo>
                      <a:pt x="1248606" y="556803"/>
                      <a:pt x="1248015" y="545874"/>
                      <a:pt x="1257119" y="538875"/>
                    </a:cubicBezTo>
                    <a:lnTo>
                      <a:pt x="1282086" y="519677"/>
                    </a:lnTo>
                    <a:cubicBezTo>
                      <a:pt x="1286638" y="516176"/>
                      <a:pt x="1292752" y="514321"/>
                      <a:pt x="1298957" y="514152"/>
                    </a:cubicBezTo>
                    <a:close/>
                    <a:moveTo>
                      <a:pt x="669647" y="514152"/>
                    </a:moveTo>
                    <a:cubicBezTo>
                      <a:pt x="675853" y="513982"/>
                      <a:pt x="682149" y="515496"/>
                      <a:pt x="687066" y="518737"/>
                    </a:cubicBezTo>
                    <a:lnTo>
                      <a:pt x="736849" y="551547"/>
                    </a:lnTo>
                    <a:cubicBezTo>
                      <a:pt x="746682" y="558027"/>
                      <a:pt x="747274" y="568956"/>
                      <a:pt x="738170" y="575956"/>
                    </a:cubicBezTo>
                    <a:lnTo>
                      <a:pt x="713202" y="595153"/>
                    </a:lnTo>
                    <a:cubicBezTo>
                      <a:pt x="704099" y="602153"/>
                      <a:pt x="688748" y="602574"/>
                      <a:pt x="678914" y="596093"/>
                    </a:cubicBezTo>
                    <a:lnTo>
                      <a:pt x="629130" y="563283"/>
                    </a:lnTo>
                    <a:cubicBezTo>
                      <a:pt x="619297" y="556803"/>
                      <a:pt x="618705" y="545874"/>
                      <a:pt x="627809" y="538875"/>
                    </a:cubicBezTo>
                    <a:lnTo>
                      <a:pt x="652777" y="519677"/>
                    </a:lnTo>
                    <a:cubicBezTo>
                      <a:pt x="657329" y="516176"/>
                      <a:pt x="663443" y="514321"/>
                      <a:pt x="669647" y="514152"/>
                    </a:cubicBezTo>
                    <a:close/>
                    <a:moveTo>
                      <a:pt x="2316949" y="509722"/>
                    </a:moveTo>
                    <a:cubicBezTo>
                      <a:pt x="2318790" y="509781"/>
                      <a:pt x="2320600" y="510338"/>
                      <a:pt x="2321942" y="511382"/>
                    </a:cubicBezTo>
                    <a:lnTo>
                      <a:pt x="2327702" y="515864"/>
                    </a:lnTo>
                    <a:cubicBezTo>
                      <a:pt x="2330387" y="517952"/>
                      <a:pt x="2330185" y="521194"/>
                      <a:pt x="2327251" y="523104"/>
                    </a:cubicBezTo>
                    <a:lnTo>
                      <a:pt x="2320956" y="527205"/>
                    </a:lnTo>
                    <a:cubicBezTo>
                      <a:pt x="2318023" y="529116"/>
                      <a:pt x="2313468" y="528972"/>
                      <a:pt x="2310785" y="526884"/>
                    </a:cubicBezTo>
                    <a:lnTo>
                      <a:pt x="2305024" y="522402"/>
                    </a:lnTo>
                    <a:cubicBezTo>
                      <a:pt x="2302341" y="520314"/>
                      <a:pt x="2302543" y="517072"/>
                      <a:pt x="2305475" y="515162"/>
                    </a:cubicBezTo>
                    <a:lnTo>
                      <a:pt x="2311770" y="511061"/>
                    </a:lnTo>
                    <a:cubicBezTo>
                      <a:pt x="2313238" y="510105"/>
                      <a:pt x="2315109" y="509664"/>
                      <a:pt x="2316949" y="509722"/>
                    </a:cubicBezTo>
                    <a:close/>
                    <a:moveTo>
                      <a:pt x="1686319" y="509722"/>
                    </a:moveTo>
                    <a:cubicBezTo>
                      <a:pt x="1688160" y="509781"/>
                      <a:pt x="1689970" y="510338"/>
                      <a:pt x="1691311" y="511382"/>
                    </a:cubicBezTo>
                    <a:lnTo>
                      <a:pt x="1697072" y="515864"/>
                    </a:lnTo>
                    <a:cubicBezTo>
                      <a:pt x="1699756" y="517952"/>
                      <a:pt x="1699554" y="521194"/>
                      <a:pt x="1696620" y="523104"/>
                    </a:cubicBezTo>
                    <a:lnTo>
                      <a:pt x="1690325" y="527205"/>
                    </a:lnTo>
                    <a:cubicBezTo>
                      <a:pt x="1687392" y="529116"/>
                      <a:pt x="1682838" y="528972"/>
                      <a:pt x="1680154" y="526884"/>
                    </a:cubicBezTo>
                    <a:lnTo>
                      <a:pt x="1674394" y="522402"/>
                    </a:lnTo>
                    <a:cubicBezTo>
                      <a:pt x="1671709" y="520314"/>
                      <a:pt x="1671912" y="517072"/>
                      <a:pt x="1674845" y="515162"/>
                    </a:cubicBezTo>
                    <a:lnTo>
                      <a:pt x="1681140" y="511061"/>
                    </a:lnTo>
                    <a:cubicBezTo>
                      <a:pt x="1682608" y="510105"/>
                      <a:pt x="1684479" y="509664"/>
                      <a:pt x="1686319" y="509722"/>
                    </a:cubicBezTo>
                    <a:close/>
                    <a:moveTo>
                      <a:pt x="1055816" y="509722"/>
                    </a:moveTo>
                    <a:cubicBezTo>
                      <a:pt x="1057657" y="509781"/>
                      <a:pt x="1059466" y="510338"/>
                      <a:pt x="1060808" y="511382"/>
                    </a:cubicBezTo>
                    <a:lnTo>
                      <a:pt x="1066568" y="515864"/>
                    </a:lnTo>
                    <a:cubicBezTo>
                      <a:pt x="1069252" y="517952"/>
                      <a:pt x="1069050" y="521194"/>
                      <a:pt x="1066117" y="523104"/>
                    </a:cubicBezTo>
                    <a:lnTo>
                      <a:pt x="1059822" y="527205"/>
                    </a:lnTo>
                    <a:cubicBezTo>
                      <a:pt x="1056888" y="529116"/>
                      <a:pt x="1052335" y="528972"/>
                      <a:pt x="1049651" y="526884"/>
                    </a:cubicBezTo>
                    <a:lnTo>
                      <a:pt x="1043890" y="522402"/>
                    </a:lnTo>
                    <a:cubicBezTo>
                      <a:pt x="1041206" y="520314"/>
                      <a:pt x="1041408" y="517072"/>
                      <a:pt x="1044342" y="515162"/>
                    </a:cubicBezTo>
                    <a:lnTo>
                      <a:pt x="1050637" y="511061"/>
                    </a:lnTo>
                    <a:cubicBezTo>
                      <a:pt x="1052104" y="510105"/>
                      <a:pt x="1053976" y="509664"/>
                      <a:pt x="1055816" y="509722"/>
                    </a:cubicBezTo>
                    <a:close/>
                    <a:moveTo>
                      <a:pt x="426506" y="509722"/>
                    </a:moveTo>
                    <a:cubicBezTo>
                      <a:pt x="428347" y="509781"/>
                      <a:pt x="430157" y="510338"/>
                      <a:pt x="431499" y="511382"/>
                    </a:cubicBezTo>
                    <a:lnTo>
                      <a:pt x="437259" y="515864"/>
                    </a:lnTo>
                    <a:cubicBezTo>
                      <a:pt x="439943" y="517952"/>
                      <a:pt x="439741" y="521194"/>
                      <a:pt x="436808" y="523104"/>
                    </a:cubicBezTo>
                    <a:lnTo>
                      <a:pt x="430512" y="527205"/>
                    </a:lnTo>
                    <a:cubicBezTo>
                      <a:pt x="427579" y="529116"/>
                      <a:pt x="423025" y="528972"/>
                      <a:pt x="420342" y="526884"/>
                    </a:cubicBezTo>
                    <a:lnTo>
                      <a:pt x="414581" y="522402"/>
                    </a:lnTo>
                    <a:cubicBezTo>
                      <a:pt x="411897" y="520314"/>
                      <a:pt x="412099" y="517072"/>
                      <a:pt x="415032" y="515162"/>
                    </a:cubicBezTo>
                    <a:lnTo>
                      <a:pt x="421327" y="511061"/>
                    </a:lnTo>
                    <a:cubicBezTo>
                      <a:pt x="422795" y="510105"/>
                      <a:pt x="424666" y="509664"/>
                      <a:pt x="426506" y="509722"/>
                    </a:cubicBezTo>
                    <a:close/>
                    <a:moveTo>
                      <a:pt x="2130627" y="506321"/>
                    </a:moveTo>
                    <a:cubicBezTo>
                      <a:pt x="2132468" y="506379"/>
                      <a:pt x="2134277" y="506937"/>
                      <a:pt x="2135619" y="507982"/>
                    </a:cubicBezTo>
                    <a:lnTo>
                      <a:pt x="2141379" y="512463"/>
                    </a:lnTo>
                    <a:cubicBezTo>
                      <a:pt x="2144063" y="514551"/>
                      <a:pt x="2143861" y="517793"/>
                      <a:pt x="2140929" y="519703"/>
                    </a:cubicBezTo>
                    <a:lnTo>
                      <a:pt x="2134633" y="523804"/>
                    </a:lnTo>
                    <a:cubicBezTo>
                      <a:pt x="2131699" y="525714"/>
                      <a:pt x="2127146" y="525571"/>
                      <a:pt x="2124462" y="523483"/>
                    </a:cubicBezTo>
                    <a:lnTo>
                      <a:pt x="2118701" y="519001"/>
                    </a:lnTo>
                    <a:cubicBezTo>
                      <a:pt x="2116017" y="516913"/>
                      <a:pt x="2116219" y="513672"/>
                      <a:pt x="2119152" y="511761"/>
                    </a:cubicBezTo>
                    <a:lnTo>
                      <a:pt x="2125448" y="507660"/>
                    </a:lnTo>
                    <a:cubicBezTo>
                      <a:pt x="2126915" y="506705"/>
                      <a:pt x="2128786" y="506263"/>
                      <a:pt x="2130627" y="506321"/>
                    </a:cubicBezTo>
                    <a:close/>
                    <a:moveTo>
                      <a:pt x="1499996" y="506321"/>
                    </a:moveTo>
                    <a:cubicBezTo>
                      <a:pt x="1501837" y="506379"/>
                      <a:pt x="1503646" y="506937"/>
                      <a:pt x="1504988" y="507982"/>
                    </a:cubicBezTo>
                    <a:lnTo>
                      <a:pt x="1510749" y="512463"/>
                    </a:lnTo>
                    <a:cubicBezTo>
                      <a:pt x="1513433" y="514551"/>
                      <a:pt x="1513231" y="517793"/>
                      <a:pt x="1510298" y="519703"/>
                    </a:cubicBezTo>
                    <a:lnTo>
                      <a:pt x="1504002" y="523804"/>
                    </a:lnTo>
                    <a:cubicBezTo>
                      <a:pt x="1501068" y="525714"/>
                      <a:pt x="1496516" y="525571"/>
                      <a:pt x="1493831" y="523483"/>
                    </a:cubicBezTo>
                    <a:lnTo>
                      <a:pt x="1488070" y="519001"/>
                    </a:lnTo>
                    <a:cubicBezTo>
                      <a:pt x="1485387" y="516913"/>
                      <a:pt x="1485588" y="513672"/>
                      <a:pt x="1488521" y="511761"/>
                    </a:cubicBezTo>
                    <a:lnTo>
                      <a:pt x="1494817" y="507660"/>
                    </a:lnTo>
                    <a:cubicBezTo>
                      <a:pt x="1496284" y="506705"/>
                      <a:pt x="1498156" y="506263"/>
                      <a:pt x="1499996" y="506321"/>
                    </a:cubicBezTo>
                    <a:close/>
                    <a:moveTo>
                      <a:pt x="869493" y="506321"/>
                    </a:moveTo>
                    <a:cubicBezTo>
                      <a:pt x="871334" y="506379"/>
                      <a:pt x="873143" y="506937"/>
                      <a:pt x="874485" y="507982"/>
                    </a:cubicBezTo>
                    <a:lnTo>
                      <a:pt x="880245" y="512463"/>
                    </a:lnTo>
                    <a:cubicBezTo>
                      <a:pt x="882930" y="514551"/>
                      <a:pt x="882727" y="517793"/>
                      <a:pt x="879795" y="519703"/>
                    </a:cubicBezTo>
                    <a:lnTo>
                      <a:pt x="873499" y="523804"/>
                    </a:lnTo>
                    <a:cubicBezTo>
                      <a:pt x="870565" y="525714"/>
                      <a:pt x="866012" y="525571"/>
                      <a:pt x="863328" y="523483"/>
                    </a:cubicBezTo>
                    <a:lnTo>
                      <a:pt x="857567" y="519001"/>
                    </a:lnTo>
                    <a:cubicBezTo>
                      <a:pt x="854883" y="516913"/>
                      <a:pt x="855085" y="513672"/>
                      <a:pt x="858018" y="511761"/>
                    </a:cubicBezTo>
                    <a:lnTo>
                      <a:pt x="864314" y="507660"/>
                    </a:lnTo>
                    <a:cubicBezTo>
                      <a:pt x="865781" y="506705"/>
                      <a:pt x="867652" y="506263"/>
                      <a:pt x="869493" y="506321"/>
                    </a:cubicBezTo>
                    <a:close/>
                    <a:moveTo>
                      <a:pt x="240184" y="506321"/>
                    </a:moveTo>
                    <a:cubicBezTo>
                      <a:pt x="242025" y="506379"/>
                      <a:pt x="243834" y="506937"/>
                      <a:pt x="245175" y="507982"/>
                    </a:cubicBezTo>
                    <a:lnTo>
                      <a:pt x="250936" y="512463"/>
                    </a:lnTo>
                    <a:cubicBezTo>
                      <a:pt x="253620" y="514551"/>
                      <a:pt x="253418" y="517793"/>
                      <a:pt x="250485" y="519703"/>
                    </a:cubicBezTo>
                    <a:lnTo>
                      <a:pt x="244189" y="523804"/>
                    </a:lnTo>
                    <a:cubicBezTo>
                      <a:pt x="241256" y="525714"/>
                      <a:pt x="236702" y="525571"/>
                      <a:pt x="234018" y="523483"/>
                    </a:cubicBezTo>
                    <a:lnTo>
                      <a:pt x="228257" y="519001"/>
                    </a:lnTo>
                    <a:cubicBezTo>
                      <a:pt x="225574" y="516913"/>
                      <a:pt x="225775" y="513672"/>
                      <a:pt x="228708" y="511761"/>
                    </a:cubicBezTo>
                    <a:lnTo>
                      <a:pt x="235004" y="507660"/>
                    </a:lnTo>
                    <a:cubicBezTo>
                      <a:pt x="236471" y="506705"/>
                      <a:pt x="238343" y="506263"/>
                      <a:pt x="240184" y="506321"/>
                    </a:cubicBezTo>
                    <a:close/>
                    <a:moveTo>
                      <a:pt x="2456983" y="498155"/>
                    </a:moveTo>
                    <a:cubicBezTo>
                      <a:pt x="2459711" y="498284"/>
                      <a:pt x="2462369" y="499153"/>
                      <a:pt x="2464312" y="500733"/>
                    </a:cubicBezTo>
                    <a:lnTo>
                      <a:pt x="2474969" y="509400"/>
                    </a:lnTo>
                    <a:cubicBezTo>
                      <a:pt x="2478854" y="512560"/>
                      <a:pt x="2478405" y="517364"/>
                      <a:pt x="2473967" y="520130"/>
                    </a:cubicBezTo>
                    <a:lnTo>
                      <a:pt x="2458625" y="529689"/>
                    </a:lnTo>
                    <a:cubicBezTo>
                      <a:pt x="2454186" y="532455"/>
                      <a:pt x="2447437" y="532136"/>
                      <a:pt x="2443552" y="528976"/>
                    </a:cubicBezTo>
                    <a:lnTo>
                      <a:pt x="2432895" y="520309"/>
                    </a:lnTo>
                    <a:cubicBezTo>
                      <a:pt x="2429010" y="517149"/>
                      <a:pt x="2429459" y="512345"/>
                      <a:pt x="2433898" y="509580"/>
                    </a:cubicBezTo>
                    <a:lnTo>
                      <a:pt x="2449239" y="500020"/>
                    </a:lnTo>
                    <a:cubicBezTo>
                      <a:pt x="2451458" y="498637"/>
                      <a:pt x="2454256" y="498026"/>
                      <a:pt x="2456983" y="498155"/>
                    </a:cubicBezTo>
                    <a:close/>
                    <a:moveTo>
                      <a:pt x="1826353" y="498155"/>
                    </a:moveTo>
                    <a:cubicBezTo>
                      <a:pt x="1829081" y="498284"/>
                      <a:pt x="1831739" y="499153"/>
                      <a:pt x="1833682" y="500733"/>
                    </a:cubicBezTo>
                    <a:lnTo>
                      <a:pt x="1844338" y="509400"/>
                    </a:lnTo>
                    <a:cubicBezTo>
                      <a:pt x="1848224" y="512560"/>
                      <a:pt x="1847774" y="517364"/>
                      <a:pt x="1843336" y="520130"/>
                    </a:cubicBezTo>
                    <a:lnTo>
                      <a:pt x="1827994" y="529689"/>
                    </a:lnTo>
                    <a:cubicBezTo>
                      <a:pt x="1823556" y="532455"/>
                      <a:pt x="1816807" y="532136"/>
                      <a:pt x="1812921" y="528976"/>
                    </a:cubicBezTo>
                    <a:lnTo>
                      <a:pt x="1802265" y="520309"/>
                    </a:lnTo>
                    <a:cubicBezTo>
                      <a:pt x="1798379" y="517149"/>
                      <a:pt x="1798828" y="512345"/>
                      <a:pt x="1803267" y="509580"/>
                    </a:cubicBezTo>
                    <a:lnTo>
                      <a:pt x="1818608" y="500020"/>
                    </a:lnTo>
                    <a:cubicBezTo>
                      <a:pt x="1820828" y="498637"/>
                      <a:pt x="1823625" y="498026"/>
                      <a:pt x="1826353" y="498155"/>
                    </a:cubicBezTo>
                    <a:close/>
                    <a:moveTo>
                      <a:pt x="1195849" y="498155"/>
                    </a:moveTo>
                    <a:cubicBezTo>
                      <a:pt x="1198577" y="498284"/>
                      <a:pt x="1201235" y="499153"/>
                      <a:pt x="1203178" y="500733"/>
                    </a:cubicBezTo>
                    <a:lnTo>
                      <a:pt x="1213835" y="509400"/>
                    </a:lnTo>
                    <a:cubicBezTo>
                      <a:pt x="1217720" y="512560"/>
                      <a:pt x="1217271" y="517364"/>
                      <a:pt x="1212833" y="520130"/>
                    </a:cubicBezTo>
                    <a:lnTo>
                      <a:pt x="1197491" y="529689"/>
                    </a:lnTo>
                    <a:cubicBezTo>
                      <a:pt x="1193053" y="532455"/>
                      <a:pt x="1186304" y="532136"/>
                      <a:pt x="1182417" y="528976"/>
                    </a:cubicBezTo>
                    <a:lnTo>
                      <a:pt x="1171761" y="520309"/>
                    </a:lnTo>
                    <a:cubicBezTo>
                      <a:pt x="1167876" y="517149"/>
                      <a:pt x="1168325" y="512345"/>
                      <a:pt x="1172763" y="509580"/>
                    </a:cubicBezTo>
                    <a:lnTo>
                      <a:pt x="1188105" y="500020"/>
                    </a:lnTo>
                    <a:cubicBezTo>
                      <a:pt x="1190325" y="498637"/>
                      <a:pt x="1193122" y="498026"/>
                      <a:pt x="1195849" y="498155"/>
                    </a:cubicBezTo>
                    <a:close/>
                    <a:moveTo>
                      <a:pt x="566539" y="498155"/>
                    </a:moveTo>
                    <a:cubicBezTo>
                      <a:pt x="569267" y="498284"/>
                      <a:pt x="571926" y="499153"/>
                      <a:pt x="573869" y="500733"/>
                    </a:cubicBezTo>
                    <a:lnTo>
                      <a:pt x="584525" y="509400"/>
                    </a:lnTo>
                    <a:cubicBezTo>
                      <a:pt x="588411" y="512560"/>
                      <a:pt x="587962" y="517364"/>
                      <a:pt x="583523" y="520130"/>
                    </a:cubicBezTo>
                    <a:lnTo>
                      <a:pt x="568182" y="529689"/>
                    </a:lnTo>
                    <a:cubicBezTo>
                      <a:pt x="563743" y="532455"/>
                      <a:pt x="556994" y="532136"/>
                      <a:pt x="553108" y="528976"/>
                    </a:cubicBezTo>
                    <a:lnTo>
                      <a:pt x="542452" y="520309"/>
                    </a:lnTo>
                    <a:cubicBezTo>
                      <a:pt x="538567" y="517149"/>
                      <a:pt x="539015" y="512345"/>
                      <a:pt x="543454" y="509580"/>
                    </a:cubicBezTo>
                    <a:lnTo>
                      <a:pt x="558795" y="500020"/>
                    </a:lnTo>
                    <a:cubicBezTo>
                      <a:pt x="561015" y="498637"/>
                      <a:pt x="563812" y="498026"/>
                      <a:pt x="566539" y="498155"/>
                    </a:cubicBezTo>
                    <a:close/>
                    <a:moveTo>
                      <a:pt x="2151199" y="478006"/>
                    </a:moveTo>
                    <a:cubicBezTo>
                      <a:pt x="2154061" y="478006"/>
                      <a:pt x="2156923" y="478783"/>
                      <a:pt x="2159107" y="480338"/>
                    </a:cubicBezTo>
                    <a:lnTo>
                      <a:pt x="2180309" y="495431"/>
                    </a:lnTo>
                    <a:cubicBezTo>
                      <a:pt x="2184677" y="498540"/>
                      <a:pt x="2184677" y="503580"/>
                      <a:pt x="2180309" y="506689"/>
                    </a:cubicBezTo>
                    <a:lnTo>
                      <a:pt x="2170938" y="513360"/>
                    </a:lnTo>
                    <a:cubicBezTo>
                      <a:pt x="2166571" y="516469"/>
                      <a:pt x="2159490" y="516469"/>
                      <a:pt x="2155123" y="513360"/>
                    </a:cubicBezTo>
                    <a:lnTo>
                      <a:pt x="2133921" y="498267"/>
                    </a:lnTo>
                    <a:cubicBezTo>
                      <a:pt x="2129553" y="495158"/>
                      <a:pt x="2129553" y="490117"/>
                      <a:pt x="2133921" y="487009"/>
                    </a:cubicBezTo>
                    <a:lnTo>
                      <a:pt x="2143292" y="480338"/>
                    </a:lnTo>
                    <a:cubicBezTo>
                      <a:pt x="2145476" y="478783"/>
                      <a:pt x="2148338" y="478006"/>
                      <a:pt x="2151199" y="478006"/>
                    </a:cubicBezTo>
                    <a:close/>
                    <a:moveTo>
                      <a:pt x="1520569" y="478006"/>
                    </a:moveTo>
                    <a:cubicBezTo>
                      <a:pt x="1523431" y="478006"/>
                      <a:pt x="1526293" y="478783"/>
                      <a:pt x="1528477" y="480338"/>
                    </a:cubicBezTo>
                    <a:lnTo>
                      <a:pt x="1549679" y="495431"/>
                    </a:lnTo>
                    <a:cubicBezTo>
                      <a:pt x="1554047" y="498540"/>
                      <a:pt x="1554047" y="503580"/>
                      <a:pt x="1549679" y="506689"/>
                    </a:cubicBezTo>
                    <a:lnTo>
                      <a:pt x="1540307" y="513360"/>
                    </a:lnTo>
                    <a:cubicBezTo>
                      <a:pt x="1535941" y="516469"/>
                      <a:pt x="1528860" y="516469"/>
                      <a:pt x="1524493" y="513360"/>
                    </a:cubicBezTo>
                    <a:lnTo>
                      <a:pt x="1503290" y="498267"/>
                    </a:lnTo>
                    <a:cubicBezTo>
                      <a:pt x="1498923" y="495158"/>
                      <a:pt x="1498923" y="490117"/>
                      <a:pt x="1503290" y="487009"/>
                    </a:cubicBezTo>
                    <a:lnTo>
                      <a:pt x="1512662" y="480338"/>
                    </a:lnTo>
                    <a:cubicBezTo>
                      <a:pt x="1514845" y="478783"/>
                      <a:pt x="1517707" y="478006"/>
                      <a:pt x="1520569" y="478006"/>
                    </a:cubicBezTo>
                    <a:close/>
                    <a:moveTo>
                      <a:pt x="890066" y="478006"/>
                    </a:moveTo>
                    <a:cubicBezTo>
                      <a:pt x="892927" y="478006"/>
                      <a:pt x="895790" y="478783"/>
                      <a:pt x="897973" y="480338"/>
                    </a:cubicBezTo>
                    <a:lnTo>
                      <a:pt x="919176" y="495431"/>
                    </a:lnTo>
                    <a:cubicBezTo>
                      <a:pt x="923544" y="498540"/>
                      <a:pt x="923544" y="503580"/>
                      <a:pt x="919176" y="506689"/>
                    </a:cubicBezTo>
                    <a:lnTo>
                      <a:pt x="909805" y="513360"/>
                    </a:lnTo>
                    <a:cubicBezTo>
                      <a:pt x="905438" y="516469"/>
                      <a:pt x="898357" y="516469"/>
                      <a:pt x="893990" y="513360"/>
                    </a:cubicBezTo>
                    <a:lnTo>
                      <a:pt x="872787" y="498267"/>
                    </a:lnTo>
                    <a:cubicBezTo>
                      <a:pt x="868420" y="495158"/>
                      <a:pt x="868420" y="490117"/>
                      <a:pt x="872787" y="487009"/>
                    </a:cubicBezTo>
                    <a:lnTo>
                      <a:pt x="882159" y="480338"/>
                    </a:lnTo>
                    <a:cubicBezTo>
                      <a:pt x="884342" y="478783"/>
                      <a:pt x="887204" y="478006"/>
                      <a:pt x="890066" y="478006"/>
                    </a:cubicBezTo>
                    <a:close/>
                    <a:moveTo>
                      <a:pt x="260756" y="478006"/>
                    </a:moveTo>
                    <a:cubicBezTo>
                      <a:pt x="263617" y="478006"/>
                      <a:pt x="266480" y="478783"/>
                      <a:pt x="268664" y="480338"/>
                    </a:cubicBezTo>
                    <a:lnTo>
                      <a:pt x="289866" y="495431"/>
                    </a:lnTo>
                    <a:cubicBezTo>
                      <a:pt x="294234" y="498540"/>
                      <a:pt x="294234" y="503580"/>
                      <a:pt x="289866" y="506689"/>
                    </a:cubicBezTo>
                    <a:lnTo>
                      <a:pt x="280495" y="513360"/>
                    </a:lnTo>
                    <a:cubicBezTo>
                      <a:pt x="276128" y="516469"/>
                      <a:pt x="269047" y="516469"/>
                      <a:pt x="264680" y="513360"/>
                    </a:cubicBezTo>
                    <a:lnTo>
                      <a:pt x="243478" y="498267"/>
                    </a:lnTo>
                    <a:cubicBezTo>
                      <a:pt x="239110" y="495158"/>
                      <a:pt x="239110" y="490117"/>
                      <a:pt x="243478" y="487009"/>
                    </a:cubicBezTo>
                    <a:lnTo>
                      <a:pt x="252849" y="480338"/>
                    </a:lnTo>
                    <a:cubicBezTo>
                      <a:pt x="255033" y="478783"/>
                      <a:pt x="257894" y="478006"/>
                      <a:pt x="260756" y="478006"/>
                    </a:cubicBezTo>
                    <a:close/>
                    <a:moveTo>
                      <a:pt x="2249441" y="469603"/>
                    </a:moveTo>
                    <a:cubicBezTo>
                      <a:pt x="2252857" y="469603"/>
                      <a:pt x="2256273" y="470531"/>
                      <a:pt x="2258880" y="472387"/>
                    </a:cubicBezTo>
                    <a:lnTo>
                      <a:pt x="2296700" y="499309"/>
                    </a:lnTo>
                    <a:cubicBezTo>
                      <a:pt x="2301912" y="503020"/>
                      <a:pt x="2301912" y="509037"/>
                      <a:pt x="2296700" y="512747"/>
                    </a:cubicBezTo>
                    <a:lnTo>
                      <a:pt x="2241525" y="552025"/>
                    </a:lnTo>
                    <a:cubicBezTo>
                      <a:pt x="2236312" y="555735"/>
                      <a:pt x="2227861" y="555734"/>
                      <a:pt x="2222648" y="552024"/>
                    </a:cubicBezTo>
                    <a:lnTo>
                      <a:pt x="2184828" y="525102"/>
                    </a:lnTo>
                    <a:cubicBezTo>
                      <a:pt x="2179615" y="521391"/>
                      <a:pt x="2179615" y="515375"/>
                      <a:pt x="2184827" y="511664"/>
                    </a:cubicBezTo>
                    <a:lnTo>
                      <a:pt x="2240003" y="472387"/>
                    </a:lnTo>
                    <a:cubicBezTo>
                      <a:pt x="2242609" y="470532"/>
                      <a:pt x="2246025" y="469603"/>
                      <a:pt x="2249441" y="469603"/>
                    </a:cubicBezTo>
                    <a:close/>
                    <a:moveTo>
                      <a:pt x="1618811" y="469603"/>
                    </a:moveTo>
                    <a:cubicBezTo>
                      <a:pt x="1622227" y="469603"/>
                      <a:pt x="1625643" y="470531"/>
                      <a:pt x="1628249" y="472387"/>
                    </a:cubicBezTo>
                    <a:lnTo>
                      <a:pt x="1666070" y="499309"/>
                    </a:lnTo>
                    <a:cubicBezTo>
                      <a:pt x="1671282" y="503020"/>
                      <a:pt x="1671282" y="509037"/>
                      <a:pt x="1666070" y="512747"/>
                    </a:cubicBezTo>
                    <a:lnTo>
                      <a:pt x="1610894" y="552025"/>
                    </a:lnTo>
                    <a:cubicBezTo>
                      <a:pt x="1605682" y="555735"/>
                      <a:pt x="1597231" y="555734"/>
                      <a:pt x="1592018" y="552024"/>
                    </a:cubicBezTo>
                    <a:lnTo>
                      <a:pt x="1554198" y="525102"/>
                    </a:lnTo>
                    <a:cubicBezTo>
                      <a:pt x="1548984" y="521391"/>
                      <a:pt x="1548984" y="515375"/>
                      <a:pt x="1554197" y="511664"/>
                    </a:cubicBezTo>
                    <a:lnTo>
                      <a:pt x="1609373" y="472387"/>
                    </a:lnTo>
                    <a:cubicBezTo>
                      <a:pt x="1611979" y="470532"/>
                      <a:pt x="1615394" y="469603"/>
                      <a:pt x="1618811" y="469603"/>
                    </a:cubicBezTo>
                    <a:close/>
                    <a:moveTo>
                      <a:pt x="988307" y="469603"/>
                    </a:moveTo>
                    <a:cubicBezTo>
                      <a:pt x="991724" y="469603"/>
                      <a:pt x="995140" y="470531"/>
                      <a:pt x="997746" y="472387"/>
                    </a:cubicBezTo>
                    <a:lnTo>
                      <a:pt x="1035566" y="499309"/>
                    </a:lnTo>
                    <a:cubicBezTo>
                      <a:pt x="1040779" y="503020"/>
                      <a:pt x="1040779" y="509037"/>
                      <a:pt x="1035566" y="512747"/>
                    </a:cubicBezTo>
                    <a:lnTo>
                      <a:pt x="980391" y="552025"/>
                    </a:lnTo>
                    <a:cubicBezTo>
                      <a:pt x="975178" y="555735"/>
                      <a:pt x="966727" y="555734"/>
                      <a:pt x="961514" y="552024"/>
                    </a:cubicBezTo>
                    <a:lnTo>
                      <a:pt x="923694" y="525102"/>
                    </a:lnTo>
                    <a:cubicBezTo>
                      <a:pt x="918481" y="521391"/>
                      <a:pt x="918481" y="515375"/>
                      <a:pt x="923693" y="511664"/>
                    </a:cubicBezTo>
                    <a:lnTo>
                      <a:pt x="978869" y="472387"/>
                    </a:lnTo>
                    <a:cubicBezTo>
                      <a:pt x="981475" y="470532"/>
                      <a:pt x="984891" y="469603"/>
                      <a:pt x="988307" y="469603"/>
                    </a:cubicBezTo>
                    <a:close/>
                    <a:moveTo>
                      <a:pt x="358998" y="469603"/>
                    </a:moveTo>
                    <a:cubicBezTo>
                      <a:pt x="362414" y="469603"/>
                      <a:pt x="365830" y="470531"/>
                      <a:pt x="368436" y="472387"/>
                    </a:cubicBezTo>
                    <a:lnTo>
                      <a:pt x="406257" y="499309"/>
                    </a:lnTo>
                    <a:cubicBezTo>
                      <a:pt x="411469" y="503020"/>
                      <a:pt x="411469" y="509037"/>
                      <a:pt x="406257" y="512747"/>
                    </a:cubicBezTo>
                    <a:lnTo>
                      <a:pt x="351081" y="552025"/>
                    </a:lnTo>
                    <a:cubicBezTo>
                      <a:pt x="345868" y="555735"/>
                      <a:pt x="337417" y="555734"/>
                      <a:pt x="332204" y="552024"/>
                    </a:cubicBezTo>
                    <a:lnTo>
                      <a:pt x="294384" y="525102"/>
                    </a:lnTo>
                    <a:cubicBezTo>
                      <a:pt x="289171" y="521391"/>
                      <a:pt x="289171" y="515375"/>
                      <a:pt x="294384" y="511664"/>
                    </a:cubicBezTo>
                    <a:lnTo>
                      <a:pt x="349559" y="472387"/>
                    </a:lnTo>
                    <a:cubicBezTo>
                      <a:pt x="352166" y="470532"/>
                      <a:pt x="355581" y="469603"/>
                      <a:pt x="358998" y="469603"/>
                    </a:cubicBezTo>
                    <a:close/>
                    <a:moveTo>
                      <a:pt x="2457199" y="469353"/>
                    </a:moveTo>
                    <a:cubicBezTo>
                      <a:pt x="2459139" y="469733"/>
                      <a:pt x="2460875" y="470640"/>
                      <a:pt x="2461947" y="471983"/>
                    </a:cubicBezTo>
                    <a:lnTo>
                      <a:pt x="2467956" y="479506"/>
                    </a:lnTo>
                    <a:cubicBezTo>
                      <a:pt x="2470101" y="482193"/>
                      <a:pt x="2468781" y="485609"/>
                      <a:pt x="2465006" y="487136"/>
                    </a:cubicBezTo>
                    <a:lnTo>
                      <a:pt x="2454657" y="491325"/>
                    </a:lnTo>
                    <a:cubicBezTo>
                      <a:pt x="2450882" y="492852"/>
                      <a:pt x="2446083" y="491913"/>
                      <a:pt x="2443938" y="489226"/>
                    </a:cubicBezTo>
                    <a:lnTo>
                      <a:pt x="2437929" y="481702"/>
                    </a:lnTo>
                    <a:cubicBezTo>
                      <a:pt x="2435784" y="479016"/>
                      <a:pt x="2437104" y="475600"/>
                      <a:pt x="2440878" y="474073"/>
                    </a:cubicBezTo>
                    <a:lnTo>
                      <a:pt x="2451229" y="469884"/>
                    </a:lnTo>
                    <a:cubicBezTo>
                      <a:pt x="2453116" y="469120"/>
                      <a:pt x="2455259" y="468974"/>
                      <a:pt x="2457199" y="469353"/>
                    </a:cubicBezTo>
                    <a:close/>
                    <a:moveTo>
                      <a:pt x="1826568" y="469353"/>
                    </a:moveTo>
                    <a:cubicBezTo>
                      <a:pt x="1828509" y="469733"/>
                      <a:pt x="1830245" y="470640"/>
                      <a:pt x="1831317" y="471983"/>
                    </a:cubicBezTo>
                    <a:lnTo>
                      <a:pt x="1837325" y="479506"/>
                    </a:lnTo>
                    <a:cubicBezTo>
                      <a:pt x="1839471" y="482193"/>
                      <a:pt x="1838150" y="485609"/>
                      <a:pt x="1834376" y="487136"/>
                    </a:cubicBezTo>
                    <a:lnTo>
                      <a:pt x="1824026" y="491325"/>
                    </a:lnTo>
                    <a:cubicBezTo>
                      <a:pt x="1820252" y="492852"/>
                      <a:pt x="1815453" y="491913"/>
                      <a:pt x="1813307" y="489226"/>
                    </a:cubicBezTo>
                    <a:lnTo>
                      <a:pt x="1807299" y="481702"/>
                    </a:lnTo>
                    <a:cubicBezTo>
                      <a:pt x="1805154" y="479016"/>
                      <a:pt x="1806474" y="475600"/>
                      <a:pt x="1810248" y="474073"/>
                    </a:cubicBezTo>
                    <a:lnTo>
                      <a:pt x="1820598" y="469884"/>
                    </a:lnTo>
                    <a:cubicBezTo>
                      <a:pt x="1822486" y="469120"/>
                      <a:pt x="1824629" y="468974"/>
                      <a:pt x="1826568" y="469353"/>
                    </a:cubicBezTo>
                    <a:close/>
                    <a:moveTo>
                      <a:pt x="1196065" y="469353"/>
                    </a:moveTo>
                    <a:cubicBezTo>
                      <a:pt x="1198005" y="469733"/>
                      <a:pt x="1199741" y="470640"/>
                      <a:pt x="1200814" y="471983"/>
                    </a:cubicBezTo>
                    <a:lnTo>
                      <a:pt x="1206822" y="479506"/>
                    </a:lnTo>
                    <a:cubicBezTo>
                      <a:pt x="1208967" y="482193"/>
                      <a:pt x="1207647" y="485609"/>
                      <a:pt x="1203873" y="487136"/>
                    </a:cubicBezTo>
                    <a:lnTo>
                      <a:pt x="1193523" y="491325"/>
                    </a:lnTo>
                    <a:cubicBezTo>
                      <a:pt x="1189748" y="492852"/>
                      <a:pt x="1184949" y="491913"/>
                      <a:pt x="1182804" y="489226"/>
                    </a:cubicBezTo>
                    <a:lnTo>
                      <a:pt x="1176796" y="481702"/>
                    </a:lnTo>
                    <a:cubicBezTo>
                      <a:pt x="1174650" y="479016"/>
                      <a:pt x="1175971" y="475600"/>
                      <a:pt x="1179745" y="474073"/>
                    </a:cubicBezTo>
                    <a:lnTo>
                      <a:pt x="1190095" y="469884"/>
                    </a:lnTo>
                    <a:cubicBezTo>
                      <a:pt x="1191982" y="469120"/>
                      <a:pt x="1194126" y="468974"/>
                      <a:pt x="1196065" y="469353"/>
                    </a:cubicBezTo>
                    <a:close/>
                    <a:moveTo>
                      <a:pt x="566756" y="469353"/>
                    </a:moveTo>
                    <a:cubicBezTo>
                      <a:pt x="568695" y="469733"/>
                      <a:pt x="570431" y="470640"/>
                      <a:pt x="571504" y="471983"/>
                    </a:cubicBezTo>
                    <a:lnTo>
                      <a:pt x="577513" y="479506"/>
                    </a:lnTo>
                    <a:cubicBezTo>
                      <a:pt x="579658" y="482193"/>
                      <a:pt x="578337" y="485609"/>
                      <a:pt x="574563" y="487136"/>
                    </a:cubicBezTo>
                    <a:lnTo>
                      <a:pt x="564213" y="491325"/>
                    </a:lnTo>
                    <a:cubicBezTo>
                      <a:pt x="560438" y="492852"/>
                      <a:pt x="555640" y="491913"/>
                      <a:pt x="553495" y="489226"/>
                    </a:cubicBezTo>
                    <a:lnTo>
                      <a:pt x="547486" y="481702"/>
                    </a:lnTo>
                    <a:cubicBezTo>
                      <a:pt x="545341" y="479016"/>
                      <a:pt x="546661" y="475600"/>
                      <a:pt x="550435" y="474073"/>
                    </a:cubicBezTo>
                    <a:lnTo>
                      <a:pt x="560785" y="469884"/>
                    </a:lnTo>
                    <a:cubicBezTo>
                      <a:pt x="562673" y="469120"/>
                      <a:pt x="564816" y="468974"/>
                      <a:pt x="566756" y="469353"/>
                    </a:cubicBezTo>
                    <a:close/>
                    <a:moveTo>
                      <a:pt x="2513295" y="464098"/>
                    </a:moveTo>
                    <a:lnTo>
                      <a:pt x="2514016" y="464137"/>
                    </a:lnTo>
                    <a:lnTo>
                      <a:pt x="2522499" y="512443"/>
                    </a:lnTo>
                    <a:lnTo>
                      <a:pt x="2514372" y="515732"/>
                    </a:lnTo>
                    <a:cubicBezTo>
                      <a:pt x="2505568" y="519295"/>
                      <a:pt x="2494374" y="517102"/>
                      <a:pt x="2489370" y="510836"/>
                    </a:cubicBezTo>
                    <a:lnTo>
                      <a:pt x="2475355" y="493287"/>
                    </a:lnTo>
                    <a:cubicBezTo>
                      <a:pt x="2470350" y="487020"/>
                      <a:pt x="2473430" y="479051"/>
                      <a:pt x="2482233" y="475488"/>
                    </a:cubicBezTo>
                    <a:lnTo>
                      <a:pt x="2506378" y="465717"/>
                    </a:lnTo>
                    <a:cubicBezTo>
                      <a:pt x="2508579" y="464826"/>
                      <a:pt x="2510930" y="464295"/>
                      <a:pt x="2513295" y="464098"/>
                    </a:cubicBezTo>
                    <a:close/>
                    <a:moveTo>
                      <a:pt x="1882665" y="464098"/>
                    </a:moveTo>
                    <a:cubicBezTo>
                      <a:pt x="1885030" y="463900"/>
                      <a:pt x="1887411" y="464036"/>
                      <a:pt x="1889674" y="464479"/>
                    </a:cubicBezTo>
                    <a:cubicBezTo>
                      <a:pt x="1894198" y="465365"/>
                      <a:pt x="1898248" y="467480"/>
                      <a:pt x="1900751" y="470614"/>
                    </a:cubicBezTo>
                    <a:lnTo>
                      <a:pt x="1914765" y="488162"/>
                    </a:lnTo>
                    <a:cubicBezTo>
                      <a:pt x="1919770" y="494429"/>
                      <a:pt x="1916690" y="502398"/>
                      <a:pt x="1907886" y="505961"/>
                    </a:cubicBezTo>
                    <a:lnTo>
                      <a:pt x="1883742" y="515732"/>
                    </a:lnTo>
                    <a:cubicBezTo>
                      <a:pt x="1874938" y="519295"/>
                      <a:pt x="1863744" y="517102"/>
                      <a:pt x="1858739" y="510836"/>
                    </a:cubicBezTo>
                    <a:lnTo>
                      <a:pt x="1844724" y="493287"/>
                    </a:lnTo>
                    <a:cubicBezTo>
                      <a:pt x="1839719" y="487020"/>
                      <a:pt x="1842799" y="479051"/>
                      <a:pt x="1851603" y="475488"/>
                    </a:cubicBezTo>
                    <a:lnTo>
                      <a:pt x="1875748" y="465717"/>
                    </a:lnTo>
                    <a:cubicBezTo>
                      <a:pt x="1877949" y="464826"/>
                      <a:pt x="1880299" y="464295"/>
                      <a:pt x="1882665" y="464098"/>
                    </a:cubicBezTo>
                    <a:close/>
                    <a:moveTo>
                      <a:pt x="1252161" y="464098"/>
                    </a:moveTo>
                    <a:cubicBezTo>
                      <a:pt x="1254527" y="463900"/>
                      <a:pt x="1256908" y="464036"/>
                      <a:pt x="1259170" y="464479"/>
                    </a:cubicBezTo>
                    <a:cubicBezTo>
                      <a:pt x="1263695" y="465365"/>
                      <a:pt x="1267745" y="467480"/>
                      <a:pt x="1270247" y="470614"/>
                    </a:cubicBezTo>
                    <a:lnTo>
                      <a:pt x="1284262" y="488162"/>
                    </a:lnTo>
                    <a:cubicBezTo>
                      <a:pt x="1289266" y="494429"/>
                      <a:pt x="1286187" y="502398"/>
                      <a:pt x="1277383" y="505961"/>
                    </a:cubicBezTo>
                    <a:lnTo>
                      <a:pt x="1253239" y="515732"/>
                    </a:lnTo>
                    <a:cubicBezTo>
                      <a:pt x="1244434" y="519295"/>
                      <a:pt x="1233241" y="517102"/>
                      <a:pt x="1228236" y="510836"/>
                    </a:cubicBezTo>
                    <a:lnTo>
                      <a:pt x="1214221" y="493287"/>
                    </a:lnTo>
                    <a:cubicBezTo>
                      <a:pt x="1209216" y="487020"/>
                      <a:pt x="1212296" y="479051"/>
                      <a:pt x="1221099" y="475488"/>
                    </a:cubicBezTo>
                    <a:lnTo>
                      <a:pt x="1245245" y="465717"/>
                    </a:lnTo>
                    <a:cubicBezTo>
                      <a:pt x="1247446" y="464826"/>
                      <a:pt x="1249796" y="464295"/>
                      <a:pt x="1252161" y="464098"/>
                    </a:cubicBezTo>
                    <a:close/>
                    <a:moveTo>
                      <a:pt x="622852" y="464098"/>
                    </a:moveTo>
                    <a:cubicBezTo>
                      <a:pt x="625217" y="463900"/>
                      <a:pt x="627598" y="464036"/>
                      <a:pt x="629861" y="464479"/>
                    </a:cubicBezTo>
                    <a:cubicBezTo>
                      <a:pt x="634385" y="465365"/>
                      <a:pt x="638435" y="467480"/>
                      <a:pt x="640938" y="470614"/>
                    </a:cubicBezTo>
                    <a:lnTo>
                      <a:pt x="654952" y="488162"/>
                    </a:lnTo>
                    <a:cubicBezTo>
                      <a:pt x="659957" y="494429"/>
                      <a:pt x="656877" y="502398"/>
                      <a:pt x="648073" y="505961"/>
                    </a:cubicBezTo>
                    <a:lnTo>
                      <a:pt x="623929" y="515732"/>
                    </a:lnTo>
                    <a:cubicBezTo>
                      <a:pt x="615125" y="519295"/>
                      <a:pt x="603931" y="517102"/>
                      <a:pt x="598926" y="510836"/>
                    </a:cubicBezTo>
                    <a:lnTo>
                      <a:pt x="584911" y="493287"/>
                    </a:lnTo>
                    <a:cubicBezTo>
                      <a:pt x="579906" y="487020"/>
                      <a:pt x="582986" y="479051"/>
                      <a:pt x="591790" y="475488"/>
                    </a:cubicBezTo>
                    <a:lnTo>
                      <a:pt x="615935" y="465717"/>
                    </a:lnTo>
                    <a:cubicBezTo>
                      <a:pt x="618136" y="464826"/>
                      <a:pt x="620486" y="464295"/>
                      <a:pt x="622852" y="464098"/>
                    </a:cubicBezTo>
                    <a:close/>
                    <a:moveTo>
                      <a:pt x="2511666" y="450758"/>
                    </a:moveTo>
                    <a:lnTo>
                      <a:pt x="2511714" y="451031"/>
                    </a:lnTo>
                    <a:lnTo>
                      <a:pt x="2511652" y="450983"/>
                    </a:lnTo>
                    <a:close/>
                    <a:moveTo>
                      <a:pt x="1892946" y="438303"/>
                    </a:moveTo>
                    <a:cubicBezTo>
                      <a:pt x="1894788" y="438361"/>
                      <a:pt x="1896597" y="438919"/>
                      <a:pt x="1897939" y="439963"/>
                    </a:cubicBezTo>
                    <a:lnTo>
                      <a:pt x="1903699" y="444445"/>
                    </a:lnTo>
                    <a:cubicBezTo>
                      <a:pt x="1906383" y="446533"/>
                      <a:pt x="1906181" y="449774"/>
                      <a:pt x="1903248" y="451685"/>
                    </a:cubicBezTo>
                    <a:lnTo>
                      <a:pt x="1896952" y="455786"/>
                    </a:lnTo>
                    <a:cubicBezTo>
                      <a:pt x="1894019" y="457696"/>
                      <a:pt x="1889465" y="457552"/>
                      <a:pt x="1886781" y="455464"/>
                    </a:cubicBezTo>
                    <a:lnTo>
                      <a:pt x="1881021" y="450983"/>
                    </a:lnTo>
                    <a:cubicBezTo>
                      <a:pt x="1878336" y="448895"/>
                      <a:pt x="1878539" y="445653"/>
                      <a:pt x="1881472" y="443742"/>
                    </a:cubicBezTo>
                    <a:lnTo>
                      <a:pt x="1887768" y="439642"/>
                    </a:lnTo>
                    <a:cubicBezTo>
                      <a:pt x="1889235" y="438686"/>
                      <a:pt x="1891106" y="438245"/>
                      <a:pt x="1892946" y="438303"/>
                    </a:cubicBezTo>
                    <a:close/>
                    <a:moveTo>
                      <a:pt x="1262443" y="438303"/>
                    </a:moveTo>
                    <a:cubicBezTo>
                      <a:pt x="1264285" y="438361"/>
                      <a:pt x="1266094" y="438919"/>
                      <a:pt x="1267436" y="439963"/>
                    </a:cubicBezTo>
                    <a:lnTo>
                      <a:pt x="1273196" y="444445"/>
                    </a:lnTo>
                    <a:cubicBezTo>
                      <a:pt x="1275880" y="446533"/>
                      <a:pt x="1275678" y="449774"/>
                      <a:pt x="1272745" y="451685"/>
                    </a:cubicBezTo>
                    <a:lnTo>
                      <a:pt x="1266449" y="455786"/>
                    </a:lnTo>
                    <a:cubicBezTo>
                      <a:pt x="1263516" y="457696"/>
                      <a:pt x="1258962" y="457552"/>
                      <a:pt x="1256278" y="455464"/>
                    </a:cubicBezTo>
                    <a:lnTo>
                      <a:pt x="1250517" y="450983"/>
                    </a:lnTo>
                    <a:cubicBezTo>
                      <a:pt x="1247833" y="448895"/>
                      <a:pt x="1248036" y="445653"/>
                      <a:pt x="1250969" y="443742"/>
                    </a:cubicBezTo>
                    <a:lnTo>
                      <a:pt x="1257264" y="439642"/>
                    </a:lnTo>
                    <a:cubicBezTo>
                      <a:pt x="1258732" y="438686"/>
                      <a:pt x="1260602" y="438245"/>
                      <a:pt x="1262443" y="438303"/>
                    </a:cubicBezTo>
                    <a:close/>
                    <a:moveTo>
                      <a:pt x="633134" y="438303"/>
                    </a:moveTo>
                    <a:cubicBezTo>
                      <a:pt x="634975" y="438361"/>
                      <a:pt x="636784" y="438919"/>
                      <a:pt x="638126" y="439963"/>
                    </a:cubicBezTo>
                    <a:lnTo>
                      <a:pt x="643886" y="444445"/>
                    </a:lnTo>
                    <a:cubicBezTo>
                      <a:pt x="646571" y="446533"/>
                      <a:pt x="646368" y="449774"/>
                      <a:pt x="643435" y="451685"/>
                    </a:cubicBezTo>
                    <a:lnTo>
                      <a:pt x="637140" y="455786"/>
                    </a:lnTo>
                    <a:cubicBezTo>
                      <a:pt x="634206" y="457696"/>
                      <a:pt x="629653" y="457552"/>
                      <a:pt x="626968" y="455464"/>
                    </a:cubicBezTo>
                    <a:lnTo>
                      <a:pt x="621208" y="450983"/>
                    </a:lnTo>
                    <a:cubicBezTo>
                      <a:pt x="618524" y="448895"/>
                      <a:pt x="618726" y="445653"/>
                      <a:pt x="621659" y="443742"/>
                    </a:cubicBezTo>
                    <a:lnTo>
                      <a:pt x="627955" y="439642"/>
                    </a:lnTo>
                    <a:cubicBezTo>
                      <a:pt x="629422" y="438686"/>
                      <a:pt x="631293" y="438245"/>
                      <a:pt x="633134" y="438303"/>
                    </a:cubicBezTo>
                    <a:close/>
                    <a:moveTo>
                      <a:pt x="2482066" y="437788"/>
                    </a:moveTo>
                    <a:cubicBezTo>
                      <a:pt x="2484793" y="437917"/>
                      <a:pt x="2487452" y="438787"/>
                      <a:pt x="2489394" y="440367"/>
                    </a:cubicBezTo>
                    <a:lnTo>
                      <a:pt x="2500051" y="449034"/>
                    </a:lnTo>
                    <a:cubicBezTo>
                      <a:pt x="2503936" y="452193"/>
                      <a:pt x="2503488" y="456997"/>
                      <a:pt x="2499048" y="459763"/>
                    </a:cubicBezTo>
                    <a:lnTo>
                      <a:pt x="2483707" y="469323"/>
                    </a:lnTo>
                    <a:cubicBezTo>
                      <a:pt x="2479268" y="472089"/>
                      <a:pt x="2472520" y="471769"/>
                      <a:pt x="2468635" y="468610"/>
                    </a:cubicBezTo>
                    <a:lnTo>
                      <a:pt x="2457978" y="459943"/>
                    </a:lnTo>
                    <a:cubicBezTo>
                      <a:pt x="2454092" y="456783"/>
                      <a:pt x="2454541" y="451979"/>
                      <a:pt x="2458980" y="449213"/>
                    </a:cubicBezTo>
                    <a:lnTo>
                      <a:pt x="2474322" y="439654"/>
                    </a:lnTo>
                    <a:cubicBezTo>
                      <a:pt x="2476541" y="438271"/>
                      <a:pt x="2479338" y="437659"/>
                      <a:pt x="2482066" y="437788"/>
                    </a:cubicBezTo>
                    <a:close/>
                    <a:moveTo>
                      <a:pt x="1851435" y="437788"/>
                    </a:moveTo>
                    <a:cubicBezTo>
                      <a:pt x="1854163" y="437917"/>
                      <a:pt x="1856821" y="438787"/>
                      <a:pt x="1858763" y="440367"/>
                    </a:cubicBezTo>
                    <a:lnTo>
                      <a:pt x="1869420" y="449034"/>
                    </a:lnTo>
                    <a:cubicBezTo>
                      <a:pt x="1873306" y="452193"/>
                      <a:pt x="1872856" y="456997"/>
                      <a:pt x="1868418" y="459763"/>
                    </a:cubicBezTo>
                    <a:lnTo>
                      <a:pt x="1853077" y="469323"/>
                    </a:lnTo>
                    <a:cubicBezTo>
                      <a:pt x="1848638" y="472089"/>
                      <a:pt x="1841889" y="471769"/>
                      <a:pt x="1838004" y="468610"/>
                    </a:cubicBezTo>
                    <a:lnTo>
                      <a:pt x="1827347" y="459943"/>
                    </a:lnTo>
                    <a:cubicBezTo>
                      <a:pt x="1823462" y="456783"/>
                      <a:pt x="1823910" y="451979"/>
                      <a:pt x="1828349" y="449213"/>
                    </a:cubicBezTo>
                    <a:lnTo>
                      <a:pt x="1843691" y="439654"/>
                    </a:lnTo>
                    <a:cubicBezTo>
                      <a:pt x="1845910" y="438271"/>
                      <a:pt x="1848707" y="437659"/>
                      <a:pt x="1851435" y="437788"/>
                    </a:cubicBezTo>
                    <a:close/>
                    <a:moveTo>
                      <a:pt x="1220932" y="437788"/>
                    </a:moveTo>
                    <a:cubicBezTo>
                      <a:pt x="1223659" y="437917"/>
                      <a:pt x="1226317" y="438787"/>
                      <a:pt x="1228260" y="440367"/>
                    </a:cubicBezTo>
                    <a:lnTo>
                      <a:pt x="1238917" y="449034"/>
                    </a:lnTo>
                    <a:cubicBezTo>
                      <a:pt x="1242802" y="452193"/>
                      <a:pt x="1242353" y="456997"/>
                      <a:pt x="1237915" y="459763"/>
                    </a:cubicBezTo>
                    <a:lnTo>
                      <a:pt x="1222573" y="469323"/>
                    </a:lnTo>
                    <a:cubicBezTo>
                      <a:pt x="1218135" y="472089"/>
                      <a:pt x="1211386" y="471769"/>
                      <a:pt x="1207501" y="468610"/>
                    </a:cubicBezTo>
                    <a:lnTo>
                      <a:pt x="1196843" y="459943"/>
                    </a:lnTo>
                    <a:cubicBezTo>
                      <a:pt x="1192958" y="456783"/>
                      <a:pt x="1193407" y="451979"/>
                      <a:pt x="1197846" y="449213"/>
                    </a:cubicBezTo>
                    <a:lnTo>
                      <a:pt x="1213188" y="439654"/>
                    </a:lnTo>
                    <a:cubicBezTo>
                      <a:pt x="1215407" y="438271"/>
                      <a:pt x="1218204" y="437659"/>
                      <a:pt x="1220932" y="437788"/>
                    </a:cubicBezTo>
                    <a:close/>
                    <a:moveTo>
                      <a:pt x="591623" y="437788"/>
                    </a:moveTo>
                    <a:cubicBezTo>
                      <a:pt x="594350" y="437917"/>
                      <a:pt x="597008" y="438787"/>
                      <a:pt x="598951" y="440367"/>
                    </a:cubicBezTo>
                    <a:lnTo>
                      <a:pt x="609608" y="449034"/>
                    </a:lnTo>
                    <a:cubicBezTo>
                      <a:pt x="613493" y="452193"/>
                      <a:pt x="613044" y="456997"/>
                      <a:pt x="608605" y="459763"/>
                    </a:cubicBezTo>
                    <a:lnTo>
                      <a:pt x="593263" y="469323"/>
                    </a:lnTo>
                    <a:cubicBezTo>
                      <a:pt x="588825" y="472089"/>
                      <a:pt x="582076" y="471769"/>
                      <a:pt x="578191" y="468610"/>
                    </a:cubicBezTo>
                    <a:lnTo>
                      <a:pt x="567534" y="459943"/>
                    </a:lnTo>
                    <a:cubicBezTo>
                      <a:pt x="563649" y="456783"/>
                      <a:pt x="564097" y="451979"/>
                      <a:pt x="568536" y="449213"/>
                    </a:cubicBezTo>
                    <a:lnTo>
                      <a:pt x="583878" y="439654"/>
                    </a:lnTo>
                    <a:cubicBezTo>
                      <a:pt x="586097" y="438271"/>
                      <a:pt x="588894" y="437659"/>
                      <a:pt x="591623" y="437788"/>
                    </a:cubicBezTo>
                    <a:close/>
                    <a:moveTo>
                      <a:pt x="2333539" y="418472"/>
                    </a:moveTo>
                    <a:cubicBezTo>
                      <a:pt x="2340846" y="418472"/>
                      <a:pt x="2348153" y="420456"/>
                      <a:pt x="2353728" y="424425"/>
                    </a:cubicBezTo>
                    <a:lnTo>
                      <a:pt x="2422599" y="473451"/>
                    </a:lnTo>
                    <a:cubicBezTo>
                      <a:pt x="2433749" y="481388"/>
                      <a:pt x="2433749" y="494259"/>
                      <a:pt x="2422599" y="502196"/>
                    </a:cubicBezTo>
                    <a:lnTo>
                      <a:pt x="2392018" y="523964"/>
                    </a:lnTo>
                    <a:cubicBezTo>
                      <a:pt x="2380868" y="531903"/>
                      <a:pt x="2362788" y="531903"/>
                      <a:pt x="2351638" y="523964"/>
                    </a:cubicBezTo>
                    <a:lnTo>
                      <a:pt x="2282768" y="474939"/>
                    </a:lnTo>
                    <a:cubicBezTo>
                      <a:pt x="2271618" y="467001"/>
                      <a:pt x="2271618" y="454132"/>
                      <a:pt x="2282768" y="446194"/>
                    </a:cubicBezTo>
                    <a:lnTo>
                      <a:pt x="2313348" y="424425"/>
                    </a:lnTo>
                    <a:cubicBezTo>
                      <a:pt x="2318924" y="420456"/>
                      <a:pt x="2326232" y="418472"/>
                      <a:pt x="2333539" y="418472"/>
                    </a:cubicBezTo>
                    <a:close/>
                    <a:moveTo>
                      <a:pt x="1702908" y="418472"/>
                    </a:moveTo>
                    <a:cubicBezTo>
                      <a:pt x="1710215" y="418472"/>
                      <a:pt x="1717523" y="420456"/>
                      <a:pt x="1723098" y="424425"/>
                    </a:cubicBezTo>
                    <a:lnTo>
                      <a:pt x="1791968" y="473451"/>
                    </a:lnTo>
                    <a:cubicBezTo>
                      <a:pt x="1803118" y="481388"/>
                      <a:pt x="1803118" y="494259"/>
                      <a:pt x="1791968" y="502196"/>
                    </a:cubicBezTo>
                    <a:lnTo>
                      <a:pt x="1761387" y="523964"/>
                    </a:lnTo>
                    <a:cubicBezTo>
                      <a:pt x="1750237" y="531903"/>
                      <a:pt x="1732158" y="531903"/>
                      <a:pt x="1721008" y="523964"/>
                    </a:cubicBezTo>
                    <a:lnTo>
                      <a:pt x="1652138" y="474939"/>
                    </a:lnTo>
                    <a:cubicBezTo>
                      <a:pt x="1640987" y="467001"/>
                      <a:pt x="1640987" y="454132"/>
                      <a:pt x="1652138" y="446194"/>
                    </a:cubicBezTo>
                    <a:lnTo>
                      <a:pt x="1682718" y="424425"/>
                    </a:lnTo>
                    <a:cubicBezTo>
                      <a:pt x="1688293" y="420456"/>
                      <a:pt x="1695600" y="418472"/>
                      <a:pt x="1702908" y="418472"/>
                    </a:cubicBezTo>
                    <a:close/>
                    <a:moveTo>
                      <a:pt x="1072405" y="418472"/>
                    </a:moveTo>
                    <a:cubicBezTo>
                      <a:pt x="1079711" y="418472"/>
                      <a:pt x="1087019" y="420456"/>
                      <a:pt x="1092594" y="424425"/>
                    </a:cubicBezTo>
                    <a:lnTo>
                      <a:pt x="1161464" y="473451"/>
                    </a:lnTo>
                    <a:cubicBezTo>
                      <a:pt x="1172615" y="481388"/>
                      <a:pt x="1172615" y="494259"/>
                      <a:pt x="1161464" y="502196"/>
                    </a:cubicBezTo>
                    <a:lnTo>
                      <a:pt x="1130884" y="523964"/>
                    </a:lnTo>
                    <a:cubicBezTo>
                      <a:pt x="1119734" y="531903"/>
                      <a:pt x="1101655" y="531903"/>
                      <a:pt x="1090505" y="523964"/>
                    </a:cubicBezTo>
                    <a:lnTo>
                      <a:pt x="1021635" y="474939"/>
                    </a:lnTo>
                    <a:cubicBezTo>
                      <a:pt x="1010483" y="467001"/>
                      <a:pt x="1010484" y="454132"/>
                      <a:pt x="1021635" y="446194"/>
                    </a:cubicBezTo>
                    <a:lnTo>
                      <a:pt x="1052214" y="424425"/>
                    </a:lnTo>
                    <a:cubicBezTo>
                      <a:pt x="1057790" y="420456"/>
                      <a:pt x="1065097" y="418472"/>
                      <a:pt x="1072405" y="418472"/>
                    </a:cubicBezTo>
                    <a:close/>
                    <a:moveTo>
                      <a:pt x="443095" y="418472"/>
                    </a:moveTo>
                    <a:cubicBezTo>
                      <a:pt x="450402" y="418472"/>
                      <a:pt x="457710" y="420456"/>
                      <a:pt x="463284" y="424425"/>
                    </a:cubicBezTo>
                    <a:lnTo>
                      <a:pt x="532155" y="473451"/>
                    </a:lnTo>
                    <a:cubicBezTo>
                      <a:pt x="543305" y="481388"/>
                      <a:pt x="543305" y="494259"/>
                      <a:pt x="532155" y="502196"/>
                    </a:cubicBezTo>
                    <a:lnTo>
                      <a:pt x="501574" y="523964"/>
                    </a:lnTo>
                    <a:cubicBezTo>
                      <a:pt x="490424" y="531903"/>
                      <a:pt x="472345" y="531903"/>
                      <a:pt x="461195" y="523964"/>
                    </a:cubicBezTo>
                    <a:lnTo>
                      <a:pt x="392325" y="474939"/>
                    </a:lnTo>
                    <a:cubicBezTo>
                      <a:pt x="381173" y="467001"/>
                      <a:pt x="381174" y="454132"/>
                      <a:pt x="392325" y="446194"/>
                    </a:cubicBezTo>
                    <a:lnTo>
                      <a:pt x="422905" y="424425"/>
                    </a:lnTo>
                    <a:cubicBezTo>
                      <a:pt x="428480" y="420456"/>
                      <a:pt x="435788" y="418472"/>
                      <a:pt x="443095" y="418472"/>
                    </a:cubicBezTo>
                    <a:close/>
                    <a:moveTo>
                      <a:pt x="2024758" y="411276"/>
                    </a:moveTo>
                    <a:lnTo>
                      <a:pt x="2024980" y="411308"/>
                    </a:lnTo>
                    <a:lnTo>
                      <a:pt x="2024980" y="411276"/>
                    </a:lnTo>
                    <a:lnTo>
                      <a:pt x="2024982" y="411276"/>
                    </a:lnTo>
                    <a:cubicBezTo>
                      <a:pt x="2037060" y="411276"/>
                      <a:pt x="2049140" y="414557"/>
                      <a:pt x="2058356" y="421117"/>
                    </a:cubicBezTo>
                    <a:lnTo>
                      <a:pt x="2108908" y="457104"/>
                    </a:lnTo>
                    <a:cubicBezTo>
                      <a:pt x="2127340" y="470225"/>
                      <a:pt x="2127340" y="491499"/>
                      <a:pt x="2108908" y="504620"/>
                    </a:cubicBezTo>
                    <a:lnTo>
                      <a:pt x="2058356" y="540606"/>
                    </a:lnTo>
                    <a:cubicBezTo>
                      <a:pt x="2049139" y="547167"/>
                      <a:pt x="2037060" y="550447"/>
                      <a:pt x="2024982" y="550447"/>
                    </a:cubicBezTo>
                    <a:lnTo>
                      <a:pt x="2024980" y="550447"/>
                    </a:lnTo>
                    <a:lnTo>
                      <a:pt x="2024980" y="550417"/>
                    </a:lnTo>
                    <a:lnTo>
                      <a:pt x="2024758" y="550448"/>
                    </a:lnTo>
                    <a:cubicBezTo>
                      <a:pt x="2012678" y="550448"/>
                      <a:pt x="2000599" y="547167"/>
                      <a:pt x="1991383" y="540606"/>
                    </a:cubicBezTo>
                    <a:lnTo>
                      <a:pt x="1940830" y="504620"/>
                    </a:lnTo>
                    <a:cubicBezTo>
                      <a:pt x="1922398" y="491499"/>
                      <a:pt x="1922398" y="470225"/>
                      <a:pt x="1940830" y="457104"/>
                    </a:cubicBezTo>
                    <a:lnTo>
                      <a:pt x="1991383" y="421118"/>
                    </a:lnTo>
                    <a:cubicBezTo>
                      <a:pt x="2000599" y="414557"/>
                      <a:pt x="2012678" y="411276"/>
                      <a:pt x="2024758" y="411276"/>
                    </a:cubicBezTo>
                    <a:close/>
                    <a:moveTo>
                      <a:pt x="1394254" y="411276"/>
                    </a:moveTo>
                    <a:lnTo>
                      <a:pt x="1394350" y="411290"/>
                    </a:lnTo>
                    <a:lnTo>
                      <a:pt x="1394350" y="411276"/>
                    </a:lnTo>
                    <a:lnTo>
                      <a:pt x="1394351" y="411276"/>
                    </a:lnTo>
                    <a:cubicBezTo>
                      <a:pt x="1406430" y="411276"/>
                      <a:pt x="1418510" y="414557"/>
                      <a:pt x="1427726" y="421117"/>
                    </a:cubicBezTo>
                    <a:lnTo>
                      <a:pt x="1478278" y="457104"/>
                    </a:lnTo>
                    <a:cubicBezTo>
                      <a:pt x="1496710" y="470225"/>
                      <a:pt x="1496710" y="491499"/>
                      <a:pt x="1478278" y="504620"/>
                    </a:cubicBezTo>
                    <a:lnTo>
                      <a:pt x="1427725" y="540606"/>
                    </a:lnTo>
                    <a:cubicBezTo>
                      <a:pt x="1418509" y="547167"/>
                      <a:pt x="1406430" y="550447"/>
                      <a:pt x="1394351" y="550447"/>
                    </a:cubicBezTo>
                    <a:lnTo>
                      <a:pt x="1394350" y="550447"/>
                    </a:lnTo>
                    <a:lnTo>
                      <a:pt x="1394350" y="550434"/>
                    </a:lnTo>
                    <a:lnTo>
                      <a:pt x="1394254" y="550448"/>
                    </a:lnTo>
                    <a:cubicBezTo>
                      <a:pt x="1382175" y="550448"/>
                      <a:pt x="1370096" y="547167"/>
                      <a:pt x="1360879" y="540606"/>
                    </a:cubicBezTo>
                    <a:lnTo>
                      <a:pt x="1310327" y="504620"/>
                    </a:lnTo>
                    <a:cubicBezTo>
                      <a:pt x="1291895" y="491499"/>
                      <a:pt x="1291895" y="470225"/>
                      <a:pt x="1310327" y="457104"/>
                    </a:cubicBezTo>
                    <a:lnTo>
                      <a:pt x="1360879" y="421118"/>
                    </a:lnTo>
                    <a:cubicBezTo>
                      <a:pt x="1370096" y="414557"/>
                      <a:pt x="1382175" y="411276"/>
                      <a:pt x="1394254" y="411276"/>
                    </a:cubicBezTo>
                    <a:close/>
                    <a:moveTo>
                      <a:pt x="763846" y="411276"/>
                    </a:moveTo>
                    <a:lnTo>
                      <a:pt x="763847" y="411276"/>
                    </a:lnTo>
                    <a:lnTo>
                      <a:pt x="764396" y="411353"/>
                    </a:lnTo>
                    <a:lnTo>
                      <a:pt x="764944" y="411276"/>
                    </a:lnTo>
                    <a:lnTo>
                      <a:pt x="765167" y="411308"/>
                    </a:lnTo>
                    <a:lnTo>
                      <a:pt x="765167" y="411459"/>
                    </a:lnTo>
                    <a:lnTo>
                      <a:pt x="781609" y="413737"/>
                    </a:lnTo>
                    <a:cubicBezTo>
                      <a:pt x="787290" y="415377"/>
                      <a:pt x="792614" y="417837"/>
                      <a:pt x="797222" y="421117"/>
                    </a:cubicBezTo>
                    <a:lnTo>
                      <a:pt x="847775" y="457104"/>
                    </a:lnTo>
                    <a:cubicBezTo>
                      <a:pt x="866207" y="470225"/>
                      <a:pt x="866207" y="491499"/>
                      <a:pt x="847775" y="504620"/>
                    </a:cubicBezTo>
                    <a:lnTo>
                      <a:pt x="797222" y="540606"/>
                    </a:lnTo>
                    <a:cubicBezTo>
                      <a:pt x="792614" y="543887"/>
                      <a:pt x="787290" y="546347"/>
                      <a:pt x="781608" y="547987"/>
                    </a:cubicBezTo>
                    <a:lnTo>
                      <a:pt x="765167" y="550264"/>
                    </a:lnTo>
                    <a:lnTo>
                      <a:pt x="765167" y="550417"/>
                    </a:lnTo>
                    <a:lnTo>
                      <a:pt x="764944" y="550448"/>
                    </a:lnTo>
                    <a:lnTo>
                      <a:pt x="764395" y="550371"/>
                    </a:lnTo>
                    <a:lnTo>
                      <a:pt x="763847" y="550447"/>
                    </a:lnTo>
                    <a:lnTo>
                      <a:pt x="763846" y="550447"/>
                    </a:lnTo>
                    <a:lnTo>
                      <a:pt x="763846" y="550295"/>
                    </a:lnTo>
                    <a:lnTo>
                      <a:pt x="747184" y="547987"/>
                    </a:lnTo>
                    <a:cubicBezTo>
                      <a:pt x="741502" y="546347"/>
                      <a:pt x="736178" y="543887"/>
                      <a:pt x="731570" y="540606"/>
                    </a:cubicBezTo>
                    <a:lnTo>
                      <a:pt x="681017" y="504620"/>
                    </a:lnTo>
                    <a:cubicBezTo>
                      <a:pt x="662585" y="491499"/>
                      <a:pt x="662586" y="470225"/>
                      <a:pt x="681017" y="457104"/>
                    </a:cubicBezTo>
                    <a:lnTo>
                      <a:pt x="731570" y="421118"/>
                    </a:lnTo>
                    <a:cubicBezTo>
                      <a:pt x="736178" y="417837"/>
                      <a:pt x="741502" y="415377"/>
                      <a:pt x="747184" y="413737"/>
                    </a:cubicBezTo>
                    <a:lnTo>
                      <a:pt x="763846" y="411429"/>
                    </a:lnTo>
                    <a:close/>
                    <a:moveTo>
                      <a:pt x="134441" y="411276"/>
                    </a:moveTo>
                    <a:lnTo>
                      <a:pt x="134537" y="411290"/>
                    </a:lnTo>
                    <a:lnTo>
                      <a:pt x="134537" y="411276"/>
                    </a:lnTo>
                    <a:lnTo>
                      <a:pt x="134538" y="411276"/>
                    </a:lnTo>
                    <a:cubicBezTo>
                      <a:pt x="146617" y="411276"/>
                      <a:pt x="158697" y="414557"/>
                      <a:pt x="167912" y="421117"/>
                    </a:cubicBezTo>
                    <a:lnTo>
                      <a:pt x="218465" y="457104"/>
                    </a:lnTo>
                    <a:cubicBezTo>
                      <a:pt x="236897" y="470225"/>
                      <a:pt x="236897" y="491499"/>
                      <a:pt x="218465" y="504620"/>
                    </a:cubicBezTo>
                    <a:lnTo>
                      <a:pt x="167912" y="540606"/>
                    </a:lnTo>
                    <a:cubicBezTo>
                      <a:pt x="158696" y="547167"/>
                      <a:pt x="146617" y="550447"/>
                      <a:pt x="134538" y="550447"/>
                    </a:cubicBezTo>
                    <a:lnTo>
                      <a:pt x="134537" y="550447"/>
                    </a:lnTo>
                    <a:lnTo>
                      <a:pt x="134537" y="550434"/>
                    </a:lnTo>
                    <a:lnTo>
                      <a:pt x="134441" y="550448"/>
                    </a:lnTo>
                    <a:cubicBezTo>
                      <a:pt x="122362" y="550448"/>
                      <a:pt x="110283" y="547167"/>
                      <a:pt x="101067" y="540606"/>
                    </a:cubicBezTo>
                    <a:lnTo>
                      <a:pt x="54769" y="507649"/>
                    </a:lnTo>
                    <a:lnTo>
                      <a:pt x="65522" y="446421"/>
                    </a:lnTo>
                    <a:lnTo>
                      <a:pt x="101067" y="421118"/>
                    </a:lnTo>
                    <a:cubicBezTo>
                      <a:pt x="110283" y="414557"/>
                      <a:pt x="122362" y="411276"/>
                      <a:pt x="134441" y="411276"/>
                    </a:cubicBezTo>
                    <a:close/>
                    <a:moveTo>
                      <a:pt x="2186700" y="399511"/>
                    </a:moveTo>
                    <a:cubicBezTo>
                      <a:pt x="2193134" y="399511"/>
                      <a:pt x="2199568" y="401258"/>
                      <a:pt x="2204478" y="404753"/>
                    </a:cubicBezTo>
                    <a:lnTo>
                      <a:pt x="2242737" y="431988"/>
                    </a:lnTo>
                    <a:cubicBezTo>
                      <a:pt x="2252555" y="438977"/>
                      <a:pt x="2252555" y="450310"/>
                      <a:pt x="2242737" y="457299"/>
                    </a:cubicBezTo>
                    <a:lnTo>
                      <a:pt x="2207787" y="482177"/>
                    </a:lnTo>
                    <a:cubicBezTo>
                      <a:pt x="2197969" y="489167"/>
                      <a:pt x="2182050" y="489167"/>
                      <a:pt x="2172232" y="482177"/>
                    </a:cubicBezTo>
                    <a:lnTo>
                      <a:pt x="2133973" y="454942"/>
                    </a:lnTo>
                    <a:cubicBezTo>
                      <a:pt x="2124155" y="447953"/>
                      <a:pt x="2124155" y="436621"/>
                      <a:pt x="2133973" y="429632"/>
                    </a:cubicBezTo>
                    <a:lnTo>
                      <a:pt x="2168923" y="404753"/>
                    </a:lnTo>
                    <a:cubicBezTo>
                      <a:pt x="2173831" y="401259"/>
                      <a:pt x="2180266" y="399511"/>
                      <a:pt x="2186700" y="399511"/>
                    </a:cubicBezTo>
                    <a:close/>
                    <a:moveTo>
                      <a:pt x="1556069" y="399511"/>
                    </a:moveTo>
                    <a:cubicBezTo>
                      <a:pt x="1562504" y="399511"/>
                      <a:pt x="1568938" y="401258"/>
                      <a:pt x="1573848" y="404753"/>
                    </a:cubicBezTo>
                    <a:lnTo>
                      <a:pt x="1612106" y="431988"/>
                    </a:lnTo>
                    <a:cubicBezTo>
                      <a:pt x="1621924" y="438977"/>
                      <a:pt x="1621924" y="450310"/>
                      <a:pt x="1612106" y="457299"/>
                    </a:cubicBezTo>
                    <a:lnTo>
                      <a:pt x="1577157" y="482177"/>
                    </a:lnTo>
                    <a:cubicBezTo>
                      <a:pt x="1567339" y="489167"/>
                      <a:pt x="1551420" y="489167"/>
                      <a:pt x="1541602" y="482177"/>
                    </a:cubicBezTo>
                    <a:lnTo>
                      <a:pt x="1503343" y="454942"/>
                    </a:lnTo>
                    <a:cubicBezTo>
                      <a:pt x="1493524" y="447953"/>
                      <a:pt x="1493524" y="436621"/>
                      <a:pt x="1503343" y="429632"/>
                    </a:cubicBezTo>
                    <a:lnTo>
                      <a:pt x="1538292" y="404753"/>
                    </a:lnTo>
                    <a:cubicBezTo>
                      <a:pt x="1543201" y="401259"/>
                      <a:pt x="1549635" y="399511"/>
                      <a:pt x="1556069" y="399511"/>
                    </a:cubicBezTo>
                    <a:close/>
                    <a:moveTo>
                      <a:pt x="925566" y="399511"/>
                    </a:moveTo>
                    <a:cubicBezTo>
                      <a:pt x="932000" y="399511"/>
                      <a:pt x="938435" y="401258"/>
                      <a:pt x="943344" y="404753"/>
                    </a:cubicBezTo>
                    <a:lnTo>
                      <a:pt x="981603" y="431988"/>
                    </a:lnTo>
                    <a:cubicBezTo>
                      <a:pt x="991421" y="438977"/>
                      <a:pt x="991421" y="450310"/>
                      <a:pt x="981603" y="457299"/>
                    </a:cubicBezTo>
                    <a:lnTo>
                      <a:pt x="946653" y="482177"/>
                    </a:lnTo>
                    <a:cubicBezTo>
                      <a:pt x="936836" y="489167"/>
                      <a:pt x="920917" y="489167"/>
                      <a:pt x="911098" y="482177"/>
                    </a:cubicBezTo>
                    <a:lnTo>
                      <a:pt x="872839" y="454942"/>
                    </a:lnTo>
                    <a:cubicBezTo>
                      <a:pt x="863021" y="447953"/>
                      <a:pt x="863021" y="436621"/>
                      <a:pt x="872839" y="429632"/>
                    </a:cubicBezTo>
                    <a:lnTo>
                      <a:pt x="907788" y="404753"/>
                    </a:lnTo>
                    <a:cubicBezTo>
                      <a:pt x="912697" y="401259"/>
                      <a:pt x="919132" y="399511"/>
                      <a:pt x="925566" y="399511"/>
                    </a:cubicBezTo>
                    <a:close/>
                    <a:moveTo>
                      <a:pt x="296256" y="399511"/>
                    </a:moveTo>
                    <a:cubicBezTo>
                      <a:pt x="302691" y="399511"/>
                      <a:pt x="309125" y="401258"/>
                      <a:pt x="314034" y="404753"/>
                    </a:cubicBezTo>
                    <a:lnTo>
                      <a:pt x="352293" y="431988"/>
                    </a:lnTo>
                    <a:cubicBezTo>
                      <a:pt x="362111" y="438977"/>
                      <a:pt x="362111" y="450310"/>
                      <a:pt x="352293" y="457299"/>
                    </a:cubicBezTo>
                    <a:lnTo>
                      <a:pt x="317344" y="482177"/>
                    </a:lnTo>
                    <a:cubicBezTo>
                      <a:pt x="307526" y="489167"/>
                      <a:pt x="291607" y="489167"/>
                      <a:pt x="281789" y="482177"/>
                    </a:cubicBezTo>
                    <a:lnTo>
                      <a:pt x="243530" y="454942"/>
                    </a:lnTo>
                    <a:cubicBezTo>
                      <a:pt x="233711" y="447953"/>
                      <a:pt x="233711" y="436621"/>
                      <a:pt x="243530" y="429632"/>
                    </a:cubicBezTo>
                    <a:lnTo>
                      <a:pt x="278479" y="404753"/>
                    </a:lnTo>
                    <a:cubicBezTo>
                      <a:pt x="283388" y="401259"/>
                      <a:pt x="289823" y="399511"/>
                      <a:pt x="296256" y="399511"/>
                    </a:cubicBezTo>
                    <a:close/>
                    <a:moveTo>
                      <a:pt x="2095333" y="399000"/>
                    </a:moveTo>
                    <a:cubicBezTo>
                      <a:pt x="2098562" y="398910"/>
                      <a:pt x="2101840" y="399697"/>
                      <a:pt x="2104401" y="401382"/>
                    </a:cubicBezTo>
                    <a:lnTo>
                      <a:pt x="2121358" y="412539"/>
                    </a:lnTo>
                    <a:cubicBezTo>
                      <a:pt x="2126479" y="415909"/>
                      <a:pt x="2126792" y="421596"/>
                      <a:pt x="2122059" y="425242"/>
                    </a:cubicBezTo>
                    <a:lnTo>
                      <a:pt x="2111899" y="433066"/>
                    </a:lnTo>
                    <a:cubicBezTo>
                      <a:pt x="2107166" y="436712"/>
                      <a:pt x="2099176" y="436935"/>
                      <a:pt x="2094055" y="433565"/>
                    </a:cubicBezTo>
                    <a:lnTo>
                      <a:pt x="2077098" y="422408"/>
                    </a:lnTo>
                    <a:cubicBezTo>
                      <a:pt x="2071977" y="419038"/>
                      <a:pt x="2071663" y="413351"/>
                      <a:pt x="2076397" y="409705"/>
                    </a:cubicBezTo>
                    <a:lnTo>
                      <a:pt x="2086556" y="401881"/>
                    </a:lnTo>
                    <a:cubicBezTo>
                      <a:pt x="2088923" y="400059"/>
                      <a:pt x="2092104" y="399091"/>
                      <a:pt x="2095333" y="399000"/>
                    </a:cubicBezTo>
                    <a:close/>
                    <a:moveTo>
                      <a:pt x="1464703" y="399000"/>
                    </a:moveTo>
                    <a:cubicBezTo>
                      <a:pt x="1467932" y="398910"/>
                      <a:pt x="1471210" y="399697"/>
                      <a:pt x="1473770" y="401382"/>
                    </a:cubicBezTo>
                    <a:lnTo>
                      <a:pt x="1490727" y="412539"/>
                    </a:lnTo>
                    <a:cubicBezTo>
                      <a:pt x="1495848" y="415909"/>
                      <a:pt x="1496162" y="421596"/>
                      <a:pt x="1491428" y="425242"/>
                    </a:cubicBezTo>
                    <a:lnTo>
                      <a:pt x="1481269" y="433066"/>
                    </a:lnTo>
                    <a:cubicBezTo>
                      <a:pt x="1476536" y="436712"/>
                      <a:pt x="1468546" y="436935"/>
                      <a:pt x="1463424" y="433565"/>
                    </a:cubicBezTo>
                    <a:lnTo>
                      <a:pt x="1446468" y="422408"/>
                    </a:lnTo>
                    <a:cubicBezTo>
                      <a:pt x="1441347" y="419038"/>
                      <a:pt x="1441032" y="413351"/>
                      <a:pt x="1445766" y="409705"/>
                    </a:cubicBezTo>
                    <a:lnTo>
                      <a:pt x="1455926" y="401881"/>
                    </a:lnTo>
                    <a:cubicBezTo>
                      <a:pt x="1458293" y="400059"/>
                      <a:pt x="1461474" y="399091"/>
                      <a:pt x="1464703" y="399000"/>
                    </a:cubicBezTo>
                    <a:close/>
                    <a:moveTo>
                      <a:pt x="834199" y="399000"/>
                    </a:moveTo>
                    <a:cubicBezTo>
                      <a:pt x="837429" y="398910"/>
                      <a:pt x="840706" y="399697"/>
                      <a:pt x="843267" y="401382"/>
                    </a:cubicBezTo>
                    <a:lnTo>
                      <a:pt x="860224" y="412539"/>
                    </a:lnTo>
                    <a:cubicBezTo>
                      <a:pt x="865344" y="415909"/>
                      <a:pt x="865659" y="421596"/>
                      <a:pt x="860925" y="425242"/>
                    </a:cubicBezTo>
                    <a:lnTo>
                      <a:pt x="850765" y="433066"/>
                    </a:lnTo>
                    <a:cubicBezTo>
                      <a:pt x="846032" y="436712"/>
                      <a:pt x="838042" y="436935"/>
                      <a:pt x="832921" y="433565"/>
                    </a:cubicBezTo>
                    <a:lnTo>
                      <a:pt x="815964" y="422408"/>
                    </a:lnTo>
                    <a:cubicBezTo>
                      <a:pt x="810843" y="419038"/>
                      <a:pt x="810529" y="413351"/>
                      <a:pt x="815263" y="409705"/>
                    </a:cubicBezTo>
                    <a:lnTo>
                      <a:pt x="825422" y="401881"/>
                    </a:lnTo>
                    <a:cubicBezTo>
                      <a:pt x="827789" y="400059"/>
                      <a:pt x="830971" y="399091"/>
                      <a:pt x="834199" y="399000"/>
                    </a:cubicBezTo>
                    <a:close/>
                    <a:moveTo>
                      <a:pt x="204890" y="399000"/>
                    </a:moveTo>
                    <a:cubicBezTo>
                      <a:pt x="208119" y="398910"/>
                      <a:pt x="211397" y="399697"/>
                      <a:pt x="213957" y="401382"/>
                    </a:cubicBezTo>
                    <a:lnTo>
                      <a:pt x="230914" y="412539"/>
                    </a:lnTo>
                    <a:cubicBezTo>
                      <a:pt x="236035" y="415909"/>
                      <a:pt x="236349" y="421596"/>
                      <a:pt x="231615" y="425242"/>
                    </a:cubicBezTo>
                    <a:lnTo>
                      <a:pt x="221456" y="433066"/>
                    </a:lnTo>
                    <a:cubicBezTo>
                      <a:pt x="216722" y="436712"/>
                      <a:pt x="208733" y="436935"/>
                      <a:pt x="203611" y="433565"/>
                    </a:cubicBezTo>
                    <a:lnTo>
                      <a:pt x="186654" y="422408"/>
                    </a:lnTo>
                    <a:cubicBezTo>
                      <a:pt x="181534" y="419038"/>
                      <a:pt x="181219" y="413351"/>
                      <a:pt x="185954" y="409705"/>
                    </a:cubicBezTo>
                    <a:lnTo>
                      <a:pt x="196113" y="401881"/>
                    </a:lnTo>
                    <a:cubicBezTo>
                      <a:pt x="198480" y="400059"/>
                      <a:pt x="201660" y="399091"/>
                      <a:pt x="204890" y="399000"/>
                    </a:cubicBezTo>
                    <a:close/>
                    <a:moveTo>
                      <a:pt x="2343227" y="396641"/>
                    </a:moveTo>
                    <a:cubicBezTo>
                      <a:pt x="2345068" y="396700"/>
                      <a:pt x="2346877" y="397258"/>
                      <a:pt x="2348219" y="398301"/>
                    </a:cubicBezTo>
                    <a:lnTo>
                      <a:pt x="2353979" y="402783"/>
                    </a:lnTo>
                    <a:cubicBezTo>
                      <a:pt x="2356664" y="404871"/>
                      <a:pt x="2356462" y="408113"/>
                      <a:pt x="2353528" y="410023"/>
                    </a:cubicBezTo>
                    <a:lnTo>
                      <a:pt x="2347233" y="414124"/>
                    </a:lnTo>
                    <a:cubicBezTo>
                      <a:pt x="2344299" y="416035"/>
                      <a:pt x="2339746" y="415891"/>
                      <a:pt x="2337062" y="413803"/>
                    </a:cubicBezTo>
                    <a:lnTo>
                      <a:pt x="2331301" y="409321"/>
                    </a:lnTo>
                    <a:cubicBezTo>
                      <a:pt x="2328617" y="407233"/>
                      <a:pt x="2328819" y="403991"/>
                      <a:pt x="2331753" y="402081"/>
                    </a:cubicBezTo>
                    <a:lnTo>
                      <a:pt x="2338048" y="397980"/>
                    </a:lnTo>
                    <a:cubicBezTo>
                      <a:pt x="2339515" y="397025"/>
                      <a:pt x="2341386" y="396583"/>
                      <a:pt x="2343227" y="396641"/>
                    </a:cubicBezTo>
                    <a:close/>
                    <a:moveTo>
                      <a:pt x="1712596" y="396641"/>
                    </a:moveTo>
                    <a:cubicBezTo>
                      <a:pt x="1714437" y="396700"/>
                      <a:pt x="1716246" y="397258"/>
                      <a:pt x="1717588" y="398301"/>
                    </a:cubicBezTo>
                    <a:lnTo>
                      <a:pt x="1723349" y="402783"/>
                    </a:lnTo>
                    <a:cubicBezTo>
                      <a:pt x="1726033" y="404871"/>
                      <a:pt x="1725831" y="408113"/>
                      <a:pt x="1722897" y="410023"/>
                    </a:cubicBezTo>
                    <a:lnTo>
                      <a:pt x="1716602" y="414124"/>
                    </a:lnTo>
                    <a:cubicBezTo>
                      <a:pt x="1713668" y="416035"/>
                      <a:pt x="1709116" y="415891"/>
                      <a:pt x="1706431" y="413803"/>
                    </a:cubicBezTo>
                    <a:lnTo>
                      <a:pt x="1700671" y="409321"/>
                    </a:lnTo>
                    <a:cubicBezTo>
                      <a:pt x="1697986" y="407233"/>
                      <a:pt x="1698188" y="403991"/>
                      <a:pt x="1701122" y="402081"/>
                    </a:cubicBezTo>
                    <a:lnTo>
                      <a:pt x="1707417" y="397980"/>
                    </a:lnTo>
                    <a:cubicBezTo>
                      <a:pt x="1708884" y="397025"/>
                      <a:pt x="1710756" y="396583"/>
                      <a:pt x="1712596" y="396641"/>
                    </a:cubicBezTo>
                    <a:close/>
                    <a:moveTo>
                      <a:pt x="1082093" y="396641"/>
                    </a:moveTo>
                    <a:cubicBezTo>
                      <a:pt x="1083933" y="396700"/>
                      <a:pt x="1085743" y="397258"/>
                      <a:pt x="1087085" y="398301"/>
                    </a:cubicBezTo>
                    <a:lnTo>
                      <a:pt x="1092846" y="402783"/>
                    </a:lnTo>
                    <a:cubicBezTo>
                      <a:pt x="1095530" y="404871"/>
                      <a:pt x="1095328" y="408113"/>
                      <a:pt x="1092394" y="410023"/>
                    </a:cubicBezTo>
                    <a:lnTo>
                      <a:pt x="1086099" y="414124"/>
                    </a:lnTo>
                    <a:cubicBezTo>
                      <a:pt x="1083165" y="416035"/>
                      <a:pt x="1078612" y="415891"/>
                      <a:pt x="1075928" y="413803"/>
                    </a:cubicBezTo>
                    <a:lnTo>
                      <a:pt x="1070167" y="409321"/>
                    </a:lnTo>
                    <a:cubicBezTo>
                      <a:pt x="1067483" y="407233"/>
                      <a:pt x="1067685" y="403991"/>
                      <a:pt x="1070618" y="402081"/>
                    </a:cubicBezTo>
                    <a:lnTo>
                      <a:pt x="1076914" y="397980"/>
                    </a:lnTo>
                    <a:cubicBezTo>
                      <a:pt x="1078381" y="397025"/>
                      <a:pt x="1080252" y="396583"/>
                      <a:pt x="1082093" y="396641"/>
                    </a:cubicBezTo>
                    <a:close/>
                    <a:moveTo>
                      <a:pt x="452784" y="396641"/>
                    </a:moveTo>
                    <a:cubicBezTo>
                      <a:pt x="454624" y="396700"/>
                      <a:pt x="456434" y="397258"/>
                      <a:pt x="457775" y="398301"/>
                    </a:cubicBezTo>
                    <a:lnTo>
                      <a:pt x="463536" y="402783"/>
                    </a:lnTo>
                    <a:cubicBezTo>
                      <a:pt x="466220" y="404871"/>
                      <a:pt x="466019" y="408113"/>
                      <a:pt x="463084" y="410023"/>
                    </a:cubicBezTo>
                    <a:lnTo>
                      <a:pt x="456789" y="414124"/>
                    </a:lnTo>
                    <a:cubicBezTo>
                      <a:pt x="453855" y="416035"/>
                      <a:pt x="449302" y="415891"/>
                      <a:pt x="446618" y="413803"/>
                    </a:cubicBezTo>
                    <a:lnTo>
                      <a:pt x="440858" y="409321"/>
                    </a:lnTo>
                    <a:cubicBezTo>
                      <a:pt x="438174" y="407233"/>
                      <a:pt x="438375" y="403991"/>
                      <a:pt x="441309" y="402081"/>
                    </a:cubicBezTo>
                    <a:lnTo>
                      <a:pt x="447604" y="397980"/>
                    </a:lnTo>
                    <a:cubicBezTo>
                      <a:pt x="449071" y="397025"/>
                      <a:pt x="450943" y="396583"/>
                      <a:pt x="452784" y="396641"/>
                    </a:cubicBezTo>
                    <a:close/>
                    <a:moveTo>
                      <a:pt x="76562" y="383556"/>
                    </a:moveTo>
                    <a:lnTo>
                      <a:pt x="87910" y="391634"/>
                    </a:lnTo>
                    <a:cubicBezTo>
                      <a:pt x="95558" y="397078"/>
                      <a:pt x="95559" y="405906"/>
                      <a:pt x="87911" y="411349"/>
                    </a:cubicBezTo>
                    <a:lnTo>
                      <a:pt x="69362" y="424554"/>
                    </a:lnTo>
                    <a:close/>
                    <a:moveTo>
                      <a:pt x="2065525" y="382150"/>
                    </a:moveTo>
                    <a:cubicBezTo>
                      <a:pt x="2067613" y="382091"/>
                      <a:pt x="2069733" y="382600"/>
                      <a:pt x="2071390" y="383690"/>
                    </a:cubicBezTo>
                    <a:lnTo>
                      <a:pt x="2078497" y="388366"/>
                    </a:lnTo>
                    <a:cubicBezTo>
                      <a:pt x="2081809" y="390546"/>
                      <a:pt x="2082012" y="394224"/>
                      <a:pt x="2078951" y="396583"/>
                    </a:cubicBezTo>
                    <a:lnTo>
                      <a:pt x="2070418" y="403154"/>
                    </a:lnTo>
                    <a:cubicBezTo>
                      <a:pt x="2067356" y="405512"/>
                      <a:pt x="2062189" y="405656"/>
                      <a:pt x="2058876" y="403477"/>
                    </a:cubicBezTo>
                    <a:lnTo>
                      <a:pt x="2051768" y="398800"/>
                    </a:lnTo>
                    <a:cubicBezTo>
                      <a:pt x="2048456" y="396620"/>
                      <a:pt x="2048253" y="392942"/>
                      <a:pt x="2051315" y="390584"/>
                    </a:cubicBezTo>
                    <a:lnTo>
                      <a:pt x="2059848" y="384013"/>
                    </a:lnTo>
                    <a:cubicBezTo>
                      <a:pt x="2061379" y="382834"/>
                      <a:pt x="2063436" y="382208"/>
                      <a:pt x="2065525" y="382150"/>
                    </a:cubicBezTo>
                    <a:close/>
                    <a:moveTo>
                      <a:pt x="1434894" y="382150"/>
                    </a:moveTo>
                    <a:cubicBezTo>
                      <a:pt x="1436983" y="382091"/>
                      <a:pt x="1439102" y="382600"/>
                      <a:pt x="1440759" y="383690"/>
                    </a:cubicBezTo>
                    <a:lnTo>
                      <a:pt x="1447866" y="388366"/>
                    </a:lnTo>
                    <a:cubicBezTo>
                      <a:pt x="1451179" y="390546"/>
                      <a:pt x="1451382" y="394224"/>
                      <a:pt x="1448320" y="396583"/>
                    </a:cubicBezTo>
                    <a:lnTo>
                      <a:pt x="1439787" y="403154"/>
                    </a:lnTo>
                    <a:cubicBezTo>
                      <a:pt x="1436726" y="405512"/>
                      <a:pt x="1431558" y="405656"/>
                      <a:pt x="1428246" y="403477"/>
                    </a:cubicBezTo>
                    <a:lnTo>
                      <a:pt x="1421138" y="398800"/>
                    </a:lnTo>
                    <a:cubicBezTo>
                      <a:pt x="1417826" y="396620"/>
                      <a:pt x="1417622" y="392942"/>
                      <a:pt x="1420685" y="390584"/>
                    </a:cubicBezTo>
                    <a:lnTo>
                      <a:pt x="1429217" y="384013"/>
                    </a:lnTo>
                    <a:cubicBezTo>
                      <a:pt x="1430748" y="382834"/>
                      <a:pt x="1432805" y="382208"/>
                      <a:pt x="1434894" y="382150"/>
                    </a:cubicBezTo>
                    <a:close/>
                    <a:moveTo>
                      <a:pt x="804391" y="382150"/>
                    </a:moveTo>
                    <a:cubicBezTo>
                      <a:pt x="806479" y="382091"/>
                      <a:pt x="808599" y="382600"/>
                      <a:pt x="810256" y="383690"/>
                    </a:cubicBezTo>
                    <a:lnTo>
                      <a:pt x="817363" y="388366"/>
                    </a:lnTo>
                    <a:cubicBezTo>
                      <a:pt x="820675" y="390546"/>
                      <a:pt x="820879" y="394224"/>
                      <a:pt x="817817" y="396583"/>
                    </a:cubicBezTo>
                    <a:lnTo>
                      <a:pt x="809284" y="403154"/>
                    </a:lnTo>
                    <a:cubicBezTo>
                      <a:pt x="806222" y="405512"/>
                      <a:pt x="801055" y="405656"/>
                      <a:pt x="797742" y="403477"/>
                    </a:cubicBezTo>
                    <a:lnTo>
                      <a:pt x="790635" y="398800"/>
                    </a:lnTo>
                    <a:cubicBezTo>
                      <a:pt x="787323" y="396620"/>
                      <a:pt x="787119" y="392942"/>
                      <a:pt x="790181" y="390584"/>
                    </a:cubicBezTo>
                    <a:lnTo>
                      <a:pt x="798714" y="384013"/>
                    </a:lnTo>
                    <a:cubicBezTo>
                      <a:pt x="800245" y="382834"/>
                      <a:pt x="802301" y="382208"/>
                      <a:pt x="804391" y="382150"/>
                    </a:cubicBezTo>
                    <a:close/>
                    <a:moveTo>
                      <a:pt x="175081" y="382150"/>
                    </a:moveTo>
                    <a:cubicBezTo>
                      <a:pt x="177170" y="382091"/>
                      <a:pt x="179289" y="382600"/>
                      <a:pt x="180946" y="383690"/>
                    </a:cubicBezTo>
                    <a:lnTo>
                      <a:pt x="188053" y="388366"/>
                    </a:lnTo>
                    <a:cubicBezTo>
                      <a:pt x="191366" y="390546"/>
                      <a:pt x="191569" y="394224"/>
                      <a:pt x="188507" y="396583"/>
                    </a:cubicBezTo>
                    <a:lnTo>
                      <a:pt x="179974" y="403154"/>
                    </a:lnTo>
                    <a:cubicBezTo>
                      <a:pt x="176912" y="405512"/>
                      <a:pt x="171745" y="405656"/>
                      <a:pt x="168433" y="403477"/>
                    </a:cubicBezTo>
                    <a:lnTo>
                      <a:pt x="161325" y="398800"/>
                    </a:lnTo>
                    <a:cubicBezTo>
                      <a:pt x="158013" y="396620"/>
                      <a:pt x="157810" y="392942"/>
                      <a:pt x="160871" y="390584"/>
                    </a:cubicBezTo>
                    <a:lnTo>
                      <a:pt x="169404" y="384013"/>
                    </a:lnTo>
                    <a:cubicBezTo>
                      <a:pt x="170936" y="382834"/>
                      <a:pt x="172992" y="382208"/>
                      <a:pt x="175081" y="382150"/>
                    </a:cubicBezTo>
                    <a:close/>
                    <a:moveTo>
                      <a:pt x="2353077" y="374972"/>
                    </a:moveTo>
                    <a:cubicBezTo>
                      <a:pt x="2356967" y="374039"/>
                      <a:pt x="2361181" y="375527"/>
                      <a:pt x="2362493" y="378296"/>
                    </a:cubicBezTo>
                    <a:lnTo>
                      <a:pt x="2365305" y="384237"/>
                    </a:lnTo>
                    <a:cubicBezTo>
                      <a:pt x="2366615" y="387006"/>
                      <a:pt x="2364524" y="390007"/>
                      <a:pt x="2360634" y="390940"/>
                    </a:cubicBezTo>
                    <a:lnTo>
                      <a:pt x="2350150" y="393455"/>
                    </a:lnTo>
                    <a:cubicBezTo>
                      <a:pt x="2346261" y="394388"/>
                      <a:pt x="2342045" y="392899"/>
                      <a:pt x="2340735" y="390130"/>
                    </a:cubicBezTo>
                    <a:lnTo>
                      <a:pt x="2337922" y="384189"/>
                    </a:lnTo>
                    <a:cubicBezTo>
                      <a:pt x="2336612" y="381420"/>
                      <a:pt x="2338703" y="378419"/>
                      <a:pt x="2342593" y="377486"/>
                    </a:cubicBezTo>
                    <a:close/>
                    <a:moveTo>
                      <a:pt x="1722446" y="374972"/>
                    </a:moveTo>
                    <a:cubicBezTo>
                      <a:pt x="1726336" y="374039"/>
                      <a:pt x="1730551" y="375527"/>
                      <a:pt x="1731862" y="378296"/>
                    </a:cubicBezTo>
                    <a:lnTo>
                      <a:pt x="1734675" y="384237"/>
                    </a:lnTo>
                    <a:cubicBezTo>
                      <a:pt x="1735984" y="387006"/>
                      <a:pt x="1733894" y="390007"/>
                      <a:pt x="1730004" y="390940"/>
                    </a:cubicBezTo>
                    <a:lnTo>
                      <a:pt x="1719520" y="393455"/>
                    </a:lnTo>
                    <a:cubicBezTo>
                      <a:pt x="1715630" y="394388"/>
                      <a:pt x="1711415" y="392899"/>
                      <a:pt x="1710104" y="390130"/>
                    </a:cubicBezTo>
                    <a:lnTo>
                      <a:pt x="1707292" y="384189"/>
                    </a:lnTo>
                    <a:cubicBezTo>
                      <a:pt x="1705982" y="381420"/>
                      <a:pt x="1708073" y="378419"/>
                      <a:pt x="1711963" y="377486"/>
                    </a:cubicBezTo>
                    <a:close/>
                    <a:moveTo>
                      <a:pt x="1091943" y="374972"/>
                    </a:moveTo>
                    <a:cubicBezTo>
                      <a:pt x="1095833" y="374039"/>
                      <a:pt x="1100048" y="375527"/>
                      <a:pt x="1101359" y="378296"/>
                    </a:cubicBezTo>
                    <a:lnTo>
                      <a:pt x="1104171" y="384237"/>
                    </a:lnTo>
                    <a:cubicBezTo>
                      <a:pt x="1105481" y="387006"/>
                      <a:pt x="1103390" y="390007"/>
                      <a:pt x="1099500" y="390940"/>
                    </a:cubicBezTo>
                    <a:lnTo>
                      <a:pt x="1089017" y="393455"/>
                    </a:lnTo>
                    <a:cubicBezTo>
                      <a:pt x="1085127" y="394388"/>
                      <a:pt x="1080911" y="392899"/>
                      <a:pt x="1079601" y="390130"/>
                    </a:cubicBezTo>
                    <a:lnTo>
                      <a:pt x="1076789" y="384189"/>
                    </a:lnTo>
                    <a:cubicBezTo>
                      <a:pt x="1075479" y="381420"/>
                      <a:pt x="1077570" y="378419"/>
                      <a:pt x="1081459" y="377486"/>
                    </a:cubicBezTo>
                    <a:close/>
                    <a:moveTo>
                      <a:pt x="462634" y="374972"/>
                    </a:moveTo>
                    <a:cubicBezTo>
                      <a:pt x="466523" y="374039"/>
                      <a:pt x="470738" y="375527"/>
                      <a:pt x="472050" y="378296"/>
                    </a:cubicBezTo>
                    <a:lnTo>
                      <a:pt x="474862" y="384237"/>
                    </a:lnTo>
                    <a:cubicBezTo>
                      <a:pt x="476172" y="387006"/>
                      <a:pt x="474080" y="390007"/>
                      <a:pt x="470191" y="390940"/>
                    </a:cubicBezTo>
                    <a:lnTo>
                      <a:pt x="459707" y="393455"/>
                    </a:lnTo>
                    <a:cubicBezTo>
                      <a:pt x="455817" y="394388"/>
                      <a:pt x="451602" y="392899"/>
                      <a:pt x="450291" y="390130"/>
                    </a:cubicBezTo>
                    <a:lnTo>
                      <a:pt x="447479" y="384189"/>
                    </a:lnTo>
                    <a:cubicBezTo>
                      <a:pt x="446169" y="381420"/>
                      <a:pt x="448260" y="378419"/>
                      <a:pt x="452150" y="377486"/>
                    </a:cubicBezTo>
                    <a:close/>
                    <a:moveTo>
                      <a:pt x="1943406" y="372621"/>
                    </a:moveTo>
                    <a:cubicBezTo>
                      <a:pt x="1948418" y="372621"/>
                      <a:pt x="1953429" y="373982"/>
                      <a:pt x="1957253" y="376704"/>
                    </a:cubicBezTo>
                    <a:lnTo>
                      <a:pt x="1978227" y="391634"/>
                    </a:lnTo>
                    <a:cubicBezTo>
                      <a:pt x="1985875" y="397078"/>
                      <a:pt x="1985875" y="405906"/>
                      <a:pt x="1978227" y="411349"/>
                    </a:cubicBezTo>
                    <a:lnTo>
                      <a:pt x="1941425" y="437547"/>
                    </a:lnTo>
                    <a:cubicBezTo>
                      <a:pt x="1933778" y="442991"/>
                      <a:pt x="1921378" y="442991"/>
                      <a:pt x="1913731" y="437547"/>
                    </a:cubicBezTo>
                    <a:lnTo>
                      <a:pt x="1892757" y="422617"/>
                    </a:lnTo>
                    <a:cubicBezTo>
                      <a:pt x="1885109" y="417172"/>
                      <a:pt x="1885109" y="408345"/>
                      <a:pt x="1892757" y="402902"/>
                    </a:cubicBezTo>
                    <a:lnTo>
                      <a:pt x="1929559" y="376704"/>
                    </a:lnTo>
                    <a:cubicBezTo>
                      <a:pt x="1933383" y="373982"/>
                      <a:pt x="1938395" y="372621"/>
                      <a:pt x="1943406" y="372621"/>
                    </a:cubicBezTo>
                    <a:close/>
                    <a:moveTo>
                      <a:pt x="1312903" y="372621"/>
                    </a:moveTo>
                    <a:cubicBezTo>
                      <a:pt x="1317914" y="372621"/>
                      <a:pt x="1322926" y="373982"/>
                      <a:pt x="1326750" y="376704"/>
                    </a:cubicBezTo>
                    <a:lnTo>
                      <a:pt x="1347723" y="391634"/>
                    </a:lnTo>
                    <a:cubicBezTo>
                      <a:pt x="1355371" y="397078"/>
                      <a:pt x="1355372" y="405906"/>
                      <a:pt x="1347724" y="411349"/>
                    </a:cubicBezTo>
                    <a:lnTo>
                      <a:pt x="1310922" y="437547"/>
                    </a:lnTo>
                    <a:cubicBezTo>
                      <a:pt x="1303275" y="442991"/>
                      <a:pt x="1290875" y="442991"/>
                      <a:pt x="1283227" y="437547"/>
                    </a:cubicBezTo>
                    <a:lnTo>
                      <a:pt x="1262254" y="422617"/>
                    </a:lnTo>
                    <a:cubicBezTo>
                      <a:pt x="1254606" y="417172"/>
                      <a:pt x="1254606" y="408345"/>
                      <a:pt x="1262254" y="402902"/>
                    </a:cubicBezTo>
                    <a:lnTo>
                      <a:pt x="1299056" y="376704"/>
                    </a:lnTo>
                    <a:cubicBezTo>
                      <a:pt x="1302880" y="373982"/>
                      <a:pt x="1307891" y="372621"/>
                      <a:pt x="1312903" y="372621"/>
                    </a:cubicBezTo>
                    <a:close/>
                    <a:moveTo>
                      <a:pt x="683593" y="372621"/>
                    </a:moveTo>
                    <a:cubicBezTo>
                      <a:pt x="688605" y="372621"/>
                      <a:pt x="693616" y="373982"/>
                      <a:pt x="697440" y="376704"/>
                    </a:cubicBezTo>
                    <a:lnTo>
                      <a:pt x="718413" y="391634"/>
                    </a:lnTo>
                    <a:cubicBezTo>
                      <a:pt x="726062" y="397078"/>
                      <a:pt x="726062" y="405906"/>
                      <a:pt x="718414" y="411349"/>
                    </a:cubicBezTo>
                    <a:lnTo>
                      <a:pt x="681612" y="437547"/>
                    </a:lnTo>
                    <a:cubicBezTo>
                      <a:pt x="673965" y="442991"/>
                      <a:pt x="661565" y="442991"/>
                      <a:pt x="653917" y="437547"/>
                    </a:cubicBezTo>
                    <a:lnTo>
                      <a:pt x="632944" y="422617"/>
                    </a:lnTo>
                    <a:cubicBezTo>
                      <a:pt x="625297" y="417172"/>
                      <a:pt x="625297" y="408345"/>
                      <a:pt x="632944" y="402902"/>
                    </a:cubicBezTo>
                    <a:lnTo>
                      <a:pt x="669747" y="376704"/>
                    </a:lnTo>
                    <a:cubicBezTo>
                      <a:pt x="673570" y="373982"/>
                      <a:pt x="678581" y="372621"/>
                      <a:pt x="683593" y="372621"/>
                    </a:cubicBezTo>
                    <a:close/>
                    <a:moveTo>
                      <a:pt x="2420904" y="363228"/>
                    </a:moveTo>
                    <a:cubicBezTo>
                      <a:pt x="2423684" y="363228"/>
                      <a:pt x="2426464" y="363982"/>
                      <a:pt x="2428586" y="365492"/>
                    </a:cubicBezTo>
                    <a:lnTo>
                      <a:pt x="2488816" y="408368"/>
                    </a:lnTo>
                    <a:cubicBezTo>
                      <a:pt x="2493058" y="411389"/>
                      <a:pt x="2493058" y="416286"/>
                      <a:pt x="2488816" y="419306"/>
                    </a:cubicBezTo>
                    <a:lnTo>
                      <a:pt x="2437302" y="455977"/>
                    </a:lnTo>
                    <a:cubicBezTo>
                      <a:pt x="2433060" y="458997"/>
                      <a:pt x="2426180" y="458997"/>
                      <a:pt x="2421938" y="455977"/>
                    </a:cubicBezTo>
                    <a:lnTo>
                      <a:pt x="2361707" y="413100"/>
                    </a:lnTo>
                    <a:cubicBezTo>
                      <a:pt x="2357465" y="410080"/>
                      <a:pt x="2357465" y="405183"/>
                      <a:pt x="2361707" y="402164"/>
                    </a:cubicBezTo>
                    <a:lnTo>
                      <a:pt x="2413222" y="365492"/>
                    </a:lnTo>
                    <a:cubicBezTo>
                      <a:pt x="2415342" y="363983"/>
                      <a:pt x="2418123" y="363228"/>
                      <a:pt x="2420904" y="363228"/>
                    </a:cubicBezTo>
                    <a:close/>
                    <a:moveTo>
                      <a:pt x="1790273" y="363228"/>
                    </a:moveTo>
                    <a:cubicBezTo>
                      <a:pt x="1793053" y="363228"/>
                      <a:pt x="1795834" y="363982"/>
                      <a:pt x="1797955" y="365492"/>
                    </a:cubicBezTo>
                    <a:lnTo>
                      <a:pt x="1858186" y="408368"/>
                    </a:lnTo>
                    <a:cubicBezTo>
                      <a:pt x="1862428" y="411389"/>
                      <a:pt x="1862428" y="416286"/>
                      <a:pt x="1858186" y="419306"/>
                    </a:cubicBezTo>
                    <a:lnTo>
                      <a:pt x="1806671" y="455977"/>
                    </a:lnTo>
                    <a:cubicBezTo>
                      <a:pt x="1802429" y="458997"/>
                      <a:pt x="1795550" y="458997"/>
                      <a:pt x="1791307" y="455977"/>
                    </a:cubicBezTo>
                    <a:lnTo>
                      <a:pt x="1731076" y="413100"/>
                    </a:lnTo>
                    <a:cubicBezTo>
                      <a:pt x="1726834" y="410080"/>
                      <a:pt x="1726834" y="405183"/>
                      <a:pt x="1731076" y="402164"/>
                    </a:cubicBezTo>
                    <a:lnTo>
                      <a:pt x="1782591" y="365492"/>
                    </a:lnTo>
                    <a:cubicBezTo>
                      <a:pt x="1784712" y="363983"/>
                      <a:pt x="1787492" y="363228"/>
                      <a:pt x="1790273" y="363228"/>
                    </a:cubicBezTo>
                    <a:close/>
                    <a:moveTo>
                      <a:pt x="1159770" y="363228"/>
                    </a:moveTo>
                    <a:cubicBezTo>
                      <a:pt x="1162550" y="363228"/>
                      <a:pt x="1165331" y="363982"/>
                      <a:pt x="1167452" y="365492"/>
                    </a:cubicBezTo>
                    <a:lnTo>
                      <a:pt x="1227682" y="408368"/>
                    </a:lnTo>
                    <a:cubicBezTo>
                      <a:pt x="1231924" y="411389"/>
                      <a:pt x="1231924" y="416286"/>
                      <a:pt x="1227682" y="419306"/>
                    </a:cubicBezTo>
                    <a:lnTo>
                      <a:pt x="1176168" y="455977"/>
                    </a:lnTo>
                    <a:cubicBezTo>
                      <a:pt x="1171926" y="458997"/>
                      <a:pt x="1165047" y="458997"/>
                      <a:pt x="1160804" y="455977"/>
                    </a:cubicBezTo>
                    <a:lnTo>
                      <a:pt x="1100573" y="413100"/>
                    </a:lnTo>
                    <a:cubicBezTo>
                      <a:pt x="1096331" y="410080"/>
                      <a:pt x="1096331" y="405183"/>
                      <a:pt x="1100573" y="402164"/>
                    </a:cubicBezTo>
                    <a:lnTo>
                      <a:pt x="1152087" y="365492"/>
                    </a:lnTo>
                    <a:cubicBezTo>
                      <a:pt x="1154208" y="363983"/>
                      <a:pt x="1156989" y="363228"/>
                      <a:pt x="1159770" y="363228"/>
                    </a:cubicBezTo>
                    <a:close/>
                    <a:moveTo>
                      <a:pt x="530460" y="363228"/>
                    </a:moveTo>
                    <a:cubicBezTo>
                      <a:pt x="533240" y="363228"/>
                      <a:pt x="536021" y="363982"/>
                      <a:pt x="538142" y="365492"/>
                    </a:cubicBezTo>
                    <a:lnTo>
                      <a:pt x="598373" y="408368"/>
                    </a:lnTo>
                    <a:cubicBezTo>
                      <a:pt x="602615" y="411389"/>
                      <a:pt x="602615" y="416286"/>
                      <a:pt x="598373" y="419306"/>
                    </a:cubicBezTo>
                    <a:lnTo>
                      <a:pt x="546858" y="455977"/>
                    </a:lnTo>
                    <a:cubicBezTo>
                      <a:pt x="542616" y="458997"/>
                      <a:pt x="535737" y="458997"/>
                      <a:pt x="531494" y="455977"/>
                    </a:cubicBezTo>
                    <a:lnTo>
                      <a:pt x="471264" y="413100"/>
                    </a:lnTo>
                    <a:cubicBezTo>
                      <a:pt x="467021" y="410080"/>
                      <a:pt x="467021" y="405183"/>
                      <a:pt x="471264" y="402164"/>
                    </a:cubicBezTo>
                    <a:lnTo>
                      <a:pt x="522778" y="365492"/>
                    </a:lnTo>
                    <a:cubicBezTo>
                      <a:pt x="524899" y="363983"/>
                      <a:pt x="527680" y="363228"/>
                      <a:pt x="530460" y="363228"/>
                    </a:cubicBezTo>
                    <a:close/>
                    <a:moveTo>
                      <a:pt x="2337254" y="353280"/>
                    </a:moveTo>
                    <a:cubicBezTo>
                      <a:pt x="2339094" y="353338"/>
                      <a:pt x="2340904" y="353896"/>
                      <a:pt x="2342246" y="354939"/>
                    </a:cubicBezTo>
                    <a:lnTo>
                      <a:pt x="2348007" y="359422"/>
                    </a:lnTo>
                    <a:cubicBezTo>
                      <a:pt x="2350691" y="361510"/>
                      <a:pt x="2350488" y="364751"/>
                      <a:pt x="2347555" y="366662"/>
                    </a:cubicBezTo>
                    <a:lnTo>
                      <a:pt x="2341260" y="370762"/>
                    </a:lnTo>
                    <a:cubicBezTo>
                      <a:pt x="2338326" y="372673"/>
                      <a:pt x="2333773" y="372529"/>
                      <a:pt x="2331089" y="370441"/>
                    </a:cubicBezTo>
                    <a:lnTo>
                      <a:pt x="2325329" y="365960"/>
                    </a:lnTo>
                    <a:cubicBezTo>
                      <a:pt x="2322644" y="363871"/>
                      <a:pt x="2322847" y="360630"/>
                      <a:pt x="2325779" y="358719"/>
                    </a:cubicBezTo>
                    <a:lnTo>
                      <a:pt x="2332075" y="354619"/>
                    </a:lnTo>
                    <a:cubicBezTo>
                      <a:pt x="2333542" y="353663"/>
                      <a:pt x="2335413" y="353221"/>
                      <a:pt x="2337254" y="353280"/>
                    </a:cubicBezTo>
                    <a:close/>
                    <a:moveTo>
                      <a:pt x="1706624" y="353280"/>
                    </a:moveTo>
                    <a:cubicBezTo>
                      <a:pt x="1708464" y="353338"/>
                      <a:pt x="1710274" y="353896"/>
                      <a:pt x="1711615" y="354939"/>
                    </a:cubicBezTo>
                    <a:lnTo>
                      <a:pt x="1717376" y="359422"/>
                    </a:lnTo>
                    <a:cubicBezTo>
                      <a:pt x="1720060" y="361510"/>
                      <a:pt x="1719858" y="364751"/>
                      <a:pt x="1716925" y="366662"/>
                    </a:cubicBezTo>
                    <a:lnTo>
                      <a:pt x="1710629" y="370762"/>
                    </a:lnTo>
                    <a:cubicBezTo>
                      <a:pt x="1707696" y="372673"/>
                      <a:pt x="1703142" y="372529"/>
                      <a:pt x="1700458" y="370441"/>
                    </a:cubicBezTo>
                    <a:lnTo>
                      <a:pt x="1694698" y="365960"/>
                    </a:lnTo>
                    <a:cubicBezTo>
                      <a:pt x="1692014" y="363871"/>
                      <a:pt x="1692216" y="360630"/>
                      <a:pt x="1695149" y="358719"/>
                    </a:cubicBezTo>
                    <a:lnTo>
                      <a:pt x="1701445" y="354619"/>
                    </a:lnTo>
                    <a:cubicBezTo>
                      <a:pt x="1702911" y="353663"/>
                      <a:pt x="1704783" y="353221"/>
                      <a:pt x="1706624" y="353280"/>
                    </a:cubicBezTo>
                    <a:close/>
                    <a:moveTo>
                      <a:pt x="1076121" y="353280"/>
                    </a:moveTo>
                    <a:cubicBezTo>
                      <a:pt x="1077961" y="353338"/>
                      <a:pt x="1079770" y="353896"/>
                      <a:pt x="1081112" y="354939"/>
                    </a:cubicBezTo>
                    <a:lnTo>
                      <a:pt x="1086873" y="359422"/>
                    </a:lnTo>
                    <a:cubicBezTo>
                      <a:pt x="1089557" y="361510"/>
                      <a:pt x="1089355" y="364751"/>
                      <a:pt x="1086421" y="366662"/>
                    </a:cubicBezTo>
                    <a:lnTo>
                      <a:pt x="1080126" y="370762"/>
                    </a:lnTo>
                    <a:cubicBezTo>
                      <a:pt x="1077193" y="372673"/>
                      <a:pt x="1072639" y="372529"/>
                      <a:pt x="1069955" y="370441"/>
                    </a:cubicBezTo>
                    <a:lnTo>
                      <a:pt x="1064195" y="365960"/>
                    </a:lnTo>
                    <a:cubicBezTo>
                      <a:pt x="1061510" y="363871"/>
                      <a:pt x="1061713" y="360630"/>
                      <a:pt x="1064646" y="358719"/>
                    </a:cubicBezTo>
                    <a:lnTo>
                      <a:pt x="1070942" y="354619"/>
                    </a:lnTo>
                    <a:cubicBezTo>
                      <a:pt x="1072408" y="353663"/>
                      <a:pt x="1074280" y="353221"/>
                      <a:pt x="1076121" y="353280"/>
                    </a:cubicBezTo>
                    <a:close/>
                    <a:moveTo>
                      <a:pt x="446811" y="353280"/>
                    </a:moveTo>
                    <a:cubicBezTo>
                      <a:pt x="448651" y="353338"/>
                      <a:pt x="450461" y="353896"/>
                      <a:pt x="451803" y="354939"/>
                    </a:cubicBezTo>
                    <a:lnTo>
                      <a:pt x="457563" y="359422"/>
                    </a:lnTo>
                    <a:cubicBezTo>
                      <a:pt x="460247" y="361510"/>
                      <a:pt x="460045" y="364751"/>
                      <a:pt x="457111" y="366662"/>
                    </a:cubicBezTo>
                    <a:lnTo>
                      <a:pt x="450817" y="370762"/>
                    </a:lnTo>
                    <a:cubicBezTo>
                      <a:pt x="447883" y="372673"/>
                      <a:pt x="443329" y="372529"/>
                      <a:pt x="440646" y="370441"/>
                    </a:cubicBezTo>
                    <a:lnTo>
                      <a:pt x="434885" y="365960"/>
                    </a:lnTo>
                    <a:cubicBezTo>
                      <a:pt x="432201" y="363871"/>
                      <a:pt x="432403" y="360630"/>
                      <a:pt x="435336" y="358719"/>
                    </a:cubicBezTo>
                    <a:lnTo>
                      <a:pt x="441632" y="354619"/>
                    </a:lnTo>
                    <a:cubicBezTo>
                      <a:pt x="443099" y="353663"/>
                      <a:pt x="444970" y="353221"/>
                      <a:pt x="446811" y="353280"/>
                    </a:cubicBezTo>
                    <a:close/>
                    <a:moveTo>
                      <a:pt x="81968" y="352776"/>
                    </a:moveTo>
                    <a:lnTo>
                      <a:pt x="85046" y="355171"/>
                    </a:lnTo>
                    <a:cubicBezTo>
                      <a:pt x="87730" y="357259"/>
                      <a:pt x="87528" y="360500"/>
                      <a:pt x="84595" y="362411"/>
                    </a:cubicBezTo>
                    <a:lnTo>
                      <a:pt x="79718" y="365589"/>
                    </a:lnTo>
                    <a:close/>
                    <a:moveTo>
                      <a:pt x="1964609" y="349029"/>
                    </a:moveTo>
                    <a:cubicBezTo>
                      <a:pt x="1966450" y="349087"/>
                      <a:pt x="1968260" y="349645"/>
                      <a:pt x="1969601" y="350689"/>
                    </a:cubicBezTo>
                    <a:lnTo>
                      <a:pt x="1975362" y="355171"/>
                    </a:lnTo>
                    <a:cubicBezTo>
                      <a:pt x="1978047" y="357259"/>
                      <a:pt x="1977845" y="360500"/>
                      <a:pt x="1974912" y="362411"/>
                    </a:cubicBezTo>
                    <a:lnTo>
                      <a:pt x="1968616" y="366512"/>
                    </a:lnTo>
                    <a:cubicBezTo>
                      <a:pt x="1965682" y="368422"/>
                      <a:pt x="1961129" y="368278"/>
                      <a:pt x="1958444" y="366190"/>
                    </a:cubicBezTo>
                    <a:lnTo>
                      <a:pt x="1952684" y="361709"/>
                    </a:lnTo>
                    <a:cubicBezTo>
                      <a:pt x="1949999" y="359621"/>
                      <a:pt x="1950201" y="356379"/>
                      <a:pt x="1953135" y="354468"/>
                    </a:cubicBezTo>
                    <a:lnTo>
                      <a:pt x="1959431" y="350368"/>
                    </a:lnTo>
                    <a:cubicBezTo>
                      <a:pt x="1960898" y="349412"/>
                      <a:pt x="1962769" y="348970"/>
                      <a:pt x="1964609" y="349029"/>
                    </a:cubicBezTo>
                    <a:close/>
                    <a:moveTo>
                      <a:pt x="1334106" y="349029"/>
                    </a:moveTo>
                    <a:cubicBezTo>
                      <a:pt x="1335947" y="349087"/>
                      <a:pt x="1337757" y="349645"/>
                      <a:pt x="1339098" y="350689"/>
                    </a:cubicBezTo>
                    <a:lnTo>
                      <a:pt x="1344859" y="355171"/>
                    </a:lnTo>
                    <a:cubicBezTo>
                      <a:pt x="1347543" y="357259"/>
                      <a:pt x="1347341" y="360500"/>
                      <a:pt x="1344408" y="362411"/>
                    </a:cubicBezTo>
                    <a:lnTo>
                      <a:pt x="1338113" y="366512"/>
                    </a:lnTo>
                    <a:cubicBezTo>
                      <a:pt x="1335178" y="368422"/>
                      <a:pt x="1330626" y="368278"/>
                      <a:pt x="1327941" y="366190"/>
                    </a:cubicBezTo>
                    <a:lnTo>
                      <a:pt x="1322181" y="361709"/>
                    </a:lnTo>
                    <a:cubicBezTo>
                      <a:pt x="1319496" y="359621"/>
                      <a:pt x="1319698" y="356379"/>
                      <a:pt x="1322632" y="354468"/>
                    </a:cubicBezTo>
                    <a:lnTo>
                      <a:pt x="1328927" y="350368"/>
                    </a:lnTo>
                    <a:cubicBezTo>
                      <a:pt x="1330395" y="349412"/>
                      <a:pt x="1332266" y="348970"/>
                      <a:pt x="1334106" y="349029"/>
                    </a:cubicBezTo>
                    <a:close/>
                    <a:moveTo>
                      <a:pt x="704797" y="349029"/>
                    </a:moveTo>
                    <a:cubicBezTo>
                      <a:pt x="706637" y="349087"/>
                      <a:pt x="708447" y="349645"/>
                      <a:pt x="709789" y="350689"/>
                    </a:cubicBezTo>
                    <a:lnTo>
                      <a:pt x="715549" y="355171"/>
                    </a:lnTo>
                    <a:cubicBezTo>
                      <a:pt x="718233" y="357259"/>
                      <a:pt x="718032" y="360500"/>
                      <a:pt x="715098" y="362411"/>
                    </a:cubicBezTo>
                    <a:lnTo>
                      <a:pt x="708803" y="366512"/>
                    </a:lnTo>
                    <a:cubicBezTo>
                      <a:pt x="705869" y="368422"/>
                      <a:pt x="701316" y="368278"/>
                      <a:pt x="698631" y="366190"/>
                    </a:cubicBezTo>
                    <a:lnTo>
                      <a:pt x="692871" y="361709"/>
                    </a:lnTo>
                    <a:cubicBezTo>
                      <a:pt x="690187" y="359621"/>
                      <a:pt x="690389" y="356379"/>
                      <a:pt x="693322" y="354468"/>
                    </a:cubicBezTo>
                    <a:lnTo>
                      <a:pt x="699617" y="350368"/>
                    </a:lnTo>
                    <a:cubicBezTo>
                      <a:pt x="701085" y="349412"/>
                      <a:pt x="702956" y="348970"/>
                      <a:pt x="704797" y="349029"/>
                    </a:cubicBezTo>
                    <a:close/>
                    <a:moveTo>
                      <a:pt x="763846" y="347022"/>
                    </a:moveTo>
                    <a:lnTo>
                      <a:pt x="795258" y="366914"/>
                    </a:lnTo>
                    <a:cubicBezTo>
                      <a:pt x="798853" y="369473"/>
                      <a:pt x="798853" y="373622"/>
                      <a:pt x="795258" y="376181"/>
                    </a:cubicBezTo>
                    <a:lnTo>
                      <a:pt x="763846" y="396073"/>
                    </a:lnTo>
                    <a:lnTo>
                      <a:pt x="735902" y="376181"/>
                    </a:lnTo>
                    <a:cubicBezTo>
                      <a:pt x="732307" y="373622"/>
                      <a:pt x="732307" y="369473"/>
                      <a:pt x="735902" y="366914"/>
                    </a:cubicBezTo>
                    <a:close/>
                    <a:moveTo>
                      <a:pt x="1394350" y="346172"/>
                    </a:moveTo>
                    <a:lnTo>
                      <a:pt x="1425762" y="366914"/>
                    </a:lnTo>
                    <a:cubicBezTo>
                      <a:pt x="1429357" y="369473"/>
                      <a:pt x="1429357" y="373622"/>
                      <a:pt x="1425762" y="376181"/>
                    </a:cubicBezTo>
                    <a:lnTo>
                      <a:pt x="1394350" y="398541"/>
                    </a:lnTo>
                    <a:lnTo>
                      <a:pt x="1365212" y="376181"/>
                    </a:lnTo>
                    <a:cubicBezTo>
                      <a:pt x="1361617" y="373622"/>
                      <a:pt x="1361617" y="369473"/>
                      <a:pt x="1365212" y="366914"/>
                    </a:cubicBezTo>
                    <a:close/>
                    <a:moveTo>
                      <a:pt x="134537" y="346172"/>
                    </a:moveTo>
                    <a:lnTo>
                      <a:pt x="165949" y="366914"/>
                    </a:lnTo>
                    <a:cubicBezTo>
                      <a:pt x="169544" y="369473"/>
                      <a:pt x="169544" y="373622"/>
                      <a:pt x="165949" y="376181"/>
                    </a:cubicBezTo>
                    <a:lnTo>
                      <a:pt x="134537" y="398541"/>
                    </a:lnTo>
                    <a:lnTo>
                      <a:pt x="105399" y="376181"/>
                    </a:lnTo>
                    <a:cubicBezTo>
                      <a:pt x="101804" y="373622"/>
                      <a:pt x="101804" y="369473"/>
                      <a:pt x="105399" y="366914"/>
                    </a:cubicBezTo>
                    <a:close/>
                    <a:moveTo>
                      <a:pt x="2260750" y="345790"/>
                    </a:moveTo>
                    <a:cubicBezTo>
                      <a:pt x="2266309" y="345789"/>
                      <a:pt x="2271868" y="347299"/>
                      <a:pt x="2276109" y="350318"/>
                    </a:cubicBezTo>
                    <a:lnTo>
                      <a:pt x="2319100" y="380922"/>
                    </a:lnTo>
                    <a:cubicBezTo>
                      <a:pt x="2327583" y="386960"/>
                      <a:pt x="2327583" y="396750"/>
                      <a:pt x="2319100" y="402789"/>
                    </a:cubicBezTo>
                    <a:lnTo>
                      <a:pt x="2288906" y="424283"/>
                    </a:lnTo>
                    <a:cubicBezTo>
                      <a:pt x="2280423" y="430321"/>
                      <a:pt x="2266670" y="430321"/>
                      <a:pt x="2258187" y="424283"/>
                    </a:cubicBezTo>
                    <a:lnTo>
                      <a:pt x="2215196" y="393680"/>
                    </a:lnTo>
                    <a:cubicBezTo>
                      <a:pt x="2206713" y="387641"/>
                      <a:pt x="2206713" y="377851"/>
                      <a:pt x="2215196" y="371812"/>
                    </a:cubicBezTo>
                    <a:lnTo>
                      <a:pt x="2245391" y="350318"/>
                    </a:lnTo>
                    <a:cubicBezTo>
                      <a:pt x="2249632" y="347299"/>
                      <a:pt x="2255191" y="345790"/>
                      <a:pt x="2260750" y="345790"/>
                    </a:cubicBezTo>
                    <a:close/>
                    <a:moveTo>
                      <a:pt x="1630120" y="345790"/>
                    </a:moveTo>
                    <a:cubicBezTo>
                      <a:pt x="1635678" y="345789"/>
                      <a:pt x="1641238" y="347299"/>
                      <a:pt x="1645479" y="350318"/>
                    </a:cubicBezTo>
                    <a:lnTo>
                      <a:pt x="1688470" y="380922"/>
                    </a:lnTo>
                    <a:cubicBezTo>
                      <a:pt x="1696952" y="386960"/>
                      <a:pt x="1696952" y="396750"/>
                      <a:pt x="1688470" y="402789"/>
                    </a:cubicBezTo>
                    <a:lnTo>
                      <a:pt x="1658275" y="424283"/>
                    </a:lnTo>
                    <a:cubicBezTo>
                      <a:pt x="1649793" y="430321"/>
                      <a:pt x="1636039" y="430321"/>
                      <a:pt x="1627557" y="424283"/>
                    </a:cubicBezTo>
                    <a:lnTo>
                      <a:pt x="1584565" y="393680"/>
                    </a:lnTo>
                    <a:cubicBezTo>
                      <a:pt x="1576083" y="387641"/>
                      <a:pt x="1576083" y="377851"/>
                      <a:pt x="1584565" y="371812"/>
                    </a:cubicBezTo>
                    <a:lnTo>
                      <a:pt x="1614760" y="350318"/>
                    </a:lnTo>
                    <a:cubicBezTo>
                      <a:pt x="1619002" y="347299"/>
                      <a:pt x="1624561" y="345790"/>
                      <a:pt x="1630120" y="345790"/>
                    </a:cubicBezTo>
                    <a:close/>
                    <a:moveTo>
                      <a:pt x="999616" y="345790"/>
                    </a:moveTo>
                    <a:cubicBezTo>
                      <a:pt x="1005175" y="345789"/>
                      <a:pt x="1010734" y="347299"/>
                      <a:pt x="1014975" y="350318"/>
                    </a:cubicBezTo>
                    <a:lnTo>
                      <a:pt x="1057966" y="380922"/>
                    </a:lnTo>
                    <a:cubicBezTo>
                      <a:pt x="1066449" y="386960"/>
                      <a:pt x="1066449" y="396750"/>
                      <a:pt x="1057966" y="402789"/>
                    </a:cubicBezTo>
                    <a:lnTo>
                      <a:pt x="1027772" y="424283"/>
                    </a:lnTo>
                    <a:cubicBezTo>
                      <a:pt x="1019289" y="430321"/>
                      <a:pt x="1005536" y="430321"/>
                      <a:pt x="997053" y="424283"/>
                    </a:cubicBezTo>
                    <a:lnTo>
                      <a:pt x="954062" y="393680"/>
                    </a:lnTo>
                    <a:cubicBezTo>
                      <a:pt x="945580" y="387641"/>
                      <a:pt x="945580" y="377851"/>
                      <a:pt x="954062" y="371812"/>
                    </a:cubicBezTo>
                    <a:lnTo>
                      <a:pt x="984257" y="350318"/>
                    </a:lnTo>
                    <a:cubicBezTo>
                      <a:pt x="988499" y="347299"/>
                      <a:pt x="994057" y="345790"/>
                      <a:pt x="999616" y="345790"/>
                    </a:cubicBezTo>
                    <a:close/>
                    <a:moveTo>
                      <a:pt x="370307" y="345790"/>
                    </a:moveTo>
                    <a:cubicBezTo>
                      <a:pt x="375866" y="345789"/>
                      <a:pt x="381425" y="347299"/>
                      <a:pt x="385666" y="350318"/>
                    </a:cubicBezTo>
                    <a:lnTo>
                      <a:pt x="428656" y="380922"/>
                    </a:lnTo>
                    <a:cubicBezTo>
                      <a:pt x="437139" y="386960"/>
                      <a:pt x="437139" y="396750"/>
                      <a:pt x="428656" y="402789"/>
                    </a:cubicBezTo>
                    <a:lnTo>
                      <a:pt x="398462" y="424283"/>
                    </a:lnTo>
                    <a:cubicBezTo>
                      <a:pt x="389979" y="430321"/>
                      <a:pt x="376227" y="430321"/>
                      <a:pt x="367744" y="424283"/>
                    </a:cubicBezTo>
                    <a:lnTo>
                      <a:pt x="324753" y="393680"/>
                    </a:lnTo>
                    <a:cubicBezTo>
                      <a:pt x="316270" y="387641"/>
                      <a:pt x="316270" y="377851"/>
                      <a:pt x="324753" y="371812"/>
                    </a:cubicBezTo>
                    <a:lnTo>
                      <a:pt x="354948" y="350318"/>
                    </a:lnTo>
                    <a:cubicBezTo>
                      <a:pt x="359189" y="347299"/>
                      <a:pt x="364748" y="345790"/>
                      <a:pt x="370307" y="345790"/>
                    </a:cubicBezTo>
                    <a:close/>
                    <a:moveTo>
                      <a:pt x="2024980" y="344554"/>
                    </a:moveTo>
                    <a:lnTo>
                      <a:pt x="2056392" y="366914"/>
                    </a:lnTo>
                    <a:cubicBezTo>
                      <a:pt x="2059987" y="369473"/>
                      <a:pt x="2059987" y="373622"/>
                      <a:pt x="2056392" y="376181"/>
                    </a:cubicBezTo>
                    <a:lnTo>
                      <a:pt x="2024980" y="398541"/>
                    </a:lnTo>
                    <a:lnTo>
                      <a:pt x="2024980" y="397013"/>
                    </a:lnTo>
                    <a:lnTo>
                      <a:pt x="1995716" y="376181"/>
                    </a:lnTo>
                    <a:cubicBezTo>
                      <a:pt x="1992120" y="373622"/>
                      <a:pt x="1992120" y="369473"/>
                      <a:pt x="1995715" y="366914"/>
                    </a:cubicBezTo>
                    <a:lnTo>
                      <a:pt x="2024980" y="346082"/>
                    </a:lnTo>
                    <a:close/>
                    <a:moveTo>
                      <a:pt x="2365503" y="343106"/>
                    </a:moveTo>
                    <a:cubicBezTo>
                      <a:pt x="2367572" y="343171"/>
                      <a:pt x="2369606" y="343798"/>
                      <a:pt x="2371115" y="344973"/>
                    </a:cubicBezTo>
                    <a:lnTo>
                      <a:pt x="2390355" y="359941"/>
                    </a:lnTo>
                    <a:cubicBezTo>
                      <a:pt x="2393373" y="362288"/>
                      <a:pt x="2393146" y="365933"/>
                      <a:pt x="2389848" y="368081"/>
                    </a:cubicBezTo>
                    <a:lnTo>
                      <a:pt x="2382771" y="372690"/>
                    </a:lnTo>
                    <a:cubicBezTo>
                      <a:pt x="2379473" y="374838"/>
                      <a:pt x="2374354" y="374677"/>
                      <a:pt x="2371337" y="372329"/>
                    </a:cubicBezTo>
                    <a:lnTo>
                      <a:pt x="2352097" y="357360"/>
                    </a:lnTo>
                    <a:cubicBezTo>
                      <a:pt x="2349079" y="355013"/>
                      <a:pt x="2349307" y="351369"/>
                      <a:pt x="2352603" y="349221"/>
                    </a:cubicBezTo>
                    <a:lnTo>
                      <a:pt x="2359680" y="344611"/>
                    </a:lnTo>
                    <a:cubicBezTo>
                      <a:pt x="2361330" y="343537"/>
                      <a:pt x="2363433" y="343040"/>
                      <a:pt x="2365503" y="343106"/>
                    </a:cubicBezTo>
                    <a:close/>
                    <a:moveTo>
                      <a:pt x="1734872" y="343106"/>
                    </a:moveTo>
                    <a:cubicBezTo>
                      <a:pt x="1736942" y="343171"/>
                      <a:pt x="1738975" y="343798"/>
                      <a:pt x="1740484" y="344973"/>
                    </a:cubicBezTo>
                    <a:lnTo>
                      <a:pt x="1759725" y="359941"/>
                    </a:lnTo>
                    <a:cubicBezTo>
                      <a:pt x="1762742" y="362288"/>
                      <a:pt x="1762515" y="365933"/>
                      <a:pt x="1759217" y="368081"/>
                    </a:cubicBezTo>
                    <a:lnTo>
                      <a:pt x="1752140" y="372690"/>
                    </a:lnTo>
                    <a:cubicBezTo>
                      <a:pt x="1748843" y="374838"/>
                      <a:pt x="1743723" y="374677"/>
                      <a:pt x="1740707" y="372329"/>
                    </a:cubicBezTo>
                    <a:lnTo>
                      <a:pt x="1721466" y="357360"/>
                    </a:lnTo>
                    <a:cubicBezTo>
                      <a:pt x="1718448" y="355013"/>
                      <a:pt x="1718676" y="351369"/>
                      <a:pt x="1721973" y="349221"/>
                    </a:cubicBezTo>
                    <a:lnTo>
                      <a:pt x="1729050" y="344611"/>
                    </a:lnTo>
                    <a:cubicBezTo>
                      <a:pt x="1730699" y="343537"/>
                      <a:pt x="1732803" y="343040"/>
                      <a:pt x="1734872" y="343106"/>
                    </a:cubicBezTo>
                    <a:close/>
                    <a:moveTo>
                      <a:pt x="1104369" y="343106"/>
                    </a:moveTo>
                    <a:cubicBezTo>
                      <a:pt x="1106438" y="343171"/>
                      <a:pt x="1108472" y="343798"/>
                      <a:pt x="1109981" y="344973"/>
                    </a:cubicBezTo>
                    <a:lnTo>
                      <a:pt x="1129221" y="359941"/>
                    </a:lnTo>
                    <a:cubicBezTo>
                      <a:pt x="1132239" y="362288"/>
                      <a:pt x="1132012" y="365933"/>
                      <a:pt x="1128714" y="368081"/>
                    </a:cubicBezTo>
                    <a:lnTo>
                      <a:pt x="1121637" y="372690"/>
                    </a:lnTo>
                    <a:cubicBezTo>
                      <a:pt x="1118340" y="374838"/>
                      <a:pt x="1113220" y="374677"/>
                      <a:pt x="1110203" y="372329"/>
                    </a:cubicBezTo>
                    <a:lnTo>
                      <a:pt x="1090963" y="357360"/>
                    </a:lnTo>
                    <a:cubicBezTo>
                      <a:pt x="1087945" y="355013"/>
                      <a:pt x="1088172" y="351369"/>
                      <a:pt x="1091470" y="349221"/>
                    </a:cubicBezTo>
                    <a:lnTo>
                      <a:pt x="1098547" y="344611"/>
                    </a:lnTo>
                    <a:cubicBezTo>
                      <a:pt x="1100196" y="343537"/>
                      <a:pt x="1102300" y="343040"/>
                      <a:pt x="1104369" y="343106"/>
                    </a:cubicBezTo>
                    <a:close/>
                    <a:moveTo>
                      <a:pt x="475060" y="343106"/>
                    </a:moveTo>
                    <a:cubicBezTo>
                      <a:pt x="477129" y="343171"/>
                      <a:pt x="479163" y="343798"/>
                      <a:pt x="480671" y="344973"/>
                    </a:cubicBezTo>
                    <a:lnTo>
                      <a:pt x="499912" y="359941"/>
                    </a:lnTo>
                    <a:cubicBezTo>
                      <a:pt x="502929" y="362288"/>
                      <a:pt x="502702" y="365933"/>
                      <a:pt x="499405" y="368081"/>
                    </a:cubicBezTo>
                    <a:lnTo>
                      <a:pt x="492328" y="372690"/>
                    </a:lnTo>
                    <a:cubicBezTo>
                      <a:pt x="489030" y="374838"/>
                      <a:pt x="483910" y="374677"/>
                      <a:pt x="480894" y="372329"/>
                    </a:cubicBezTo>
                    <a:lnTo>
                      <a:pt x="461653" y="357360"/>
                    </a:lnTo>
                    <a:cubicBezTo>
                      <a:pt x="458635" y="355013"/>
                      <a:pt x="458862" y="351369"/>
                      <a:pt x="462160" y="349221"/>
                    </a:cubicBezTo>
                    <a:lnTo>
                      <a:pt x="469237" y="344611"/>
                    </a:lnTo>
                    <a:cubicBezTo>
                      <a:pt x="470886" y="343537"/>
                      <a:pt x="472990" y="343040"/>
                      <a:pt x="475060" y="343106"/>
                    </a:cubicBezTo>
                    <a:close/>
                    <a:moveTo>
                      <a:pt x="2423250" y="340526"/>
                    </a:moveTo>
                    <a:cubicBezTo>
                      <a:pt x="2425091" y="340585"/>
                      <a:pt x="2426901" y="341142"/>
                      <a:pt x="2428243" y="342186"/>
                    </a:cubicBezTo>
                    <a:lnTo>
                      <a:pt x="2434004" y="346668"/>
                    </a:lnTo>
                    <a:cubicBezTo>
                      <a:pt x="2436687" y="348756"/>
                      <a:pt x="2436486" y="351998"/>
                      <a:pt x="2433552" y="353909"/>
                    </a:cubicBezTo>
                    <a:lnTo>
                      <a:pt x="2427256" y="358009"/>
                    </a:lnTo>
                    <a:cubicBezTo>
                      <a:pt x="2424323" y="359919"/>
                      <a:pt x="2419769" y="359776"/>
                      <a:pt x="2417085" y="357688"/>
                    </a:cubicBezTo>
                    <a:lnTo>
                      <a:pt x="2411325" y="353206"/>
                    </a:lnTo>
                    <a:cubicBezTo>
                      <a:pt x="2408641" y="351118"/>
                      <a:pt x="2408843" y="347876"/>
                      <a:pt x="2411776" y="345965"/>
                    </a:cubicBezTo>
                    <a:lnTo>
                      <a:pt x="2418072" y="341865"/>
                    </a:lnTo>
                    <a:cubicBezTo>
                      <a:pt x="2419537" y="340910"/>
                      <a:pt x="2421410" y="340468"/>
                      <a:pt x="2423250" y="340526"/>
                    </a:cubicBezTo>
                    <a:close/>
                    <a:moveTo>
                      <a:pt x="1792620" y="340526"/>
                    </a:moveTo>
                    <a:cubicBezTo>
                      <a:pt x="1794461" y="340585"/>
                      <a:pt x="1796270" y="341142"/>
                      <a:pt x="1797613" y="342186"/>
                    </a:cubicBezTo>
                    <a:lnTo>
                      <a:pt x="1803373" y="346668"/>
                    </a:lnTo>
                    <a:cubicBezTo>
                      <a:pt x="1806057" y="348756"/>
                      <a:pt x="1805855" y="351998"/>
                      <a:pt x="1802921" y="353909"/>
                    </a:cubicBezTo>
                    <a:lnTo>
                      <a:pt x="1796625" y="358009"/>
                    </a:lnTo>
                    <a:cubicBezTo>
                      <a:pt x="1793693" y="359919"/>
                      <a:pt x="1789138" y="359776"/>
                      <a:pt x="1786454" y="357688"/>
                    </a:cubicBezTo>
                    <a:lnTo>
                      <a:pt x="1780694" y="353206"/>
                    </a:lnTo>
                    <a:cubicBezTo>
                      <a:pt x="1778010" y="351118"/>
                      <a:pt x="1778212" y="347876"/>
                      <a:pt x="1781145" y="345965"/>
                    </a:cubicBezTo>
                    <a:lnTo>
                      <a:pt x="1787441" y="341865"/>
                    </a:lnTo>
                    <a:cubicBezTo>
                      <a:pt x="1788907" y="340910"/>
                      <a:pt x="1790779" y="340468"/>
                      <a:pt x="1792620" y="340526"/>
                    </a:cubicBezTo>
                    <a:close/>
                    <a:moveTo>
                      <a:pt x="1162117" y="340526"/>
                    </a:moveTo>
                    <a:cubicBezTo>
                      <a:pt x="1163958" y="340585"/>
                      <a:pt x="1165767" y="341142"/>
                      <a:pt x="1167109" y="342186"/>
                    </a:cubicBezTo>
                    <a:lnTo>
                      <a:pt x="1172869" y="346668"/>
                    </a:lnTo>
                    <a:cubicBezTo>
                      <a:pt x="1175553" y="348756"/>
                      <a:pt x="1175352" y="351998"/>
                      <a:pt x="1172418" y="353909"/>
                    </a:cubicBezTo>
                    <a:lnTo>
                      <a:pt x="1166122" y="358009"/>
                    </a:lnTo>
                    <a:cubicBezTo>
                      <a:pt x="1163189" y="359919"/>
                      <a:pt x="1158635" y="359776"/>
                      <a:pt x="1155951" y="357688"/>
                    </a:cubicBezTo>
                    <a:lnTo>
                      <a:pt x="1150191" y="353206"/>
                    </a:lnTo>
                    <a:cubicBezTo>
                      <a:pt x="1147507" y="351118"/>
                      <a:pt x="1147709" y="347876"/>
                      <a:pt x="1150642" y="345965"/>
                    </a:cubicBezTo>
                    <a:lnTo>
                      <a:pt x="1156938" y="341865"/>
                    </a:lnTo>
                    <a:cubicBezTo>
                      <a:pt x="1158404" y="340910"/>
                      <a:pt x="1160276" y="340468"/>
                      <a:pt x="1162117" y="340526"/>
                    </a:cubicBezTo>
                    <a:close/>
                    <a:moveTo>
                      <a:pt x="532807" y="340526"/>
                    </a:moveTo>
                    <a:cubicBezTo>
                      <a:pt x="534648" y="340585"/>
                      <a:pt x="536458" y="341142"/>
                      <a:pt x="537800" y="342186"/>
                    </a:cubicBezTo>
                    <a:lnTo>
                      <a:pt x="543560" y="346668"/>
                    </a:lnTo>
                    <a:cubicBezTo>
                      <a:pt x="546243" y="348756"/>
                      <a:pt x="546042" y="351998"/>
                      <a:pt x="543108" y="353909"/>
                    </a:cubicBezTo>
                    <a:lnTo>
                      <a:pt x="536813" y="358009"/>
                    </a:lnTo>
                    <a:cubicBezTo>
                      <a:pt x="533880" y="359919"/>
                      <a:pt x="529326" y="359776"/>
                      <a:pt x="526642" y="357688"/>
                    </a:cubicBezTo>
                    <a:lnTo>
                      <a:pt x="520881" y="353206"/>
                    </a:lnTo>
                    <a:cubicBezTo>
                      <a:pt x="518198" y="351118"/>
                      <a:pt x="518400" y="347876"/>
                      <a:pt x="521333" y="345965"/>
                    </a:cubicBezTo>
                    <a:lnTo>
                      <a:pt x="527628" y="341865"/>
                    </a:lnTo>
                    <a:cubicBezTo>
                      <a:pt x="529094" y="340910"/>
                      <a:pt x="530967" y="340468"/>
                      <a:pt x="532807" y="340526"/>
                    </a:cubicBezTo>
                    <a:close/>
                    <a:moveTo>
                      <a:pt x="2139672" y="330589"/>
                    </a:moveTo>
                    <a:cubicBezTo>
                      <a:pt x="2143255" y="330589"/>
                      <a:pt x="2146838" y="331562"/>
                      <a:pt x="2149570" y="333508"/>
                    </a:cubicBezTo>
                    <a:lnTo>
                      <a:pt x="2189236" y="361744"/>
                    </a:lnTo>
                    <a:cubicBezTo>
                      <a:pt x="2194703" y="365636"/>
                      <a:pt x="2194703" y="371946"/>
                      <a:pt x="2189236" y="375837"/>
                    </a:cubicBezTo>
                    <a:lnTo>
                      <a:pt x="2147628" y="405456"/>
                    </a:lnTo>
                    <a:cubicBezTo>
                      <a:pt x="2142162" y="409348"/>
                      <a:pt x="2133298" y="409348"/>
                      <a:pt x="2127831" y="405456"/>
                    </a:cubicBezTo>
                    <a:lnTo>
                      <a:pt x="2088165" y="377220"/>
                    </a:lnTo>
                    <a:cubicBezTo>
                      <a:pt x="2082698" y="373329"/>
                      <a:pt x="2082698" y="367019"/>
                      <a:pt x="2088165" y="363127"/>
                    </a:cubicBezTo>
                    <a:lnTo>
                      <a:pt x="2129773" y="333508"/>
                    </a:lnTo>
                    <a:cubicBezTo>
                      <a:pt x="2132507" y="331562"/>
                      <a:pt x="2136089" y="330589"/>
                      <a:pt x="2139672" y="330589"/>
                    </a:cubicBezTo>
                    <a:close/>
                    <a:moveTo>
                      <a:pt x="1509041" y="330589"/>
                    </a:moveTo>
                    <a:cubicBezTo>
                      <a:pt x="1512624" y="330589"/>
                      <a:pt x="1516207" y="331562"/>
                      <a:pt x="1518940" y="333508"/>
                    </a:cubicBezTo>
                    <a:lnTo>
                      <a:pt x="1558606" y="361744"/>
                    </a:lnTo>
                    <a:cubicBezTo>
                      <a:pt x="1564073" y="365636"/>
                      <a:pt x="1564073" y="371946"/>
                      <a:pt x="1558606" y="375837"/>
                    </a:cubicBezTo>
                    <a:lnTo>
                      <a:pt x="1516998" y="405456"/>
                    </a:lnTo>
                    <a:cubicBezTo>
                      <a:pt x="1511532" y="409348"/>
                      <a:pt x="1502668" y="409348"/>
                      <a:pt x="1497201" y="405456"/>
                    </a:cubicBezTo>
                    <a:lnTo>
                      <a:pt x="1457535" y="377220"/>
                    </a:lnTo>
                    <a:cubicBezTo>
                      <a:pt x="1452068" y="373329"/>
                      <a:pt x="1452068" y="367019"/>
                      <a:pt x="1457535" y="363127"/>
                    </a:cubicBezTo>
                    <a:lnTo>
                      <a:pt x="1499143" y="333508"/>
                    </a:lnTo>
                    <a:cubicBezTo>
                      <a:pt x="1501876" y="331562"/>
                      <a:pt x="1505459" y="330589"/>
                      <a:pt x="1509041" y="330589"/>
                    </a:cubicBezTo>
                    <a:close/>
                    <a:moveTo>
                      <a:pt x="878538" y="330589"/>
                    </a:moveTo>
                    <a:cubicBezTo>
                      <a:pt x="882121" y="330589"/>
                      <a:pt x="885703" y="331562"/>
                      <a:pt x="888437" y="333508"/>
                    </a:cubicBezTo>
                    <a:lnTo>
                      <a:pt x="928102" y="361744"/>
                    </a:lnTo>
                    <a:cubicBezTo>
                      <a:pt x="933570" y="365636"/>
                      <a:pt x="933570" y="371946"/>
                      <a:pt x="928102" y="375837"/>
                    </a:cubicBezTo>
                    <a:lnTo>
                      <a:pt x="886495" y="405456"/>
                    </a:lnTo>
                    <a:cubicBezTo>
                      <a:pt x="881028" y="409348"/>
                      <a:pt x="872164" y="409348"/>
                      <a:pt x="866697" y="405456"/>
                    </a:cubicBezTo>
                    <a:lnTo>
                      <a:pt x="827031" y="377220"/>
                    </a:lnTo>
                    <a:cubicBezTo>
                      <a:pt x="821565" y="373329"/>
                      <a:pt x="821565" y="367019"/>
                      <a:pt x="827031" y="363127"/>
                    </a:cubicBezTo>
                    <a:lnTo>
                      <a:pt x="868640" y="333508"/>
                    </a:lnTo>
                    <a:cubicBezTo>
                      <a:pt x="871372" y="331562"/>
                      <a:pt x="874955" y="330589"/>
                      <a:pt x="878538" y="330589"/>
                    </a:cubicBezTo>
                    <a:close/>
                    <a:moveTo>
                      <a:pt x="249229" y="330589"/>
                    </a:moveTo>
                    <a:cubicBezTo>
                      <a:pt x="252811" y="330589"/>
                      <a:pt x="256394" y="331562"/>
                      <a:pt x="259127" y="333508"/>
                    </a:cubicBezTo>
                    <a:lnTo>
                      <a:pt x="298792" y="361744"/>
                    </a:lnTo>
                    <a:cubicBezTo>
                      <a:pt x="304260" y="365636"/>
                      <a:pt x="304260" y="371946"/>
                      <a:pt x="298792" y="375837"/>
                    </a:cubicBezTo>
                    <a:lnTo>
                      <a:pt x="257185" y="405456"/>
                    </a:lnTo>
                    <a:cubicBezTo>
                      <a:pt x="251718" y="409348"/>
                      <a:pt x="242854" y="409348"/>
                      <a:pt x="237388" y="405456"/>
                    </a:cubicBezTo>
                    <a:lnTo>
                      <a:pt x="197722" y="377220"/>
                    </a:lnTo>
                    <a:cubicBezTo>
                      <a:pt x="192255" y="373329"/>
                      <a:pt x="192255" y="367019"/>
                      <a:pt x="197722" y="363127"/>
                    </a:cubicBezTo>
                    <a:lnTo>
                      <a:pt x="239330" y="333508"/>
                    </a:lnTo>
                    <a:cubicBezTo>
                      <a:pt x="242063" y="331562"/>
                      <a:pt x="245646" y="330589"/>
                      <a:pt x="249229" y="330589"/>
                    </a:cubicBezTo>
                    <a:close/>
                    <a:moveTo>
                      <a:pt x="1990990" y="320975"/>
                    </a:moveTo>
                    <a:cubicBezTo>
                      <a:pt x="1992440" y="320975"/>
                      <a:pt x="1993891" y="321369"/>
                      <a:pt x="1994998" y="322157"/>
                    </a:cubicBezTo>
                    <a:lnTo>
                      <a:pt x="2012773" y="334810"/>
                    </a:lnTo>
                    <a:cubicBezTo>
                      <a:pt x="2014987" y="336386"/>
                      <a:pt x="2014987" y="338941"/>
                      <a:pt x="2012773" y="340517"/>
                    </a:cubicBezTo>
                    <a:lnTo>
                      <a:pt x="1996962" y="351772"/>
                    </a:lnTo>
                    <a:cubicBezTo>
                      <a:pt x="1994748" y="353348"/>
                      <a:pt x="1991158" y="353348"/>
                      <a:pt x="1988945" y="351772"/>
                    </a:cubicBezTo>
                    <a:lnTo>
                      <a:pt x="1971170" y="339119"/>
                    </a:lnTo>
                    <a:cubicBezTo>
                      <a:pt x="1968956" y="337544"/>
                      <a:pt x="1968956" y="334988"/>
                      <a:pt x="1971170" y="333412"/>
                    </a:cubicBezTo>
                    <a:lnTo>
                      <a:pt x="1986981" y="322157"/>
                    </a:lnTo>
                    <a:cubicBezTo>
                      <a:pt x="1988088" y="321369"/>
                      <a:pt x="1989539" y="320975"/>
                      <a:pt x="1990990" y="320975"/>
                    </a:cubicBezTo>
                    <a:close/>
                    <a:moveTo>
                      <a:pt x="1360486" y="320975"/>
                    </a:moveTo>
                    <a:cubicBezTo>
                      <a:pt x="1361937" y="320975"/>
                      <a:pt x="1363388" y="321369"/>
                      <a:pt x="1364495" y="322157"/>
                    </a:cubicBezTo>
                    <a:lnTo>
                      <a:pt x="1382270" y="334810"/>
                    </a:lnTo>
                    <a:cubicBezTo>
                      <a:pt x="1384483" y="336386"/>
                      <a:pt x="1384483" y="338941"/>
                      <a:pt x="1382270" y="340517"/>
                    </a:cubicBezTo>
                    <a:lnTo>
                      <a:pt x="1366459" y="351772"/>
                    </a:lnTo>
                    <a:cubicBezTo>
                      <a:pt x="1364245" y="353348"/>
                      <a:pt x="1360655" y="353348"/>
                      <a:pt x="1358442" y="351772"/>
                    </a:cubicBezTo>
                    <a:lnTo>
                      <a:pt x="1340667" y="339119"/>
                    </a:lnTo>
                    <a:cubicBezTo>
                      <a:pt x="1338453" y="337544"/>
                      <a:pt x="1338453" y="334988"/>
                      <a:pt x="1340667" y="333412"/>
                    </a:cubicBezTo>
                    <a:lnTo>
                      <a:pt x="1356478" y="322157"/>
                    </a:lnTo>
                    <a:cubicBezTo>
                      <a:pt x="1357584" y="321369"/>
                      <a:pt x="1359035" y="320975"/>
                      <a:pt x="1360486" y="320975"/>
                    </a:cubicBezTo>
                    <a:close/>
                    <a:moveTo>
                      <a:pt x="731176" y="320975"/>
                    </a:moveTo>
                    <a:cubicBezTo>
                      <a:pt x="732627" y="320975"/>
                      <a:pt x="734078" y="321369"/>
                      <a:pt x="735185" y="322157"/>
                    </a:cubicBezTo>
                    <a:lnTo>
                      <a:pt x="752960" y="334810"/>
                    </a:lnTo>
                    <a:cubicBezTo>
                      <a:pt x="755174" y="336386"/>
                      <a:pt x="755174" y="338941"/>
                      <a:pt x="752960" y="340517"/>
                    </a:cubicBezTo>
                    <a:lnTo>
                      <a:pt x="737149" y="351772"/>
                    </a:lnTo>
                    <a:cubicBezTo>
                      <a:pt x="734936" y="353348"/>
                      <a:pt x="731345" y="353348"/>
                      <a:pt x="729132" y="351772"/>
                    </a:cubicBezTo>
                    <a:lnTo>
                      <a:pt x="711357" y="339119"/>
                    </a:lnTo>
                    <a:cubicBezTo>
                      <a:pt x="709143" y="337544"/>
                      <a:pt x="709143" y="334988"/>
                      <a:pt x="711357" y="333412"/>
                    </a:cubicBezTo>
                    <a:lnTo>
                      <a:pt x="727167" y="322157"/>
                    </a:lnTo>
                    <a:cubicBezTo>
                      <a:pt x="728275" y="321369"/>
                      <a:pt x="729726" y="320975"/>
                      <a:pt x="731176" y="320975"/>
                    </a:cubicBezTo>
                    <a:close/>
                    <a:moveTo>
                      <a:pt x="100673" y="320975"/>
                    </a:moveTo>
                    <a:cubicBezTo>
                      <a:pt x="102124" y="320975"/>
                      <a:pt x="103575" y="321369"/>
                      <a:pt x="104682" y="322157"/>
                    </a:cubicBezTo>
                    <a:lnTo>
                      <a:pt x="122457" y="334810"/>
                    </a:lnTo>
                    <a:cubicBezTo>
                      <a:pt x="124670" y="336386"/>
                      <a:pt x="124670" y="338941"/>
                      <a:pt x="122457" y="340517"/>
                    </a:cubicBezTo>
                    <a:lnTo>
                      <a:pt x="106645" y="351772"/>
                    </a:lnTo>
                    <a:cubicBezTo>
                      <a:pt x="104432" y="353348"/>
                      <a:pt x="100842" y="353348"/>
                      <a:pt x="98628" y="351772"/>
                    </a:cubicBezTo>
                    <a:lnTo>
                      <a:pt x="83976" y="341342"/>
                    </a:lnTo>
                    <a:lnTo>
                      <a:pt x="86013" y="329739"/>
                    </a:lnTo>
                    <a:lnTo>
                      <a:pt x="96664" y="322157"/>
                    </a:lnTo>
                    <a:cubicBezTo>
                      <a:pt x="97771" y="321369"/>
                      <a:pt x="99222" y="320975"/>
                      <a:pt x="100673" y="320975"/>
                    </a:cubicBezTo>
                    <a:close/>
                    <a:moveTo>
                      <a:pt x="2487873" y="315278"/>
                    </a:moveTo>
                    <a:lnTo>
                      <a:pt x="2501933" y="395337"/>
                    </a:lnTo>
                    <a:lnTo>
                      <a:pt x="2490486" y="392046"/>
                    </a:lnTo>
                    <a:lnTo>
                      <a:pt x="2449394" y="363313"/>
                    </a:lnTo>
                    <a:cubicBezTo>
                      <a:pt x="2441470" y="357770"/>
                      <a:pt x="2441356" y="348706"/>
                      <a:pt x="2449140" y="343065"/>
                    </a:cubicBezTo>
                    <a:lnTo>
                      <a:pt x="2487204" y="315480"/>
                    </a:lnTo>
                    <a:close/>
                    <a:moveTo>
                      <a:pt x="1870743" y="311196"/>
                    </a:moveTo>
                    <a:cubicBezTo>
                      <a:pt x="1875890" y="311163"/>
                      <a:pt x="1881054" y="312529"/>
                      <a:pt x="1885017" y="315299"/>
                    </a:cubicBezTo>
                    <a:lnTo>
                      <a:pt x="1926109" y="344033"/>
                    </a:lnTo>
                    <a:cubicBezTo>
                      <a:pt x="1934033" y="349575"/>
                      <a:pt x="1934148" y="358639"/>
                      <a:pt x="1926363" y="364281"/>
                    </a:cubicBezTo>
                    <a:lnTo>
                      <a:pt x="1888299" y="391866"/>
                    </a:lnTo>
                    <a:cubicBezTo>
                      <a:pt x="1880515" y="397507"/>
                      <a:pt x="1867781" y="397588"/>
                      <a:pt x="1859856" y="392046"/>
                    </a:cubicBezTo>
                    <a:lnTo>
                      <a:pt x="1818764" y="363313"/>
                    </a:lnTo>
                    <a:cubicBezTo>
                      <a:pt x="1810839" y="357770"/>
                      <a:pt x="1810725" y="348706"/>
                      <a:pt x="1818510" y="343065"/>
                    </a:cubicBezTo>
                    <a:lnTo>
                      <a:pt x="1856574" y="315480"/>
                    </a:lnTo>
                    <a:cubicBezTo>
                      <a:pt x="1860466" y="312659"/>
                      <a:pt x="1865596" y="311229"/>
                      <a:pt x="1870743" y="311196"/>
                    </a:cubicBezTo>
                    <a:close/>
                    <a:moveTo>
                      <a:pt x="1240240" y="311196"/>
                    </a:moveTo>
                    <a:cubicBezTo>
                      <a:pt x="1245386" y="311163"/>
                      <a:pt x="1250551" y="312529"/>
                      <a:pt x="1254513" y="315299"/>
                    </a:cubicBezTo>
                    <a:lnTo>
                      <a:pt x="1295606" y="344033"/>
                    </a:lnTo>
                    <a:cubicBezTo>
                      <a:pt x="1303530" y="349575"/>
                      <a:pt x="1303645" y="358639"/>
                      <a:pt x="1295860" y="364281"/>
                    </a:cubicBezTo>
                    <a:lnTo>
                      <a:pt x="1257796" y="391866"/>
                    </a:lnTo>
                    <a:cubicBezTo>
                      <a:pt x="1250011" y="397507"/>
                      <a:pt x="1237278" y="397588"/>
                      <a:pt x="1229353" y="392046"/>
                    </a:cubicBezTo>
                    <a:lnTo>
                      <a:pt x="1188261" y="363313"/>
                    </a:lnTo>
                    <a:cubicBezTo>
                      <a:pt x="1180336" y="357770"/>
                      <a:pt x="1180222" y="348706"/>
                      <a:pt x="1188007" y="343065"/>
                    </a:cubicBezTo>
                    <a:lnTo>
                      <a:pt x="1226071" y="315480"/>
                    </a:lnTo>
                    <a:cubicBezTo>
                      <a:pt x="1229963" y="312659"/>
                      <a:pt x="1235092" y="311229"/>
                      <a:pt x="1240240" y="311196"/>
                    </a:cubicBezTo>
                    <a:close/>
                    <a:moveTo>
                      <a:pt x="610930" y="311196"/>
                    </a:moveTo>
                    <a:cubicBezTo>
                      <a:pt x="616077" y="311163"/>
                      <a:pt x="621242" y="312529"/>
                      <a:pt x="625204" y="315299"/>
                    </a:cubicBezTo>
                    <a:lnTo>
                      <a:pt x="666297" y="344033"/>
                    </a:lnTo>
                    <a:cubicBezTo>
                      <a:pt x="674221" y="349575"/>
                      <a:pt x="674335" y="358639"/>
                      <a:pt x="666551" y="364281"/>
                    </a:cubicBezTo>
                    <a:lnTo>
                      <a:pt x="628486" y="391866"/>
                    </a:lnTo>
                    <a:cubicBezTo>
                      <a:pt x="620702" y="397507"/>
                      <a:pt x="607968" y="397588"/>
                      <a:pt x="600042" y="392046"/>
                    </a:cubicBezTo>
                    <a:lnTo>
                      <a:pt x="558951" y="363313"/>
                    </a:lnTo>
                    <a:cubicBezTo>
                      <a:pt x="551026" y="357770"/>
                      <a:pt x="550912" y="348706"/>
                      <a:pt x="558697" y="343065"/>
                    </a:cubicBezTo>
                    <a:lnTo>
                      <a:pt x="596761" y="315480"/>
                    </a:lnTo>
                    <a:cubicBezTo>
                      <a:pt x="600653" y="312659"/>
                      <a:pt x="605783" y="311229"/>
                      <a:pt x="610930" y="311196"/>
                    </a:cubicBezTo>
                    <a:close/>
                    <a:moveTo>
                      <a:pt x="2218501" y="309559"/>
                    </a:moveTo>
                    <a:cubicBezTo>
                      <a:pt x="2220803" y="309559"/>
                      <a:pt x="2223106" y="310184"/>
                      <a:pt x="2224863" y="311435"/>
                    </a:cubicBezTo>
                    <a:lnTo>
                      <a:pt x="2250359" y="329584"/>
                    </a:lnTo>
                    <a:cubicBezTo>
                      <a:pt x="2253872" y="332085"/>
                      <a:pt x="2253872" y="336141"/>
                      <a:pt x="2250359" y="338643"/>
                    </a:cubicBezTo>
                    <a:lnTo>
                      <a:pt x="2220522" y="359882"/>
                    </a:lnTo>
                    <a:cubicBezTo>
                      <a:pt x="2217009" y="362383"/>
                      <a:pt x="2211311" y="362383"/>
                      <a:pt x="2207798" y="359882"/>
                    </a:cubicBezTo>
                    <a:lnTo>
                      <a:pt x="2182303" y="341733"/>
                    </a:lnTo>
                    <a:cubicBezTo>
                      <a:pt x="2178788" y="339231"/>
                      <a:pt x="2178788" y="335175"/>
                      <a:pt x="2182303" y="332674"/>
                    </a:cubicBezTo>
                    <a:lnTo>
                      <a:pt x="2212138" y="311435"/>
                    </a:lnTo>
                    <a:cubicBezTo>
                      <a:pt x="2213895" y="310185"/>
                      <a:pt x="2216198" y="309559"/>
                      <a:pt x="2218501" y="309559"/>
                    </a:cubicBezTo>
                    <a:close/>
                    <a:moveTo>
                      <a:pt x="1587870" y="309559"/>
                    </a:moveTo>
                    <a:cubicBezTo>
                      <a:pt x="1590173" y="309559"/>
                      <a:pt x="1592476" y="310184"/>
                      <a:pt x="1594233" y="311435"/>
                    </a:cubicBezTo>
                    <a:lnTo>
                      <a:pt x="1619728" y="329584"/>
                    </a:lnTo>
                    <a:cubicBezTo>
                      <a:pt x="1623242" y="332085"/>
                      <a:pt x="1623242" y="336141"/>
                      <a:pt x="1619728" y="338643"/>
                    </a:cubicBezTo>
                    <a:lnTo>
                      <a:pt x="1589892" y="359882"/>
                    </a:lnTo>
                    <a:cubicBezTo>
                      <a:pt x="1586378" y="362383"/>
                      <a:pt x="1580681" y="362383"/>
                      <a:pt x="1577168" y="359882"/>
                    </a:cubicBezTo>
                    <a:lnTo>
                      <a:pt x="1551672" y="341733"/>
                    </a:lnTo>
                    <a:cubicBezTo>
                      <a:pt x="1548158" y="339231"/>
                      <a:pt x="1548158" y="335175"/>
                      <a:pt x="1551672" y="332674"/>
                    </a:cubicBezTo>
                    <a:lnTo>
                      <a:pt x="1581508" y="311435"/>
                    </a:lnTo>
                    <a:cubicBezTo>
                      <a:pt x="1583264" y="310185"/>
                      <a:pt x="1585567" y="309559"/>
                      <a:pt x="1587870" y="309559"/>
                    </a:cubicBezTo>
                    <a:close/>
                    <a:moveTo>
                      <a:pt x="957367" y="309559"/>
                    </a:moveTo>
                    <a:cubicBezTo>
                      <a:pt x="959670" y="309559"/>
                      <a:pt x="961973" y="310184"/>
                      <a:pt x="963730" y="311435"/>
                    </a:cubicBezTo>
                    <a:lnTo>
                      <a:pt x="989225" y="329584"/>
                    </a:lnTo>
                    <a:cubicBezTo>
                      <a:pt x="992739" y="332085"/>
                      <a:pt x="992739" y="336141"/>
                      <a:pt x="989225" y="338643"/>
                    </a:cubicBezTo>
                    <a:lnTo>
                      <a:pt x="959388" y="359882"/>
                    </a:lnTo>
                    <a:cubicBezTo>
                      <a:pt x="955875" y="362383"/>
                      <a:pt x="950177" y="362383"/>
                      <a:pt x="946664" y="359882"/>
                    </a:cubicBezTo>
                    <a:lnTo>
                      <a:pt x="921168" y="341733"/>
                    </a:lnTo>
                    <a:cubicBezTo>
                      <a:pt x="917654" y="339231"/>
                      <a:pt x="917654" y="335175"/>
                      <a:pt x="921168" y="332674"/>
                    </a:cubicBezTo>
                    <a:lnTo>
                      <a:pt x="951005" y="311435"/>
                    </a:lnTo>
                    <a:cubicBezTo>
                      <a:pt x="952761" y="310185"/>
                      <a:pt x="955064" y="309559"/>
                      <a:pt x="957367" y="309559"/>
                    </a:cubicBezTo>
                    <a:close/>
                    <a:moveTo>
                      <a:pt x="328057" y="309559"/>
                    </a:moveTo>
                    <a:cubicBezTo>
                      <a:pt x="330360" y="309559"/>
                      <a:pt x="332663" y="310184"/>
                      <a:pt x="334420" y="311435"/>
                    </a:cubicBezTo>
                    <a:lnTo>
                      <a:pt x="359916" y="329584"/>
                    </a:lnTo>
                    <a:cubicBezTo>
                      <a:pt x="363429" y="332085"/>
                      <a:pt x="363429" y="336141"/>
                      <a:pt x="359916" y="338643"/>
                    </a:cubicBezTo>
                    <a:lnTo>
                      <a:pt x="330079" y="359882"/>
                    </a:lnTo>
                    <a:cubicBezTo>
                      <a:pt x="326565" y="362383"/>
                      <a:pt x="320868" y="362383"/>
                      <a:pt x="317354" y="359882"/>
                    </a:cubicBezTo>
                    <a:lnTo>
                      <a:pt x="291859" y="341733"/>
                    </a:lnTo>
                    <a:cubicBezTo>
                      <a:pt x="288344" y="339231"/>
                      <a:pt x="288344" y="335175"/>
                      <a:pt x="291859" y="332674"/>
                    </a:cubicBezTo>
                    <a:lnTo>
                      <a:pt x="321695" y="311435"/>
                    </a:lnTo>
                    <a:cubicBezTo>
                      <a:pt x="323452" y="310185"/>
                      <a:pt x="325755" y="309559"/>
                      <a:pt x="328057" y="309559"/>
                    </a:cubicBezTo>
                    <a:close/>
                    <a:moveTo>
                      <a:pt x="2413466" y="304865"/>
                    </a:moveTo>
                    <a:cubicBezTo>
                      <a:pt x="2416462" y="304890"/>
                      <a:pt x="2419443" y="305729"/>
                      <a:pt x="2421703" y="307376"/>
                    </a:cubicBezTo>
                    <a:lnTo>
                      <a:pt x="2431397" y="314441"/>
                    </a:lnTo>
                    <a:cubicBezTo>
                      <a:pt x="2435914" y="317734"/>
                      <a:pt x="2435827" y="323010"/>
                      <a:pt x="2431202" y="326225"/>
                    </a:cubicBezTo>
                    <a:lnTo>
                      <a:pt x="2405935" y="343793"/>
                    </a:lnTo>
                    <a:cubicBezTo>
                      <a:pt x="2401310" y="347008"/>
                      <a:pt x="2393899" y="346947"/>
                      <a:pt x="2389381" y="343654"/>
                    </a:cubicBezTo>
                    <a:lnTo>
                      <a:pt x="2379686" y="336588"/>
                    </a:lnTo>
                    <a:cubicBezTo>
                      <a:pt x="2375169" y="333296"/>
                      <a:pt x="2375256" y="328019"/>
                      <a:pt x="2379882" y="324803"/>
                    </a:cubicBezTo>
                    <a:lnTo>
                      <a:pt x="2405148" y="307237"/>
                    </a:lnTo>
                    <a:cubicBezTo>
                      <a:pt x="2407460" y="305628"/>
                      <a:pt x="2410470" y="304840"/>
                      <a:pt x="2413466" y="304865"/>
                    </a:cubicBezTo>
                    <a:close/>
                    <a:moveTo>
                      <a:pt x="1782835" y="304865"/>
                    </a:moveTo>
                    <a:cubicBezTo>
                      <a:pt x="1785831" y="304890"/>
                      <a:pt x="1788813" y="305729"/>
                      <a:pt x="1791072" y="307376"/>
                    </a:cubicBezTo>
                    <a:lnTo>
                      <a:pt x="1800767" y="314441"/>
                    </a:lnTo>
                    <a:cubicBezTo>
                      <a:pt x="1805284" y="317734"/>
                      <a:pt x="1805196" y="323010"/>
                      <a:pt x="1800571" y="326225"/>
                    </a:cubicBezTo>
                    <a:lnTo>
                      <a:pt x="1775305" y="343793"/>
                    </a:lnTo>
                    <a:cubicBezTo>
                      <a:pt x="1770680" y="347008"/>
                      <a:pt x="1763268" y="346947"/>
                      <a:pt x="1758750" y="343654"/>
                    </a:cubicBezTo>
                    <a:lnTo>
                      <a:pt x="1749055" y="336588"/>
                    </a:lnTo>
                    <a:cubicBezTo>
                      <a:pt x="1744538" y="333296"/>
                      <a:pt x="1744626" y="328019"/>
                      <a:pt x="1749251" y="324803"/>
                    </a:cubicBezTo>
                    <a:lnTo>
                      <a:pt x="1774517" y="307237"/>
                    </a:lnTo>
                    <a:cubicBezTo>
                      <a:pt x="1776830" y="305628"/>
                      <a:pt x="1779839" y="304840"/>
                      <a:pt x="1782835" y="304865"/>
                    </a:cubicBezTo>
                    <a:close/>
                    <a:moveTo>
                      <a:pt x="1152332" y="304865"/>
                    </a:moveTo>
                    <a:cubicBezTo>
                      <a:pt x="1155328" y="304890"/>
                      <a:pt x="1158310" y="305729"/>
                      <a:pt x="1160569" y="307376"/>
                    </a:cubicBezTo>
                    <a:lnTo>
                      <a:pt x="1170263" y="314441"/>
                    </a:lnTo>
                    <a:cubicBezTo>
                      <a:pt x="1174780" y="317734"/>
                      <a:pt x="1174693" y="323010"/>
                      <a:pt x="1170068" y="326225"/>
                    </a:cubicBezTo>
                    <a:lnTo>
                      <a:pt x="1144801" y="343793"/>
                    </a:lnTo>
                    <a:cubicBezTo>
                      <a:pt x="1140176" y="347008"/>
                      <a:pt x="1132764" y="346947"/>
                      <a:pt x="1128247" y="343654"/>
                    </a:cubicBezTo>
                    <a:lnTo>
                      <a:pt x="1118552" y="336588"/>
                    </a:lnTo>
                    <a:cubicBezTo>
                      <a:pt x="1114035" y="333296"/>
                      <a:pt x="1114123" y="328019"/>
                      <a:pt x="1118748" y="324803"/>
                    </a:cubicBezTo>
                    <a:lnTo>
                      <a:pt x="1144014" y="307237"/>
                    </a:lnTo>
                    <a:cubicBezTo>
                      <a:pt x="1146326" y="305628"/>
                      <a:pt x="1149336" y="304840"/>
                      <a:pt x="1152332" y="304865"/>
                    </a:cubicBezTo>
                    <a:close/>
                    <a:moveTo>
                      <a:pt x="523022" y="304865"/>
                    </a:moveTo>
                    <a:cubicBezTo>
                      <a:pt x="526018" y="304890"/>
                      <a:pt x="529000" y="305729"/>
                      <a:pt x="531259" y="307376"/>
                    </a:cubicBezTo>
                    <a:lnTo>
                      <a:pt x="540953" y="314441"/>
                    </a:lnTo>
                    <a:cubicBezTo>
                      <a:pt x="545470" y="317734"/>
                      <a:pt x="545384" y="323010"/>
                      <a:pt x="540758" y="326225"/>
                    </a:cubicBezTo>
                    <a:lnTo>
                      <a:pt x="515492" y="343793"/>
                    </a:lnTo>
                    <a:cubicBezTo>
                      <a:pt x="510867" y="347008"/>
                      <a:pt x="503455" y="346947"/>
                      <a:pt x="498937" y="343654"/>
                    </a:cubicBezTo>
                    <a:lnTo>
                      <a:pt x="489243" y="336588"/>
                    </a:lnTo>
                    <a:cubicBezTo>
                      <a:pt x="484726" y="333296"/>
                      <a:pt x="484813" y="328019"/>
                      <a:pt x="489438" y="324803"/>
                    </a:cubicBezTo>
                    <a:lnTo>
                      <a:pt x="514704" y="307237"/>
                    </a:lnTo>
                    <a:cubicBezTo>
                      <a:pt x="517017" y="305628"/>
                      <a:pt x="520026" y="304840"/>
                      <a:pt x="523022" y="304865"/>
                    </a:cubicBezTo>
                    <a:close/>
                    <a:moveTo>
                      <a:pt x="2005217" y="299715"/>
                    </a:moveTo>
                    <a:cubicBezTo>
                      <a:pt x="2007059" y="299774"/>
                      <a:pt x="2008868" y="300331"/>
                      <a:pt x="2010210" y="301375"/>
                    </a:cubicBezTo>
                    <a:lnTo>
                      <a:pt x="2015971" y="305857"/>
                    </a:lnTo>
                    <a:cubicBezTo>
                      <a:pt x="2018654" y="307945"/>
                      <a:pt x="2018452" y="311186"/>
                      <a:pt x="2015519" y="313098"/>
                    </a:cubicBezTo>
                    <a:lnTo>
                      <a:pt x="2009224" y="317198"/>
                    </a:lnTo>
                    <a:cubicBezTo>
                      <a:pt x="2006290" y="319109"/>
                      <a:pt x="2001736" y="318965"/>
                      <a:pt x="1999052" y="316876"/>
                    </a:cubicBezTo>
                    <a:lnTo>
                      <a:pt x="1993292" y="312395"/>
                    </a:lnTo>
                    <a:cubicBezTo>
                      <a:pt x="1990608" y="310307"/>
                      <a:pt x="1990810" y="307065"/>
                      <a:pt x="1993743" y="305155"/>
                    </a:cubicBezTo>
                    <a:lnTo>
                      <a:pt x="2000039" y="301054"/>
                    </a:lnTo>
                    <a:cubicBezTo>
                      <a:pt x="2001505" y="300099"/>
                      <a:pt x="2003377" y="299657"/>
                      <a:pt x="2005217" y="299715"/>
                    </a:cubicBezTo>
                    <a:close/>
                    <a:moveTo>
                      <a:pt x="1374714" y="299715"/>
                    </a:moveTo>
                    <a:cubicBezTo>
                      <a:pt x="1376555" y="299774"/>
                      <a:pt x="1378364" y="300331"/>
                      <a:pt x="1379707" y="301375"/>
                    </a:cubicBezTo>
                    <a:lnTo>
                      <a:pt x="1385467" y="305857"/>
                    </a:lnTo>
                    <a:cubicBezTo>
                      <a:pt x="1388151" y="307945"/>
                      <a:pt x="1387949" y="311186"/>
                      <a:pt x="1385016" y="313098"/>
                    </a:cubicBezTo>
                    <a:lnTo>
                      <a:pt x="1378720" y="317198"/>
                    </a:lnTo>
                    <a:cubicBezTo>
                      <a:pt x="1375786" y="319109"/>
                      <a:pt x="1371233" y="318965"/>
                      <a:pt x="1368549" y="316876"/>
                    </a:cubicBezTo>
                    <a:lnTo>
                      <a:pt x="1362789" y="312395"/>
                    </a:lnTo>
                    <a:cubicBezTo>
                      <a:pt x="1360105" y="310307"/>
                      <a:pt x="1360306" y="307065"/>
                      <a:pt x="1363240" y="305155"/>
                    </a:cubicBezTo>
                    <a:lnTo>
                      <a:pt x="1369536" y="301054"/>
                    </a:lnTo>
                    <a:cubicBezTo>
                      <a:pt x="1371002" y="300099"/>
                      <a:pt x="1372874" y="299657"/>
                      <a:pt x="1374714" y="299715"/>
                    </a:cubicBezTo>
                    <a:close/>
                    <a:moveTo>
                      <a:pt x="745404" y="299715"/>
                    </a:moveTo>
                    <a:cubicBezTo>
                      <a:pt x="747246" y="299774"/>
                      <a:pt x="749055" y="300331"/>
                      <a:pt x="750397" y="301375"/>
                    </a:cubicBezTo>
                    <a:lnTo>
                      <a:pt x="756157" y="305857"/>
                    </a:lnTo>
                    <a:cubicBezTo>
                      <a:pt x="758842" y="307945"/>
                      <a:pt x="758639" y="311186"/>
                      <a:pt x="755706" y="313098"/>
                    </a:cubicBezTo>
                    <a:lnTo>
                      <a:pt x="749410" y="317198"/>
                    </a:lnTo>
                    <a:cubicBezTo>
                      <a:pt x="746477" y="319109"/>
                      <a:pt x="741923" y="318965"/>
                      <a:pt x="739239" y="316876"/>
                    </a:cubicBezTo>
                    <a:lnTo>
                      <a:pt x="733479" y="312395"/>
                    </a:lnTo>
                    <a:cubicBezTo>
                      <a:pt x="730795" y="310307"/>
                      <a:pt x="730997" y="307065"/>
                      <a:pt x="733930" y="305155"/>
                    </a:cubicBezTo>
                    <a:lnTo>
                      <a:pt x="740227" y="301054"/>
                    </a:lnTo>
                    <a:cubicBezTo>
                      <a:pt x="741692" y="300099"/>
                      <a:pt x="743564" y="299657"/>
                      <a:pt x="745404" y="299715"/>
                    </a:cubicBezTo>
                    <a:close/>
                    <a:moveTo>
                      <a:pt x="114901" y="299715"/>
                    </a:moveTo>
                    <a:cubicBezTo>
                      <a:pt x="116743" y="299774"/>
                      <a:pt x="118552" y="300331"/>
                      <a:pt x="119894" y="301375"/>
                    </a:cubicBezTo>
                    <a:lnTo>
                      <a:pt x="125654" y="305857"/>
                    </a:lnTo>
                    <a:cubicBezTo>
                      <a:pt x="128338" y="307945"/>
                      <a:pt x="128135" y="311186"/>
                      <a:pt x="125203" y="313098"/>
                    </a:cubicBezTo>
                    <a:lnTo>
                      <a:pt x="118907" y="317198"/>
                    </a:lnTo>
                    <a:cubicBezTo>
                      <a:pt x="115973" y="319109"/>
                      <a:pt x="111420" y="318965"/>
                      <a:pt x="108736" y="316876"/>
                    </a:cubicBezTo>
                    <a:lnTo>
                      <a:pt x="102976" y="312395"/>
                    </a:lnTo>
                    <a:cubicBezTo>
                      <a:pt x="100292" y="310307"/>
                      <a:pt x="100493" y="307065"/>
                      <a:pt x="103427" y="305155"/>
                    </a:cubicBezTo>
                    <a:lnTo>
                      <a:pt x="109723" y="301054"/>
                    </a:lnTo>
                    <a:cubicBezTo>
                      <a:pt x="111189" y="300099"/>
                      <a:pt x="113061" y="299657"/>
                      <a:pt x="114901" y="299715"/>
                    </a:cubicBezTo>
                    <a:close/>
                    <a:moveTo>
                      <a:pt x="2084135" y="295137"/>
                    </a:moveTo>
                    <a:cubicBezTo>
                      <a:pt x="2086833" y="295137"/>
                      <a:pt x="2089532" y="295870"/>
                      <a:pt x="2091591" y="297336"/>
                    </a:cubicBezTo>
                    <a:lnTo>
                      <a:pt x="2121466" y="318603"/>
                    </a:lnTo>
                    <a:cubicBezTo>
                      <a:pt x="2125584" y="321535"/>
                      <a:pt x="2125584" y="326287"/>
                      <a:pt x="2121466" y="329219"/>
                    </a:cubicBezTo>
                    <a:lnTo>
                      <a:pt x="2081543" y="357639"/>
                    </a:lnTo>
                    <a:cubicBezTo>
                      <a:pt x="2077425" y="360570"/>
                      <a:pt x="2070748" y="360570"/>
                      <a:pt x="2066631" y="357639"/>
                    </a:cubicBezTo>
                    <a:lnTo>
                      <a:pt x="2036755" y="336371"/>
                    </a:lnTo>
                    <a:cubicBezTo>
                      <a:pt x="2032637" y="333440"/>
                      <a:pt x="2032637" y="328687"/>
                      <a:pt x="2036755" y="325756"/>
                    </a:cubicBezTo>
                    <a:lnTo>
                      <a:pt x="2076679" y="297336"/>
                    </a:lnTo>
                    <a:cubicBezTo>
                      <a:pt x="2078738" y="295870"/>
                      <a:pt x="2081436" y="295137"/>
                      <a:pt x="2084135" y="295137"/>
                    </a:cubicBezTo>
                    <a:close/>
                    <a:moveTo>
                      <a:pt x="1453504" y="295137"/>
                    </a:moveTo>
                    <a:cubicBezTo>
                      <a:pt x="1456202" y="295137"/>
                      <a:pt x="1458901" y="295870"/>
                      <a:pt x="1460960" y="297336"/>
                    </a:cubicBezTo>
                    <a:lnTo>
                      <a:pt x="1490836" y="318603"/>
                    </a:lnTo>
                    <a:cubicBezTo>
                      <a:pt x="1494954" y="321535"/>
                      <a:pt x="1494954" y="326287"/>
                      <a:pt x="1490836" y="329219"/>
                    </a:cubicBezTo>
                    <a:lnTo>
                      <a:pt x="1450912" y="357639"/>
                    </a:lnTo>
                    <a:cubicBezTo>
                      <a:pt x="1446794" y="360570"/>
                      <a:pt x="1440118" y="360570"/>
                      <a:pt x="1436000" y="357639"/>
                    </a:cubicBezTo>
                    <a:lnTo>
                      <a:pt x="1406124" y="336371"/>
                    </a:lnTo>
                    <a:cubicBezTo>
                      <a:pt x="1402007" y="333440"/>
                      <a:pt x="1402007" y="328687"/>
                      <a:pt x="1406124" y="325756"/>
                    </a:cubicBezTo>
                    <a:lnTo>
                      <a:pt x="1446048" y="297336"/>
                    </a:lnTo>
                    <a:cubicBezTo>
                      <a:pt x="1448107" y="295870"/>
                      <a:pt x="1450806" y="295137"/>
                      <a:pt x="1453504" y="295137"/>
                    </a:cubicBezTo>
                    <a:close/>
                    <a:moveTo>
                      <a:pt x="823001" y="295137"/>
                    </a:moveTo>
                    <a:cubicBezTo>
                      <a:pt x="825699" y="295137"/>
                      <a:pt x="828398" y="295870"/>
                      <a:pt x="830457" y="297336"/>
                    </a:cubicBezTo>
                    <a:lnTo>
                      <a:pt x="860332" y="318603"/>
                    </a:lnTo>
                    <a:cubicBezTo>
                      <a:pt x="864450" y="321535"/>
                      <a:pt x="864450" y="326287"/>
                      <a:pt x="860332" y="329219"/>
                    </a:cubicBezTo>
                    <a:lnTo>
                      <a:pt x="820408" y="357639"/>
                    </a:lnTo>
                    <a:cubicBezTo>
                      <a:pt x="816291" y="360570"/>
                      <a:pt x="809615" y="360570"/>
                      <a:pt x="805496" y="357639"/>
                    </a:cubicBezTo>
                    <a:lnTo>
                      <a:pt x="775621" y="336371"/>
                    </a:lnTo>
                    <a:cubicBezTo>
                      <a:pt x="771503" y="333440"/>
                      <a:pt x="771503" y="328687"/>
                      <a:pt x="775621" y="325756"/>
                    </a:cubicBezTo>
                    <a:lnTo>
                      <a:pt x="815545" y="297336"/>
                    </a:lnTo>
                    <a:cubicBezTo>
                      <a:pt x="817604" y="295870"/>
                      <a:pt x="820302" y="295137"/>
                      <a:pt x="823001" y="295137"/>
                    </a:cubicBezTo>
                    <a:close/>
                    <a:moveTo>
                      <a:pt x="193691" y="295137"/>
                    </a:moveTo>
                    <a:cubicBezTo>
                      <a:pt x="196390" y="295137"/>
                      <a:pt x="199089" y="295870"/>
                      <a:pt x="201147" y="297336"/>
                    </a:cubicBezTo>
                    <a:lnTo>
                      <a:pt x="231023" y="318603"/>
                    </a:lnTo>
                    <a:cubicBezTo>
                      <a:pt x="235141" y="321535"/>
                      <a:pt x="235141" y="326287"/>
                      <a:pt x="231023" y="329219"/>
                    </a:cubicBezTo>
                    <a:lnTo>
                      <a:pt x="191099" y="357639"/>
                    </a:lnTo>
                    <a:cubicBezTo>
                      <a:pt x="186981" y="360570"/>
                      <a:pt x="180305" y="360570"/>
                      <a:pt x="176187" y="357639"/>
                    </a:cubicBezTo>
                    <a:lnTo>
                      <a:pt x="146312" y="336371"/>
                    </a:lnTo>
                    <a:cubicBezTo>
                      <a:pt x="142193" y="333440"/>
                      <a:pt x="142193" y="328687"/>
                      <a:pt x="146312" y="325756"/>
                    </a:cubicBezTo>
                    <a:lnTo>
                      <a:pt x="186235" y="297336"/>
                    </a:lnTo>
                    <a:cubicBezTo>
                      <a:pt x="188294" y="295870"/>
                      <a:pt x="190992" y="295137"/>
                      <a:pt x="193691" y="295137"/>
                    </a:cubicBezTo>
                    <a:close/>
                    <a:moveTo>
                      <a:pt x="1900113" y="294614"/>
                    </a:moveTo>
                    <a:cubicBezTo>
                      <a:pt x="1901954" y="294672"/>
                      <a:pt x="1903764" y="295230"/>
                      <a:pt x="1905105" y="296274"/>
                    </a:cubicBezTo>
                    <a:lnTo>
                      <a:pt x="1910866" y="300755"/>
                    </a:lnTo>
                    <a:cubicBezTo>
                      <a:pt x="1913550" y="302844"/>
                      <a:pt x="1913349" y="306085"/>
                      <a:pt x="1910415" y="307996"/>
                    </a:cubicBezTo>
                    <a:lnTo>
                      <a:pt x="1904119" y="312097"/>
                    </a:lnTo>
                    <a:cubicBezTo>
                      <a:pt x="1901186" y="314008"/>
                      <a:pt x="1896632" y="313863"/>
                      <a:pt x="1893948" y="311775"/>
                    </a:cubicBezTo>
                    <a:lnTo>
                      <a:pt x="1888188" y="307294"/>
                    </a:lnTo>
                    <a:cubicBezTo>
                      <a:pt x="1885504" y="305206"/>
                      <a:pt x="1885706" y="301964"/>
                      <a:pt x="1888639" y="300054"/>
                    </a:cubicBezTo>
                    <a:lnTo>
                      <a:pt x="1894935" y="295953"/>
                    </a:lnTo>
                    <a:cubicBezTo>
                      <a:pt x="1896401" y="294997"/>
                      <a:pt x="1898273" y="294556"/>
                      <a:pt x="1900113" y="294614"/>
                    </a:cubicBezTo>
                    <a:close/>
                    <a:moveTo>
                      <a:pt x="1269610" y="294614"/>
                    </a:moveTo>
                    <a:cubicBezTo>
                      <a:pt x="1271451" y="294672"/>
                      <a:pt x="1273261" y="295230"/>
                      <a:pt x="1274602" y="296274"/>
                    </a:cubicBezTo>
                    <a:lnTo>
                      <a:pt x="1280363" y="300755"/>
                    </a:lnTo>
                    <a:cubicBezTo>
                      <a:pt x="1283047" y="302844"/>
                      <a:pt x="1282845" y="306085"/>
                      <a:pt x="1279912" y="307996"/>
                    </a:cubicBezTo>
                    <a:lnTo>
                      <a:pt x="1273616" y="312097"/>
                    </a:lnTo>
                    <a:cubicBezTo>
                      <a:pt x="1270683" y="314008"/>
                      <a:pt x="1266129" y="313863"/>
                      <a:pt x="1263445" y="311775"/>
                    </a:cubicBezTo>
                    <a:lnTo>
                      <a:pt x="1257685" y="307294"/>
                    </a:lnTo>
                    <a:cubicBezTo>
                      <a:pt x="1255001" y="305206"/>
                      <a:pt x="1255203" y="301964"/>
                      <a:pt x="1258136" y="300054"/>
                    </a:cubicBezTo>
                    <a:lnTo>
                      <a:pt x="1264432" y="295953"/>
                    </a:lnTo>
                    <a:cubicBezTo>
                      <a:pt x="1265898" y="294997"/>
                      <a:pt x="1267770" y="294556"/>
                      <a:pt x="1269610" y="294614"/>
                    </a:cubicBezTo>
                    <a:close/>
                    <a:moveTo>
                      <a:pt x="640300" y="294614"/>
                    </a:moveTo>
                    <a:cubicBezTo>
                      <a:pt x="642141" y="294672"/>
                      <a:pt x="643951" y="295230"/>
                      <a:pt x="645293" y="296274"/>
                    </a:cubicBezTo>
                    <a:lnTo>
                      <a:pt x="651053" y="300755"/>
                    </a:lnTo>
                    <a:cubicBezTo>
                      <a:pt x="653737" y="302844"/>
                      <a:pt x="653535" y="306085"/>
                      <a:pt x="650602" y="307996"/>
                    </a:cubicBezTo>
                    <a:lnTo>
                      <a:pt x="644307" y="312097"/>
                    </a:lnTo>
                    <a:cubicBezTo>
                      <a:pt x="641373" y="314008"/>
                      <a:pt x="636819" y="313863"/>
                      <a:pt x="634136" y="311775"/>
                    </a:cubicBezTo>
                    <a:lnTo>
                      <a:pt x="628375" y="307294"/>
                    </a:lnTo>
                    <a:cubicBezTo>
                      <a:pt x="625691" y="305206"/>
                      <a:pt x="625893" y="301964"/>
                      <a:pt x="628826" y="300054"/>
                    </a:cubicBezTo>
                    <a:lnTo>
                      <a:pt x="635122" y="295953"/>
                    </a:lnTo>
                    <a:cubicBezTo>
                      <a:pt x="636589" y="294997"/>
                      <a:pt x="638460" y="294556"/>
                      <a:pt x="640300" y="294614"/>
                    </a:cubicBezTo>
                    <a:close/>
                    <a:moveTo>
                      <a:pt x="1947538" y="293723"/>
                    </a:moveTo>
                    <a:cubicBezTo>
                      <a:pt x="1949422" y="293723"/>
                      <a:pt x="1951308" y="294235"/>
                      <a:pt x="1952746" y="295259"/>
                    </a:cubicBezTo>
                    <a:lnTo>
                      <a:pt x="1973286" y="309881"/>
                    </a:lnTo>
                    <a:cubicBezTo>
                      <a:pt x="1976163" y="311929"/>
                      <a:pt x="1976163" y="315249"/>
                      <a:pt x="1973286" y="317296"/>
                    </a:cubicBezTo>
                    <a:lnTo>
                      <a:pt x="1943483" y="338512"/>
                    </a:lnTo>
                    <a:cubicBezTo>
                      <a:pt x="1940606" y="340560"/>
                      <a:pt x="1935943" y="340560"/>
                      <a:pt x="1933066" y="338512"/>
                    </a:cubicBezTo>
                    <a:lnTo>
                      <a:pt x="1912526" y="323890"/>
                    </a:lnTo>
                    <a:cubicBezTo>
                      <a:pt x="1909649" y="321843"/>
                      <a:pt x="1909649" y="318522"/>
                      <a:pt x="1912526" y="316475"/>
                    </a:cubicBezTo>
                    <a:lnTo>
                      <a:pt x="1942329" y="295259"/>
                    </a:lnTo>
                    <a:cubicBezTo>
                      <a:pt x="1943767" y="294235"/>
                      <a:pt x="1945652" y="293723"/>
                      <a:pt x="1947538" y="293723"/>
                    </a:cubicBezTo>
                    <a:close/>
                    <a:moveTo>
                      <a:pt x="1317035" y="293723"/>
                    </a:moveTo>
                    <a:cubicBezTo>
                      <a:pt x="1318919" y="293723"/>
                      <a:pt x="1320804" y="294235"/>
                      <a:pt x="1322243" y="295259"/>
                    </a:cubicBezTo>
                    <a:lnTo>
                      <a:pt x="1342783" y="309881"/>
                    </a:lnTo>
                    <a:cubicBezTo>
                      <a:pt x="1345659" y="311929"/>
                      <a:pt x="1345659" y="315249"/>
                      <a:pt x="1342783" y="317296"/>
                    </a:cubicBezTo>
                    <a:lnTo>
                      <a:pt x="1312979" y="338512"/>
                    </a:lnTo>
                    <a:cubicBezTo>
                      <a:pt x="1310103" y="340560"/>
                      <a:pt x="1305439" y="340560"/>
                      <a:pt x="1302563" y="338512"/>
                    </a:cubicBezTo>
                    <a:lnTo>
                      <a:pt x="1282022" y="323890"/>
                    </a:lnTo>
                    <a:cubicBezTo>
                      <a:pt x="1279146" y="321843"/>
                      <a:pt x="1279146" y="318522"/>
                      <a:pt x="1282022" y="316475"/>
                    </a:cubicBezTo>
                    <a:lnTo>
                      <a:pt x="1311825" y="295259"/>
                    </a:lnTo>
                    <a:cubicBezTo>
                      <a:pt x="1313264" y="294235"/>
                      <a:pt x="1315149" y="293723"/>
                      <a:pt x="1317035" y="293723"/>
                    </a:cubicBezTo>
                    <a:close/>
                    <a:moveTo>
                      <a:pt x="687725" y="293723"/>
                    </a:moveTo>
                    <a:cubicBezTo>
                      <a:pt x="689609" y="293723"/>
                      <a:pt x="691495" y="294235"/>
                      <a:pt x="692932" y="295259"/>
                    </a:cubicBezTo>
                    <a:lnTo>
                      <a:pt x="713473" y="309881"/>
                    </a:lnTo>
                    <a:cubicBezTo>
                      <a:pt x="716350" y="311929"/>
                      <a:pt x="716350" y="315249"/>
                      <a:pt x="713473" y="317296"/>
                    </a:cubicBezTo>
                    <a:lnTo>
                      <a:pt x="683670" y="338512"/>
                    </a:lnTo>
                    <a:cubicBezTo>
                      <a:pt x="680793" y="340560"/>
                      <a:pt x="676130" y="340560"/>
                      <a:pt x="673254" y="338512"/>
                    </a:cubicBezTo>
                    <a:lnTo>
                      <a:pt x="652713" y="323890"/>
                    </a:lnTo>
                    <a:cubicBezTo>
                      <a:pt x="649836" y="321843"/>
                      <a:pt x="649836" y="318522"/>
                      <a:pt x="652712" y="316475"/>
                    </a:cubicBezTo>
                    <a:lnTo>
                      <a:pt x="682516" y="295259"/>
                    </a:lnTo>
                    <a:cubicBezTo>
                      <a:pt x="683954" y="294235"/>
                      <a:pt x="685839" y="293723"/>
                      <a:pt x="687725" y="293723"/>
                    </a:cubicBezTo>
                    <a:close/>
                    <a:moveTo>
                      <a:pt x="2044633" y="288662"/>
                    </a:moveTo>
                    <a:cubicBezTo>
                      <a:pt x="2046474" y="288721"/>
                      <a:pt x="2048283" y="289278"/>
                      <a:pt x="2049625" y="290323"/>
                    </a:cubicBezTo>
                    <a:lnTo>
                      <a:pt x="2055386" y="294804"/>
                    </a:lnTo>
                    <a:cubicBezTo>
                      <a:pt x="2058070" y="296892"/>
                      <a:pt x="2057868" y="300134"/>
                      <a:pt x="2054934" y="302044"/>
                    </a:cubicBezTo>
                    <a:lnTo>
                      <a:pt x="2048639" y="306145"/>
                    </a:lnTo>
                    <a:cubicBezTo>
                      <a:pt x="2045706" y="308056"/>
                      <a:pt x="2041152" y="307912"/>
                      <a:pt x="2038467" y="305824"/>
                    </a:cubicBezTo>
                    <a:lnTo>
                      <a:pt x="2032707" y="301342"/>
                    </a:lnTo>
                    <a:cubicBezTo>
                      <a:pt x="2030024" y="299254"/>
                      <a:pt x="2030226" y="296013"/>
                      <a:pt x="2033158" y="294102"/>
                    </a:cubicBezTo>
                    <a:lnTo>
                      <a:pt x="2039454" y="290001"/>
                    </a:lnTo>
                    <a:cubicBezTo>
                      <a:pt x="2040921" y="289046"/>
                      <a:pt x="2042793" y="288604"/>
                      <a:pt x="2044633" y="288662"/>
                    </a:cubicBezTo>
                    <a:close/>
                    <a:moveTo>
                      <a:pt x="1414003" y="288662"/>
                    </a:moveTo>
                    <a:cubicBezTo>
                      <a:pt x="1415844" y="288721"/>
                      <a:pt x="1417653" y="289278"/>
                      <a:pt x="1418995" y="290323"/>
                    </a:cubicBezTo>
                    <a:lnTo>
                      <a:pt x="1424756" y="294804"/>
                    </a:lnTo>
                    <a:cubicBezTo>
                      <a:pt x="1427439" y="296892"/>
                      <a:pt x="1427238" y="300134"/>
                      <a:pt x="1424304" y="302044"/>
                    </a:cubicBezTo>
                    <a:lnTo>
                      <a:pt x="1418008" y="306145"/>
                    </a:lnTo>
                    <a:cubicBezTo>
                      <a:pt x="1415076" y="308056"/>
                      <a:pt x="1410521" y="307912"/>
                      <a:pt x="1407837" y="305824"/>
                    </a:cubicBezTo>
                    <a:lnTo>
                      <a:pt x="1402077" y="301342"/>
                    </a:lnTo>
                    <a:cubicBezTo>
                      <a:pt x="1399393" y="299254"/>
                      <a:pt x="1399596" y="296013"/>
                      <a:pt x="1402528" y="294102"/>
                    </a:cubicBezTo>
                    <a:lnTo>
                      <a:pt x="1408824" y="290001"/>
                    </a:lnTo>
                    <a:cubicBezTo>
                      <a:pt x="1410291" y="289046"/>
                      <a:pt x="1412162" y="288604"/>
                      <a:pt x="1414003" y="288662"/>
                    </a:cubicBezTo>
                    <a:close/>
                    <a:moveTo>
                      <a:pt x="783499" y="288662"/>
                    </a:moveTo>
                    <a:cubicBezTo>
                      <a:pt x="785340" y="288721"/>
                      <a:pt x="787150" y="289278"/>
                      <a:pt x="788492" y="290323"/>
                    </a:cubicBezTo>
                    <a:lnTo>
                      <a:pt x="794252" y="294804"/>
                    </a:lnTo>
                    <a:cubicBezTo>
                      <a:pt x="796936" y="296892"/>
                      <a:pt x="796734" y="300134"/>
                      <a:pt x="793801" y="302044"/>
                    </a:cubicBezTo>
                    <a:lnTo>
                      <a:pt x="787505" y="306145"/>
                    </a:lnTo>
                    <a:cubicBezTo>
                      <a:pt x="784572" y="308056"/>
                      <a:pt x="780018" y="307912"/>
                      <a:pt x="777334" y="305824"/>
                    </a:cubicBezTo>
                    <a:lnTo>
                      <a:pt x="771574" y="301342"/>
                    </a:lnTo>
                    <a:cubicBezTo>
                      <a:pt x="768889" y="299254"/>
                      <a:pt x="769092" y="296013"/>
                      <a:pt x="772025" y="294102"/>
                    </a:cubicBezTo>
                    <a:lnTo>
                      <a:pt x="778320" y="290001"/>
                    </a:lnTo>
                    <a:cubicBezTo>
                      <a:pt x="779788" y="289046"/>
                      <a:pt x="781659" y="288604"/>
                      <a:pt x="783499" y="288662"/>
                    </a:cubicBezTo>
                    <a:close/>
                    <a:moveTo>
                      <a:pt x="154190" y="288662"/>
                    </a:moveTo>
                    <a:cubicBezTo>
                      <a:pt x="156031" y="288721"/>
                      <a:pt x="157840" y="289278"/>
                      <a:pt x="159183" y="290323"/>
                    </a:cubicBezTo>
                    <a:lnTo>
                      <a:pt x="164942" y="294804"/>
                    </a:lnTo>
                    <a:cubicBezTo>
                      <a:pt x="167626" y="296892"/>
                      <a:pt x="167425" y="300134"/>
                      <a:pt x="164491" y="302044"/>
                    </a:cubicBezTo>
                    <a:lnTo>
                      <a:pt x="158195" y="306145"/>
                    </a:lnTo>
                    <a:cubicBezTo>
                      <a:pt x="155263" y="308056"/>
                      <a:pt x="150708" y="307912"/>
                      <a:pt x="148024" y="305824"/>
                    </a:cubicBezTo>
                    <a:lnTo>
                      <a:pt x="142264" y="301342"/>
                    </a:lnTo>
                    <a:cubicBezTo>
                      <a:pt x="139580" y="299254"/>
                      <a:pt x="139782" y="296013"/>
                      <a:pt x="142715" y="294102"/>
                    </a:cubicBezTo>
                    <a:lnTo>
                      <a:pt x="149011" y="290001"/>
                    </a:lnTo>
                    <a:cubicBezTo>
                      <a:pt x="150478" y="289046"/>
                      <a:pt x="152349" y="288604"/>
                      <a:pt x="154190" y="288662"/>
                    </a:cubicBezTo>
                    <a:close/>
                    <a:moveTo>
                      <a:pt x="2482574" y="285104"/>
                    </a:moveTo>
                    <a:lnTo>
                      <a:pt x="2486166" y="305555"/>
                    </a:lnTo>
                    <a:lnTo>
                      <a:pt x="2465450" y="319957"/>
                    </a:lnTo>
                    <a:cubicBezTo>
                      <a:pt x="2462310" y="322141"/>
                      <a:pt x="2457279" y="322098"/>
                      <a:pt x="2454212" y="319864"/>
                    </a:cubicBezTo>
                    <a:lnTo>
                      <a:pt x="2447630" y="315067"/>
                    </a:lnTo>
                    <a:cubicBezTo>
                      <a:pt x="2444564" y="312831"/>
                      <a:pt x="2444623" y="309249"/>
                      <a:pt x="2447763" y="307066"/>
                    </a:cubicBezTo>
                    <a:lnTo>
                      <a:pt x="2477112" y="286661"/>
                    </a:lnTo>
                    <a:close/>
                    <a:moveTo>
                      <a:pt x="1852127" y="285051"/>
                    </a:moveTo>
                    <a:cubicBezTo>
                      <a:pt x="1854161" y="285069"/>
                      <a:pt x="1856186" y="285638"/>
                      <a:pt x="1857720" y="286755"/>
                    </a:cubicBezTo>
                    <a:lnTo>
                      <a:pt x="1864300" y="291552"/>
                    </a:lnTo>
                    <a:cubicBezTo>
                      <a:pt x="1867367" y="293788"/>
                      <a:pt x="1867308" y="297369"/>
                      <a:pt x="1864167" y="299553"/>
                    </a:cubicBezTo>
                    <a:lnTo>
                      <a:pt x="1834820" y="319957"/>
                    </a:lnTo>
                    <a:cubicBezTo>
                      <a:pt x="1831680" y="322141"/>
                      <a:pt x="1826649" y="322098"/>
                      <a:pt x="1823581" y="319864"/>
                    </a:cubicBezTo>
                    <a:lnTo>
                      <a:pt x="1817000" y="315067"/>
                    </a:lnTo>
                    <a:cubicBezTo>
                      <a:pt x="1813933" y="312831"/>
                      <a:pt x="1813992" y="309249"/>
                      <a:pt x="1817132" y="307066"/>
                    </a:cubicBezTo>
                    <a:lnTo>
                      <a:pt x="1846481" y="286661"/>
                    </a:lnTo>
                    <a:cubicBezTo>
                      <a:pt x="1848051" y="285570"/>
                      <a:pt x="1850094" y="285034"/>
                      <a:pt x="1852127" y="285051"/>
                    </a:cubicBezTo>
                    <a:close/>
                    <a:moveTo>
                      <a:pt x="1221624" y="285051"/>
                    </a:moveTo>
                    <a:cubicBezTo>
                      <a:pt x="1223657" y="285069"/>
                      <a:pt x="1225683" y="285638"/>
                      <a:pt x="1227216" y="286755"/>
                    </a:cubicBezTo>
                    <a:lnTo>
                      <a:pt x="1233797" y="291552"/>
                    </a:lnTo>
                    <a:cubicBezTo>
                      <a:pt x="1236864" y="293788"/>
                      <a:pt x="1236805" y="297369"/>
                      <a:pt x="1233664" y="299553"/>
                    </a:cubicBezTo>
                    <a:lnTo>
                      <a:pt x="1204317" y="319957"/>
                    </a:lnTo>
                    <a:cubicBezTo>
                      <a:pt x="1201176" y="322141"/>
                      <a:pt x="1196145" y="322098"/>
                      <a:pt x="1193077" y="319864"/>
                    </a:cubicBezTo>
                    <a:lnTo>
                      <a:pt x="1186497" y="315067"/>
                    </a:lnTo>
                    <a:cubicBezTo>
                      <a:pt x="1183430" y="312831"/>
                      <a:pt x="1183489" y="309249"/>
                      <a:pt x="1186629" y="307066"/>
                    </a:cubicBezTo>
                    <a:lnTo>
                      <a:pt x="1215977" y="286661"/>
                    </a:lnTo>
                    <a:cubicBezTo>
                      <a:pt x="1217548" y="285570"/>
                      <a:pt x="1219591" y="285034"/>
                      <a:pt x="1221624" y="285051"/>
                    </a:cubicBezTo>
                    <a:close/>
                    <a:moveTo>
                      <a:pt x="592315" y="285051"/>
                    </a:moveTo>
                    <a:cubicBezTo>
                      <a:pt x="594348" y="285069"/>
                      <a:pt x="596373" y="285638"/>
                      <a:pt x="597906" y="286755"/>
                    </a:cubicBezTo>
                    <a:lnTo>
                      <a:pt x="604488" y="291552"/>
                    </a:lnTo>
                    <a:cubicBezTo>
                      <a:pt x="607554" y="293788"/>
                      <a:pt x="607496" y="297369"/>
                      <a:pt x="604355" y="299553"/>
                    </a:cubicBezTo>
                    <a:lnTo>
                      <a:pt x="575007" y="319957"/>
                    </a:lnTo>
                    <a:cubicBezTo>
                      <a:pt x="571866" y="322141"/>
                      <a:pt x="566835" y="322098"/>
                      <a:pt x="563768" y="319864"/>
                    </a:cubicBezTo>
                    <a:lnTo>
                      <a:pt x="557187" y="315067"/>
                    </a:lnTo>
                    <a:cubicBezTo>
                      <a:pt x="554120" y="312831"/>
                      <a:pt x="554180" y="309249"/>
                      <a:pt x="557319" y="307066"/>
                    </a:cubicBezTo>
                    <a:lnTo>
                      <a:pt x="586668" y="286661"/>
                    </a:lnTo>
                    <a:cubicBezTo>
                      <a:pt x="588238" y="285570"/>
                      <a:pt x="590281" y="285034"/>
                      <a:pt x="592315" y="285051"/>
                    </a:cubicBezTo>
                    <a:close/>
                    <a:moveTo>
                      <a:pt x="2326761" y="261630"/>
                    </a:moveTo>
                    <a:cubicBezTo>
                      <a:pt x="2329532" y="261631"/>
                      <a:pt x="2332304" y="262383"/>
                      <a:pt x="2334419" y="263888"/>
                    </a:cubicBezTo>
                    <a:lnTo>
                      <a:pt x="2386206" y="300754"/>
                    </a:lnTo>
                    <a:cubicBezTo>
                      <a:pt x="2390435" y="303765"/>
                      <a:pt x="2390436" y="308646"/>
                      <a:pt x="2386206" y="311658"/>
                    </a:cubicBezTo>
                    <a:lnTo>
                      <a:pt x="2321491" y="357725"/>
                    </a:lnTo>
                    <a:cubicBezTo>
                      <a:pt x="2317262" y="360736"/>
                      <a:pt x="2310404" y="360736"/>
                      <a:pt x="2306174" y="357725"/>
                    </a:cubicBezTo>
                    <a:lnTo>
                      <a:pt x="2254387" y="320860"/>
                    </a:lnTo>
                    <a:cubicBezTo>
                      <a:pt x="2250157" y="317849"/>
                      <a:pt x="2250157" y="312967"/>
                      <a:pt x="2254387" y="309956"/>
                    </a:cubicBezTo>
                    <a:lnTo>
                      <a:pt x="2319101" y="263888"/>
                    </a:lnTo>
                    <a:cubicBezTo>
                      <a:pt x="2321217" y="262383"/>
                      <a:pt x="2323989" y="261630"/>
                      <a:pt x="2326761" y="261630"/>
                    </a:cubicBezTo>
                    <a:close/>
                    <a:moveTo>
                      <a:pt x="1696130" y="261630"/>
                    </a:moveTo>
                    <a:cubicBezTo>
                      <a:pt x="1698901" y="261631"/>
                      <a:pt x="1701673" y="262383"/>
                      <a:pt x="1703788" y="263888"/>
                    </a:cubicBezTo>
                    <a:lnTo>
                      <a:pt x="1755575" y="300754"/>
                    </a:lnTo>
                    <a:cubicBezTo>
                      <a:pt x="1759805" y="303765"/>
                      <a:pt x="1759806" y="308646"/>
                      <a:pt x="1755575" y="311658"/>
                    </a:cubicBezTo>
                    <a:lnTo>
                      <a:pt x="1690861" y="357725"/>
                    </a:lnTo>
                    <a:cubicBezTo>
                      <a:pt x="1686631" y="360736"/>
                      <a:pt x="1679773" y="360736"/>
                      <a:pt x="1675543" y="357725"/>
                    </a:cubicBezTo>
                    <a:lnTo>
                      <a:pt x="1623756" y="320860"/>
                    </a:lnTo>
                    <a:cubicBezTo>
                      <a:pt x="1619526" y="317849"/>
                      <a:pt x="1619526" y="312967"/>
                      <a:pt x="1623756" y="309956"/>
                    </a:cubicBezTo>
                    <a:lnTo>
                      <a:pt x="1688471" y="263888"/>
                    </a:lnTo>
                    <a:cubicBezTo>
                      <a:pt x="1690586" y="262383"/>
                      <a:pt x="1693358" y="261630"/>
                      <a:pt x="1696130" y="261630"/>
                    </a:cubicBezTo>
                    <a:close/>
                    <a:moveTo>
                      <a:pt x="1065627" y="261630"/>
                    </a:moveTo>
                    <a:cubicBezTo>
                      <a:pt x="1068398" y="261631"/>
                      <a:pt x="1071170" y="262383"/>
                      <a:pt x="1073285" y="263888"/>
                    </a:cubicBezTo>
                    <a:lnTo>
                      <a:pt x="1125072" y="300754"/>
                    </a:lnTo>
                    <a:cubicBezTo>
                      <a:pt x="1129302" y="303765"/>
                      <a:pt x="1129302" y="308646"/>
                      <a:pt x="1125072" y="311658"/>
                    </a:cubicBezTo>
                    <a:lnTo>
                      <a:pt x="1060357" y="357725"/>
                    </a:lnTo>
                    <a:cubicBezTo>
                      <a:pt x="1056127" y="360736"/>
                      <a:pt x="1049270" y="360736"/>
                      <a:pt x="1045040" y="357725"/>
                    </a:cubicBezTo>
                    <a:lnTo>
                      <a:pt x="993253" y="320860"/>
                    </a:lnTo>
                    <a:cubicBezTo>
                      <a:pt x="989023" y="317849"/>
                      <a:pt x="989023" y="312967"/>
                      <a:pt x="993253" y="309956"/>
                    </a:cubicBezTo>
                    <a:lnTo>
                      <a:pt x="1057968" y="263888"/>
                    </a:lnTo>
                    <a:cubicBezTo>
                      <a:pt x="1060083" y="262383"/>
                      <a:pt x="1062854" y="261630"/>
                      <a:pt x="1065627" y="261630"/>
                    </a:cubicBezTo>
                    <a:close/>
                    <a:moveTo>
                      <a:pt x="436317" y="261630"/>
                    </a:moveTo>
                    <a:cubicBezTo>
                      <a:pt x="439088" y="261631"/>
                      <a:pt x="441861" y="262383"/>
                      <a:pt x="443975" y="263888"/>
                    </a:cubicBezTo>
                    <a:lnTo>
                      <a:pt x="495762" y="300754"/>
                    </a:lnTo>
                    <a:cubicBezTo>
                      <a:pt x="499992" y="303765"/>
                      <a:pt x="499992" y="308646"/>
                      <a:pt x="495762" y="311658"/>
                    </a:cubicBezTo>
                    <a:lnTo>
                      <a:pt x="431048" y="357725"/>
                    </a:lnTo>
                    <a:cubicBezTo>
                      <a:pt x="426818" y="360736"/>
                      <a:pt x="419960" y="360736"/>
                      <a:pt x="415731" y="357725"/>
                    </a:cubicBezTo>
                    <a:lnTo>
                      <a:pt x="363943" y="320860"/>
                    </a:lnTo>
                    <a:cubicBezTo>
                      <a:pt x="359714" y="317849"/>
                      <a:pt x="359714" y="312967"/>
                      <a:pt x="363943" y="309956"/>
                    </a:cubicBezTo>
                    <a:lnTo>
                      <a:pt x="428658" y="263888"/>
                    </a:lnTo>
                    <a:cubicBezTo>
                      <a:pt x="430773" y="262383"/>
                      <a:pt x="433545" y="261630"/>
                      <a:pt x="436317" y="261630"/>
                    </a:cubicBezTo>
                    <a:close/>
                    <a:moveTo>
                      <a:pt x="2150422" y="259935"/>
                    </a:moveTo>
                    <a:cubicBezTo>
                      <a:pt x="2153193" y="259935"/>
                      <a:pt x="2155963" y="260688"/>
                      <a:pt x="2158077" y="262192"/>
                    </a:cubicBezTo>
                    <a:lnTo>
                      <a:pt x="2203082" y="294230"/>
                    </a:lnTo>
                    <a:cubicBezTo>
                      <a:pt x="2207310" y="297240"/>
                      <a:pt x="2207310" y="302119"/>
                      <a:pt x="2203082" y="305128"/>
                    </a:cubicBezTo>
                    <a:lnTo>
                      <a:pt x="2172408" y="326964"/>
                    </a:lnTo>
                    <a:cubicBezTo>
                      <a:pt x="2168181" y="329973"/>
                      <a:pt x="2161326" y="329973"/>
                      <a:pt x="2157099" y="326964"/>
                    </a:cubicBezTo>
                    <a:lnTo>
                      <a:pt x="2112093" y="294926"/>
                    </a:lnTo>
                    <a:cubicBezTo>
                      <a:pt x="2107866" y="291917"/>
                      <a:pt x="2107866" y="287038"/>
                      <a:pt x="2112093" y="284028"/>
                    </a:cubicBezTo>
                    <a:lnTo>
                      <a:pt x="2142767" y="262192"/>
                    </a:lnTo>
                    <a:cubicBezTo>
                      <a:pt x="2144881" y="260688"/>
                      <a:pt x="2147651" y="259935"/>
                      <a:pt x="2150422" y="259935"/>
                    </a:cubicBezTo>
                    <a:close/>
                    <a:moveTo>
                      <a:pt x="1519791" y="259935"/>
                    </a:moveTo>
                    <a:cubicBezTo>
                      <a:pt x="1522562" y="259935"/>
                      <a:pt x="1525333" y="260688"/>
                      <a:pt x="1527446" y="262192"/>
                    </a:cubicBezTo>
                    <a:lnTo>
                      <a:pt x="1572452" y="294230"/>
                    </a:lnTo>
                    <a:cubicBezTo>
                      <a:pt x="1576680" y="297240"/>
                      <a:pt x="1576680" y="302119"/>
                      <a:pt x="1572452" y="305128"/>
                    </a:cubicBezTo>
                    <a:lnTo>
                      <a:pt x="1541778" y="326964"/>
                    </a:lnTo>
                    <a:cubicBezTo>
                      <a:pt x="1537550" y="329973"/>
                      <a:pt x="1530696" y="329973"/>
                      <a:pt x="1526468" y="326964"/>
                    </a:cubicBezTo>
                    <a:lnTo>
                      <a:pt x="1481463" y="294926"/>
                    </a:lnTo>
                    <a:cubicBezTo>
                      <a:pt x="1477235" y="291917"/>
                      <a:pt x="1477235" y="287038"/>
                      <a:pt x="1481463" y="284028"/>
                    </a:cubicBezTo>
                    <a:lnTo>
                      <a:pt x="1512137" y="262192"/>
                    </a:lnTo>
                    <a:cubicBezTo>
                      <a:pt x="1514251" y="260688"/>
                      <a:pt x="1517021" y="259935"/>
                      <a:pt x="1519791" y="259935"/>
                    </a:cubicBezTo>
                    <a:close/>
                    <a:moveTo>
                      <a:pt x="889288" y="259935"/>
                    </a:moveTo>
                    <a:cubicBezTo>
                      <a:pt x="892059" y="259935"/>
                      <a:pt x="894829" y="260688"/>
                      <a:pt x="896943" y="262192"/>
                    </a:cubicBezTo>
                    <a:lnTo>
                      <a:pt x="941948" y="294230"/>
                    </a:lnTo>
                    <a:cubicBezTo>
                      <a:pt x="946176" y="297240"/>
                      <a:pt x="946176" y="302119"/>
                      <a:pt x="941948" y="305128"/>
                    </a:cubicBezTo>
                    <a:lnTo>
                      <a:pt x="911275" y="326964"/>
                    </a:lnTo>
                    <a:cubicBezTo>
                      <a:pt x="907046" y="329973"/>
                      <a:pt x="900192" y="329973"/>
                      <a:pt x="895965" y="326964"/>
                    </a:cubicBezTo>
                    <a:lnTo>
                      <a:pt x="850959" y="294926"/>
                    </a:lnTo>
                    <a:cubicBezTo>
                      <a:pt x="846731" y="291917"/>
                      <a:pt x="846731" y="287038"/>
                      <a:pt x="850959" y="284028"/>
                    </a:cubicBezTo>
                    <a:lnTo>
                      <a:pt x="881633" y="262192"/>
                    </a:lnTo>
                    <a:cubicBezTo>
                      <a:pt x="883747" y="260688"/>
                      <a:pt x="886517" y="259935"/>
                      <a:pt x="889288" y="259935"/>
                    </a:cubicBezTo>
                    <a:close/>
                    <a:moveTo>
                      <a:pt x="259978" y="259935"/>
                    </a:moveTo>
                    <a:cubicBezTo>
                      <a:pt x="262749" y="259935"/>
                      <a:pt x="265519" y="260688"/>
                      <a:pt x="267634" y="262192"/>
                    </a:cubicBezTo>
                    <a:lnTo>
                      <a:pt x="312639" y="294230"/>
                    </a:lnTo>
                    <a:cubicBezTo>
                      <a:pt x="316866" y="297240"/>
                      <a:pt x="316866" y="302119"/>
                      <a:pt x="312639" y="305128"/>
                    </a:cubicBezTo>
                    <a:lnTo>
                      <a:pt x="281965" y="326964"/>
                    </a:lnTo>
                    <a:cubicBezTo>
                      <a:pt x="277737" y="329973"/>
                      <a:pt x="270882" y="329973"/>
                      <a:pt x="266655" y="326964"/>
                    </a:cubicBezTo>
                    <a:lnTo>
                      <a:pt x="221649" y="294926"/>
                    </a:lnTo>
                    <a:cubicBezTo>
                      <a:pt x="217422" y="291917"/>
                      <a:pt x="217422" y="287038"/>
                      <a:pt x="221649" y="284028"/>
                    </a:cubicBezTo>
                    <a:lnTo>
                      <a:pt x="252324" y="262192"/>
                    </a:lnTo>
                    <a:cubicBezTo>
                      <a:pt x="254437" y="260688"/>
                      <a:pt x="257208" y="259935"/>
                      <a:pt x="259978" y="259935"/>
                    </a:cubicBezTo>
                    <a:close/>
                    <a:moveTo>
                      <a:pt x="2080458" y="258710"/>
                    </a:moveTo>
                    <a:cubicBezTo>
                      <a:pt x="2082757" y="258684"/>
                      <a:pt x="2085070" y="259283"/>
                      <a:pt x="2086852" y="260513"/>
                    </a:cubicBezTo>
                    <a:lnTo>
                      <a:pt x="2094499" y="265789"/>
                    </a:lnTo>
                    <a:cubicBezTo>
                      <a:pt x="2098061" y="268246"/>
                      <a:pt x="2098150" y="272296"/>
                      <a:pt x="2094697" y="274832"/>
                    </a:cubicBezTo>
                    <a:lnTo>
                      <a:pt x="2073870" y="290129"/>
                    </a:lnTo>
                    <a:cubicBezTo>
                      <a:pt x="2070417" y="292666"/>
                      <a:pt x="2064728" y="292729"/>
                      <a:pt x="2061165" y="290270"/>
                    </a:cubicBezTo>
                    <a:lnTo>
                      <a:pt x="2053519" y="284995"/>
                    </a:lnTo>
                    <a:cubicBezTo>
                      <a:pt x="2049955" y="282536"/>
                      <a:pt x="2049867" y="278487"/>
                      <a:pt x="2053320" y="275951"/>
                    </a:cubicBezTo>
                    <a:lnTo>
                      <a:pt x="2074147" y="260654"/>
                    </a:lnTo>
                    <a:cubicBezTo>
                      <a:pt x="2075874" y="259386"/>
                      <a:pt x="2078159" y="258736"/>
                      <a:pt x="2080458" y="258710"/>
                    </a:cubicBezTo>
                    <a:close/>
                    <a:moveTo>
                      <a:pt x="1449827" y="258710"/>
                    </a:moveTo>
                    <a:cubicBezTo>
                      <a:pt x="1452127" y="258684"/>
                      <a:pt x="1454440" y="259283"/>
                      <a:pt x="1456221" y="260513"/>
                    </a:cubicBezTo>
                    <a:lnTo>
                      <a:pt x="1463868" y="265789"/>
                    </a:lnTo>
                    <a:cubicBezTo>
                      <a:pt x="1467431" y="268246"/>
                      <a:pt x="1467520" y="272296"/>
                      <a:pt x="1464066" y="274832"/>
                    </a:cubicBezTo>
                    <a:lnTo>
                      <a:pt x="1443239" y="290129"/>
                    </a:lnTo>
                    <a:cubicBezTo>
                      <a:pt x="1439786" y="292666"/>
                      <a:pt x="1434097" y="292729"/>
                      <a:pt x="1430534" y="290270"/>
                    </a:cubicBezTo>
                    <a:lnTo>
                      <a:pt x="1422888" y="284995"/>
                    </a:lnTo>
                    <a:cubicBezTo>
                      <a:pt x="1419325" y="282536"/>
                      <a:pt x="1419236" y="278487"/>
                      <a:pt x="1422690" y="275951"/>
                    </a:cubicBezTo>
                    <a:lnTo>
                      <a:pt x="1443516" y="260654"/>
                    </a:lnTo>
                    <a:cubicBezTo>
                      <a:pt x="1445243" y="259386"/>
                      <a:pt x="1447529" y="258736"/>
                      <a:pt x="1449827" y="258710"/>
                    </a:cubicBezTo>
                    <a:close/>
                    <a:moveTo>
                      <a:pt x="819324" y="258710"/>
                    </a:moveTo>
                    <a:cubicBezTo>
                      <a:pt x="821623" y="258684"/>
                      <a:pt x="823936" y="259283"/>
                      <a:pt x="825718" y="260513"/>
                    </a:cubicBezTo>
                    <a:lnTo>
                      <a:pt x="833365" y="265789"/>
                    </a:lnTo>
                    <a:cubicBezTo>
                      <a:pt x="836927" y="268246"/>
                      <a:pt x="837017" y="272296"/>
                      <a:pt x="833563" y="274832"/>
                    </a:cubicBezTo>
                    <a:lnTo>
                      <a:pt x="812736" y="290129"/>
                    </a:lnTo>
                    <a:cubicBezTo>
                      <a:pt x="809283" y="292666"/>
                      <a:pt x="803594" y="292729"/>
                      <a:pt x="800031" y="290270"/>
                    </a:cubicBezTo>
                    <a:lnTo>
                      <a:pt x="792385" y="284995"/>
                    </a:lnTo>
                    <a:cubicBezTo>
                      <a:pt x="788822" y="282536"/>
                      <a:pt x="788732" y="278487"/>
                      <a:pt x="792187" y="275951"/>
                    </a:cubicBezTo>
                    <a:lnTo>
                      <a:pt x="813013" y="260654"/>
                    </a:lnTo>
                    <a:cubicBezTo>
                      <a:pt x="814740" y="259386"/>
                      <a:pt x="817025" y="258736"/>
                      <a:pt x="819324" y="258710"/>
                    </a:cubicBezTo>
                    <a:close/>
                    <a:moveTo>
                      <a:pt x="190015" y="258710"/>
                    </a:moveTo>
                    <a:cubicBezTo>
                      <a:pt x="192314" y="258684"/>
                      <a:pt x="194627" y="259283"/>
                      <a:pt x="196408" y="260513"/>
                    </a:cubicBezTo>
                    <a:lnTo>
                      <a:pt x="204055" y="265789"/>
                    </a:lnTo>
                    <a:cubicBezTo>
                      <a:pt x="207618" y="268246"/>
                      <a:pt x="207707" y="272296"/>
                      <a:pt x="204253" y="274832"/>
                    </a:cubicBezTo>
                    <a:lnTo>
                      <a:pt x="183427" y="290129"/>
                    </a:lnTo>
                    <a:cubicBezTo>
                      <a:pt x="179973" y="292666"/>
                      <a:pt x="174285" y="292729"/>
                      <a:pt x="170722" y="290270"/>
                    </a:cubicBezTo>
                    <a:lnTo>
                      <a:pt x="163075" y="284995"/>
                    </a:lnTo>
                    <a:cubicBezTo>
                      <a:pt x="159512" y="282536"/>
                      <a:pt x="159423" y="278487"/>
                      <a:pt x="162877" y="275951"/>
                    </a:cubicBezTo>
                    <a:lnTo>
                      <a:pt x="183703" y="260654"/>
                    </a:lnTo>
                    <a:cubicBezTo>
                      <a:pt x="185430" y="259386"/>
                      <a:pt x="187716" y="258736"/>
                      <a:pt x="190015" y="258710"/>
                    </a:cubicBezTo>
                    <a:close/>
                    <a:moveTo>
                      <a:pt x="98521" y="258519"/>
                    </a:moveTo>
                    <a:lnTo>
                      <a:pt x="112069" y="258519"/>
                    </a:lnTo>
                    <a:cubicBezTo>
                      <a:pt x="120839" y="258519"/>
                      <a:pt x="127947" y="263579"/>
                      <a:pt x="127947" y="269822"/>
                    </a:cubicBezTo>
                    <a:lnTo>
                      <a:pt x="127947" y="283218"/>
                    </a:lnTo>
                    <a:cubicBezTo>
                      <a:pt x="127948" y="289460"/>
                      <a:pt x="120839" y="294521"/>
                      <a:pt x="112070" y="294520"/>
                    </a:cubicBezTo>
                    <a:lnTo>
                      <a:pt x="92199" y="294520"/>
                    </a:lnTo>
                    <a:close/>
                    <a:moveTo>
                      <a:pt x="1974013" y="258518"/>
                    </a:moveTo>
                    <a:lnTo>
                      <a:pt x="2002386" y="258519"/>
                    </a:lnTo>
                    <a:cubicBezTo>
                      <a:pt x="2011155" y="258519"/>
                      <a:pt x="2018264" y="263579"/>
                      <a:pt x="2018264" y="269822"/>
                    </a:cubicBezTo>
                    <a:lnTo>
                      <a:pt x="2018264" y="283218"/>
                    </a:lnTo>
                    <a:cubicBezTo>
                      <a:pt x="2018265" y="289460"/>
                      <a:pt x="2011155" y="294521"/>
                      <a:pt x="2002386" y="294520"/>
                    </a:cubicBezTo>
                    <a:lnTo>
                      <a:pt x="1974013" y="294520"/>
                    </a:lnTo>
                    <a:cubicBezTo>
                      <a:pt x="1965245" y="294521"/>
                      <a:pt x="1958136" y="289460"/>
                      <a:pt x="1958136" y="283218"/>
                    </a:cubicBezTo>
                    <a:lnTo>
                      <a:pt x="1958136" y="269821"/>
                    </a:lnTo>
                    <a:cubicBezTo>
                      <a:pt x="1958136" y="263579"/>
                      <a:pt x="1965245" y="258519"/>
                      <a:pt x="1974013" y="258518"/>
                    </a:cubicBezTo>
                    <a:close/>
                    <a:moveTo>
                      <a:pt x="1343510" y="258518"/>
                    </a:moveTo>
                    <a:lnTo>
                      <a:pt x="1371882" y="258519"/>
                    </a:lnTo>
                    <a:cubicBezTo>
                      <a:pt x="1380652" y="258519"/>
                      <a:pt x="1387761" y="263579"/>
                      <a:pt x="1387761" y="269822"/>
                    </a:cubicBezTo>
                    <a:lnTo>
                      <a:pt x="1387761" y="283218"/>
                    </a:lnTo>
                    <a:cubicBezTo>
                      <a:pt x="1387761" y="289460"/>
                      <a:pt x="1380652" y="294521"/>
                      <a:pt x="1371883" y="294520"/>
                    </a:cubicBezTo>
                    <a:lnTo>
                      <a:pt x="1343510" y="294520"/>
                    </a:lnTo>
                    <a:cubicBezTo>
                      <a:pt x="1334741" y="294521"/>
                      <a:pt x="1327632" y="289460"/>
                      <a:pt x="1327632" y="283218"/>
                    </a:cubicBezTo>
                    <a:lnTo>
                      <a:pt x="1327632" y="269821"/>
                    </a:lnTo>
                    <a:cubicBezTo>
                      <a:pt x="1327632" y="263579"/>
                      <a:pt x="1334741" y="258519"/>
                      <a:pt x="1343510" y="258518"/>
                    </a:cubicBezTo>
                    <a:close/>
                    <a:moveTo>
                      <a:pt x="714200" y="258518"/>
                    </a:moveTo>
                    <a:lnTo>
                      <a:pt x="742573" y="258519"/>
                    </a:lnTo>
                    <a:cubicBezTo>
                      <a:pt x="751342" y="258519"/>
                      <a:pt x="758451" y="263579"/>
                      <a:pt x="758451" y="269822"/>
                    </a:cubicBezTo>
                    <a:lnTo>
                      <a:pt x="758451" y="283218"/>
                    </a:lnTo>
                    <a:cubicBezTo>
                      <a:pt x="758451" y="289460"/>
                      <a:pt x="751342" y="294521"/>
                      <a:pt x="742573" y="294520"/>
                    </a:cubicBezTo>
                    <a:lnTo>
                      <a:pt x="714200" y="294520"/>
                    </a:lnTo>
                    <a:cubicBezTo>
                      <a:pt x="705432" y="294521"/>
                      <a:pt x="698323" y="289460"/>
                      <a:pt x="698323" y="283218"/>
                    </a:cubicBezTo>
                    <a:lnTo>
                      <a:pt x="698323" y="269821"/>
                    </a:lnTo>
                    <a:cubicBezTo>
                      <a:pt x="698323" y="263579"/>
                      <a:pt x="705432" y="258519"/>
                      <a:pt x="714200" y="258518"/>
                    </a:cubicBezTo>
                    <a:close/>
                    <a:moveTo>
                      <a:pt x="2311052" y="224106"/>
                    </a:moveTo>
                    <a:cubicBezTo>
                      <a:pt x="2312722" y="224127"/>
                      <a:pt x="2314380" y="224601"/>
                      <a:pt x="2315631" y="225524"/>
                    </a:cubicBezTo>
                    <a:lnTo>
                      <a:pt x="2336348" y="240804"/>
                    </a:lnTo>
                    <a:cubicBezTo>
                      <a:pt x="2338851" y="242650"/>
                      <a:pt x="2338777" y="245590"/>
                      <a:pt x="2336185" y="247371"/>
                    </a:cubicBezTo>
                    <a:lnTo>
                      <a:pt x="2329074" y="252257"/>
                    </a:lnTo>
                    <a:cubicBezTo>
                      <a:pt x="2326482" y="254038"/>
                      <a:pt x="2322351" y="253986"/>
                      <a:pt x="2319849" y="252140"/>
                    </a:cubicBezTo>
                    <a:lnTo>
                      <a:pt x="2299131" y="236860"/>
                    </a:lnTo>
                    <a:cubicBezTo>
                      <a:pt x="2296630" y="235015"/>
                      <a:pt x="2296702" y="232075"/>
                      <a:pt x="2299295" y="230293"/>
                    </a:cubicBezTo>
                    <a:lnTo>
                      <a:pt x="2306406" y="225408"/>
                    </a:lnTo>
                    <a:cubicBezTo>
                      <a:pt x="2307702" y="224517"/>
                      <a:pt x="2309383" y="224085"/>
                      <a:pt x="2311052" y="224106"/>
                    </a:cubicBezTo>
                    <a:close/>
                    <a:moveTo>
                      <a:pt x="1680422" y="224106"/>
                    </a:moveTo>
                    <a:lnTo>
                      <a:pt x="1685001" y="225524"/>
                    </a:lnTo>
                    <a:lnTo>
                      <a:pt x="1705718" y="240804"/>
                    </a:lnTo>
                    <a:cubicBezTo>
                      <a:pt x="1708220" y="242650"/>
                      <a:pt x="1708147" y="245590"/>
                      <a:pt x="1705554" y="247371"/>
                    </a:cubicBezTo>
                    <a:lnTo>
                      <a:pt x="1698444" y="252257"/>
                    </a:lnTo>
                    <a:cubicBezTo>
                      <a:pt x="1695851" y="254038"/>
                      <a:pt x="1691720" y="253986"/>
                      <a:pt x="1689218" y="252140"/>
                    </a:cubicBezTo>
                    <a:lnTo>
                      <a:pt x="1668501" y="236860"/>
                    </a:lnTo>
                    <a:cubicBezTo>
                      <a:pt x="1665999" y="235015"/>
                      <a:pt x="1666071" y="232075"/>
                      <a:pt x="1668664" y="230293"/>
                    </a:cubicBezTo>
                    <a:lnTo>
                      <a:pt x="1675775" y="225408"/>
                    </a:lnTo>
                    <a:cubicBezTo>
                      <a:pt x="1677071" y="224517"/>
                      <a:pt x="1678752" y="224085"/>
                      <a:pt x="1680422" y="224106"/>
                    </a:cubicBezTo>
                    <a:close/>
                    <a:moveTo>
                      <a:pt x="1049918" y="224106"/>
                    </a:moveTo>
                    <a:cubicBezTo>
                      <a:pt x="1051588" y="224127"/>
                      <a:pt x="1053246" y="224601"/>
                      <a:pt x="1054497" y="225524"/>
                    </a:cubicBezTo>
                    <a:lnTo>
                      <a:pt x="1075215" y="240804"/>
                    </a:lnTo>
                    <a:cubicBezTo>
                      <a:pt x="1077717" y="242650"/>
                      <a:pt x="1077644" y="245590"/>
                      <a:pt x="1075051" y="247371"/>
                    </a:cubicBezTo>
                    <a:lnTo>
                      <a:pt x="1067940" y="252257"/>
                    </a:lnTo>
                    <a:cubicBezTo>
                      <a:pt x="1065348" y="254038"/>
                      <a:pt x="1061217" y="253986"/>
                      <a:pt x="1058715" y="252140"/>
                    </a:cubicBezTo>
                    <a:lnTo>
                      <a:pt x="1037998" y="236860"/>
                    </a:lnTo>
                    <a:cubicBezTo>
                      <a:pt x="1035495" y="235015"/>
                      <a:pt x="1035568" y="232075"/>
                      <a:pt x="1038161" y="230293"/>
                    </a:cubicBezTo>
                    <a:lnTo>
                      <a:pt x="1045272" y="225408"/>
                    </a:lnTo>
                    <a:cubicBezTo>
                      <a:pt x="1046568" y="224517"/>
                      <a:pt x="1048249" y="224085"/>
                      <a:pt x="1049918" y="224106"/>
                    </a:cubicBezTo>
                    <a:close/>
                    <a:moveTo>
                      <a:pt x="420608" y="224106"/>
                    </a:moveTo>
                    <a:lnTo>
                      <a:pt x="425187" y="225524"/>
                    </a:lnTo>
                    <a:lnTo>
                      <a:pt x="445905" y="240804"/>
                    </a:lnTo>
                    <a:cubicBezTo>
                      <a:pt x="448408" y="242650"/>
                      <a:pt x="448334" y="245590"/>
                      <a:pt x="445742" y="247371"/>
                    </a:cubicBezTo>
                    <a:lnTo>
                      <a:pt x="438630" y="252257"/>
                    </a:lnTo>
                    <a:cubicBezTo>
                      <a:pt x="436038" y="254038"/>
                      <a:pt x="431908" y="253986"/>
                      <a:pt x="429406" y="252140"/>
                    </a:cubicBezTo>
                    <a:lnTo>
                      <a:pt x="408688" y="236860"/>
                    </a:lnTo>
                    <a:cubicBezTo>
                      <a:pt x="406186" y="235015"/>
                      <a:pt x="406259" y="232075"/>
                      <a:pt x="408851" y="230293"/>
                    </a:cubicBezTo>
                    <a:lnTo>
                      <a:pt x="415962" y="225408"/>
                    </a:lnTo>
                    <a:cubicBezTo>
                      <a:pt x="417258" y="224517"/>
                      <a:pt x="418939" y="224085"/>
                      <a:pt x="420608" y="224106"/>
                    </a:cubicBezTo>
                    <a:close/>
                    <a:moveTo>
                      <a:pt x="2469749" y="212074"/>
                    </a:moveTo>
                    <a:lnTo>
                      <a:pt x="2471381" y="221367"/>
                    </a:lnTo>
                    <a:lnTo>
                      <a:pt x="2467861" y="216959"/>
                    </a:lnTo>
                    <a:close/>
                    <a:moveTo>
                      <a:pt x="2134629" y="211760"/>
                    </a:moveTo>
                    <a:cubicBezTo>
                      <a:pt x="2136437" y="211687"/>
                      <a:pt x="2138295" y="211865"/>
                      <a:pt x="2140107" y="212326"/>
                    </a:cubicBezTo>
                    <a:lnTo>
                      <a:pt x="2162273" y="217970"/>
                    </a:lnTo>
                    <a:cubicBezTo>
                      <a:pt x="2169523" y="219815"/>
                      <a:pt x="2173298" y="225495"/>
                      <a:pt x="2170705" y="230655"/>
                    </a:cubicBezTo>
                    <a:lnTo>
                      <a:pt x="2163594" y="244809"/>
                    </a:lnTo>
                    <a:cubicBezTo>
                      <a:pt x="2161002" y="249969"/>
                      <a:pt x="2153023" y="252657"/>
                      <a:pt x="2145774" y="250811"/>
                    </a:cubicBezTo>
                    <a:lnTo>
                      <a:pt x="2123607" y="245168"/>
                    </a:lnTo>
                    <a:cubicBezTo>
                      <a:pt x="2116358" y="243322"/>
                      <a:pt x="2112583" y="237642"/>
                      <a:pt x="2115176" y="232482"/>
                    </a:cubicBezTo>
                    <a:lnTo>
                      <a:pt x="2122287" y="218328"/>
                    </a:lnTo>
                    <a:cubicBezTo>
                      <a:pt x="2124231" y="214458"/>
                      <a:pt x="2129205" y="211979"/>
                      <a:pt x="2134629" y="211760"/>
                    </a:cubicBezTo>
                    <a:close/>
                    <a:moveTo>
                      <a:pt x="1503999" y="211760"/>
                    </a:moveTo>
                    <a:cubicBezTo>
                      <a:pt x="1505807" y="211687"/>
                      <a:pt x="1507664" y="211865"/>
                      <a:pt x="1509477" y="212326"/>
                    </a:cubicBezTo>
                    <a:lnTo>
                      <a:pt x="1531643" y="217970"/>
                    </a:lnTo>
                    <a:cubicBezTo>
                      <a:pt x="1538893" y="219815"/>
                      <a:pt x="1542668" y="225495"/>
                      <a:pt x="1540075" y="230655"/>
                    </a:cubicBezTo>
                    <a:lnTo>
                      <a:pt x="1532964" y="244809"/>
                    </a:lnTo>
                    <a:cubicBezTo>
                      <a:pt x="1530371" y="249969"/>
                      <a:pt x="1522393" y="252657"/>
                      <a:pt x="1515144" y="250811"/>
                    </a:cubicBezTo>
                    <a:lnTo>
                      <a:pt x="1492977" y="245168"/>
                    </a:lnTo>
                    <a:cubicBezTo>
                      <a:pt x="1485728" y="243322"/>
                      <a:pt x="1481953" y="237642"/>
                      <a:pt x="1484545" y="232482"/>
                    </a:cubicBezTo>
                    <a:lnTo>
                      <a:pt x="1491656" y="218328"/>
                    </a:lnTo>
                    <a:cubicBezTo>
                      <a:pt x="1493601" y="214458"/>
                      <a:pt x="1498575" y="211979"/>
                      <a:pt x="1503999" y="211760"/>
                    </a:cubicBezTo>
                    <a:close/>
                    <a:moveTo>
                      <a:pt x="873495" y="211760"/>
                    </a:moveTo>
                    <a:cubicBezTo>
                      <a:pt x="875303" y="211687"/>
                      <a:pt x="877161" y="211865"/>
                      <a:pt x="878974" y="212326"/>
                    </a:cubicBezTo>
                    <a:lnTo>
                      <a:pt x="901140" y="217970"/>
                    </a:lnTo>
                    <a:cubicBezTo>
                      <a:pt x="908389" y="219815"/>
                      <a:pt x="912164" y="225495"/>
                      <a:pt x="909572" y="230655"/>
                    </a:cubicBezTo>
                    <a:lnTo>
                      <a:pt x="902461" y="244809"/>
                    </a:lnTo>
                    <a:cubicBezTo>
                      <a:pt x="899868" y="249969"/>
                      <a:pt x="891890" y="252657"/>
                      <a:pt x="884640" y="250811"/>
                    </a:cubicBezTo>
                    <a:lnTo>
                      <a:pt x="862474" y="245168"/>
                    </a:lnTo>
                    <a:cubicBezTo>
                      <a:pt x="855224" y="243322"/>
                      <a:pt x="851449" y="237642"/>
                      <a:pt x="854042" y="232482"/>
                    </a:cubicBezTo>
                    <a:lnTo>
                      <a:pt x="861153" y="218328"/>
                    </a:lnTo>
                    <a:cubicBezTo>
                      <a:pt x="863098" y="214458"/>
                      <a:pt x="868072" y="211979"/>
                      <a:pt x="873495" y="211760"/>
                    </a:cubicBezTo>
                    <a:close/>
                    <a:moveTo>
                      <a:pt x="244186" y="211760"/>
                    </a:moveTo>
                    <a:cubicBezTo>
                      <a:pt x="245994" y="211687"/>
                      <a:pt x="247851" y="211865"/>
                      <a:pt x="249664" y="212326"/>
                    </a:cubicBezTo>
                    <a:lnTo>
                      <a:pt x="271830" y="217970"/>
                    </a:lnTo>
                    <a:cubicBezTo>
                      <a:pt x="279080" y="219815"/>
                      <a:pt x="282854" y="225495"/>
                      <a:pt x="280262" y="230655"/>
                    </a:cubicBezTo>
                    <a:lnTo>
                      <a:pt x="273151" y="244809"/>
                    </a:lnTo>
                    <a:cubicBezTo>
                      <a:pt x="270559" y="249969"/>
                      <a:pt x="262580" y="252657"/>
                      <a:pt x="255331" y="250811"/>
                    </a:cubicBezTo>
                    <a:lnTo>
                      <a:pt x="233164" y="245168"/>
                    </a:lnTo>
                    <a:cubicBezTo>
                      <a:pt x="225915" y="243322"/>
                      <a:pt x="222140" y="237642"/>
                      <a:pt x="224733" y="232482"/>
                    </a:cubicBezTo>
                    <a:lnTo>
                      <a:pt x="231844" y="218328"/>
                    </a:lnTo>
                    <a:cubicBezTo>
                      <a:pt x="233788" y="214458"/>
                      <a:pt x="238762" y="211979"/>
                      <a:pt x="244186" y="211760"/>
                    </a:cubicBezTo>
                    <a:close/>
                    <a:moveTo>
                      <a:pt x="2428939" y="211197"/>
                    </a:moveTo>
                    <a:cubicBezTo>
                      <a:pt x="2436879" y="211197"/>
                      <a:pt x="2444819" y="213354"/>
                      <a:pt x="2450877" y="217665"/>
                    </a:cubicBezTo>
                    <a:lnTo>
                      <a:pt x="2473567" y="233817"/>
                    </a:lnTo>
                    <a:lnTo>
                      <a:pt x="2480490" y="273234"/>
                    </a:lnTo>
                    <a:lnTo>
                      <a:pt x="2450877" y="294314"/>
                    </a:lnTo>
                    <a:cubicBezTo>
                      <a:pt x="2438761" y="302939"/>
                      <a:pt x="2419117" y="302939"/>
                      <a:pt x="2407001" y="294314"/>
                    </a:cubicBezTo>
                    <a:lnTo>
                      <a:pt x="2373771" y="270658"/>
                    </a:lnTo>
                    <a:lnTo>
                      <a:pt x="2365787" y="256938"/>
                    </a:lnTo>
                    <a:lnTo>
                      <a:pt x="2364684" y="256938"/>
                    </a:lnTo>
                    <a:lnTo>
                      <a:pt x="2365037" y="255647"/>
                    </a:lnTo>
                    <a:lnTo>
                      <a:pt x="2364684" y="255041"/>
                    </a:lnTo>
                    <a:lnTo>
                      <a:pt x="2364777" y="254701"/>
                    </a:lnTo>
                    <a:lnTo>
                      <a:pt x="2365295" y="254701"/>
                    </a:lnTo>
                    <a:lnTo>
                      <a:pt x="2366955" y="248627"/>
                    </a:lnTo>
                    <a:cubicBezTo>
                      <a:pt x="2368470" y="245968"/>
                      <a:pt x="2370742" y="243477"/>
                      <a:pt x="2373771" y="241321"/>
                    </a:cubicBezTo>
                    <a:lnTo>
                      <a:pt x="2407001" y="217666"/>
                    </a:lnTo>
                    <a:cubicBezTo>
                      <a:pt x="2413059" y="213354"/>
                      <a:pt x="2420999" y="211197"/>
                      <a:pt x="2428939" y="211197"/>
                    </a:cubicBezTo>
                    <a:close/>
                    <a:moveTo>
                      <a:pt x="2239033" y="211197"/>
                    </a:moveTo>
                    <a:cubicBezTo>
                      <a:pt x="2246974" y="211197"/>
                      <a:pt x="2254914" y="213353"/>
                      <a:pt x="2260972" y="217665"/>
                    </a:cubicBezTo>
                    <a:lnTo>
                      <a:pt x="2294202" y="241320"/>
                    </a:lnTo>
                    <a:lnTo>
                      <a:pt x="2301988" y="254701"/>
                    </a:lnTo>
                    <a:lnTo>
                      <a:pt x="2303197" y="254701"/>
                    </a:lnTo>
                    <a:cubicBezTo>
                      <a:pt x="2303228" y="254814"/>
                      <a:pt x="2303259" y="254928"/>
                      <a:pt x="2303289" y="255041"/>
                    </a:cubicBezTo>
                    <a:lnTo>
                      <a:pt x="2302738" y="255990"/>
                    </a:lnTo>
                    <a:lnTo>
                      <a:pt x="2303289" y="256938"/>
                    </a:lnTo>
                    <a:lnTo>
                      <a:pt x="2302186" y="256938"/>
                    </a:lnTo>
                    <a:lnTo>
                      <a:pt x="2294202" y="270658"/>
                    </a:lnTo>
                    <a:lnTo>
                      <a:pt x="2260972" y="294313"/>
                    </a:lnTo>
                    <a:cubicBezTo>
                      <a:pt x="2248856" y="302938"/>
                      <a:pt x="2229211" y="302938"/>
                      <a:pt x="2217096" y="294313"/>
                    </a:cubicBezTo>
                    <a:lnTo>
                      <a:pt x="2183865" y="270658"/>
                    </a:lnTo>
                    <a:lnTo>
                      <a:pt x="2175882" y="256938"/>
                    </a:lnTo>
                    <a:lnTo>
                      <a:pt x="2174778" y="256938"/>
                    </a:lnTo>
                    <a:lnTo>
                      <a:pt x="2175330" y="255990"/>
                    </a:lnTo>
                    <a:lnTo>
                      <a:pt x="2174778" y="255041"/>
                    </a:lnTo>
                    <a:cubicBezTo>
                      <a:pt x="2174809" y="254928"/>
                      <a:pt x="2174840" y="254814"/>
                      <a:pt x="2174871" y="254701"/>
                    </a:cubicBezTo>
                    <a:lnTo>
                      <a:pt x="2176080" y="254701"/>
                    </a:lnTo>
                    <a:lnTo>
                      <a:pt x="2183865" y="241320"/>
                    </a:lnTo>
                    <a:lnTo>
                      <a:pt x="2217096" y="217665"/>
                    </a:lnTo>
                    <a:cubicBezTo>
                      <a:pt x="2223154" y="213353"/>
                      <a:pt x="2231093" y="211197"/>
                      <a:pt x="2239033" y="211197"/>
                    </a:cubicBezTo>
                    <a:close/>
                    <a:moveTo>
                      <a:pt x="1798309" y="211197"/>
                    </a:moveTo>
                    <a:cubicBezTo>
                      <a:pt x="1806249" y="211197"/>
                      <a:pt x="1814189" y="213354"/>
                      <a:pt x="1820247" y="217665"/>
                    </a:cubicBezTo>
                    <a:lnTo>
                      <a:pt x="1853477" y="241321"/>
                    </a:lnTo>
                    <a:cubicBezTo>
                      <a:pt x="1856506" y="243477"/>
                      <a:pt x="1858778" y="245968"/>
                      <a:pt x="1860292" y="248627"/>
                    </a:cubicBezTo>
                    <a:lnTo>
                      <a:pt x="1861952" y="254701"/>
                    </a:lnTo>
                    <a:lnTo>
                      <a:pt x="1862471" y="254701"/>
                    </a:lnTo>
                    <a:cubicBezTo>
                      <a:pt x="1862502" y="254814"/>
                      <a:pt x="1862533" y="254928"/>
                      <a:pt x="1862564" y="255041"/>
                    </a:cubicBezTo>
                    <a:lnTo>
                      <a:pt x="1862211" y="255647"/>
                    </a:lnTo>
                    <a:lnTo>
                      <a:pt x="1862564" y="256938"/>
                    </a:lnTo>
                    <a:lnTo>
                      <a:pt x="1861461" y="256938"/>
                    </a:lnTo>
                    <a:lnTo>
                      <a:pt x="1853477" y="270658"/>
                    </a:lnTo>
                    <a:lnTo>
                      <a:pt x="1820247" y="294314"/>
                    </a:lnTo>
                    <a:cubicBezTo>
                      <a:pt x="1808130" y="302939"/>
                      <a:pt x="1788487" y="302939"/>
                      <a:pt x="1776370" y="294314"/>
                    </a:cubicBezTo>
                    <a:lnTo>
                      <a:pt x="1743140" y="270658"/>
                    </a:lnTo>
                    <a:lnTo>
                      <a:pt x="1735156" y="256938"/>
                    </a:lnTo>
                    <a:lnTo>
                      <a:pt x="1734053" y="256938"/>
                    </a:lnTo>
                    <a:lnTo>
                      <a:pt x="1734406" y="255647"/>
                    </a:lnTo>
                    <a:lnTo>
                      <a:pt x="1734053" y="255041"/>
                    </a:lnTo>
                    <a:cubicBezTo>
                      <a:pt x="1734084" y="254928"/>
                      <a:pt x="1734115" y="254814"/>
                      <a:pt x="1734146" y="254701"/>
                    </a:cubicBezTo>
                    <a:lnTo>
                      <a:pt x="1734665" y="254701"/>
                    </a:lnTo>
                    <a:lnTo>
                      <a:pt x="1736325" y="248627"/>
                    </a:lnTo>
                    <a:cubicBezTo>
                      <a:pt x="1737840" y="245968"/>
                      <a:pt x="1740111" y="243477"/>
                      <a:pt x="1743140" y="241321"/>
                    </a:cubicBezTo>
                    <a:lnTo>
                      <a:pt x="1776370" y="217666"/>
                    </a:lnTo>
                    <a:cubicBezTo>
                      <a:pt x="1782428" y="213354"/>
                      <a:pt x="1790368" y="211197"/>
                      <a:pt x="1798309" y="211197"/>
                    </a:cubicBezTo>
                    <a:close/>
                    <a:moveTo>
                      <a:pt x="1608403" y="211197"/>
                    </a:moveTo>
                    <a:cubicBezTo>
                      <a:pt x="1616343" y="211197"/>
                      <a:pt x="1624284" y="213353"/>
                      <a:pt x="1630341" y="217665"/>
                    </a:cubicBezTo>
                    <a:lnTo>
                      <a:pt x="1663572" y="241320"/>
                    </a:lnTo>
                    <a:lnTo>
                      <a:pt x="1671358" y="254701"/>
                    </a:lnTo>
                    <a:lnTo>
                      <a:pt x="1672566" y="254701"/>
                    </a:lnTo>
                    <a:cubicBezTo>
                      <a:pt x="1672597" y="254814"/>
                      <a:pt x="1672628" y="254928"/>
                      <a:pt x="1672659" y="255041"/>
                    </a:cubicBezTo>
                    <a:lnTo>
                      <a:pt x="1672107" y="255990"/>
                    </a:lnTo>
                    <a:lnTo>
                      <a:pt x="1672659" y="256938"/>
                    </a:lnTo>
                    <a:lnTo>
                      <a:pt x="1671556" y="256938"/>
                    </a:lnTo>
                    <a:lnTo>
                      <a:pt x="1663572" y="270658"/>
                    </a:lnTo>
                    <a:lnTo>
                      <a:pt x="1630341" y="294313"/>
                    </a:lnTo>
                    <a:cubicBezTo>
                      <a:pt x="1618225" y="302938"/>
                      <a:pt x="1598581" y="302938"/>
                      <a:pt x="1586465" y="294313"/>
                    </a:cubicBezTo>
                    <a:lnTo>
                      <a:pt x="1553235" y="270658"/>
                    </a:lnTo>
                    <a:lnTo>
                      <a:pt x="1545251" y="256938"/>
                    </a:lnTo>
                    <a:lnTo>
                      <a:pt x="1544148" y="256938"/>
                    </a:lnTo>
                    <a:lnTo>
                      <a:pt x="1544700" y="255990"/>
                    </a:lnTo>
                    <a:lnTo>
                      <a:pt x="1544148" y="255041"/>
                    </a:lnTo>
                    <a:cubicBezTo>
                      <a:pt x="1544179" y="254928"/>
                      <a:pt x="1544210" y="254814"/>
                      <a:pt x="1544241" y="254701"/>
                    </a:cubicBezTo>
                    <a:lnTo>
                      <a:pt x="1545449" y="254701"/>
                    </a:lnTo>
                    <a:lnTo>
                      <a:pt x="1553235" y="241320"/>
                    </a:lnTo>
                    <a:lnTo>
                      <a:pt x="1586465" y="217665"/>
                    </a:lnTo>
                    <a:cubicBezTo>
                      <a:pt x="1592523" y="213353"/>
                      <a:pt x="1600463" y="211197"/>
                      <a:pt x="1608403" y="211197"/>
                    </a:cubicBezTo>
                    <a:close/>
                    <a:moveTo>
                      <a:pt x="1167806" y="211197"/>
                    </a:moveTo>
                    <a:cubicBezTo>
                      <a:pt x="1175745" y="211197"/>
                      <a:pt x="1183685" y="213354"/>
                      <a:pt x="1189744" y="217665"/>
                    </a:cubicBezTo>
                    <a:lnTo>
                      <a:pt x="1222974" y="241321"/>
                    </a:lnTo>
                    <a:cubicBezTo>
                      <a:pt x="1226002" y="243477"/>
                      <a:pt x="1228274" y="245968"/>
                      <a:pt x="1229789" y="248627"/>
                    </a:cubicBezTo>
                    <a:lnTo>
                      <a:pt x="1231449" y="254701"/>
                    </a:lnTo>
                    <a:lnTo>
                      <a:pt x="1231968" y="254701"/>
                    </a:lnTo>
                    <a:cubicBezTo>
                      <a:pt x="1231999" y="254814"/>
                      <a:pt x="1232030" y="254928"/>
                      <a:pt x="1232060" y="255041"/>
                    </a:cubicBezTo>
                    <a:lnTo>
                      <a:pt x="1231708" y="255647"/>
                    </a:lnTo>
                    <a:lnTo>
                      <a:pt x="1232060" y="256938"/>
                    </a:lnTo>
                    <a:lnTo>
                      <a:pt x="1230957" y="256938"/>
                    </a:lnTo>
                    <a:lnTo>
                      <a:pt x="1222974" y="270658"/>
                    </a:lnTo>
                    <a:lnTo>
                      <a:pt x="1189744" y="294314"/>
                    </a:lnTo>
                    <a:cubicBezTo>
                      <a:pt x="1177627" y="302939"/>
                      <a:pt x="1157983" y="302939"/>
                      <a:pt x="1145867" y="294314"/>
                    </a:cubicBezTo>
                    <a:lnTo>
                      <a:pt x="1112637" y="270658"/>
                    </a:lnTo>
                    <a:lnTo>
                      <a:pt x="1104653" y="256938"/>
                    </a:lnTo>
                    <a:lnTo>
                      <a:pt x="1103550" y="256938"/>
                    </a:lnTo>
                    <a:lnTo>
                      <a:pt x="1103903" y="255647"/>
                    </a:lnTo>
                    <a:lnTo>
                      <a:pt x="1103550" y="255041"/>
                    </a:lnTo>
                    <a:lnTo>
                      <a:pt x="1103643" y="254701"/>
                    </a:lnTo>
                    <a:lnTo>
                      <a:pt x="1104162" y="254701"/>
                    </a:lnTo>
                    <a:lnTo>
                      <a:pt x="1105821" y="248627"/>
                    </a:lnTo>
                    <a:cubicBezTo>
                      <a:pt x="1107336" y="245968"/>
                      <a:pt x="1109608" y="243477"/>
                      <a:pt x="1112637" y="241321"/>
                    </a:cubicBezTo>
                    <a:lnTo>
                      <a:pt x="1145867" y="217666"/>
                    </a:lnTo>
                    <a:cubicBezTo>
                      <a:pt x="1151925" y="213354"/>
                      <a:pt x="1159865" y="211197"/>
                      <a:pt x="1167806" y="211197"/>
                    </a:cubicBezTo>
                    <a:close/>
                    <a:moveTo>
                      <a:pt x="977900" y="211197"/>
                    </a:moveTo>
                    <a:cubicBezTo>
                      <a:pt x="985839" y="211197"/>
                      <a:pt x="993780" y="213353"/>
                      <a:pt x="999838" y="217665"/>
                    </a:cubicBezTo>
                    <a:lnTo>
                      <a:pt x="1033069" y="241320"/>
                    </a:lnTo>
                    <a:lnTo>
                      <a:pt x="1040854" y="254701"/>
                    </a:lnTo>
                    <a:lnTo>
                      <a:pt x="1042063" y="254701"/>
                    </a:lnTo>
                    <a:cubicBezTo>
                      <a:pt x="1042093" y="254814"/>
                      <a:pt x="1042124" y="254928"/>
                      <a:pt x="1042155" y="255041"/>
                    </a:cubicBezTo>
                    <a:lnTo>
                      <a:pt x="1041604" y="255990"/>
                    </a:lnTo>
                    <a:lnTo>
                      <a:pt x="1042155" y="256938"/>
                    </a:lnTo>
                    <a:lnTo>
                      <a:pt x="1041052" y="256938"/>
                    </a:lnTo>
                    <a:lnTo>
                      <a:pt x="1033069" y="270658"/>
                    </a:lnTo>
                    <a:lnTo>
                      <a:pt x="999838" y="294313"/>
                    </a:lnTo>
                    <a:cubicBezTo>
                      <a:pt x="987722" y="302938"/>
                      <a:pt x="968078" y="302938"/>
                      <a:pt x="955962" y="294313"/>
                    </a:cubicBezTo>
                    <a:lnTo>
                      <a:pt x="922731" y="270658"/>
                    </a:lnTo>
                    <a:lnTo>
                      <a:pt x="914747" y="256938"/>
                    </a:lnTo>
                    <a:lnTo>
                      <a:pt x="913644" y="256938"/>
                    </a:lnTo>
                    <a:lnTo>
                      <a:pt x="914196" y="255990"/>
                    </a:lnTo>
                    <a:lnTo>
                      <a:pt x="913644" y="255041"/>
                    </a:lnTo>
                    <a:cubicBezTo>
                      <a:pt x="913676" y="254928"/>
                      <a:pt x="913706" y="254814"/>
                      <a:pt x="913737" y="254701"/>
                    </a:cubicBezTo>
                    <a:lnTo>
                      <a:pt x="914945" y="254701"/>
                    </a:lnTo>
                    <a:lnTo>
                      <a:pt x="922731" y="241320"/>
                    </a:lnTo>
                    <a:lnTo>
                      <a:pt x="955962" y="217665"/>
                    </a:lnTo>
                    <a:cubicBezTo>
                      <a:pt x="962020" y="213353"/>
                      <a:pt x="969960" y="211197"/>
                      <a:pt x="977900" y="211197"/>
                    </a:cubicBezTo>
                    <a:close/>
                    <a:moveTo>
                      <a:pt x="538496" y="211197"/>
                    </a:moveTo>
                    <a:cubicBezTo>
                      <a:pt x="546436" y="211197"/>
                      <a:pt x="554376" y="213354"/>
                      <a:pt x="560434" y="217665"/>
                    </a:cubicBezTo>
                    <a:lnTo>
                      <a:pt x="593664" y="241321"/>
                    </a:lnTo>
                    <a:cubicBezTo>
                      <a:pt x="596693" y="243477"/>
                      <a:pt x="598965" y="245968"/>
                      <a:pt x="600479" y="248627"/>
                    </a:cubicBezTo>
                    <a:lnTo>
                      <a:pt x="602140" y="254701"/>
                    </a:lnTo>
                    <a:lnTo>
                      <a:pt x="602658" y="254701"/>
                    </a:lnTo>
                    <a:cubicBezTo>
                      <a:pt x="602689" y="254814"/>
                      <a:pt x="602720" y="254928"/>
                      <a:pt x="602751" y="255041"/>
                    </a:cubicBezTo>
                    <a:lnTo>
                      <a:pt x="602399" y="255647"/>
                    </a:lnTo>
                    <a:lnTo>
                      <a:pt x="602751" y="256938"/>
                    </a:lnTo>
                    <a:lnTo>
                      <a:pt x="601648" y="256938"/>
                    </a:lnTo>
                    <a:lnTo>
                      <a:pt x="593664" y="270658"/>
                    </a:lnTo>
                    <a:lnTo>
                      <a:pt x="560434" y="294314"/>
                    </a:lnTo>
                    <a:cubicBezTo>
                      <a:pt x="548317" y="302939"/>
                      <a:pt x="528674" y="302939"/>
                      <a:pt x="516557" y="294314"/>
                    </a:cubicBezTo>
                    <a:lnTo>
                      <a:pt x="483327" y="270658"/>
                    </a:lnTo>
                    <a:lnTo>
                      <a:pt x="475343" y="256938"/>
                    </a:lnTo>
                    <a:lnTo>
                      <a:pt x="474240" y="256938"/>
                    </a:lnTo>
                    <a:lnTo>
                      <a:pt x="474593" y="255647"/>
                    </a:lnTo>
                    <a:lnTo>
                      <a:pt x="474240" y="255041"/>
                    </a:lnTo>
                    <a:cubicBezTo>
                      <a:pt x="474271" y="254928"/>
                      <a:pt x="474302" y="254814"/>
                      <a:pt x="474334" y="254701"/>
                    </a:cubicBezTo>
                    <a:lnTo>
                      <a:pt x="474852" y="254701"/>
                    </a:lnTo>
                    <a:lnTo>
                      <a:pt x="476512" y="248627"/>
                    </a:lnTo>
                    <a:cubicBezTo>
                      <a:pt x="478026" y="245968"/>
                      <a:pt x="480298" y="243477"/>
                      <a:pt x="483327" y="241321"/>
                    </a:cubicBezTo>
                    <a:lnTo>
                      <a:pt x="516557" y="217666"/>
                    </a:lnTo>
                    <a:cubicBezTo>
                      <a:pt x="522615" y="213354"/>
                      <a:pt x="530555" y="211197"/>
                      <a:pt x="538496" y="211197"/>
                    </a:cubicBezTo>
                    <a:close/>
                    <a:moveTo>
                      <a:pt x="348590" y="211197"/>
                    </a:moveTo>
                    <a:cubicBezTo>
                      <a:pt x="356530" y="211197"/>
                      <a:pt x="364470" y="213353"/>
                      <a:pt x="370529" y="217665"/>
                    </a:cubicBezTo>
                    <a:lnTo>
                      <a:pt x="403759" y="241320"/>
                    </a:lnTo>
                    <a:lnTo>
                      <a:pt x="411544" y="254701"/>
                    </a:lnTo>
                    <a:lnTo>
                      <a:pt x="412753" y="254701"/>
                    </a:lnTo>
                    <a:cubicBezTo>
                      <a:pt x="412784" y="254814"/>
                      <a:pt x="412815" y="254928"/>
                      <a:pt x="412846" y="255041"/>
                    </a:cubicBezTo>
                    <a:lnTo>
                      <a:pt x="412295" y="255990"/>
                    </a:lnTo>
                    <a:lnTo>
                      <a:pt x="412846" y="256938"/>
                    </a:lnTo>
                    <a:lnTo>
                      <a:pt x="411743" y="256938"/>
                    </a:lnTo>
                    <a:lnTo>
                      <a:pt x="403759" y="270658"/>
                    </a:lnTo>
                    <a:lnTo>
                      <a:pt x="370529" y="294313"/>
                    </a:lnTo>
                    <a:cubicBezTo>
                      <a:pt x="358413" y="302938"/>
                      <a:pt x="338768" y="302938"/>
                      <a:pt x="326652" y="294313"/>
                    </a:cubicBezTo>
                    <a:lnTo>
                      <a:pt x="293422" y="270658"/>
                    </a:lnTo>
                    <a:lnTo>
                      <a:pt x="285438" y="256938"/>
                    </a:lnTo>
                    <a:lnTo>
                      <a:pt x="284335" y="256938"/>
                    </a:lnTo>
                    <a:lnTo>
                      <a:pt x="284887" y="255990"/>
                    </a:lnTo>
                    <a:lnTo>
                      <a:pt x="284335" y="255041"/>
                    </a:lnTo>
                    <a:cubicBezTo>
                      <a:pt x="284366" y="254928"/>
                      <a:pt x="284397" y="254814"/>
                      <a:pt x="284428" y="254701"/>
                    </a:cubicBezTo>
                    <a:lnTo>
                      <a:pt x="285636" y="254701"/>
                    </a:lnTo>
                    <a:lnTo>
                      <a:pt x="293422" y="241320"/>
                    </a:lnTo>
                    <a:lnTo>
                      <a:pt x="326652" y="217665"/>
                    </a:lnTo>
                    <a:cubicBezTo>
                      <a:pt x="332710" y="213353"/>
                      <a:pt x="340650" y="211197"/>
                      <a:pt x="348590" y="211197"/>
                    </a:cubicBezTo>
                    <a:close/>
                    <a:moveTo>
                      <a:pt x="1856499" y="204610"/>
                    </a:moveTo>
                    <a:cubicBezTo>
                      <a:pt x="1858439" y="204989"/>
                      <a:pt x="1860175" y="205896"/>
                      <a:pt x="1861249" y="207239"/>
                    </a:cubicBezTo>
                    <a:lnTo>
                      <a:pt x="1867256" y="214762"/>
                    </a:lnTo>
                    <a:cubicBezTo>
                      <a:pt x="1869402" y="217449"/>
                      <a:pt x="1868081" y="220864"/>
                      <a:pt x="1864307" y="222392"/>
                    </a:cubicBezTo>
                    <a:lnTo>
                      <a:pt x="1853956" y="226581"/>
                    </a:lnTo>
                    <a:cubicBezTo>
                      <a:pt x="1850183" y="228108"/>
                      <a:pt x="1845383" y="227168"/>
                      <a:pt x="1843238" y="224482"/>
                    </a:cubicBezTo>
                    <a:lnTo>
                      <a:pt x="1837230" y="216959"/>
                    </a:lnTo>
                    <a:cubicBezTo>
                      <a:pt x="1835085" y="214273"/>
                      <a:pt x="1836405" y="210856"/>
                      <a:pt x="1840179" y="209329"/>
                    </a:cubicBezTo>
                    <a:lnTo>
                      <a:pt x="1850530" y="205140"/>
                    </a:lnTo>
                    <a:cubicBezTo>
                      <a:pt x="1852417" y="204376"/>
                      <a:pt x="1854560" y="204229"/>
                      <a:pt x="1856499" y="204610"/>
                    </a:cubicBezTo>
                    <a:close/>
                    <a:moveTo>
                      <a:pt x="1225996" y="204610"/>
                    </a:moveTo>
                    <a:cubicBezTo>
                      <a:pt x="1227936" y="204989"/>
                      <a:pt x="1229672" y="205896"/>
                      <a:pt x="1230745" y="207239"/>
                    </a:cubicBezTo>
                    <a:lnTo>
                      <a:pt x="1236753" y="214762"/>
                    </a:lnTo>
                    <a:cubicBezTo>
                      <a:pt x="1238898" y="217449"/>
                      <a:pt x="1237578" y="220864"/>
                      <a:pt x="1233804" y="222392"/>
                    </a:cubicBezTo>
                    <a:lnTo>
                      <a:pt x="1223453" y="226581"/>
                    </a:lnTo>
                    <a:cubicBezTo>
                      <a:pt x="1219679" y="228108"/>
                      <a:pt x="1214880" y="227168"/>
                      <a:pt x="1212735" y="224482"/>
                    </a:cubicBezTo>
                    <a:lnTo>
                      <a:pt x="1206727" y="216959"/>
                    </a:lnTo>
                    <a:cubicBezTo>
                      <a:pt x="1204582" y="214273"/>
                      <a:pt x="1205902" y="210856"/>
                      <a:pt x="1209675" y="209329"/>
                    </a:cubicBezTo>
                    <a:lnTo>
                      <a:pt x="1220026" y="205140"/>
                    </a:lnTo>
                    <a:cubicBezTo>
                      <a:pt x="1221913" y="204376"/>
                      <a:pt x="1224057" y="204229"/>
                      <a:pt x="1225996" y="204610"/>
                    </a:cubicBezTo>
                    <a:close/>
                    <a:moveTo>
                      <a:pt x="596687" y="204610"/>
                    </a:moveTo>
                    <a:cubicBezTo>
                      <a:pt x="598626" y="204989"/>
                      <a:pt x="600362" y="205896"/>
                      <a:pt x="601435" y="207239"/>
                    </a:cubicBezTo>
                    <a:lnTo>
                      <a:pt x="607443" y="214762"/>
                    </a:lnTo>
                    <a:cubicBezTo>
                      <a:pt x="609589" y="217449"/>
                      <a:pt x="608269" y="220864"/>
                      <a:pt x="604494" y="222392"/>
                    </a:cubicBezTo>
                    <a:lnTo>
                      <a:pt x="594143" y="226581"/>
                    </a:lnTo>
                    <a:cubicBezTo>
                      <a:pt x="590370" y="228108"/>
                      <a:pt x="585571" y="227168"/>
                      <a:pt x="583425" y="224482"/>
                    </a:cubicBezTo>
                    <a:lnTo>
                      <a:pt x="577418" y="216959"/>
                    </a:lnTo>
                    <a:cubicBezTo>
                      <a:pt x="575272" y="214273"/>
                      <a:pt x="576592" y="210856"/>
                      <a:pt x="580366" y="209329"/>
                    </a:cubicBezTo>
                    <a:lnTo>
                      <a:pt x="590717" y="205140"/>
                    </a:lnTo>
                    <a:cubicBezTo>
                      <a:pt x="592604" y="204376"/>
                      <a:pt x="594747" y="204229"/>
                      <a:pt x="596687" y="204610"/>
                    </a:cubicBezTo>
                    <a:close/>
                    <a:moveTo>
                      <a:pt x="1893370" y="202346"/>
                    </a:moveTo>
                    <a:lnTo>
                      <a:pt x="1921144" y="202346"/>
                    </a:lnTo>
                    <a:cubicBezTo>
                      <a:pt x="1931270" y="202346"/>
                      <a:pt x="1939480" y="208190"/>
                      <a:pt x="1939480" y="215399"/>
                    </a:cubicBezTo>
                    <a:lnTo>
                      <a:pt x="1939480" y="254701"/>
                    </a:lnTo>
                    <a:lnTo>
                      <a:pt x="1939480" y="256938"/>
                    </a:lnTo>
                    <a:lnTo>
                      <a:pt x="1939480" y="278890"/>
                    </a:lnTo>
                    <a:cubicBezTo>
                      <a:pt x="1939480" y="286098"/>
                      <a:pt x="1931270" y="291943"/>
                      <a:pt x="1921144" y="291943"/>
                    </a:cubicBezTo>
                    <a:lnTo>
                      <a:pt x="1893371" y="291943"/>
                    </a:lnTo>
                    <a:cubicBezTo>
                      <a:pt x="1883243" y="291943"/>
                      <a:pt x="1875033" y="286098"/>
                      <a:pt x="1875033" y="278890"/>
                    </a:cubicBezTo>
                    <a:lnTo>
                      <a:pt x="1875033" y="256938"/>
                    </a:lnTo>
                    <a:lnTo>
                      <a:pt x="1875033" y="254701"/>
                    </a:lnTo>
                    <a:lnTo>
                      <a:pt x="1875033" y="215399"/>
                    </a:lnTo>
                    <a:cubicBezTo>
                      <a:pt x="1875033" y="208190"/>
                      <a:pt x="1883243" y="202346"/>
                      <a:pt x="1893370" y="202346"/>
                    </a:cubicBezTo>
                    <a:close/>
                    <a:moveTo>
                      <a:pt x="1262867" y="202346"/>
                    </a:moveTo>
                    <a:lnTo>
                      <a:pt x="1290640" y="202346"/>
                    </a:lnTo>
                    <a:cubicBezTo>
                      <a:pt x="1300767" y="202346"/>
                      <a:pt x="1308977" y="208190"/>
                      <a:pt x="1308977" y="215399"/>
                    </a:cubicBezTo>
                    <a:lnTo>
                      <a:pt x="1308977" y="254701"/>
                    </a:lnTo>
                    <a:lnTo>
                      <a:pt x="1308977" y="256938"/>
                    </a:lnTo>
                    <a:lnTo>
                      <a:pt x="1308977" y="278890"/>
                    </a:lnTo>
                    <a:cubicBezTo>
                      <a:pt x="1308977" y="286098"/>
                      <a:pt x="1300767" y="291943"/>
                      <a:pt x="1290640" y="291943"/>
                    </a:cubicBezTo>
                    <a:lnTo>
                      <a:pt x="1262867" y="291943"/>
                    </a:lnTo>
                    <a:cubicBezTo>
                      <a:pt x="1252740" y="291943"/>
                      <a:pt x="1244530" y="286098"/>
                      <a:pt x="1244530" y="278890"/>
                    </a:cubicBezTo>
                    <a:lnTo>
                      <a:pt x="1244530" y="256938"/>
                    </a:lnTo>
                    <a:lnTo>
                      <a:pt x="1244530" y="254701"/>
                    </a:lnTo>
                    <a:lnTo>
                      <a:pt x="1244530" y="215399"/>
                    </a:lnTo>
                    <a:cubicBezTo>
                      <a:pt x="1244530" y="208190"/>
                      <a:pt x="1252740" y="202346"/>
                      <a:pt x="1262867" y="202346"/>
                    </a:cubicBezTo>
                    <a:close/>
                    <a:moveTo>
                      <a:pt x="633557" y="202346"/>
                    </a:moveTo>
                    <a:lnTo>
                      <a:pt x="661330" y="202346"/>
                    </a:lnTo>
                    <a:cubicBezTo>
                      <a:pt x="671457" y="202346"/>
                      <a:pt x="679667" y="208190"/>
                      <a:pt x="679667" y="215399"/>
                    </a:cubicBezTo>
                    <a:lnTo>
                      <a:pt x="679667" y="254701"/>
                    </a:lnTo>
                    <a:lnTo>
                      <a:pt x="679667" y="256938"/>
                    </a:lnTo>
                    <a:lnTo>
                      <a:pt x="679667" y="278890"/>
                    </a:lnTo>
                    <a:cubicBezTo>
                      <a:pt x="679667" y="286098"/>
                      <a:pt x="671457" y="291943"/>
                      <a:pt x="661330" y="291943"/>
                    </a:cubicBezTo>
                    <a:lnTo>
                      <a:pt x="633557" y="291943"/>
                    </a:lnTo>
                    <a:cubicBezTo>
                      <a:pt x="623430" y="291943"/>
                      <a:pt x="615220" y="286098"/>
                      <a:pt x="615220" y="278890"/>
                    </a:cubicBezTo>
                    <a:lnTo>
                      <a:pt x="615220" y="256938"/>
                    </a:lnTo>
                    <a:lnTo>
                      <a:pt x="615220" y="254701"/>
                    </a:lnTo>
                    <a:lnTo>
                      <a:pt x="615220" y="215399"/>
                    </a:lnTo>
                    <a:cubicBezTo>
                      <a:pt x="615220" y="208190"/>
                      <a:pt x="623430" y="202346"/>
                      <a:pt x="633557" y="202346"/>
                    </a:cubicBezTo>
                    <a:close/>
                    <a:moveTo>
                      <a:pt x="2349328" y="199990"/>
                    </a:moveTo>
                    <a:cubicBezTo>
                      <a:pt x="2352342" y="199990"/>
                      <a:pt x="2355355" y="200808"/>
                      <a:pt x="2357654" y="202446"/>
                    </a:cubicBezTo>
                    <a:lnTo>
                      <a:pt x="2377388" y="216493"/>
                    </a:lnTo>
                    <a:cubicBezTo>
                      <a:pt x="2381986" y="219766"/>
                      <a:pt x="2381986" y="225073"/>
                      <a:pt x="2377387" y="228347"/>
                    </a:cubicBezTo>
                    <a:lnTo>
                      <a:pt x="2364776" y="237323"/>
                    </a:lnTo>
                    <a:cubicBezTo>
                      <a:pt x="2360178" y="240597"/>
                      <a:pt x="2352724" y="240597"/>
                      <a:pt x="2348125" y="237323"/>
                    </a:cubicBezTo>
                    <a:lnTo>
                      <a:pt x="2328391" y="223276"/>
                    </a:lnTo>
                    <a:cubicBezTo>
                      <a:pt x="2323793" y="220003"/>
                      <a:pt x="2323793" y="214696"/>
                      <a:pt x="2328391" y="211422"/>
                    </a:cubicBezTo>
                    <a:lnTo>
                      <a:pt x="2341002" y="202446"/>
                    </a:lnTo>
                    <a:cubicBezTo>
                      <a:pt x="2343302" y="200809"/>
                      <a:pt x="2346315" y="199990"/>
                      <a:pt x="2349328" y="199990"/>
                    </a:cubicBezTo>
                    <a:close/>
                    <a:moveTo>
                      <a:pt x="1718698" y="199990"/>
                    </a:moveTo>
                    <a:cubicBezTo>
                      <a:pt x="1721712" y="199990"/>
                      <a:pt x="1724724" y="200808"/>
                      <a:pt x="1727023" y="202446"/>
                    </a:cubicBezTo>
                    <a:lnTo>
                      <a:pt x="1746757" y="216493"/>
                    </a:lnTo>
                    <a:cubicBezTo>
                      <a:pt x="1751355" y="219766"/>
                      <a:pt x="1751355" y="225073"/>
                      <a:pt x="1746757" y="228347"/>
                    </a:cubicBezTo>
                    <a:lnTo>
                      <a:pt x="1734146" y="237323"/>
                    </a:lnTo>
                    <a:cubicBezTo>
                      <a:pt x="1729548" y="240597"/>
                      <a:pt x="1722093" y="240597"/>
                      <a:pt x="1717494" y="237323"/>
                    </a:cubicBezTo>
                    <a:lnTo>
                      <a:pt x="1697761" y="223276"/>
                    </a:lnTo>
                    <a:cubicBezTo>
                      <a:pt x="1693163" y="220003"/>
                      <a:pt x="1693163" y="214696"/>
                      <a:pt x="1697761" y="211422"/>
                    </a:cubicBezTo>
                    <a:lnTo>
                      <a:pt x="1710372" y="202446"/>
                    </a:lnTo>
                    <a:cubicBezTo>
                      <a:pt x="1712671" y="200809"/>
                      <a:pt x="1715684" y="199990"/>
                      <a:pt x="1718698" y="199990"/>
                    </a:cubicBezTo>
                    <a:close/>
                    <a:moveTo>
                      <a:pt x="1088194" y="199990"/>
                    </a:moveTo>
                    <a:cubicBezTo>
                      <a:pt x="1091208" y="199990"/>
                      <a:pt x="1094221" y="200808"/>
                      <a:pt x="1096520" y="202446"/>
                    </a:cubicBezTo>
                    <a:lnTo>
                      <a:pt x="1116253" y="216493"/>
                    </a:lnTo>
                    <a:cubicBezTo>
                      <a:pt x="1120852" y="219766"/>
                      <a:pt x="1120852" y="225073"/>
                      <a:pt x="1116253" y="228347"/>
                    </a:cubicBezTo>
                    <a:lnTo>
                      <a:pt x="1103643" y="237323"/>
                    </a:lnTo>
                    <a:cubicBezTo>
                      <a:pt x="1099044" y="240597"/>
                      <a:pt x="1091589" y="240597"/>
                      <a:pt x="1086991" y="237323"/>
                    </a:cubicBezTo>
                    <a:lnTo>
                      <a:pt x="1067258" y="223276"/>
                    </a:lnTo>
                    <a:cubicBezTo>
                      <a:pt x="1062660" y="220003"/>
                      <a:pt x="1062660" y="214696"/>
                      <a:pt x="1067258" y="211422"/>
                    </a:cubicBezTo>
                    <a:lnTo>
                      <a:pt x="1079869" y="202446"/>
                    </a:lnTo>
                    <a:cubicBezTo>
                      <a:pt x="1082167" y="200809"/>
                      <a:pt x="1085181" y="199990"/>
                      <a:pt x="1088194" y="199990"/>
                    </a:cubicBezTo>
                    <a:close/>
                    <a:moveTo>
                      <a:pt x="458885" y="199990"/>
                    </a:moveTo>
                    <a:cubicBezTo>
                      <a:pt x="461898" y="199990"/>
                      <a:pt x="464911" y="200808"/>
                      <a:pt x="467210" y="202446"/>
                    </a:cubicBezTo>
                    <a:lnTo>
                      <a:pt x="486944" y="216493"/>
                    </a:lnTo>
                    <a:cubicBezTo>
                      <a:pt x="491542" y="219766"/>
                      <a:pt x="491542" y="225073"/>
                      <a:pt x="486943" y="228347"/>
                    </a:cubicBezTo>
                    <a:lnTo>
                      <a:pt x="474333" y="237323"/>
                    </a:lnTo>
                    <a:cubicBezTo>
                      <a:pt x="469735" y="240597"/>
                      <a:pt x="462280" y="240597"/>
                      <a:pt x="457682" y="237323"/>
                    </a:cubicBezTo>
                    <a:lnTo>
                      <a:pt x="437948" y="223276"/>
                    </a:lnTo>
                    <a:cubicBezTo>
                      <a:pt x="433350" y="220003"/>
                      <a:pt x="433350" y="214696"/>
                      <a:pt x="437948" y="211422"/>
                    </a:cubicBezTo>
                    <a:lnTo>
                      <a:pt x="450559" y="202446"/>
                    </a:lnTo>
                    <a:cubicBezTo>
                      <a:pt x="452858" y="200809"/>
                      <a:pt x="455871" y="199990"/>
                      <a:pt x="458885" y="199990"/>
                    </a:cubicBezTo>
                    <a:close/>
                    <a:moveTo>
                      <a:pt x="2447212" y="189246"/>
                    </a:moveTo>
                    <a:cubicBezTo>
                      <a:pt x="2448881" y="189267"/>
                      <a:pt x="2450539" y="189742"/>
                      <a:pt x="2451791" y="190665"/>
                    </a:cubicBezTo>
                    <a:lnTo>
                      <a:pt x="2458654" y="195727"/>
                    </a:lnTo>
                    <a:cubicBezTo>
                      <a:pt x="2461156" y="197573"/>
                      <a:pt x="2461083" y="200513"/>
                      <a:pt x="2458491" y="202294"/>
                    </a:cubicBezTo>
                    <a:lnTo>
                      <a:pt x="2451380" y="207180"/>
                    </a:lnTo>
                    <a:cubicBezTo>
                      <a:pt x="2448787" y="208961"/>
                      <a:pt x="2444656" y="208909"/>
                      <a:pt x="2442154" y="207064"/>
                    </a:cubicBezTo>
                    <a:lnTo>
                      <a:pt x="2435290" y="202001"/>
                    </a:lnTo>
                    <a:cubicBezTo>
                      <a:pt x="2432788" y="200156"/>
                      <a:pt x="2432862" y="197215"/>
                      <a:pt x="2435454" y="195434"/>
                    </a:cubicBezTo>
                    <a:lnTo>
                      <a:pt x="2442564" y="190549"/>
                    </a:lnTo>
                    <a:cubicBezTo>
                      <a:pt x="2443861" y="189658"/>
                      <a:pt x="2445542" y="189225"/>
                      <a:pt x="2447212" y="189246"/>
                    </a:cubicBezTo>
                    <a:close/>
                    <a:moveTo>
                      <a:pt x="1816581" y="189246"/>
                    </a:moveTo>
                    <a:cubicBezTo>
                      <a:pt x="1818250" y="189267"/>
                      <a:pt x="1819909" y="189742"/>
                      <a:pt x="1821160" y="190665"/>
                    </a:cubicBezTo>
                    <a:lnTo>
                      <a:pt x="1828024" y="195727"/>
                    </a:lnTo>
                    <a:cubicBezTo>
                      <a:pt x="1830526" y="197573"/>
                      <a:pt x="1830453" y="200513"/>
                      <a:pt x="1827860" y="202294"/>
                    </a:cubicBezTo>
                    <a:lnTo>
                      <a:pt x="1820749" y="207180"/>
                    </a:lnTo>
                    <a:cubicBezTo>
                      <a:pt x="1818156" y="208961"/>
                      <a:pt x="1814026" y="208909"/>
                      <a:pt x="1811523" y="207064"/>
                    </a:cubicBezTo>
                    <a:lnTo>
                      <a:pt x="1804660" y="202001"/>
                    </a:lnTo>
                    <a:cubicBezTo>
                      <a:pt x="1802158" y="200156"/>
                      <a:pt x="1802231" y="197215"/>
                      <a:pt x="1804823" y="195434"/>
                    </a:cubicBezTo>
                    <a:lnTo>
                      <a:pt x="1811934" y="190549"/>
                    </a:lnTo>
                    <a:cubicBezTo>
                      <a:pt x="1813231" y="189658"/>
                      <a:pt x="1814911" y="189225"/>
                      <a:pt x="1816581" y="189246"/>
                    </a:cubicBezTo>
                    <a:close/>
                    <a:moveTo>
                      <a:pt x="1186078" y="189246"/>
                    </a:moveTo>
                    <a:cubicBezTo>
                      <a:pt x="1187747" y="189267"/>
                      <a:pt x="1189406" y="189742"/>
                      <a:pt x="1190657" y="190665"/>
                    </a:cubicBezTo>
                    <a:lnTo>
                      <a:pt x="1197520" y="195727"/>
                    </a:lnTo>
                    <a:cubicBezTo>
                      <a:pt x="1200023" y="197573"/>
                      <a:pt x="1199950" y="200513"/>
                      <a:pt x="1197357" y="202294"/>
                    </a:cubicBezTo>
                    <a:lnTo>
                      <a:pt x="1190246" y="207180"/>
                    </a:lnTo>
                    <a:cubicBezTo>
                      <a:pt x="1187653" y="208961"/>
                      <a:pt x="1183522" y="208909"/>
                      <a:pt x="1181020" y="207064"/>
                    </a:cubicBezTo>
                    <a:lnTo>
                      <a:pt x="1174156" y="202001"/>
                    </a:lnTo>
                    <a:cubicBezTo>
                      <a:pt x="1171655" y="200156"/>
                      <a:pt x="1171728" y="197215"/>
                      <a:pt x="1174320" y="195434"/>
                    </a:cubicBezTo>
                    <a:lnTo>
                      <a:pt x="1181431" y="190549"/>
                    </a:lnTo>
                    <a:cubicBezTo>
                      <a:pt x="1182727" y="189658"/>
                      <a:pt x="1184408" y="189225"/>
                      <a:pt x="1186078" y="189246"/>
                    </a:cubicBezTo>
                    <a:close/>
                    <a:moveTo>
                      <a:pt x="556768" y="189246"/>
                    </a:moveTo>
                    <a:cubicBezTo>
                      <a:pt x="558437" y="189267"/>
                      <a:pt x="560096" y="189742"/>
                      <a:pt x="561347" y="190665"/>
                    </a:cubicBezTo>
                    <a:lnTo>
                      <a:pt x="568210" y="195727"/>
                    </a:lnTo>
                    <a:cubicBezTo>
                      <a:pt x="570713" y="197573"/>
                      <a:pt x="570640" y="200513"/>
                      <a:pt x="568047" y="202294"/>
                    </a:cubicBezTo>
                    <a:lnTo>
                      <a:pt x="560936" y="207180"/>
                    </a:lnTo>
                    <a:cubicBezTo>
                      <a:pt x="558343" y="208961"/>
                      <a:pt x="554213" y="208909"/>
                      <a:pt x="551710" y="207064"/>
                    </a:cubicBezTo>
                    <a:lnTo>
                      <a:pt x="544847" y="202001"/>
                    </a:lnTo>
                    <a:cubicBezTo>
                      <a:pt x="542345" y="200156"/>
                      <a:pt x="542418" y="197215"/>
                      <a:pt x="545010" y="195434"/>
                    </a:cubicBezTo>
                    <a:lnTo>
                      <a:pt x="552121" y="190549"/>
                    </a:lnTo>
                    <a:cubicBezTo>
                      <a:pt x="553418" y="189658"/>
                      <a:pt x="555098" y="189225"/>
                      <a:pt x="556768" y="189246"/>
                    </a:cubicBezTo>
                    <a:close/>
                    <a:moveTo>
                      <a:pt x="2124655" y="188872"/>
                    </a:moveTo>
                    <a:cubicBezTo>
                      <a:pt x="2126496" y="188930"/>
                      <a:pt x="2128305" y="189488"/>
                      <a:pt x="2129647" y="190532"/>
                    </a:cubicBezTo>
                    <a:lnTo>
                      <a:pt x="2135408" y="195013"/>
                    </a:lnTo>
                    <a:cubicBezTo>
                      <a:pt x="2138092" y="197102"/>
                      <a:pt x="2137890" y="200343"/>
                      <a:pt x="2134956" y="202254"/>
                    </a:cubicBezTo>
                    <a:lnTo>
                      <a:pt x="2128661" y="206354"/>
                    </a:lnTo>
                    <a:cubicBezTo>
                      <a:pt x="2125728" y="208265"/>
                      <a:pt x="2121174" y="208121"/>
                      <a:pt x="2118490" y="206033"/>
                    </a:cubicBezTo>
                    <a:lnTo>
                      <a:pt x="2112729" y="201552"/>
                    </a:lnTo>
                    <a:cubicBezTo>
                      <a:pt x="2110046" y="199463"/>
                      <a:pt x="2110248" y="196222"/>
                      <a:pt x="2113180" y="194312"/>
                    </a:cubicBezTo>
                    <a:lnTo>
                      <a:pt x="2119476" y="190211"/>
                    </a:lnTo>
                    <a:cubicBezTo>
                      <a:pt x="2120942" y="189256"/>
                      <a:pt x="2122814" y="188814"/>
                      <a:pt x="2124655" y="188872"/>
                    </a:cubicBezTo>
                    <a:close/>
                    <a:moveTo>
                      <a:pt x="1494024" y="188872"/>
                    </a:moveTo>
                    <a:cubicBezTo>
                      <a:pt x="1495865" y="188930"/>
                      <a:pt x="1497675" y="189488"/>
                      <a:pt x="1499017" y="190532"/>
                    </a:cubicBezTo>
                    <a:lnTo>
                      <a:pt x="1504777" y="195013"/>
                    </a:lnTo>
                    <a:cubicBezTo>
                      <a:pt x="1507461" y="197102"/>
                      <a:pt x="1507259" y="200343"/>
                      <a:pt x="1504326" y="202254"/>
                    </a:cubicBezTo>
                    <a:lnTo>
                      <a:pt x="1498030" y="206354"/>
                    </a:lnTo>
                    <a:cubicBezTo>
                      <a:pt x="1495097" y="208265"/>
                      <a:pt x="1490544" y="208121"/>
                      <a:pt x="1487859" y="206033"/>
                    </a:cubicBezTo>
                    <a:lnTo>
                      <a:pt x="1482099" y="201552"/>
                    </a:lnTo>
                    <a:cubicBezTo>
                      <a:pt x="1479415" y="199463"/>
                      <a:pt x="1479617" y="196222"/>
                      <a:pt x="1482550" y="194312"/>
                    </a:cubicBezTo>
                    <a:lnTo>
                      <a:pt x="1488846" y="190211"/>
                    </a:lnTo>
                    <a:cubicBezTo>
                      <a:pt x="1490312" y="189256"/>
                      <a:pt x="1492184" y="188814"/>
                      <a:pt x="1494024" y="188872"/>
                    </a:cubicBezTo>
                    <a:close/>
                    <a:moveTo>
                      <a:pt x="863521" y="188872"/>
                    </a:moveTo>
                    <a:cubicBezTo>
                      <a:pt x="865362" y="188930"/>
                      <a:pt x="867172" y="189488"/>
                      <a:pt x="868514" y="190532"/>
                    </a:cubicBezTo>
                    <a:lnTo>
                      <a:pt x="874274" y="195013"/>
                    </a:lnTo>
                    <a:cubicBezTo>
                      <a:pt x="876958" y="197102"/>
                      <a:pt x="876756" y="200343"/>
                      <a:pt x="873823" y="202254"/>
                    </a:cubicBezTo>
                    <a:lnTo>
                      <a:pt x="867527" y="206354"/>
                    </a:lnTo>
                    <a:cubicBezTo>
                      <a:pt x="864594" y="208265"/>
                      <a:pt x="860040" y="208121"/>
                      <a:pt x="857356" y="206033"/>
                    </a:cubicBezTo>
                    <a:lnTo>
                      <a:pt x="851595" y="201552"/>
                    </a:lnTo>
                    <a:cubicBezTo>
                      <a:pt x="848911" y="199463"/>
                      <a:pt x="849114" y="196222"/>
                      <a:pt x="852046" y="194312"/>
                    </a:cubicBezTo>
                    <a:lnTo>
                      <a:pt x="858342" y="190211"/>
                    </a:lnTo>
                    <a:cubicBezTo>
                      <a:pt x="859809" y="189256"/>
                      <a:pt x="861681" y="188814"/>
                      <a:pt x="863521" y="188872"/>
                    </a:cubicBezTo>
                    <a:close/>
                    <a:moveTo>
                      <a:pt x="234211" y="188872"/>
                    </a:moveTo>
                    <a:cubicBezTo>
                      <a:pt x="236052" y="188930"/>
                      <a:pt x="237862" y="189488"/>
                      <a:pt x="239204" y="190532"/>
                    </a:cubicBezTo>
                    <a:lnTo>
                      <a:pt x="244964" y="195013"/>
                    </a:lnTo>
                    <a:cubicBezTo>
                      <a:pt x="247648" y="197102"/>
                      <a:pt x="247446" y="200343"/>
                      <a:pt x="244513" y="202254"/>
                    </a:cubicBezTo>
                    <a:lnTo>
                      <a:pt x="238217" y="206354"/>
                    </a:lnTo>
                    <a:cubicBezTo>
                      <a:pt x="235284" y="208265"/>
                      <a:pt x="230730" y="208121"/>
                      <a:pt x="228047" y="206033"/>
                    </a:cubicBezTo>
                    <a:lnTo>
                      <a:pt x="222286" y="201552"/>
                    </a:lnTo>
                    <a:cubicBezTo>
                      <a:pt x="219602" y="199463"/>
                      <a:pt x="219804" y="196222"/>
                      <a:pt x="222737" y="194312"/>
                    </a:cubicBezTo>
                    <a:lnTo>
                      <a:pt x="229032" y="190211"/>
                    </a:lnTo>
                    <a:cubicBezTo>
                      <a:pt x="230499" y="189256"/>
                      <a:pt x="232371" y="188814"/>
                      <a:pt x="234211" y="188872"/>
                    </a:cubicBezTo>
                    <a:close/>
                    <a:moveTo>
                      <a:pt x="1878689" y="179894"/>
                    </a:moveTo>
                    <a:cubicBezTo>
                      <a:pt x="1880358" y="179915"/>
                      <a:pt x="1882016" y="180389"/>
                      <a:pt x="1883267" y="181312"/>
                    </a:cubicBezTo>
                    <a:lnTo>
                      <a:pt x="1890131" y="186374"/>
                    </a:lnTo>
                    <a:cubicBezTo>
                      <a:pt x="1892633" y="188220"/>
                      <a:pt x="1892560" y="191160"/>
                      <a:pt x="1889968" y="192942"/>
                    </a:cubicBezTo>
                    <a:lnTo>
                      <a:pt x="1882857" y="197827"/>
                    </a:lnTo>
                    <a:cubicBezTo>
                      <a:pt x="1880264" y="199608"/>
                      <a:pt x="1876134" y="199557"/>
                      <a:pt x="1873631" y="197711"/>
                    </a:cubicBezTo>
                    <a:lnTo>
                      <a:pt x="1866768" y="192649"/>
                    </a:lnTo>
                    <a:cubicBezTo>
                      <a:pt x="1864265" y="190803"/>
                      <a:pt x="1864338" y="187863"/>
                      <a:pt x="1866931" y="186082"/>
                    </a:cubicBezTo>
                    <a:lnTo>
                      <a:pt x="1874041" y="181195"/>
                    </a:lnTo>
                    <a:cubicBezTo>
                      <a:pt x="1875338" y="180305"/>
                      <a:pt x="1877019" y="179873"/>
                      <a:pt x="1878689" y="179894"/>
                    </a:cubicBezTo>
                    <a:close/>
                    <a:moveTo>
                      <a:pt x="1248185" y="179894"/>
                    </a:moveTo>
                    <a:cubicBezTo>
                      <a:pt x="1249855" y="179915"/>
                      <a:pt x="1251513" y="180389"/>
                      <a:pt x="1252764" y="181312"/>
                    </a:cubicBezTo>
                    <a:lnTo>
                      <a:pt x="1259628" y="186374"/>
                    </a:lnTo>
                    <a:cubicBezTo>
                      <a:pt x="1262130" y="188220"/>
                      <a:pt x="1262056" y="191160"/>
                      <a:pt x="1259464" y="192942"/>
                    </a:cubicBezTo>
                    <a:lnTo>
                      <a:pt x="1252353" y="197827"/>
                    </a:lnTo>
                    <a:cubicBezTo>
                      <a:pt x="1249761" y="199608"/>
                      <a:pt x="1245630" y="199557"/>
                      <a:pt x="1243127" y="197711"/>
                    </a:cubicBezTo>
                    <a:lnTo>
                      <a:pt x="1236264" y="192649"/>
                    </a:lnTo>
                    <a:cubicBezTo>
                      <a:pt x="1233762" y="190803"/>
                      <a:pt x="1233835" y="187863"/>
                      <a:pt x="1236428" y="186082"/>
                    </a:cubicBezTo>
                    <a:lnTo>
                      <a:pt x="1243538" y="181195"/>
                    </a:lnTo>
                    <a:cubicBezTo>
                      <a:pt x="1244835" y="180305"/>
                      <a:pt x="1246516" y="179873"/>
                      <a:pt x="1248185" y="179894"/>
                    </a:cubicBezTo>
                    <a:close/>
                    <a:moveTo>
                      <a:pt x="618876" y="179894"/>
                    </a:moveTo>
                    <a:cubicBezTo>
                      <a:pt x="620545" y="179915"/>
                      <a:pt x="622203" y="180389"/>
                      <a:pt x="623455" y="181312"/>
                    </a:cubicBezTo>
                    <a:lnTo>
                      <a:pt x="630318" y="186374"/>
                    </a:lnTo>
                    <a:cubicBezTo>
                      <a:pt x="632820" y="188220"/>
                      <a:pt x="632747" y="191160"/>
                      <a:pt x="630155" y="192942"/>
                    </a:cubicBezTo>
                    <a:lnTo>
                      <a:pt x="623044" y="197827"/>
                    </a:lnTo>
                    <a:cubicBezTo>
                      <a:pt x="620451" y="199608"/>
                      <a:pt x="616321" y="199557"/>
                      <a:pt x="613818" y="197711"/>
                    </a:cubicBezTo>
                    <a:lnTo>
                      <a:pt x="606955" y="192649"/>
                    </a:lnTo>
                    <a:cubicBezTo>
                      <a:pt x="604452" y="190803"/>
                      <a:pt x="604526" y="187863"/>
                      <a:pt x="607118" y="186082"/>
                    </a:cubicBezTo>
                    <a:lnTo>
                      <a:pt x="614229" y="181195"/>
                    </a:lnTo>
                    <a:cubicBezTo>
                      <a:pt x="615525" y="180305"/>
                      <a:pt x="617206" y="179873"/>
                      <a:pt x="618876" y="179894"/>
                    </a:cubicBezTo>
                    <a:close/>
                    <a:moveTo>
                      <a:pt x="2287666" y="171540"/>
                    </a:moveTo>
                    <a:cubicBezTo>
                      <a:pt x="2291946" y="171540"/>
                      <a:pt x="2296227" y="172703"/>
                      <a:pt x="2299492" y="175027"/>
                    </a:cubicBezTo>
                    <a:lnTo>
                      <a:pt x="2317405" y="187778"/>
                    </a:lnTo>
                    <a:cubicBezTo>
                      <a:pt x="2323937" y="192428"/>
                      <a:pt x="2323937" y="199967"/>
                      <a:pt x="2317405" y="204616"/>
                    </a:cubicBezTo>
                    <a:lnTo>
                      <a:pt x="2298578" y="218018"/>
                    </a:lnTo>
                    <a:cubicBezTo>
                      <a:pt x="2292048" y="222667"/>
                      <a:pt x="2281457" y="222667"/>
                      <a:pt x="2274926" y="218018"/>
                    </a:cubicBezTo>
                    <a:lnTo>
                      <a:pt x="2257013" y="205266"/>
                    </a:lnTo>
                    <a:cubicBezTo>
                      <a:pt x="2250482" y="200617"/>
                      <a:pt x="2250481" y="193079"/>
                      <a:pt x="2257013" y="188429"/>
                    </a:cubicBezTo>
                    <a:lnTo>
                      <a:pt x="2275841" y="175027"/>
                    </a:lnTo>
                    <a:cubicBezTo>
                      <a:pt x="2279106" y="172702"/>
                      <a:pt x="2283386" y="171540"/>
                      <a:pt x="2287666" y="171540"/>
                    </a:cubicBezTo>
                    <a:close/>
                    <a:moveTo>
                      <a:pt x="1657036" y="171540"/>
                    </a:moveTo>
                    <a:cubicBezTo>
                      <a:pt x="1661316" y="171540"/>
                      <a:pt x="1665596" y="172703"/>
                      <a:pt x="1668862" y="175027"/>
                    </a:cubicBezTo>
                    <a:lnTo>
                      <a:pt x="1686775" y="187778"/>
                    </a:lnTo>
                    <a:cubicBezTo>
                      <a:pt x="1693306" y="192428"/>
                      <a:pt x="1693306" y="199967"/>
                      <a:pt x="1686775" y="204616"/>
                    </a:cubicBezTo>
                    <a:lnTo>
                      <a:pt x="1667947" y="218018"/>
                    </a:lnTo>
                    <a:cubicBezTo>
                      <a:pt x="1661417" y="222667"/>
                      <a:pt x="1650827" y="222667"/>
                      <a:pt x="1644295" y="218018"/>
                    </a:cubicBezTo>
                    <a:lnTo>
                      <a:pt x="1626383" y="205266"/>
                    </a:lnTo>
                    <a:cubicBezTo>
                      <a:pt x="1619852" y="200617"/>
                      <a:pt x="1619851" y="193079"/>
                      <a:pt x="1626383" y="188429"/>
                    </a:cubicBezTo>
                    <a:lnTo>
                      <a:pt x="1645210" y="175027"/>
                    </a:lnTo>
                    <a:cubicBezTo>
                      <a:pt x="1648475" y="172702"/>
                      <a:pt x="1652756" y="171540"/>
                      <a:pt x="1657036" y="171540"/>
                    </a:cubicBezTo>
                    <a:close/>
                    <a:moveTo>
                      <a:pt x="1026532" y="171540"/>
                    </a:moveTo>
                    <a:cubicBezTo>
                      <a:pt x="1030813" y="171540"/>
                      <a:pt x="1035093" y="172703"/>
                      <a:pt x="1038358" y="175027"/>
                    </a:cubicBezTo>
                    <a:lnTo>
                      <a:pt x="1056271" y="187778"/>
                    </a:lnTo>
                    <a:cubicBezTo>
                      <a:pt x="1062803" y="192428"/>
                      <a:pt x="1062803" y="199967"/>
                      <a:pt x="1056271" y="204616"/>
                    </a:cubicBezTo>
                    <a:lnTo>
                      <a:pt x="1037444" y="218018"/>
                    </a:lnTo>
                    <a:cubicBezTo>
                      <a:pt x="1030913" y="222667"/>
                      <a:pt x="1020323" y="222667"/>
                      <a:pt x="1013792" y="218018"/>
                    </a:cubicBezTo>
                    <a:lnTo>
                      <a:pt x="995880" y="205266"/>
                    </a:lnTo>
                    <a:cubicBezTo>
                      <a:pt x="989348" y="200617"/>
                      <a:pt x="989348" y="193079"/>
                      <a:pt x="995880" y="188429"/>
                    </a:cubicBezTo>
                    <a:lnTo>
                      <a:pt x="1014707" y="175027"/>
                    </a:lnTo>
                    <a:cubicBezTo>
                      <a:pt x="1017972" y="172702"/>
                      <a:pt x="1022252" y="171540"/>
                      <a:pt x="1026532" y="171540"/>
                    </a:cubicBezTo>
                    <a:close/>
                    <a:moveTo>
                      <a:pt x="397223" y="171540"/>
                    </a:moveTo>
                    <a:cubicBezTo>
                      <a:pt x="401503" y="171540"/>
                      <a:pt x="405783" y="172703"/>
                      <a:pt x="409049" y="175027"/>
                    </a:cubicBezTo>
                    <a:lnTo>
                      <a:pt x="426962" y="187778"/>
                    </a:lnTo>
                    <a:cubicBezTo>
                      <a:pt x="433493" y="192428"/>
                      <a:pt x="433493" y="199967"/>
                      <a:pt x="426962" y="204616"/>
                    </a:cubicBezTo>
                    <a:lnTo>
                      <a:pt x="408135" y="218018"/>
                    </a:lnTo>
                    <a:cubicBezTo>
                      <a:pt x="401604" y="222667"/>
                      <a:pt x="391014" y="222667"/>
                      <a:pt x="384483" y="218018"/>
                    </a:cubicBezTo>
                    <a:lnTo>
                      <a:pt x="366570" y="205266"/>
                    </a:lnTo>
                    <a:cubicBezTo>
                      <a:pt x="360038" y="200617"/>
                      <a:pt x="360038" y="193079"/>
                      <a:pt x="366570" y="188429"/>
                    </a:cubicBezTo>
                    <a:lnTo>
                      <a:pt x="385397" y="175027"/>
                    </a:lnTo>
                    <a:cubicBezTo>
                      <a:pt x="388662" y="172702"/>
                      <a:pt x="392942" y="171540"/>
                      <a:pt x="397223" y="171540"/>
                    </a:cubicBezTo>
                    <a:close/>
                    <a:moveTo>
                      <a:pt x="1979950" y="169984"/>
                    </a:moveTo>
                    <a:lnTo>
                      <a:pt x="2024980" y="169984"/>
                    </a:lnTo>
                    <a:lnTo>
                      <a:pt x="2024980" y="169985"/>
                    </a:lnTo>
                    <a:lnTo>
                      <a:pt x="2070013" y="169985"/>
                    </a:lnTo>
                    <a:cubicBezTo>
                      <a:pt x="2087656" y="169984"/>
                      <a:pt x="2101958" y="180166"/>
                      <a:pt x="2101958" y="192726"/>
                    </a:cubicBezTo>
                    <a:lnTo>
                      <a:pt x="2101958" y="227172"/>
                    </a:lnTo>
                    <a:cubicBezTo>
                      <a:pt x="2101958" y="239732"/>
                      <a:pt x="2087656" y="249914"/>
                      <a:pt x="2070013" y="249914"/>
                    </a:cubicBezTo>
                    <a:lnTo>
                      <a:pt x="2024980" y="249914"/>
                    </a:lnTo>
                    <a:lnTo>
                      <a:pt x="1979949" y="249914"/>
                    </a:lnTo>
                    <a:cubicBezTo>
                      <a:pt x="1962306" y="249914"/>
                      <a:pt x="1948003" y="239732"/>
                      <a:pt x="1948003" y="227172"/>
                    </a:cubicBezTo>
                    <a:cubicBezTo>
                      <a:pt x="1948003" y="215690"/>
                      <a:pt x="1948003" y="204208"/>
                      <a:pt x="1948003" y="192726"/>
                    </a:cubicBezTo>
                    <a:cubicBezTo>
                      <a:pt x="1948003" y="180166"/>
                      <a:pt x="1962306" y="169985"/>
                      <a:pt x="1979950" y="169984"/>
                    </a:cubicBezTo>
                    <a:close/>
                    <a:moveTo>
                      <a:pt x="1349446" y="169984"/>
                    </a:moveTo>
                    <a:lnTo>
                      <a:pt x="1394477" y="169984"/>
                    </a:lnTo>
                    <a:lnTo>
                      <a:pt x="1394477" y="169985"/>
                    </a:lnTo>
                    <a:lnTo>
                      <a:pt x="1439383" y="169985"/>
                    </a:lnTo>
                    <a:cubicBezTo>
                      <a:pt x="1457026" y="169984"/>
                      <a:pt x="1471328" y="180166"/>
                      <a:pt x="1471328" y="192726"/>
                    </a:cubicBezTo>
                    <a:lnTo>
                      <a:pt x="1471328" y="227172"/>
                    </a:lnTo>
                    <a:cubicBezTo>
                      <a:pt x="1471328" y="239732"/>
                      <a:pt x="1457025" y="249914"/>
                      <a:pt x="1439383" y="249914"/>
                    </a:cubicBezTo>
                    <a:lnTo>
                      <a:pt x="1394477" y="249914"/>
                    </a:lnTo>
                    <a:lnTo>
                      <a:pt x="1394350" y="249914"/>
                    </a:lnTo>
                    <a:lnTo>
                      <a:pt x="1349446" y="249914"/>
                    </a:lnTo>
                    <a:cubicBezTo>
                      <a:pt x="1331803" y="249914"/>
                      <a:pt x="1317499" y="239732"/>
                      <a:pt x="1317499" y="227172"/>
                    </a:cubicBezTo>
                    <a:cubicBezTo>
                      <a:pt x="1317500" y="215690"/>
                      <a:pt x="1317500" y="204208"/>
                      <a:pt x="1317500" y="192726"/>
                    </a:cubicBezTo>
                    <a:cubicBezTo>
                      <a:pt x="1317500" y="180166"/>
                      <a:pt x="1331803" y="169985"/>
                      <a:pt x="1349446" y="169984"/>
                    </a:cubicBezTo>
                    <a:close/>
                    <a:moveTo>
                      <a:pt x="720137" y="169984"/>
                    </a:moveTo>
                    <a:lnTo>
                      <a:pt x="765167" y="169984"/>
                    </a:lnTo>
                    <a:lnTo>
                      <a:pt x="765167" y="169985"/>
                    </a:lnTo>
                    <a:lnTo>
                      <a:pt x="808879" y="169985"/>
                    </a:lnTo>
                    <a:cubicBezTo>
                      <a:pt x="826522" y="169984"/>
                      <a:pt x="840825" y="180166"/>
                      <a:pt x="840825" y="192726"/>
                    </a:cubicBezTo>
                    <a:lnTo>
                      <a:pt x="840825" y="227172"/>
                    </a:lnTo>
                    <a:cubicBezTo>
                      <a:pt x="840825" y="239732"/>
                      <a:pt x="826522" y="249914"/>
                      <a:pt x="808879" y="249914"/>
                    </a:cubicBezTo>
                    <a:lnTo>
                      <a:pt x="765167" y="249914"/>
                    </a:lnTo>
                    <a:lnTo>
                      <a:pt x="763846" y="249914"/>
                    </a:lnTo>
                    <a:lnTo>
                      <a:pt x="720136" y="249914"/>
                    </a:lnTo>
                    <a:cubicBezTo>
                      <a:pt x="702492" y="249914"/>
                      <a:pt x="688190" y="239732"/>
                      <a:pt x="688190" y="227172"/>
                    </a:cubicBezTo>
                    <a:cubicBezTo>
                      <a:pt x="688190" y="215690"/>
                      <a:pt x="688190" y="204208"/>
                      <a:pt x="688191" y="192726"/>
                    </a:cubicBezTo>
                    <a:cubicBezTo>
                      <a:pt x="688191" y="180166"/>
                      <a:pt x="702492" y="169985"/>
                      <a:pt x="720137" y="169984"/>
                    </a:cubicBezTo>
                    <a:close/>
                    <a:moveTo>
                      <a:pt x="114070" y="169984"/>
                    </a:moveTo>
                    <a:lnTo>
                      <a:pt x="134663" y="169984"/>
                    </a:lnTo>
                    <a:lnTo>
                      <a:pt x="134663" y="169985"/>
                    </a:lnTo>
                    <a:lnTo>
                      <a:pt x="179569" y="169985"/>
                    </a:lnTo>
                    <a:cubicBezTo>
                      <a:pt x="197212" y="169984"/>
                      <a:pt x="211515" y="180166"/>
                      <a:pt x="211515" y="192726"/>
                    </a:cubicBezTo>
                    <a:lnTo>
                      <a:pt x="211515" y="227172"/>
                    </a:lnTo>
                    <a:cubicBezTo>
                      <a:pt x="211515" y="239732"/>
                      <a:pt x="197212" y="249914"/>
                      <a:pt x="179569" y="249914"/>
                    </a:cubicBezTo>
                    <a:lnTo>
                      <a:pt x="134663" y="249914"/>
                    </a:lnTo>
                    <a:lnTo>
                      <a:pt x="134537" y="249914"/>
                    </a:lnTo>
                    <a:lnTo>
                      <a:pt x="100032" y="249914"/>
                    </a:lnTo>
                    <a:close/>
                    <a:moveTo>
                      <a:pt x="2397104" y="166826"/>
                    </a:moveTo>
                    <a:cubicBezTo>
                      <a:pt x="2400850" y="166826"/>
                      <a:pt x="2404597" y="167844"/>
                      <a:pt x="2407456" y="169878"/>
                    </a:cubicBezTo>
                    <a:lnTo>
                      <a:pt x="2423136" y="181040"/>
                    </a:lnTo>
                    <a:cubicBezTo>
                      <a:pt x="2428853" y="185111"/>
                      <a:pt x="2428853" y="191709"/>
                      <a:pt x="2423136" y="195780"/>
                    </a:cubicBezTo>
                    <a:lnTo>
                      <a:pt x="2403232" y="209948"/>
                    </a:lnTo>
                    <a:cubicBezTo>
                      <a:pt x="2397515" y="214018"/>
                      <a:pt x="2388245" y="214018"/>
                      <a:pt x="2382528" y="209948"/>
                    </a:cubicBezTo>
                    <a:lnTo>
                      <a:pt x="2366847" y="198786"/>
                    </a:lnTo>
                    <a:cubicBezTo>
                      <a:pt x="2361130" y="194716"/>
                      <a:pt x="2361130" y="188117"/>
                      <a:pt x="2366847" y="184047"/>
                    </a:cubicBezTo>
                    <a:lnTo>
                      <a:pt x="2386751" y="169878"/>
                    </a:lnTo>
                    <a:cubicBezTo>
                      <a:pt x="2389610" y="167843"/>
                      <a:pt x="2393357" y="166826"/>
                      <a:pt x="2397104" y="166826"/>
                    </a:cubicBezTo>
                    <a:close/>
                    <a:moveTo>
                      <a:pt x="1766473" y="166826"/>
                    </a:moveTo>
                    <a:cubicBezTo>
                      <a:pt x="1770219" y="166826"/>
                      <a:pt x="1773966" y="167844"/>
                      <a:pt x="1776825" y="169878"/>
                    </a:cubicBezTo>
                    <a:lnTo>
                      <a:pt x="1792505" y="181040"/>
                    </a:lnTo>
                    <a:cubicBezTo>
                      <a:pt x="1798223" y="185111"/>
                      <a:pt x="1798223" y="191709"/>
                      <a:pt x="1792505" y="195780"/>
                    </a:cubicBezTo>
                    <a:lnTo>
                      <a:pt x="1772602" y="209948"/>
                    </a:lnTo>
                    <a:cubicBezTo>
                      <a:pt x="1766884" y="214018"/>
                      <a:pt x="1757615" y="214018"/>
                      <a:pt x="1751897" y="209948"/>
                    </a:cubicBezTo>
                    <a:lnTo>
                      <a:pt x="1736217" y="198786"/>
                    </a:lnTo>
                    <a:cubicBezTo>
                      <a:pt x="1730499" y="194716"/>
                      <a:pt x="1730499" y="188117"/>
                      <a:pt x="1736217" y="184047"/>
                    </a:cubicBezTo>
                    <a:lnTo>
                      <a:pt x="1756120" y="169878"/>
                    </a:lnTo>
                    <a:cubicBezTo>
                      <a:pt x="1758979" y="167843"/>
                      <a:pt x="1762726" y="166826"/>
                      <a:pt x="1766473" y="166826"/>
                    </a:cubicBezTo>
                    <a:close/>
                    <a:moveTo>
                      <a:pt x="1135970" y="166826"/>
                    </a:moveTo>
                    <a:cubicBezTo>
                      <a:pt x="1139716" y="166826"/>
                      <a:pt x="1143463" y="167844"/>
                      <a:pt x="1146322" y="169878"/>
                    </a:cubicBezTo>
                    <a:lnTo>
                      <a:pt x="1162002" y="181040"/>
                    </a:lnTo>
                    <a:cubicBezTo>
                      <a:pt x="1167720" y="185111"/>
                      <a:pt x="1167720" y="191709"/>
                      <a:pt x="1162002" y="195780"/>
                    </a:cubicBezTo>
                    <a:lnTo>
                      <a:pt x="1142098" y="209948"/>
                    </a:lnTo>
                    <a:cubicBezTo>
                      <a:pt x="1136381" y="214018"/>
                      <a:pt x="1127112" y="214018"/>
                      <a:pt x="1121394" y="209948"/>
                    </a:cubicBezTo>
                    <a:lnTo>
                      <a:pt x="1105714" y="198786"/>
                    </a:lnTo>
                    <a:cubicBezTo>
                      <a:pt x="1099996" y="194716"/>
                      <a:pt x="1099996" y="188117"/>
                      <a:pt x="1105714" y="184047"/>
                    </a:cubicBezTo>
                    <a:lnTo>
                      <a:pt x="1125617" y="169878"/>
                    </a:lnTo>
                    <a:cubicBezTo>
                      <a:pt x="1128476" y="167843"/>
                      <a:pt x="1132223" y="166826"/>
                      <a:pt x="1135970" y="166826"/>
                    </a:cubicBezTo>
                    <a:close/>
                    <a:moveTo>
                      <a:pt x="506660" y="166826"/>
                    </a:moveTo>
                    <a:cubicBezTo>
                      <a:pt x="510407" y="166826"/>
                      <a:pt x="514153" y="167844"/>
                      <a:pt x="517012" y="169878"/>
                    </a:cubicBezTo>
                    <a:lnTo>
                      <a:pt x="532693" y="181040"/>
                    </a:lnTo>
                    <a:cubicBezTo>
                      <a:pt x="538410" y="185111"/>
                      <a:pt x="538410" y="191709"/>
                      <a:pt x="532692" y="195780"/>
                    </a:cubicBezTo>
                    <a:lnTo>
                      <a:pt x="512789" y="209948"/>
                    </a:lnTo>
                    <a:cubicBezTo>
                      <a:pt x="507071" y="214018"/>
                      <a:pt x="497802" y="214018"/>
                      <a:pt x="492084" y="209948"/>
                    </a:cubicBezTo>
                    <a:lnTo>
                      <a:pt x="476404" y="198786"/>
                    </a:lnTo>
                    <a:cubicBezTo>
                      <a:pt x="470686" y="194716"/>
                      <a:pt x="470686" y="188117"/>
                      <a:pt x="476404" y="184047"/>
                    </a:cubicBezTo>
                    <a:lnTo>
                      <a:pt x="496307" y="169878"/>
                    </a:lnTo>
                    <a:cubicBezTo>
                      <a:pt x="499167" y="167843"/>
                      <a:pt x="502913" y="166826"/>
                      <a:pt x="506660" y="166826"/>
                    </a:cubicBezTo>
                    <a:close/>
                    <a:moveTo>
                      <a:pt x="1919565" y="152163"/>
                    </a:moveTo>
                    <a:cubicBezTo>
                      <a:pt x="1922592" y="151842"/>
                      <a:pt x="1925789" y="152343"/>
                      <a:pt x="1928442" y="153741"/>
                    </a:cubicBezTo>
                    <a:lnTo>
                      <a:pt x="1942994" y="161410"/>
                    </a:lnTo>
                    <a:cubicBezTo>
                      <a:pt x="1948300" y="164206"/>
                      <a:pt x="1949417" y="169535"/>
                      <a:pt x="1945489" y="173312"/>
                    </a:cubicBezTo>
                    <a:lnTo>
                      <a:pt x="1929239" y="188936"/>
                    </a:lnTo>
                    <a:cubicBezTo>
                      <a:pt x="1925312" y="192714"/>
                      <a:pt x="1917825" y="193509"/>
                      <a:pt x="1912519" y="190713"/>
                    </a:cubicBezTo>
                    <a:lnTo>
                      <a:pt x="1897967" y="183043"/>
                    </a:lnTo>
                    <a:cubicBezTo>
                      <a:pt x="1892662" y="180247"/>
                      <a:pt x="1891544" y="174918"/>
                      <a:pt x="1895473" y="171141"/>
                    </a:cubicBezTo>
                    <a:lnTo>
                      <a:pt x="1911723" y="155516"/>
                    </a:lnTo>
                    <a:cubicBezTo>
                      <a:pt x="1913686" y="153628"/>
                      <a:pt x="1916540" y="152485"/>
                      <a:pt x="1919565" y="152163"/>
                    </a:cubicBezTo>
                    <a:close/>
                    <a:moveTo>
                      <a:pt x="1289062" y="152163"/>
                    </a:moveTo>
                    <a:cubicBezTo>
                      <a:pt x="1292089" y="151842"/>
                      <a:pt x="1295286" y="152343"/>
                      <a:pt x="1297939" y="153741"/>
                    </a:cubicBezTo>
                    <a:lnTo>
                      <a:pt x="1312491" y="161410"/>
                    </a:lnTo>
                    <a:cubicBezTo>
                      <a:pt x="1317797" y="164206"/>
                      <a:pt x="1318914" y="169535"/>
                      <a:pt x="1314986" y="173312"/>
                    </a:cubicBezTo>
                    <a:lnTo>
                      <a:pt x="1298736" y="188936"/>
                    </a:lnTo>
                    <a:cubicBezTo>
                      <a:pt x="1294808" y="192714"/>
                      <a:pt x="1287322" y="193509"/>
                      <a:pt x="1282016" y="190713"/>
                    </a:cubicBezTo>
                    <a:lnTo>
                      <a:pt x="1267464" y="183043"/>
                    </a:lnTo>
                    <a:cubicBezTo>
                      <a:pt x="1262159" y="180247"/>
                      <a:pt x="1261041" y="174918"/>
                      <a:pt x="1264970" y="171141"/>
                    </a:cubicBezTo>
                    <a:lnTo>
                      <a:pt x="1281219" y="155516"/>
                    </a:lnTo>
                    <a:cubicBezTo>
                      <a:pt x="1283183" y="153628"/>
                      <a:pt x="1286037" y="152485"/>
                      <a:pt x="1289062" y="152163"/>
                    </a:cubicBezTo>
                    <a:close/>
                    <a:moveTo>
                      <a:pt x="659753" y="152163"/>
                    </a:moveTo>
                    <a:cubicBezTo>
                      <a:pt x="662779" y="151842"/>
                      <a:pt x="665976" y="152343"/>
                      <a:pt x="668629" y="153741"/>
                    </a:cubicBezTo>
                    <a:lnTo>
                      <a:pt x="683181" y="161410"/>
                    </a:lnTo>
                    <a:cubicBezTo>
                      <a:pt x="688487" y="164206"/>
                      <a:pt x="689604" y="169535"/>
                      <a:pt x="685676" y="173312"/>
                    </a:cubicBezTo>
                    <a:lnTo>
                      <a:pt x="669426" y="188936"/>
                    </a:lnTo>
                    <a:cubicBezTo>
                      <a:pt x="665498" y="192714"/>
                      <a:pt x="658013" y="193509"/>
                      <a:pt x="652706" y="190713"/>
                    </a:cubicBezTo>
                    <a:lnTo>
                      <a:pt x="638154" y="183043"/>
                    </a:lnTo>
                    <a:cubicBezTo>
                      <a:pt x="632848" y="180247"/>
                      <a:pt x="631731" y="174918"/>
                      <a:pt x="635660" y="171141"/>
                    </a:cubicBezTo>
                    <a:lnTo>
                      <a:pt x="651909" y="155516"/>
                    </a:lnTo>
                    <a:cubicBezTo>
                      <a:pt x="653873" y="153628"/>
                      <a:pt x="656727" y="152485"/>
                      <a:pt x="659753" y="152163"/>
                    </a:cubicBezTo>
                    <a:close/>
                    <a:moveTo>
                      <a:pt x="1989691" y="147211"/>
                    </a:moveTo>
                    <a:cubicBezTo>
                      <a:pt x="1991532" y="147269"/>
                      <a:pt x="1993342" y="147827"/>
                      <a:pt x="1994684" y="148871"/>
                    </a:cubicBezTo>
                    <a:lnTo>
                      <a:pt x="2000444" y="153352"/>
                    </a:lnTo>
                    <a:cubicBezTo>
                      <a:pt x="2003128" y="155441"/>
                      <a:pt x="2002926" y="158682"/>
                      <a:pt x="1999992" y="160593"/>
                    </a:cubicBezTo>
                    <a:lnTo>
                      <a:pt x="1993697" y="164694"/>
                    </a:lnTo>
                    <a:cubicBezTo>
                      <a:pt x="1990764" y="166604"/>
                      <a:pt x="1986210" y="166461"/>
                      <a:pt x="1983525" y="164372"/>
                    </a:cubicBezTo>
                    <a:lnTo>
                      <a:pt x="1977765" y="159891"/>
                    </a:lnTo>
                    <a:cubicBezTo>
                      <a:pt x="1975081" y="157803"/>
                      <a:pt x="1975283" y="154561"/>
                      <a:pt x="1978216" y="152650"/>
                    </a:cubicBezTo>
                    <a:lnTo>
                      <a:pt x="1984512" y="148549"/>
                    </a:lnTo>
                    <a:cubicBezTo>
                      <a:pt x="1985978" y="147594"/>
                      <a:pt x="1987850" y="147153"/>
                      <a:pt x="1989691" y="147211"/>
                    </a:cubicBezTo>
                    <a:close/>
                    <a:moveTo>
                      <a:pt x="1359188" y="147211"/>
                    </a:moveTo>
                    <a:cubicBezTo>
                      <a:pt x="1361029" y="147269"/>
                      <a:pt x="1362838" y="147827"/>
                      <a:pt x="1364180" y="148871"/>
                    </a:cubicBezTo>
                    <a:lnTo>
                      <a:pt x="1369940" y="153352"/>
                    </a:lnTo>
                    <a:cubicBezTo>
                      <a:pt x="1372625" y="155441"/>
                      <a:pt x="1372422" y="158682"/>
                      <a:pt x="1369489" y="160593"/>
                    </a:cubicBezTo>
                    <a:lnTo>
                      <a:pt x="1363194" y="164694"/>
                    </a:lnTo>
                    <a:cubicBezTo>
                      <a:pt x="1360261" y="166604"/>
                      <a:pt x="1355706" y="166461"/>
                      <a:pt x="1353022" y="164372"/>
                    </a:cubicBezTo>
                    <a:lnTo>
                      <a:pt x="1347262" y="159891"/>
                    </a:lnTo>
                    <a:cubicBezTo>
                      <a:pt x="1344578" y="157803"/>
                      <a:pt x="1344780" y="154561"/>
                      <a:pt x="1347713" y="152650"/>
                    </a:cubicBezTo>
                    <a:lnTo>
                      <a:pt x="1354009" y="148549"/>
                    </a:lnTo>
                    <a:cubicBezTo>
                      <a:pt x="1355475" y="147594"/>
                      <a:pt x="1357347" y="147153"/>
                      <a:pt x="1359188" y="147211"/>
                    </a:cubicBezTo>
                    <a:close/>
                    <a:moveTo>
                      <a:pt x="729878" y="147211"/>
                    </a:moveTo>
                    <a:cubicBezTo>
                      <a:pt x="731719" y="147269"/>
                      <a:pt x="733529" y="147827"/>
                      <a:pt x="734871" y="148871"/>
                    </a:cubicBezTo>
                    <a:lnTo>
                      <a:pt x="740630" y="153352"/>
                    </a:lnTo>
                    <a:cubicBezTo>
                      <a:pt x="743315" y="155441"/>
                      <a:pt x="743113" y="158682"/>
                      <a:pt x="740180" y="160593"/>
                    </a:cubicBezTo>
                    <a:lnTo>
                      <a:pt x="733884" y="164694"/>
                    </a:lnTo>
                    <a:cubicBezTo>
                      <a:pt x="730951" y="166604"/>
                      <a:pt x="726396" y="166461"/>
                      <a:pt x="723712" y="164372"/>
                    </a:cubicBezTo>
                    <a:lnTo>
                      <a:pt x="717953" y="159891"/>
                    </a:lnTo>
                    <a:cubicBezTo>
                      <a:pt x="715268" y="157803"/>
                      <a:pt x="715470" y="154561"/>
                      <a:pt x="718404" y="152650"/>
                    </a:cubicBezTo>
                    <a:lnTo>
                      <a:pt x="724699" y="148549"/>
                    </a:lnTo>
                    <a:cubicBezTo>
                      <a:pt x="726165" y="147594"/>
                      <a:pt x="728037" y="147153"/>
                      <a:pt x="729878" y="147211"/>
                    </a:cubicBezTo>
                    <a:close/>
                    <a:moveTo>
                      <a:pt x="2067324" y="147210"/>
                    </a:moveTo>
                    <a:cubicBezTo>
                      <a:pt x="2069165" y="147268"/>
                      <a:pt x="2070975" y="147826"/>
                      <a:pt x="2072317" y="148870"/>
                    </a:cubicBezTo>
                    <a:lnTo>
                      <a:pt x="2078077" y="153352"/>
                    </a:lnTo>
                    <a:cubicBezTo>
                      <a:pt x="2080761" y="155440"/>
                      <a:pt x="2080559" y="158681"/>
                      <a:pt x="2077626" y="160592"/>
                    </a:cubicBezTo>
                    <a:lnTo>
                      <a:pt x="2071330" y="164693"/>
                    </a:lnTo>
                    <a:cubicBezTo>
                      <a:pt x="2068397" y="166603"/>
                      <a:pt x="2063843" y="166460"/>
                      <a:pt x="2061159" y="164372"/>
                    </a:cubicBezTo>
                    <a:lnTo>
                      <a:pt x="2055399" y="159890"/>
                    </a:lnTo>
                    <a:cubicBezTo>
                      <a:pt x="2052715" y="157802"/>
                      <a:pt x="2052917" y="154560"/>
                      <a:pt x="2055850" y="152650"/>
                    </a:cubicBezTo>
                    <a:lnTo>
                      <a:pt x="2062146" y="148549"/>
                    </a:lnTo>
                    <a:cubicBezTo>
                      <a:pt x="2063612" y="147594"/>
                      <a:pt x="2065484" y="147152"/>
                      <a:pt x="2067324" y="147210"/>
                    </a:cubicBezTo>
                    <a:close/>
                    <a:moveTo>
                      <a:pt x="1436694" y="147210"/>
                    </a:moveTo>
                    <a:cubicBezTo>
                      <a:pt x="1438535" y="147268"/>
                      <a:pt x="1440345" y="147826"/>
                      <a:pt x="1441687" y="148870"/>
                    </a:cubicBezTo>
                    <a:lnTo>
                      <a:pt x="1447447" y="153352"/>
                    </a:lnTo>
                    <a:cubicBezTo>
                      <a:pt x="1450131" y="155440"/>
                      <a:pt x="1449928" y="158681"/>
                      <a:pt x="1446995" y="160592"/>
                    </a:cubicBezTo>
                    <a:lnTo>
                      <a:pt x="1440700" y="164693"/>
                    </a:lnTo>
                    <a:cubicBezTo>
                      <a:pt x="1437766" y="166603"/>
                      <a:pt x="1433213" y="166460"/>
                      <a:pt x="1430529" y="164372"/>
                    </a:cubicBezTo>
                    <a:lnTo>
                      <a:pt x="1424768" y="159890"/>
                    </a:lnTo>
                    <a:cubicBezTo>
                      <a:pt x="1422085" y="157802"/>
                      <a:pt x="1422286" y="154560"/>
                      <a:pt x="1425220" y="152650"/>
                    </a:cubicBezTo>
                    <a:lnTo>
                      <a:pt x="1431515" y="148549"/>
                    </a:lnTo>
                    <a:cubicBezTo>
                      <a:pt x="1432982" y="147594"/>
                      <a:pt x="1434854" y="147152"/>
                      <a:pt x="1436694" y="147210"/>
                    </a:cubicBezTo>
                    <a:close/>
                    <a:moveTo>
                      <a:pt x="806191" y="147210"/>
                    </a:moveTo>
                    <a:cubicBezTo>
                      <a:pt x="808031" y="147268"/>
                      <a:pt x="809841" y="147826"/>
                      <a:pt x="811183" y="148870"/>
                    </a:cubicBezTo>
                    <a:lnTo>
                      <a:pt x="816943" y="153352"/>
                    </a:lnTo>
                    <a:cubicBezTo>
                      <a:pt x="819628" y="155440"/>
                      <a:pt x="819425" y="158681"/>
                      <a:pt x="816492" y="160592"/>
                    </a:cubicBezTo>
                    <a:lnTo>
                      <a:pt x="810197" y="164693"/>
                    </a:lnTo>
                    <a:cubicBezTo>
                      <a:pt x="807263" y="166603"/>
                      <a:pt x="802710" y="166460"/>
                      <a:pt x="800025" y="164372"/>
                    </a:cubicBezTo>
                    <a:lnTo>
                      <a:pt x="794265" y="159890"/>
                    </a:lnTo>
                    <a:cubicBezTo>
                      <a:pt x="791581" y="157802"/>
                      <a:pt x="791783" y="154560"/>
                      <a:pt x="794716" y="152650"/>
                    </a:cubicBezTo>
                    <a:lnTo>
                      <a:pt x="801011" y="148549"/>
                    </a:lnTo>
                    <a:cubicBezTo>
                      <a:pt x="802478" y="147594"/>
                      <a:pt x="804350" y="147152"/>
                      <a:pt x="806191" y="147210"/>
                    </a:cubicBezTo>
                    <a:close/>
                    <a:moveTo>
                      <a:pt x="176881" y="147210"/>
                    </a:moveTo>
                    <a:cubicBezTo>
                      <a:pt x="178721" y="147268"/>
                      <a:pt x="180531" y="147826"/>
                      <a:pt x="181873" y="148870"/>
                    </a:cubicBezTo>
                    <a:lnTo>
                      <a:pt x="187634" y="153352"/>
                    </a:lnTo>
                    <a:cubicBezTo>
                      <a:pt x="190318" y="155440"/>
                      <a:pt x="190115" y="158681"/>
                      <a:pt x="187182" y="160592"/>
                    </a:cubicBezTo>
                    <a:lnTo>
                      <a:pt x="180887" y="164693"/>
                    </a:lnTo>
                    <a:cubicBezTo>
                      <a:pt x="177953" y="166603"/>
                      <a:pt x="173400" y="166460"/>
                      <a:pt x="170716" y="164372"/>
                    </a:cubicBezTo>
                    <a:lnTo>
                      <a:pt x="164955" y="159890"/>
                    </a:lnTo>
                    <a:cubicBezTo>
                      <a:pt x="162272" y="157802"/>
                      <a:pt x="162474" y="154560"/>
                      <a:pt x="165407" y="152650"/>
                    </a:cubicBezTo>
                    <a:lnTo>
                      <a:pt x="171702" y="148549"/>
                    </a:lnTo>
                    <a:cubicBezTo>
                      <a:pt x="173168" y="147594"/>
                      <a:pt x="175040" y="147152"/>
                      <a:pt x="176881" y="147210"/>
                    </a:cubicBezTo>
                    <a:close/>
                    <a:moveTo>
                      <a:pt x="2332504" y="145219"/>
                    </a:moveTo>
                    <a:cubicBezTo>
                      <a:pt x="2335811" y="145261"/>
                      <a:pt x="2339094" y="146200"/>
                      <a:pt x="2341572" y="148028"/>
                    </a:cubicBezTo>
                    <a:lnTo>
                      <a:pt x="2363121" y="163921"/>
                    </a:lnTo>
                    <a:cubicBezTo>
                      <a:pt x="2368076" y="167576"/>
                      <a:pt x="2367931" y="173399"/>
                      <a:pt x="2362797" y="176926"/>
                    </a:cubicBezTo>
                    <a:lnTo>
                      <a:pt x="2348715" y="186602"/>
                    </a:lnTo>
                    <a:cubicBezTo>
                      <a:pt x="2343579" y="190130"/>
                      <a:pt x="2335400" y="190027"/>
                      <a:pt x="2330444" y="186372"/>
                    </a:cubicBezTo>
                    <a:lnTo>
                      <a:pt x="2308896" y="170479"/>
                    </a:lnTo>
                    <a:cubicBezTo>
                      <a:pt x="2303940" y="166824"/>
                      <a:pt x="2304085" y="161001"/>
                      <a:pt x="2309219" y="157473"/>
                    </a:cubicBezTo>
                    <a:lnTo>
                      <a:pt x="2323302" y="147797"/>
                    </a:lnTo>
                    <a:cubicBezTo>
                      <a:pt x="2325869" y="146033"/>
                      <a:pt x="2329198" y="145177"/>
                      <a:pt x="2332504" y="145219"/>
                    </a:cubicBezTo>
                    <a:close/>
                    <a:moveTo>
                      <a:pt x="1701873" y="145219"/>
                    </a:moveTo>
                    <a:cubicBezTo>
                      <a:pt x="1705180" y="145261"/>
                      <a:pt x="1708464" y="146200"/>
                      <a:pt x="1710942" y="148028"/>
                    </a:cubicBezTo>
                    <a:lnTo>
                      <a:pt x="1732490" y="163921"/>
                    </a:lnTo>
                    <a:cubicBezTo>
                      <a:pt x="1737446" y="167576"/>
                      <a:pt x="1737301" y="173399"/>
                      <a:pt x="1732167" y="176926"/>
                    </a:cubicBezTo>
                    <a:lnTo>
                      <a:pt x="1718084" y="186602"/>
                    </a:lnTo>
                    <a:cubicBezTo>
                      <a:pt x="1712949" y="190130"/>
                      <a:pt x="1704769" y="190027"/>
                      <a:pt x="1699813" y="186372"/>
                    </a:cubicBezTo>
                    <a:lnTo>
                      <a:pt x="1678266" y="170479"/>
                    </a:lnTo>
                    <a:cubicBezTo>
                      <a:pt x="1673310" y="166824"/>
                      <a:pt x="1673454" y="161001"/>
                      <a:pt x="1678589" y="157473"/>
                    </a:cubicBezTo>
                    <a:lnTo>
                      <a:pt x="1692671" y="147797"/>
                    </a:lnTo>
                    <a:cubicBezTo>
                      <a:pt x="1695239" y="146033"/>
                      <a:pt x="1698568" y="145177"/>
                      <a:pt x="1701873" y="145219"/>
                    </a:cubicBezTo>
                    <a:close/>
                    <a:moveTo>
                      <a:pt x="1071370" y="145219"/>
                    </a:moveTo>
                    <a:cubicBezTo>
                      <a:pt x="1074677" y="145261"/>
                      <a:pt x="1077961" y="146200"/>
                      <a:pt x="1080439" y="148028"/>
                    </a:cubicBezTo>
                    <a:lnTo>
                      <a:pt x="1101987" y="163921"/>
                    </a:lnTo>
                    <a:cubicBezTo>
                      <a:pt x="1106942" y="167576"/>
                      <a:pt x="1106797" y="173399"/>
                      <a:pt x="1101663" y="176926"/>
                    </a:cubicBezTo>
                    <a:lnTo>
                      <a:pt x="1087580" y="186602"/>
                    </a:lnTo>
                    <a:cubicBezTo>
                      <a:pt x="1082446" y="190130"/>
                      <a:pt x="1074266" y="190027"/>
                      <a:pt x="1069310" y="186372"/>
                    </a:cubicBezTo>
                    <a:lnTo>
                      <a:pt x="1047762" y="170479"/>
                    </a:lnTo>
                    <a:cubicBezTo>
                      <a:pt x="1042806" y="166824"/>
                      <a:pt x="1042951" y="161001"/>
                      <a:pt x="1048086" y="157473"/>
                    </a:cubicBezTo>
                    <a:lnTo>
                      <a:pt x="1062168" y="147797"/>
                    </a:lnTo>
                    <a:cubicBezTo>
                      <a:pt x="1064735" y="146033"/>
                      <a:pt x="1068064" y="145177"/>
                      <a:pt x="1071370" y="145219"/>
                    </a:cubicBezTo>
                    <a:close/>
                    <a:moveTo>
                      <a:pt x="442060" y="145219"/>
                    </a:moveTo>
                    <a:cubicBezTo>
                      <a:pt x="445367" y="145261"/>
                      <a:pt x="448651" y="146200"/>
                      <a:pt x="451129" y="148028"/>
                    </a:cubicBezTo>
                    <a:lnTo>
                      <a:pt x="472677" y="163921"/>
                    </a:lnTo>
                    <a:cubicBezTo>
                      <a:pt x="477633" y="167576"/>
                      <a:pt x="477487" y="173399"/>
                      <a:pt x="472354" y="176926"/>
                    </a:cubicBezTo>
                    <a:lnTo>
                      <a:pt x="458271" y="186602"/>
                    </a:lnTo>
                    <a:cubicBezTo>
                      <a:pt x="453136" y="190130"/>
                      <a:pt x="444956" y="190027"/>
                      <a:pt x="440001" y="186372"/>
                    </a:cubicBezTo>
                    <a:lnTo>
                      <a:pt x="418452" y="170479"/>
                    </a:lnTo>
                    <a:cubicBezTo>
                      <a:pt x="413497" y="166824"/>
                      <a:pt x="413641" y="161001"/>
                      <a:pt x="418776" y="157473"/>
                    </a:cubicBezTo>
                    <a:lnTo>
                      <a:pt x="432859" y="147797"/>
                    </a:lnTo>
                    <a:cubicBezTo>
                      <a:pt x="435425" y="146033"/>
                      <a:pt x="438755" y="145177"/>
                      <a:pt x="442060" y="145219"/>
                    </a:cubicBezTo>
                    <a:close/>
                    <a:moveTo>
                      <a:pt x="2021475" y="136433"/>
                    </a:moveTo>
                    <a:lnTo>
                      <a:pt x="2024980" y="136433"/>
                    </a:lnTo>
                    <a:lnTo>
                      <a:pt x="2032042" y="136433"/>
                    </a:lnTo>
                    <a:cubicBezTo>
                      <a:pt x="2038098" y="136433"/>
                      <a:pt x="2043007" y="139928"/>
                      <a:pt x="2043007" y="144239"/>
                    </a:cubicBezTo>
                    <a:cubicBezTo>
                      <a:pt x="2043007" y="147487"/>
                      <a:pt x="2043007" y="150735"/>
                      <a:pt x="2043007" y="153984"/>
                    </a:cubicBezTo>
                    <a:cubicBezTo>
                      <a:pt x="2043007" y="158294"/>
                      <a:pt x="2038098" y="161789"/>
                      <a:pt x="2032043" y="161789"/>
                    </a:cubicBezTo>
                    <a:lnTo>
                      <a:pt x="2024980" y="161789"/>
                    </a:lnTo>
                    <a:lnTo>
                      <a:pt x="2021475" y="161789"/>
                    </a:lnTo>
                    <a:cubicBezTo>
                      <a:pt x="2015420" y="161789"/>
                      <a:pt x="2010511" y="158295"/>
                      <a:pt x="2010511" y="153984"/>
                    </a:cubicBezTo>
                    <a:lnTo>
                      <a:pt x="2010511" y="144238"/>
                    </a:lnTo>
                    <a:cubicBezTo>
                      <a:pt x="2010511" y="139927"/>
                      <a:pt x="2015420" y="136433"/>
                      <a:pt x="2021475" y="136433"/>
                    </a:cubicBezTo>
                    <a:close/>
                    <a:moveTo>
                      <a:pt x="1390971" y="136433"/>
                    </a:moveTo>
                    <a:lnTo>
                      <a:pt x="1394350" y="136433"/>
                    </a:lnTo>
                    <a:lnTo>
                      <a:pt x="1401412" y="136433"/>
                    </a:lnTo>
                    <a:cubicBezTo>
                      <a:pt x="1407467" y="136433"/>
                      <a:pt x="1412376" y="139928"/>
                      <a:pt x="1412376" y="144239"/>
                    </a:cubicBezTo>
                    <a:cubicBezTo>
                      <a:pt x="1412377" y="147487"/>
                      <a:pt x="1412377" y="150735"/>
                      <a:pt x="1412377" y="153984"/>
                    </a:cubicBezTo>
                    <a:cubicBezTo>
                      <a:pt x="1412376" y="158294"/>
                      <a:pt x="1407467" y="161789"/>
                      <a:pt x="1401413" y="161789"/>
                    </a:cubicBezTo>
                    <a:lnTo>
                      <a:pt x="1394350" y="161789"/>
                    </a:lnTo>
                    <a:lnTo>
                      <a:pt x="1390972" y="161789"/>
                    </a:lnTo>
                    <a:cubicBezTo>
                      <a:pt x="1384917" y="161789"/>
                      <a:pt x="1380008" y="158295"/>
                      <a:pt x="1380008" y="153984"/>
                    </a:cubicBezTo>
                    <a:lnTo>
                      <a:pt x="1380008" y="144238"/>
                    </a:lnTo>
                    <a:cubicBezTo>
                      <a:pt x="1380008" y="139927"/>
                      <a:pt x="1384917" y="136433"/>
                      <a:pt x="1390971" y="136433"/>
                    </a:cubicBezTo>
                    <a:close/>
                    <a:moveTo>
                      <a:pt x="761662" y="136433"/>
                    </a:moveTo>
                    <a:lnTo>
                      <a:pt x="763846" y="136433"/>
                    </a:lnTo>
                    <a:lnTo>
                      <a:pt x="770909" y="136433"/>
                    </a:lnTo>
                    <a:cubicBezTo>
                      <a:pt x="776964" y="136433"/>
                      <a:pt x="781873" y="139928"/>
                      <a:pt x="781873" y="144239"/>
                    </a:cubicBezTo>
                    <a:cubicBezTo>
                      <a:pt x="781873" y="147487"/>
                      <a:pt x="781873" y="150735"/>
                      <a:pt x="781874" y="153984"/>
                    </a:cubicBezTo>
                    <a:cubicBezTo>
                      <a:pt x="781873" y="158294"/>
                      <a:pt x="776964" y="161789"/>
                      <a:pt x="770909" y="161789"/>
                    </a:cubicBezTo>
                    <a:lnTo>
                      <a:pt x="763846" y="161789"/>
                    </a:lnTo>
                    <a:lnTo>
                      <a:pt x="761663" y="161789"/>
                    </a:lnTo>
                    <a:cubicBezTo>
                      <a:pt x="755607" y="161789"/>
                      <a:pt x="750698" y="158295"/>
                      <a:pt x="750698" y="153984"/>
                    </a:cubicBezTo>
                    <a:lnTo>
                      <a:pt x="750698" y="144238"/>
                    </a:lnTo>
                    <a:cubicBezTo>
                      <a:pt x="750698" y="139927"/>
                      <a:pt x="755607" y="136433"/>
                      <a:pt x="761662" y="136433"/>
                    </a:cubicBezTo>
                    <a:close/>
                    <a:moveTo>
                      <a:pt x="131159" y="136433"/>
                    </a:moveTo>
                    <a:lnTo>
                      <a:pt x="134537" y="136433"/>
                    </a:lnTo>
                    <a:lnTo>
                      <a:pt x="141599" y="136433"/>
                    </a:lnTo>
                    <a:cubicBezTo>
                      <a:pt x="147655" y="136433"/>
                      <a:pt x="152564" y="139928"/>
                      <a:pt x="152564" y="144239"/>
                    </a:cubicBezTo>
                    <a:cubicBezTo>
                      <a:pt x="152564" y="147487"/>
                      <a:pt x="152564" y="150735"/>
                      <a:pt x="152564" y="153984"/>
                    </a:cubicBezTo>
                    <a:cubicBezTo>
                      <a:pt x="152564" y="158294"/>
                      <a:pt x="147655" y="161789"/>
                      <a:pt x="141599" y="161789"/>
                    </a:cubicBezTo>
                    <a:lnTo>
                      <a:pt x="134537" y="161789"/>
                    </a:lnTo>
                    <a:lnTo>
                      <a:pt x="131159" y="161789"/>
                    </a:lnTo>
                    <a:cubicBezTo>
                      <a:pt x="125103" y="161789"/>
                      <a:pt x="120194" y="158295"/>
                      <a:pt x="120194" y="153984"/>
                    </a:cubicBezTo>
                    <a:lnTo>
                      <a:pt x="120194" y="144238"/>
                    </a:lnTo>
                    <a:cubicBezTo>
                      <a:pt x="120194" y="139927"/>
                      <a:pt x="125103" y="136433"/>
                      <a:pt x="131159" y="136433"/>
                    </a:cubicBezTo>
                    <a:close/>
                    <a:moveTo>
                      <a:pt x="2356365" y="126805"/>
                    </a:moveTo>
                    <a:cubicBezTo>
                      <a:pt x="2358205" y="126863"/>
                      <a:pt x="2360015" y="127421"/>
                      <a:pt x="2361357" y="128465"/>
                    </a:cubicBezTo>
                    <a:lnTo>
                      <a:pt x="2367117" y="132946"/>
                    </a:lnTo>
                    <a:cubicBezTo>
                      <a:pt x="2369801" y="135035"/>
                      <a:pt x="2369599" y="138276"/>
                      <a:pt x="2366666" y="140187"/>
                    </a:cubicBezTo>
                    <a:lnTo>
                      <a:pt x="2360371" y="144288"/>
                    </a:lnTo>
                    <a:cubicBezTo>
                      <a:pt x="2357436" y="146198"/>
                      <a:pt x="2352884" y="146055"/>
                      <a:pt x="2350199" y="143966"/>
                    </a:cubicBezTo>
                    <a:lnTo>
                      <a:pt x="2344439" y="139485"/>
                    </a:lnTo>
                    <a:cubicBezTo>
                      <a:pt x="2341755" y="137397"/>
                      <a:pt x="2341958" y="134156"/>
                      <a:pt x="2344890" y="132245"/>
                    </a:cubicBezTo>
                    <a:lnTo>
                      <a:pt x="2351185" y="128144"/>
                    </a:lnTo>
                    <a:cubicBezTo>
                      <a:pt x="2352652" y="127189"/>
                      <a:pt x="2354524" y="126747"/>
                      <a:pt x="2356365" y="126805"/>
                    </a:cubicBezTo>
                    <a:close/>
                    <a:moveTo>
                      <a:pt x="1725734" y="126805"/>
                    </a:moveTo>
                    <a:cubicBezTo>
                      <a:pt x="1727575" y="126863"/>
                      <a:pt x="1729384" y="127421"/>
                      <a:pt x="1730726" y="128465"/>
                    </a:cubicBezTo>
                    <a:lnTo>
                      <a:pt x="1736487" y="132946"/>
                    </a:lnTo>
                    <a:cubicBezTo>
                      <a:pt x="1739171" y="135035"/>
                      <a:pt x="1738968" y="138276"/>
                      <a:pt x="1736035" y="140187"/>
                    </a:cubicBezTo>
                    <a:lnTo>
                      <a:pt x="1729740" y="144288"/>
                    </a:lnTo>
                    <a:cubicBezTo>
                      <a:pt x="1726806" y="146198"/>
                      <a:pt x="1722253" y="146055"/>
                      <a:pt x="1719569" y="143966"/>
                    </a:cubicBezTo>
                    <a:lnTo>
                      <a:pt x="1713809" y="139485"/>
                    </a:lnTo>
                    <a:cubicBezTo>
                      <a:pt x="1711125" y="137397"/>
                      <a:pt x="1711327" y="134156"/>
                      <a:pt x="1714260" y="132245"/>
                    </a:cubicBezTo>
                    <a:lnTo>
                      <a:pt x="1720555" y="128144"/>
                    </a:lnTo>
                    <a:cubicBezTo>
                      <a:pt x="1722022" y="127189"/>
                      <a:pt x="1723893" y="126747"/>
                      <a:pt x="1725734" y="126805"/>
                    </a:cubicBezTo>
                    <a:close/>
                    <a:moveTo>
                      <a:pt x="1095231" y="126805"/>
                    </a:moveTo>
                    <a:cubicBezTo>
                      <a:pt x="1097071" y="126863"/>
                      <a:pt x="1098881" y="127421"/>
                      <a:pt x="1100223" y="128465"/>
                    </a:cubicBezTo>
                    <a:lnTo>
                      <a:pt x="1105983" y="132946"/>
                    </a:lnTo>
                    <a:cubicBezTo>
                      <a:pt x="1108668" y="135035"/>
                      <a:pt x="1108465" y="138276"/>
                      <a:pt x="1105532" y="140187"/>
                    </a:cubicBezTo>
                    <a:lnTo>
                      <a:pt x="1099237" y="144288"/>
                    </a:lnTo>
                    <a:cubicBezTo>
                      <a:pt x="1096303" y="146198"/>
                      <a:pt x="1091749" y="146055"/>
                      <a:pt x="1089066" y="143966"/>
                    </a:cubicBezTo>
                    <a:lnTo>
                      <a:pt x="1083305" y="139485"/>
                    </a:lnTo>
                    <a:cubicBezTo>
                      <a:pt x="1080621" y="137397"/>
                      <a:pt x="1080823" y="134156"/>
                      <a:pt x="1083757" y="132245"/>
                    </a:cubicBezTo>
                    <a:lnTo>
                      <a:pt x="1090052" y="128144"/>
                    </a:lnTo>
                    <a:cubicBezTo>
                      <a:pt x="1091518" y="127189"/>
                      <a:pt x="1093390" y="126747"/>
                      <a:pt x="1095231" y="126805"/>
                    </a:cubicBezTo>
                    <a:close/>
                    <a:moveTo>
                      <a:pt x="465921" y="126805"/>
                    </a:moveTo>
                    <a:cubicBezTo>
                      <a:pt x="467762" y="126863"/>
                      <a:pt x="469571" y="127421"/>
                      <a:pt x="470913" y="128465"/>
                    </a:cubicBezTo>
                    <a:lnTo>
                      <a:pt x="476674" y="132946"/>
                    </a:lnTo>
                    <a:cubicBezTo>
                      <a:pt x="479358" y="135035"/>
                      <a:pt x="479156" y="138276"/>
                      <a:pt x="476222" y="140187"/>
                    </a:cubicBezTo>
                    <a:lnTo>
                      <a:pt x="469927" y="144288"/>
                    </a:lnTo>
                    <a:cubicBezTo>
                      <a:pt x="466993" y="146198"/>
                      <a:pt x="462440" y="146055"/>
                      <a:pt x="459756" y="143966"/>
                    </a:cubicBezTo>
                    <a:lnTo>
                      <a:pt x="453996" y="139485"/>
                    </a:lnTo>
                    <a:cubicBezTo>
                      <a:pt x="451311" y="137397"/>
                      <a:pt x="451514" y="134156"/>
                      <a:pt x="454447" y="132245"/>
                    </a:cubicBezTo>
                    <a:lnTo>
                      <a:pt x="460742" y="128144"/>
                    </a:lnTo>
                    <a:cubicBezTo>
                      <a:pt x="462209" y="127189"/>
                      <a:pt x="464081" y="126747"/>
                      <a:pt x="465921" y="126805"/>
                    </a:cubicBezTo>
                    <a:close/>
                    <a:moveTo>
                      <a:pt x="2185217" y="102559"/>
                    </a:moveTo>
                    <a:cubicBezTo>
                      <a:pt x="2190434" y="102559"/>
                      <a:pt x="2195651" y="103976"/>
                      <a:pt x="2199632" y="106809"/>
                    </a:cubicBezTo>
                    <a:lnTo>
                      <a:pt x="2263057" y="151960"/>
                    </a:lnTo>
                    <a:cubicBezTo>
                      <a:pt x="2271018" y="157627"/>
                      <a:pt x="2271018" y="166815"/>
                      <a:pt x="2263057" y="172482"/>
                    </a:cubicBezTo>
                    <a:lnTo>
                      <a:pt x="2205295" y="213601"/>
                    </a:lnTo>
                    <a:cubicBezTo>
                      <a:pt x="2197334" y="219268"/>
                      <a:pt x="2184427" y="219268"/>
                      <a:pt x="2176465" y="213601"/>
                    </a:cubicBezTo>
                    <a:lnTo>
                      <a:pt x="2113040" y="168450"/>
                    </a:lnTo>
                    <a:cubicBezTo>
                      <a:pt x="2105078" y="162783"/>
                      <a:pt x="2105078" y="153595"/>
                      <a:pt x="2113039" y="147928"/>
                    </a:cubicBezTo>
                    <a:lnTo>
                      <a:pt x="2170801" y="106809"/>
                    </a:lnTo>
                    <a:cubicBezTo>
                      <a:pt x="2174782" y="103976"/>
                      <a:pt x="2179999" y="102559"/>
                      <a:pt x="2185217" y="102559"/>
                    </a:cubicBezTo>
                    <a:close/>
                    <a:moveTo>
                      <a:pt x="1554587" y="102559"/>
                    </a:moveTo>
                    <a:cubicBezTo>
                      <a:pt x="1559804" y="102559"/>
                      <a:pt x="1565021" y="103976"/>
                      <a:pt x="1569001" y="106809"/>
                    </a:cubicBezTo>
                    <a:lnTo>
                      <a:pt x="1632427" y="151960"/>
                    </a:lnTo>
                    <a:cubicBezTo>
                      <a:pt x="1640388" y="157627"/>
                      <a:pt x="1640388" y="166815"/>
                      <a:pt x="1632427" y="172482"/>
                    </a:cubicBezTo>
                    <a:lnTo>
                      <a:pt x="1574664" y="213601"/>
                    </a:lnTo>
                    <a:cubicBezTo>
                      <a:pt x="1566703" y="219268"/>
                      <a:pt x="1553796" y="219268"/>
                      <a:pt x="1545834" y="213601"/>
                    </a:cubicBezTo>
                    <a:lnTo>
                      <a:pt x="1482409" y="168450"/>
                    </a:lnTo>
                    <a:cubicBezTo>
                      <a:pt x="1474448" y="162783"/>
                      <a:pt x="1474448" y="153595"/>
                      <a:pt x="1482409" y="147928"/>
                    </a:cubicBezTo>
                    <a:lnTo>
                      <a:pt x="1540171" y="106809"/>
                    </a:lnTo>
                    <a:cubicBezTo>
                      <a:pt x="1544151" y="103976"/>
                      <a:pt x="1549369" y="102559"/>
                      <a:pt x="1554587" y="102559"/>
                    </a:cubicBezTo>
                    <a:close/>
                    <a:moveTo>
                      <a:pt x="924083" y="102559"/>
                    </a:moveTo>
                    <a:cubicBezTo>
                      <a:pt x="929300" y="102559"/>
                      <a:pt x="934517" y="103976"/>
                      <a:pt x="938498" y="106809"/>
                    </a:cubicBezTo>
                    <a:lnTo>
                      <a:pt x="1001923" y="151960"/>
                    </a:lnTo>
                    <a:cubicBezTo>
                      <a:pt x="1009885" y="157627"/>
                      <a:pt x="1009885" y="166815"/>
                      <a:pt x="1001923" y="172482"/>
                    </a:cubicBezTo>
                    <a:lnTo>
                      <a:pt x="944161" y="213601"/>
                    </a:lnTo>
                    <a:cubicBezTo>
                      <a:pt x="936200" y="219268"/>
                      <a:pt x="923292" y="219268"/>
                      <a:pt x="915331" y="213601"/>
                    </a:cubicBezTo>
                    <a:lnTo>
                      <a:pt x="851906" y="168450"/>
                    </a:lnTo>
                    <a:cubicBezTo>
                      <a:pt x="843945" y="162783"/>
                      <a:pt x="843945" y="153595"/>
                      <a:pt x="851905" y="147928"/>
                    </a:cubicBezTo>
                    <a:lnTo>
                      <a:pt x="909667" y="106809"/>
                    </a:lnTo>
                    <a:cubicBezTo>
                      <a:pt x="913648" y="103976"/>
                      <a:pt x="918866" y="102559"/>
                      <a:pt x="924083" y="102559"/>
                    </a:cubicBezTo>
                    <a:close/>
                    <a:moveTo>
                      <a:pt x="294773" y="102559"/>
                    </a:moveTo>
                    <a:cubicBezTo>
                      <a:pt x="299990" y="102559"/>
                      <a:pt x="305208" y="103976"/>
                      <a:pt x="309188" y="106809"/>
                    </a:cubicBezTo>
                    <a:lnTo>
                      <a:pt x="372613" y="151960"/>
                    </a:lnTo>
                    <a:cubicBezTo>
                      <a:pt x="380575" y="157627"/>
                      <a:pt x="380575" y="166815"/>
                      <a:pt x="372613" y="172482"/>
                    </a:cubicBezTo>
                    <a:lnTo>
                      <a:pt x="314852" y="213601"/>
                    </a:lnTo>
                    <a:cubicBezTo>
                      <a:pt x="306891" y="219268"/>
                      <a:pt x="293983" y="219268"/>
                      <a:pt x="286021" y="213601"/>
                    </a:cubicBezTo>
                    <a:lnTo>
                      <a:pt x="222596" y="168450"/>
                    </a:lnTo>
                    <a:cubicBezTo>
                      <a:pt x="214635" y="162783"/>
                      <a:pt x="214635" y="153595"/>
                      <a:pt x="222596" y="147928"/>
                    </a:cubicBezTo>
                    <a:lnTo>
                      <a:pt x="280357" y="106809"/>
                    </a:lnTo>
                    <a:cubicBezTo>
                      <a:pt x="284338" y="103976"/>
                      <a:pt x="289556" y="102559"/>
                      <a:pt x="294773" y="102559"/>
                    </a:cubicBezTo>
                    <a:close/>
                    <a:moveTo>
                      <a:pt x="2426540" y="92531"/>
                    </a:moveTo>
                    <a:cubicBezTo>
                      <a:pt x="2429193" y="92264"/>
                      <a:pt x="2431907" y="92267"/>
                      <a:pt x="2434596" y="92555"/>
                    </a:cubicBezTo>
                    <a:cubicBezTo>
                      <a:pt x="2438179" y="92938"/>
                      <a:pt x="2441716" y="93828"/>
                      <a:pt x="2445001" y="95260"/>
                    </a:cubicBezTo>
                    <a:lnTo>
                      <a:pt x="2449585" y="97258"/>
                    </a:lnTo>
                    <a:lnTo>
                      <a:pt x="2464688" y="183258"/>
                    </a:lnTo>
                    <a:lnTo>
                      <a:pt x="2457176" y="182413"/>
                    </a:lnTo>
                    <a:lnTo>
                      <a:pt x="2393798" y="154789"/>
                    </a:lnTo>
                    <a:cubicBezTo>
                      <a:pt x="2380658" y="149062"/>
                      <a:pt x="2376528" y="136836"/>
                      <a:pt x="2384573" y="127481"/>
                    </a:cubicBezTo>
                    <a:lnTo>
                      <a:pt x="2406640" y="101827"/>
                    </a:lnTo>
                    <a:cubicBezTo>
                      <a:pt x="2411166" y="96565"/>
                      <a:pt x="2418580" y="93333"/>
                      <a:pt x="2426540" y="92531"/>
                    </a:cubicBezTo>
                    <a:close/>
                    <a:moveTo>
                      <a:pt x="1795909" y="92531"/>
                    </a:moveTo>
                    <a:cubicBezTo>
                      <a:pt x="1798563" y="92264"/>
                      <a:pt x="1801277" y="92267"/>
                      <a:pt x="1803964" y="92555"/>
                    </a:cubicBezTo>
                    <a:cubicBezTo>
                      <a:pt x="1807548" y="92938"/>
                      <a:pt x="1811085" y="93828"/>
                      <a:pt x="1814370" y="95260"/>
                    </a:cubicBezTo>
                    <a:lnTo>
                      <a:pt x="1877748" y="122884"/>
                    </a:lnTo>
                    <a:cubicBezTo>
                      <a:pt x="1890888" y="128611"/>
                      <a:pt x="1895019" y="140837"/>
                      <a:pt x="1886973" y="150192"/>
                    </a:cubicBezTo>
                    <a:lnTo>
                      <a:pt x="1864906" y="175847"/>
                    </a:lnTo>
                    <a:cubicBezTo>
                      <a:pt x="1856860" y="185201"/>
                      <a:pt x="1839686" y="188141"/>
                      <a:pt x="1826545" y="182413"/>
                    </a:cubicBezTo>
                    <a:lnTo>
                      <a:pt x="1763168" y="154789"/>
                    </a:lnTo>
                    <a:cubicBezTo>
                      <a:pt x="1750027" y="149062"/>
                      <a:pt x="1745897" y="136836"/>
                      <a:pt x="1753943" y="127481"/>
                    </a:cubicBezTo>
                    <a:lnTo>
                      <a:pt x="1776010" y="101827"/>
                    </a:lnTo>
                    <a:cubicBezTo>
                      <a:pt x="1780535" y="96565"/>
                      <a:pt x="1787950" y="93333"/>
                      <a:pt x="1795909" y="92531"/>
                    </a:cubicBezTo>
                    <a:close/>
                    <a:moveTo>
                      <a:pt x="1165406" y="92531"/>
                    </a:moveTo>
                    <a:cubicBezTo>
                      <a:pt x="1168060" y="92264"/>
                      <a:pt x="1170773" y="92267"/>
                      <a:pt x="1173461" y="92555"/>
                    </a:cubicBezTo>
                    <a:cubicBezTo>
                      <a:pt x="1177045" y="92938"/>
                      <a:pt x="1180582" y="93828"/>
                      <a:pt x="1183867" y="95260"/>
                    </a:cubicBezTo>
                    <a:lnTo>
                      <a:pt x="1247245" y="122884"/>
                    </a:lnTo>
                    <a:cubicBezTo>
                      <a:pt x="1260385" y="128611"/>
                      <a:pt x="1264515" y="140837"/>
                      <a:pt x="1256470" y="150192"/>
                    </a:cubicBezTo>
                    <a:lnTo>
                      <a:pt x="1234403" y="175847"/>
                    </a:lnTo>
                    <a:cubicBezTo>
                      <a:pt x="1226357" y="185201"/>
                      <a:pt x="1209182" y="188141"/>
                      <a:pt x="1196041" y="182413"/>
                    </a:cubicBezTo>
                    <a:lnTo>
                      <a:pt x="1132665" y="154789"/>
                    </a:lnTo>
                    <a:cubicBezTo>
                      <a:pt x="1119524" y="149062"/>
                      <a:pt x="1115394" y="136836"/>
                      <a:pt x="1123440" y="127481"/>
                    </a:cubicBezTo>
                    <a:lnTo>
                      <a:pt x="1145506" y="101827"/>
                    </a:lnTo>
                    <a:cubicBezTo>
                      <a:pt x="1150032" y="96565"/>
                      <a:pt x="1157446" y="93333"/>
                      <a:pt x="1165406" y="92531"/>
                    </a:cubicBezTo>
                    <a:close/>
                    <a:moveTo>
                      <a:pt x="536097" y="92531"/>
                    </a:moveTo>
                    <a:cubicBezTo>
                      <a:pt x="538750" y="92264"/>
                      <a:pt x="541463" y="92267"/>
                      <a:pt x="544152" y="92555"/>
                    </a:cubicBezTo>
                    <a:cubicBezTo>
                      <a:pt x="547735" y="92938"/>
                      <a:pt x="551273" y="93828"/>
                      <a:pt x="554557" y="95260"/>
                    </a:cubicBezTo>
                    <a:lnTo>
                      <a:pt x="617935" y="122884"/>
                    </a:lnTo>
                    <a:cubicBezTo>
                      <a:pt x="631075" y="128611"/>
                      <a:pt x="635206" y="140837"/>
                      <a:pt x="627160" y="150192"/>
                    </a:cubicBezTo>
                    <a:lnTo>
                      <a:pt x="605094" y="175847"/>
                    </a:lnTo>
                    <a:cubicBezTo>
                      <a:pt x="597047" y="185201"/>
                      <a:pt x="579873" y="188141"/>
                      <a:pt x="566732" y="182413"/>
                    </a:cubicBezTo>
                    <a:lnTo>
                      <a:pt x="503355" y="154789"/>
                    </a:lnTo>
                    <a:cubicBezTo>
                      <a:pt x="490215" y="149062"/>
                      <a:pt x="486084" y="136836"/>
                      <a:pt x="494130" y="127481"/>
                    </a:cubicBezTo>
                    <a:lnTo>
                      <a:pt x="516196" y="101827"/>
                    </a:lnTo>
                    <a:cubicBezTo>
                      <a:pt x="520722" y="96565"/>
                      <a:pt x="528136" y="93333"/>
                      <a:pt x="536097" y="92531"/>
                    </a:cubicBezTo>
                    <a:close/>
                    <a:moveTo>
                      <a:pt x="2375826" y="86651"/>
                    </a:moveTo>
                    <a:cubicBezTo>
                      <a:pt x="2378612" y="86893"/>
                      <a:pt x="2381267" y="87892"/>
                      <a:pt x="2383133" y="89589"/>
                    </a:cubicBezTo>
                    <a:lnTo>
                      <a:pt x="2391139" y="96875"/>
                    </a:lnTo>
                    <a:cubicBezTo>
                      <a:pt x="2394870" y="100271"/>
                      <a:pt x="2394028" y="105176"/>
                      <a:pt x="2389258" y="107832"/>
                    </a:cubicBezTo>
                    <a:lnTo>
                      <a:pt x="2378476" y="113837"/>
                    </a:lnTo>
                    <a:cubicBezTo>
                      <a:pt x="2373706" y="116493"/>
                      <a:pt x="2366815" y="115893"/>
                      <a:pt x="2363084" y="112498"/>
                    </a:cubicBezTo>
                    <a:lnTo>
                      <a:pt x="2355077" y="105212"/>
                    </a:lnTo>
                    <a:cubicBezTo>
                      <a:pt x="2351347" y="101817"/>
                      <a:pt x="2352188" y="96911"/>
                      <a:pt x="2356958" y="94255"/>
                    </a:cubicBezTo>
                    <a:lnTo>
                      <a:pt x="2367741" y="88251"/>
                    </a:lnTo>
                    <a:cubicBezTo>
                      <a:pt x="2370126" y="86923"/>
                      <a:pt x="2373041" y="86409"/>
                      <a:pt x="2375826" y="86651"/>
                    </a:cubicBezTo>
                    <a:close/>
                    <a:moveTo>
                      <a:pt x="1745195" y="86651"/>
                    </a:moveTo>
                    <a:cubicBezTo>
                      <a:pt x="1747981" y="86893"/>
                      <a:pt x="1750637" y="87892"/>
                      <a:pt x="1752502" y="89589"/>
                    </a:cubicBezTo>
                    <a:lnTo>
                      <a:pt x="1760508" y="96875"/>
                    </a:lnTo>
                    <a:cubicBezTo>
                      <a:pt x="1764239" y="100271"/>
                      <a:pt x="1763397" y="105176"/>
                      <a:pt x="1758628" y="107832"/>
                    </a:cubicBezTo>
                    <a:lnTo>
                      <a:pt x="1747845" y="113837"/>
                    </a:lnTo>
                    <a:cubicBezTo>
                      <a:pt x="1743076" y="116493"/>
                      <a:pt x="1736185" y="115893"/>
                      <a:pt x="1732454" y="112498"/>
                    </a:cubicBezTo>
                    <a:lnTo>
                      <a:pt x="1724447" y="105212"/>
                    </a:lnTo>
                    <a:cubicBezTo>
                      <a:pt x="1720716" y="101817"/>
                      <a:pt x="1721558" y="96911"/>
                      <a:pt x="1726328" y="94255"/>
                    </a:cubicBezTo>
                    <a:lnTo>
                      <a:pt x="1737110" y="88251"/>
                    </a:lnTo>
                    <a:cubicBezTo>
                      <a:pt x="1739495" y="86923"/>
                      <a:pt x="1742410" y="86409"/>
                      <a:pt x="1745195" y="86651"/>
                    </a:cubicBezTo>
                    <a:close/>
                    <a:moveTo>
                      <a:pt x="1114692" y="86651"/>
                    </a:moveTo>
                    <a:cubicBezTo>
                      <a:pt x="1117478" y="86893"/>
                      <a:pt x="1120133" y="87892"/>
                      <a:pt x="1121998" y="89589"/>
                    </a:cubicBezTo>
                    <a:lnTo>
                      <a:pt x="1130005" y="96875"/>
                    </a:lnTo>
                    <a:cubicBezTo>
                      <a:pt x="1133737" y="100271"/>
                      <a:pt x="1132894" y="105176"/>
                      <a:pt x="1128124" y="107832"/>
                    </a:cubicBezTo>
                    <a:lnTo>
                      <a:pt x="1117341" y="113837"/>
                    </a:lnTo>
                    <a:cubicBezTo>
                      <a:pt x="1112572" y="116493"/>
                      <a:pt x="1105681" y="115893"/>
                      <a:pt x="1101950" y="112498"/>
                    </a:cubicBezTo>
                    <a:lnTo>
                      <a:pt x="1093944" y="105212"/>
                    </a:lnTo>
                    <a:cubicBezTo>
                      <a:pt x="1090213" y="101817"/>
                      <a:pt x="1091055" y="96911"/>
                      <a:pt x="1095825" y="94255"/>
                    </a:cubicBezTo>
                    <a:lnTo>
                      <a:pt x="1106607" y="88251"/>
                    </a:lnTo>
                    <a:cubicBezTo>
                      <a:pt x="1108992" y="86923"/>
                      <a:pt x="1111907" y="86409"/>
                      <a:pt x="1114692" y="86651"/>
                    </a:cubicBezTo>
                    <a:close/>
                    <a:moveTo>
                      <a:pt x="485383" y="86651"/>
                    </a:moveTo>
                    <a:cubicBezTo>
                      <a:pt x="488168" y="86893"/>
                      <a:pt x="490823" y="87892"/>
                      <a:pt x="492689" y="89589"/>
                    </a:cubicBezTo>
                    <a:lnTo>
                      <a:pt x="500695" y="96875"/>
                    </a:lnTo>
                    <a:cubicBezTo>
                      <a:pt x="504427" y="100271"/>
                      <a:pt x="503584" y="105176"/>
                      <a:pt x="498815" y="107832"/>
                    </a:cubicBezTo>
                    <a:lnTo>
                      <a:pt x="488032" y="113837"/>
                    </a:lnTo>
                    <a:cubicBezTo>
                      <a:pt x="483263" y="116493"/>
                      <a:pt x="476372" y="115893"/>
                      <a:pt x="472641" y="112498"/>
                    </a:cubicBezTo>
                    <a:lnTo>
                      <a:pt x="464634" y="105212"/>
                    </a:lnTo>
                    <a:cubicBezTo>
                      <a:pt x="460903" y="101817"/>
                      <a:pt x="461745" y="96911"/>
                      <a:pt x="466515" y="94255"/>
                    </a:cubicBezTo>
                    <a:lnTo>
                      <a:pt x="477297" y="88251"/>
                    </a:lnTo>
                    <a:cubicBezTo>
                      <a:pt x="479682" y="86923"/>
                      <a:pt x="482597" y="86409"/>
                      <a:pt x="485383" y="86651"/>
                    </a:cubicBezTo>
                    <a:close/>
                    <a:moveTo>
                      <a:pt x="2307999" y="86618"/>
                    </a:moveTo>
                    <a:cubicBezTo>
                      <a:pt x="2313521" y="87099"/>
                      <a:pt x="2318787" y="89079"/>
                      <a:pt x="2322486" y="92445"/>
                    </a:cubicBezTo>
                    <a:lnTo>
                      <a:pt x="2338361" y="106891"/>
                    </a:lnTo>
                    <a:cubicBezTo>
                      <a:pt x="2345758" y="113623"/>
                      <a:pt x="2344089" y="123350"/>
                      <a:pt x="2334633" y="128616"/>
                    </a:cubicBezTo>
                    <a:lnTo>
                      <a:pt x="2300567" y="147585"/>
                    </a:lnTo>
                    <a:cubicBezTo>
                      <a:pt x="2291110" y="152851"/>
                      <a:pt x="2277446" y="151663"/>
                      <a:pt x="2270049" y="144931"/>
                    </a:cubicBezTo>
                    <a:lnTo>
                      <a:pt x="2254173" y="130484"/>
                    </a:lnTo>
                    <a:cubicBezTo>
                      <a:pt x="2246776" y="123752"/>
                      <a:pt x="2248446" y="114026"/>
                      <a:pt x="2257902" y="108760"/>
                    </a:cubicBezTo>
                    <a:lnTo>
                      <a:pt x="2291968" y="89790"/>
                    </a:lnTo>
                    <a:cubicBezTo>
                      <a:pt x="2296696" y="87157"/>
                      <a:pt x="2302477" y="86138"/>
                      <a:pt x="2307999" y="86618"/>
                    </a:cubicBezTo>
                    <a:close/>
                    <a:moveTo>
                      <a:pt x="1677368" y="86618"/>
                    </a:moveTo>
                    <a:cubicBezTo>
                      <a:pt x="1682891" y="87099"/>
                      <a:pt x="1688156" y="89079"/>
                      <a:pt x="1691856" y="92445"/>
                    </a:cubicBezTo>
                    <a:lnTo>
                      <a:pt x="1707731" y="106891"/>
                    </a:lnTo>
                    <a:cubicBezTo>
                      <a:pt x="1715128" y="113623"/>
                      <a:pt x="1713459" y="123350"/>
                      <a:pt x="1704002" y="128616"/>
                    </a:cubicBezTo>
                    <a:lnTo>
                      <a:pt x="1669937" y="147585"/>
                    </a:lnTo>
                    <a:cubicBezTo>
                      <a:pt x="1660480" y="152851"/>
                      <a:pt x="1646816" y="151663"/>
                      <a:pt x="1639419" y="144931"/>
                    </a:cubicBezTo>
                    <a:lnTo>
                      <a:pt x="1623543" y="130484"/>
                    </a:lnTo>
                    <a:cubicBezTo>
                      <a:pt x="1616146" y="123752"/>
                      <a:pt x="1617815" y="114026"/>
                      <a:pt x="1627272" y="108760"/>
                    </a:cubicBezTo>
                    <a:lnTo>
                      <a:pt x="1661338" y="89790"/>
                    </a:lnTo>
                    <a:cubicBezTo>
                      <a:pt x="1666066" y="87157"/>
                      <a:pt x="1671846" y="86138"/>
                      <a:pt x="1677368" y="86618"/>
                    </a:cubicBezTo>
                    <a:close/>
                    <a:moveTo>
                      <a:pt x="1046865" y="86618"/>
                    </a:moveTo>
                    <a:cubicBezTo>
                      <a:pt x="1052388" y="87099"/>
                      <a:pt x="1057653" y="89079"/>
                      <a:pt x="1061352" y="92445"/>
                    </a:cubicBezTo>
                    <a:lnTo>
                      <a:pt x="1077227" y="106891"/>
                    </a:lnTo>
                    <a:cubicBezTo>
                      <a:pt x="1084625" y="113623"/>
                      <a:pt x="1082956" y="123350"/>
                      <a:pt x="1073499" y="128616"/>
                    </a:cubicBezTo>
                    <a:lnTo>
                      <a:pt x="1039433" y="147585"/>
                    </a:lnTo>
                    <a:cubicBezTo>
                      <a:pt x="1029976" y="152851"/>
                      <a:pt x="1016313" y="151663"/>
                      <a:pt x="1008915" y="144931"/>
                    </a:cubicBezTo>
                    <a:lnTo>
                      <a:pt x="993040" y="130484"/>
                    </a:lnTo>
                    <a:cubicBezTo>
                      <a:pt x="985643" y="123752"/>
                      <a:pt x="987312" y="114026"/>
                      <a:pt x="996768" y="108760"/>
                    </a:cubicBezTo>
                    <a:lnTo>
                      <a:pt x="1030834" y="89790"/>
                    </a:lnTo>
                    <a:cubicBezTo>
                      <a:pt x="1035563" y="87157"/>
                      <a:pt x="1041343" y="86138"/>
                      <a:pt x="1046865" y="86618"/>
                    </a:cubicBezTo>
                    <a:close/>
                    <a:moveTo>
                      <a:pt x="417556" y="86618"/>
                    </a:moveTo>
                    <a:cubicBezTo>
                      <a:pt x="423078" y="87099"/>
                      <a:pt x="428343" y="89079"/>
                      <a:pt x="432042" y="92445"/>
                    </a:cubicBezTo>
                    <a:lnTo>
                      <a:pt x="447917" y="106891"/>
                    </a:lnTo>
                    <a:cubicBezTo>
                      <a:pt x="455315" y="113623"/>
                      <a:pt x="453646" y="123350"/>
                      <a:pt x="444190" y="128616"/>
                    </a:cubicBezTo>
                    <a:lnTo>
                      <a:pt x="410124" y="147585"/>
                    </a:lnTo>
                    <a:cubicBezTo>
                      <a:pt x="400667" y="152851"/>
                      <a:pt x="387003" y="151663"/>
                      <a:pt x="379606" y="144931"/>
                    </a:cubicBezTo>
                    <a:lnTo>
                      <a:pt x="363730" y="130484"/>
                    </a:lnTo>
                    <a:cubicBezTo>
                      <a:pt x="356333" y="123752"/>
                      <a:pt x="358002" y="114026"/>
                      <a:pt x="367459" y="108760"/>
                    </a:cubicBezTo>
                    <a:lnTo>
                      <a:pt x="401525" y="89790"/>
                    </a:lnTo>
                    <a:cubicBezTo>
                      <a:pt x="406253" y="87157"/>
                      <a:pt x="412033" y="86138"/>
                      <a:pt x="417556" y="86618"/>
                    </a:cubicBezTo>
                    <a:close/>
                    <a:moveTo>
                      <a:pt x="2102356" y="78837"/>
                    </a:moveTo>
                    <a:cubicBezTo>
                      <a:pt x="2105155" y="78837"/>
                      <a:pt x="2107953" y="79597"/>
                      <a:pt x="2110088" y="81117"/>
                    </a:cubicBezTo>
                    <a:lnTo>
                      <a:pt x="2141070" y="103172"/>
                    </a:lnTo>
                    <a:cubicBezTo>
                      <a:pt x="2145340" y="106212"/>
                      <a:pt x="2145340" y="111140"/>
                      <a:pt x="2141070" y="114180"/>
                    </a:cubicBezTo>
                    <a:lnTo>
                      <a:pt x="2097862" y="144938"/>
                    </a:lnTo>
                    <a:cubicBezTo>
                      <a:pt x="2093592" y="147977"/>
                      <a:pt x="2086669" y="147978"/>
                      <a:pt x="2082398" y="144938"/>
                    </a:cubicBezTo>
                    <a:lnTo>
                      <a:pt x="2051416" y="122883"/>
                    </a:lnTo>
                    <a:cubicBezTo>
                      <a:pt x="2047146" y="119843"/>
                      <a:pt x="2047146" y="114915"/>
                      <a:pt x="2051416" y="111875"/>
                    </a:cubicBezTo>
                    <a:lnTo>
                      <a:pt x="2094624" y="81117"/>
                    </a:lnTo>
                    <a:cubicBezTo>
                      <a:pt x="2096759" y="79597"/>
                      <a:pt x="2099557" y="78837"/>
                      <a:pt x="2102356" y="78837"/>
                    </a:cubicBezTo>
                    <a:close/>
                    <a:moveTo>
                      <a:pt x="1471725" y="78837"/>
                    </a:moveTo>
                    <a:cubicBezTo>
                      <a:pt x="1474524" y="78837"/>
                      <a:pt x="1477322" y="79597"/>
                      <a:pt x="1479457" y="81117"/>
                    </a:cubicBezTo>
                    <a:lnTo>
                      <a:pt x="1510440" y="103172"/>
                    </a:lnTo>
                    <a:cubicBezTo>
                      <a:pt x="1514710" y="106212"/>
                      <a:pt x="1514709" y="111140"/>
                      <a:pt x="1510440" y="114180"/>
                    </a:cubicBezTo>
                    <a:lnTo>
                      <a:pt x="1467232" y="144938"/>
                    </a:lnTo>
                    <a:cubicBezTo>
                      <a:pt x="1462961" y="147977"/>
                      <a:pt x="1456038" y="147978"/>
                      <a:pt x="1451768" y="144938"/>
                    </a:cubicBezTo>
                    <a:lnTo>
                      <a:pt x="1420785" y="122883"/>
                    </a:lnTo>
                    <a:cubicBezTo>
                      <a:pt x="1416516" y="119843"/>
                      <a:pt x="1416516" y="114915"/>
                      <a:pt x="1420785" y="111875"/>
                    </a:cubicBezTo>
                    <a:lnTo>
                      <a:pt x="1463993" y="81117"/>
                    </a:lnTo>
                    <a:cubicBezTo>
                      <a:pt x="1466128" y="79597"/>
                      <a:pt x="1468927" y="78837"/>
                      <a:pt x="1471725" y="78837"/>
                    </a:cubicBezTo>
                    <a:close/>
                    <a:moveTo>
                      <a:pt x="841221" y="78837"/>
                    </a:moveTo>
                    <a:cubicBezTo>
                      <a:pt x="844021" y="78837"/>
                      <a:pt x="846819" y="79597"/>
                      <a:pt x="848954" y="81117"/>
                    </a:cubicBezTo>
                    <a:lnTo>
                      <a:pt x="879936" y="103172"/>
                    </a:lnTo>
                    <a:cubicBezTo>
                      <a:pt x="884207" y="106212"/>
                      <a:pt x="884206" y="111140"/>
                      <a:pt x="879936" y="114180"/>
                    </a:cubicBezTo>
                    <a:lnTo>
                      <a:pt x="836728" y="144938"/>
                    </a:lnTo>
                    <a:cubicBezTo>
                      <a:pt x="832458" y="147977"/>
                      <a:pt x="825535" y="147978"/>
                      <a:pt x="821264" y="144938"/>
                    </a:cubicBezTo>
                    <a:lnTo>
                      <a:pt x="790282" y="122883"/>
                    </a:lnTo>
                    <a:cubicBezTo>
                      <a:pt x="786012" y="119843"/>
                      <a:pt x="786012" y="114915"/>
                      <a:pt x="790282" y="111875"/>
                    </a:cubicBezTo>
                    <a:lnTo>
                      <a:pt x="833489" y="81117"/>
                    </a:lnTo>
                    <a:cubicBezTo>
                      <a:pt x="835625" y="79597"/>
                      <a:pt x="838423" y="78837"/>
                      <a:pt x="841221" y="78837"/>
                    </a:cubicBezTo>
                    <a:close/>
                    <a:moveTo>
                      <a:pt x="211912" y="78837"/>
                    </a:moveTo>
                    <a:cubicBezTo>
                      <a:pt x="214711" y="78837"/>
                      <a:pt x="217509" y="79597"/>
                      <a:pt x="219644" y="81117"/>
                    </a:cubicBezTo>
                    <a:lnTo>
                      <a:pt x="250627" y="103172"/>
                    </a:lnTo>
                    <a:cubicBezTo>
                      <a:pt x="254897" y="106212"/>
                      <a:pt x="254896" y="111140"/>
                      <a:pt x="250627" y="114180"/>
                    </a:cubicBezTo>
                    <a:lnTo>
                      <a:pt x="207419" y="144938"/>
                    </a:lnTo>
                    <a:cubicBezTo>
                      <a:pt x="203149" y="147977"/>
                      <a:pt x="196225" y="147978"/>
                      <a:pt x="191955" y="144938"/>
                    </a:cubicBezTo>
                    <a:lnTo>
                      <a:pt x="160973" y="122883"/>
                    </a:lnTo>
                    <a:cubicBezTo>
                      <a:pt x="156702" y="119843"/>
                      <a:pt x="156702" y="114915"/>
                      <a:pt x="160973" y="111875"/>
                    </a:cubicBezTo>
                    <a:lnTo>
                      <a:pt x="204180" y="81117"/>
                    </a:lnTo>
                    <a:cubicBezTo>
                      <a:pt x="206315" y="79597"/>
                      <a:pt x="209114" y="78837"/>
                      <a:pt x="211912" y="78837"/>
                    </a:cubicBezTo>
                    <a:close/>
                    <a:moveTo>
                      <a:pt x="1862400" y="78784"/>
                    </a:moveTo>
                    <a:cubicBezTo>
                      <a:pt x="1864340" y="79164"/>
                      <a:pt x="1866076" y="80071"/>
                      <a:pt x="1867149" y="81414"/>
                    </a:cubicBezTo>
                    <a:lnTo>
                      <a:pt x="1873156" y="88938"/>
                    </a:lnTo>
                    <a:cubicBezTo>
                      <a:pt x="1875302" y="91623"/>
                      <a:pt x="1873982" y="95040"/>
                      <a:pt x="1870208" y="96567"/>
                    </a:cubicBezTo>
                    <a:lnTo>
                      <a:pt x="1859857" y="100756"/>
                    </a:lnTo>
                    <a:cubicBezTo>
                      <a:pt x="1856083" y="102283"/>
                      <a:pt x="1851284" y="101343"/>
                      <a:pt x="1849138" y="98657"/>
                    </a:cubicBezTo>
                    <a:lnTo>
                      <a:pt x="1843131" y="91134"/>
                    </a:lnTo>
                    <a:cubicBezTo>
                      <a:pt x="1840985" y="88448"/>
                      <a:pt x="1842305" y="85031"/>
                      <a:pt x="1846079" y="83504"/>
                    </a:cubicBezTo>
                    <a:lnTo>
                      <a:pt x="1856431" y="79315"/>
                    </a:lnTo>
                    <a:cubicBezTo>
                      <a:pt x="1858317" y="78552"/>
                      <a:pt x="1860460" y="78404"/>
                      <a:pt x="1862400" y="78784"/>
                    </a:cubicBezTo>
                    <a:close/>
                    <a:moveTo>
                      <a:pt x="1231897" y="78784"/>
                    </a:moveTo>
                    <a:cubicBezTo>
                      <a:pt x="1233836" y="79164"/>
                      <a:pt x="1235572" y="80071"/>
                      <a:pt x="1236646" y="81414"/>
                    </a:cubicBezTo>
                    <a:lnTo>
                      <a:pt x="1242653" y="88938"/>
                    </a:lnTo>
                    <a:cubicBezTo>
                      <a:pt x="1244799" y="91623"/>
                      <a:pt x="1243479" y="95040"/>
                      <a:pt x="1239705" y="96567"/>
                    </a:cubicBezTo>
                    <a:lnTo>
                      <a:pt x="1229354" y="100756"/>
                    </a:lnTo>
                    <a:cubicBezTo>
                      <a:pt x="1225580" y="102283"/>
                      <a:pt x="1220781" y="101343"/>
                      <a:pt x="1218635" y="98657"/>
                    </a:cubicBezTo>
                    <a:lnTo>
                      <a:pt x="1212628" y="91134"/>
                    </a:lnTo>
                    <a:cubicBezTo>
                      <a:pt x="1210482" y="88448"/>
                      <a:pt x="1211802" y="85031"/>
                      <a:pt x="1215576" y="83504"/>
                    </a:cubicBezTo>
                    <a:lnTo>
                      <a:pt x="1225927" y="79315"/>
                    </a:lnTo>
                    <a:cubicBezTo>
                      <a:pt x="1227814" y="78552"/>
                      <a:pt x="1229956" y="78404"/>
                      <a:pt x="1231897" y="78784"/>
                    </a:cubicBezTo>
                    <a:close/>
                    <a:moveTo>
                      <a:pt x="602587" y="78784"/>
                    </a:moveTo>
                    <a:cubicBezTo>
                      <a:pt x="604527" y="79164"/>
                      <a:pt x="606263" y="80071"/>
                      <a:pt x="607336" y="81414"/>
                    </a:cubicBezTo>
                    <a:lnTo>
                      <a:pt x="613343" y="88938"/>
                    </a:lnTo>
                    <a:cubicBezTo>
                      <a:pt x="615489" y="91623"/>
                      <a:pt x="614169" y="95040"/>
                      <a:pt x="610395" y="96567"/>
                    </a:cubicBezTo>
                    <a:lnTo>
                      <a:pt x="600044" y="100756"/>
                    </a:lnTo>
                    <a:cubicBezTo>
                      <a:pt x="596270" y="102283"/>
                      <a:pt x="591471" y="101343"/>
                      <a:pt x="589326" y="98657"/>
                    </a:cubicBezTo>
                    <a:lnTo>
                      <a:pt x="583318" y="91134"/>
                    </a:lnTo>
                    <a:cubicBezTo>
                      <a:pt x="581172" y="88448"/>
                      <a:pt x="582493" y="85031"/>
                      <a:pt x="586266" y="83504"/>
                    </a:cubicBezTo>
                    <a:lnTo>
                      <a:pt x="596617" y="79315"/>
                    </a:lnTo>
                    <a:cubicBezTo>
                      <a:pt x="598504" y="78552"/>
                      <a:pt x="600647" y="78404"/>
                      <a:pt x="602587" y="78784"/>
                    </a:cubicBezTo>
                    <a:close/>
                    <a:moveTo>
                      <a:pt x="2155207" y="75217"/>
                    </a:moveTo>
                    <a:lnTo>
                      <a:pt x="2168202" y="75217"/>
                    </a:lnTo>
                    <a:cubicBezTo>
                      <a:pt x="2174258" y="75217"/>
                      <a:pt x="2179166" y="78711"/>
                      <a:pt x="2179166" y="83022"/>
                    </a:cubicBezTo>
                    <a:cubicBezTo>
                      <a:pt x="2179166" y="86271"/>
                      <a:pt x="2179166" y="89519"/>
                      <a:pt x="2179166" y="92767"/>
                    </a:cubicBezTo>
                    <a:cubicBezTo>
                      <a:pt x="2179166" y="97078"/>
                      <a:pt x="2174258" y="100572"/>
                      <a:pt x="2168202" y="100572"/>
                    </a:cubicBezTo>
                    <a:lnTo>
                      <a:pt x="2155207" y="100573"/>
                    </a:lnTo>
                    <a:cubicBezTo>
                      <a:pt x="2149152" y="100573"/>
                      <a:pt x="2144242" y="97078"/>
                      <a:pt x="2144242" y="92767"/>
                    </a:cubicBezTo>
                    <a:lnTo>
                      <a:pt x="2144242" y="83022"/>
                    </a:lnTo>
                    <a:cubicBezTo>
                      <a:pt x="2144242" y="78711"/>
                      <a:pt x="2149152" y="75217"/>
                      <a:pt x="2155207" y="75217"/>
                    </a:cubicBezTo>
                    <a:close/>
                    <a:moveTo>
                      <a:pt x="1524576" y="75217"/>
                    </a:moveTo>
                    <a:lnTo>
                      <a:pt x="1537571" y="75217"/>
                    </a:lnTo>
                    <a:cubicBezTo>
                      <a:pt x="1543627" y="75217"/>
                      <a:pt x="1548536" y="78711"/>
                      <a:pt x="1548536" y="83022"/>
                    </a:cubicBezTo>
                    <a:cubicBezTo>
                      <a:pt x="1548536" y="86271"/>
                      <a:pt x="1548536" y="89519"/>
                      <a:pt x="1548535" y="92767"/>
                    </a:cubicBezTo>
                    <a:cubicBezTo>
                      <a:pt x="1548536" y="97078"/>
                      <a:pt x="1543627" y="100572"/>
                      <a:pt x="1537571" y="100572"/>
                    </a:cubicBezTo>
                    <a:lnTo>
                      <a:pt x="1524577" y="100573"/>
                    </a:lnTo>
                    <a:cubicBezTo>
                      <a:pt x="1518521" y="100573"/>
                      <a:pt x="1513612" y="97078"/>
                      <a:pt x="1513612" y="92767"/>
                    </a:cubicBezTo>
                    <a:lnTo>
                      <a:pt x="1513612" y="83022"/>
                    </a:lnTo>
                    <a:cubicBezTo>
                      <a:pt x="1513612" y="78711"/>
                      <a:pt x="1518521" y="75217"/>
                      <a:pt x="1524576" y="75217"/>
                    </a:cubicBezTo>
                    <a:close/>
                    <a:moveTo>
                      <a:pt x="894073" y="75217"/>
                    </a:moveTo>
                    <a:lnTo>
                      <a:pt x="907067" y="75217"/>
                    </a:lnTo>
                    <a:cubicBezTo>
                      <a:pt x="913124" y="75217"/>
                      <a:pt x="918033" y="78711"/>
                      <a:pt x="918033" y="83022"/>
                    </a:cubicBezTo>
                    <a:cubicBezTo>
                      <a:pt x="918033" y="86271"/>
                      <a:pt x="918032" y="89519"/>
                      <a:pt x="918032" y="92767"/>
                    </a:cubicBezTo>
                    <a:cubicBezTo>
                      <a:pt x="918033" y="97078"/>
                      <a:pt x="913124" y="100572"/>
                      <a:pt x="907067" y="100572"/>
                    </a:cubicBezTo>
                    <a:lnTo>
                      <a:pt x="894074" y="100573"/>
                    </a:lnTo>
                    <a:cubicBezTo>
                      <a:pt x="888018" y="100573"/>
                      <a:pt x="883109" y="97078"/>
                      <a:pt x="883109" y="92767"/>
                    </a:cubicBezTo>
                    <a:lnTo>
                      <a:pt x="883109" y="83022"/>
                    </a:lnTo>
                    <a:cubicBezTo>
                      <a:pt x="883109" y="78711"/>
                      <a:pt x="888018" y="75217"/>
                      <a:pt x="894073" y="75217"/>
                    </a:cubicBezTo>
                    <a:close/>
                    <a:moveTo>
                      <a:pt x="264763" y="75217"/>
                    </a:moveTo>
                    <a:lnTo>
                      <a:pt x="277758" y="75217"/>
                    </a:lnTo>
                    <a:cubicBezTo>
                      <a:pt x="283814" y="75217"/>
                      <a:pt x="288723" y="78711"/>
                      <a:pt x="288723" y="83022"/>
                    </a:cubicBezTo>
                    <a:cubicBezTo>
                      <a:pt x="288723" y="86271"/>
                      <a:pt x="288723" y="89519"/>
                      <a:pt x="288723" y="92767"/>
                    </a:cubicBezTo>
                    <a:cubicBezTo>
                      <a:pt x="288723" y="97078"/>
                      <a:pt x="283814" y="100572"/>
                      <a:pt x="277758" y="100572"/>
                    </a:cubicBezTo>
                    <a:lnTo>
                      <a:pt x="264764" y="100573"/>
                    </a:lnTo>
                    <a:cubicBezTo>
                      <a:pt x="258708" y="100573"/>
                      <a:pt x="253799" y="97078"/>
                      <a:pt x="253799" y="92767"/>
                    </a:cubicBezTo>
                    <a:lnTo>
                      <a:pt x="253799" y="83022"/>
                    </a:lnTo>
                    <a:cubicBezTo>
                      <a:pt x="253799" y="78711"/>
                      <a:pt x="258708" y="75217"/>
                      <a:pt x="264763" y="75217"/>
                    </a:cubicBezTo>
                    <a:close/>
                    <a:moveTo>
                      <a:pt x="1929461" y="67468"/>
                    </a:moveTo>
                    <a:cubicBezTo>
                      <a:pt x="1935666" y="67297"/>
                      <a:pt x="1941962" y="68812"/>
                      <a:pt x="1946878" y="72052"/>
                    </a:cubicBezTo>
                    <a:lnTo>
                      <a:pt x="1996662" y="104862"/>
                    </a:lnTo>
                    <a:cubicBezTo>
                      <a:pt x="2006496" y="111343"/>
                      <a:pt x="2007087" y="122272"/>
                      <a:pt x="1997983" y="129272"/>
                    </a:cubicBezTo>
                    <a:lnTo>
                      <a:pt x="1973015" y="148469"/>
                    </a:lnTo>
                    <a:cubicBezTo>
                      <a:pt x="1963912" y="155469"/>
                      <a:pt x="1948560" y="155890"/>
                      <a:pt x="1938727" y="149409"/>
                    </a:cubicBezTo>
                    <a:lnTo>
                      <a:pt x="1888943" y="116599"/>
                    </a:lnTo>
                    <a:cubicBezTo>
                      <a:pt x="1879109" y="110118"/>
                      <a:pt x="1878518" y="99190"/>
                      <a:pt x="1887622" y="92191"/>
                    </a:cubicBezTo>
                    <a:lnTo>
                      <a:pt x="1912590" y="72992"/>
                    </a:lnTo>
                    <a:cubicBezTo>
                      <a:pt x="1917142" y="69492"/>
                      <a:pt x="1923255" y="67637"/>
                      <a:pt x="1929461" y="67468"/>
                    </a:cubicBezTo>
                    <a:close/>
                    <a:moveTo>
                      <a:pt x="1298957" y="67468"/>
                    </a:moveTo>
                    <a:cubicBezTo>
                      <a:pt x="1305163" y="67297"/>
                      <a:pt x="1311458" y="68812"/>
                      <a:pt x="1316375" y="72052"/>
                    </a:cubicBezTo>
                    <a:lnTo>
                      <a:pt x="1366159" y="104862"/>
                    </a:lnTo>
                    <a:cubicBezTo>
                      <a:pt x="1375992" y="111343"/>
                      <a:pt x="1376583" y="122272"/>
                      <a:pt x="1367480" y="129272"/>
                    </a:cubicBezTo>
                    <a:lnTo>
                      <a:pt x="1342512" y="148469"/>
                    </a:lnTo>
                    <a:cubicBezTo>
                      <a:pt x="1333408" y="155469"/>
                      <a:pt x="1318057" y="155890"/>
                      <a:pt x="1308223" y="149409"/>
                    </a:cubicBezTo>
                    <a:lnTo>
                      <a:pt x="1258439" y="116599"/>
                    </a:lnTo>
                    <a:cubicBezTo>
                      <a:pt x="1248606" y="110118"/>
                      <a:pt x="1248015" y="99190"/>
                      <a:pt x="1257119" y="92191"/>
                    </a:cubicBezTo>
                    <a:lnTo>
                      <a:pt x="1282086" y="72992"/>
                    </a:lnTo>
                    <a:cubicBezTo>
                      <a:pt x="1286638" y="69492"/>
                      <a:pt x="1292752" y="67637"/>
                      <a:pt x="1298957" y="67468"/>
                    </a:cubicBezTo>
                    <a:close/>
                    <a:moveTo>
                      <a:pt x="669647" y="67468"/>
                    </a:moveTo>
                    <a:cubicBezTo>
                      <a:pt x="675853" y="67297"/>
                      <a:pt x="682149" y="68812"/>
                      <a:pt x="687066" y="72052"/>
                    </a:cubicBezTo>
                    <a:lnTo>
                      <a:pt x="736849" y="104862"/>
                    </a:lnTo>
                    <a:cubicBezTo>
                      <a:pt x="746682" y="111343"/>
                      <a:pt x="747274" y="122272"/>
                      <a:pt x="738170" y="129272"/>
                    </a:cubicBezTo>
                    <a:lnTo>
                      <a:pt x="713202" y="148469"/>
                    </a:lnTo>
                    <a:cubicBezTo>
                      <a:pt x="704099" y="155469"/>
                      <a:pt x="688748" y="155890"/>
                      <a:pt x="678914" y="149409"/>
                    </a:cubicBezTo>
                    <a:lnTo>
                      <a:pt x="629130" y="116599"/>
                    </a:lnTo>
                    <a:cubicBezTo>
                      <a:pt x="619297" y="110118"/>
                      <a:pt x="618705" y="99190"/>
                      <a:pt x="627809" y="92191"/>
                    </a:cubicBezTo>
                    <a:lnTo>
                      <a:pt x="652777" y="72992"/>
                    </a:lnTo>
                    <a:cubicBezTo>
                      <a:pt x="657329" y="69492"/>
                      <a:pt x="663443" y="67637"/>
                      <a:pt x="669647" y="67468"/>
                    </a:cubicBezTo>
                    <a:close/>
                    <a:moveTo>
                      <a:pt x="2316949" y="63038"/>
                    </a:moveTo>
                    <a:cubicBezTo>
                      <a:pt x="2318790" y="63096"/>
                      <a:pt x="2320600" y="63654"/>
                      <a:pt x="2321942" y="64698"/>
                    </a:cubicBezTo>
                    <a:lnTo>
                      <a:pt x="2327702" y="69180"/>
                    </a:lnTo>
                    <a:cubicBezTo>
                      <a:pt x="2330387" y="71268"/>
                      <a:pt x="2330185" y="74509"/>
                      <a:pt x="2327251" y="76420"/>
                    </a:cubicBezTo>
                    <a:lnTo>
                      <a:pt x="2320956" y="80521"/>
                    </a:lnTo>
                    <a:cubicBezTo>
                      <a:pt x="2318023" y="82432"/>
                      <a:pt x="2313468" y="82287"/>
                      <a:pt x="2310785" y="80199"/>
                    </a:cubicBezTo>
                    <a:lnTo>
                      <a:pt x="2305024" y="75718"/>
                    </a:lnTo>
                    <a:cubicBezTo>
                      <a:pt x="2302341" y="73629"/>
                      <a:pt x="2302543" y="70388"/>
                      <a:pt x="2305475" y="68477"/>
                    </a:cubicBezTo>
                    <a:lnTo>
                      <a:pt x="2311770" y="64377"/>
                    </a:lnTo>
                    <a:cubicBezTo>
                      <a:pt x="2313238" y="63421"/>
                      <a:pt x="2315109" y="62980"/>
                      <a:pt x="2316949" y="63038"/>
                    </a:cubicBezTo>
                    <a:close/>
                    <a:moveTo>
                      <a:pt x="1686319" y="63038"/>
                    </a:moveTo>
                    <a:cubicBezTo>
                      <a:pt x="1688160" y="63096"/>
                      <a:pt x="1689970" y="63654"/>
                      <a:pt x="1691311" y="64698"/>
                    </a:cubicBezTo>
                    <a:lnTo>
                      <a:pt x="1697072" y="69180"/>
                    </a:lnTo>
                    <a:cubicBezTo>
                      <a:pt x="1699756" y="71268"/>
                      <a:pt x="1699554" y="74509"/>
                      <a:pt x="1696620" y="76420"/>
                    </a:cubicBezTo>
                    <a:lnTo>
                      <a:pt x="1690325" y="80521"/>
                    </a:lnTo>
                    <a:cubicBezTo>
                      <a:pt x="1687392" y="82432"/>
                      <a:pt x="1682838" y="82287"/>
                      <a:pt x="1680154" y="80199"/>
                    </a:cubicBezTo>
                    <a:lnTo>
                      <a:pt x="1674394" y="75718"/>
                    </a:lnTo>
                    <a:cubicBezTo>
                      <a:pt x="1671709" y="73629"/>
                      <a:pt x="1671912" y="70388"/>
                      <a:pt x="1674845" y="68477"/>
                    </a:cubicBezTo>
                    <a:lnTo>
                      <a:pt x="1681140" y="64377"/>
                    </a:lnTo>
                    <a:cubicBezTo>
                      <a:pt x="1682608" y="63421"/>
                      <a:pt x="1684479" y="62980"/>
                      <a:pt x="1686319" y="63038"/>
                    </a:cubicBezTo>
                    <a:close/>
                    <a:moveTo>
                      <a:pt x="1055816" y="63038"/>
                    </a:moveTo>
                    <a:cubicBezTo>
                      <a:pt x="1057657" y="63096"/>
                      <a:pt x="1059466" y="63654"/>
                      <a:pt x="1060808" y="64698"/>
                    </a:cubicBezTo>
                    <a:lnTo>
                      <a:pt x="1066568" y="69180"/>
                    </a:lnTo>
                    <a:cubicBezTo>
                      <a:pt x="1069252" y="71268"/>
                      <a:pt x="1069050" y="74509"/>
                      <a:pt x="1066117" y="76420"/>
                    </a:cubicBezTo>
                    <a:lnTo>
                      <a:pt x="1059822" y="80521"/>
                    </a:lnTo>
                    <a:cubicBezTo>
                      <a:pt x="1056888" y="82432"/>
                      <a:pt x="1052335" y="82287"/>
                      <a:pt x="1049651" y="80199"/>
                    </a:cubicBezTo>
                    <a:lnTo>
                      <a:pt x="1043890" y="75718"/>
                    </a:lnTo>
                    <a:cubicBezTo>
                      <a:pt x="1041206" y="73629"/>
                      <a:pt x="1041408" y="70388"/>
                      <a:pt x="1044342" y="68477"/>
                    </a:cubicBezTo>
                    <a:lnTo>
                      <a:pt x="1050637" y="64377"/>
                    </a:lnTo>
                    <a:cubicBezTo>
                      <a:pt x="1052104" y="63421"/>
                      <a:pt x="1053976" y="62980"/>
                      <a:pt x="1055816" y="63038"/>
                    </a:cubicBezTo>
                    <a:close/>
                    <a:moveTo>
                      <a:pt x="426506" y="63038"/>
                    </a:moveTo>
                    <a:cubicBezTo>
                      <a:pt x="428347" y="63096"/>
                      <a:pt x="430157" y="63654"/>
                      <a:pt x="431499" y="64698"/>
                    </a:cubicBezTo>
                    <a:lnTo>
                      <a:pt x="437259" y="69180"/>
                    </a:lnTo>
                    <a:cubicBezTo>
                      <a:pt x="439943" y="71268"/>
                      <a:pt x="439741" y="74509"/>
                      <a:pt x="436808" y="76420"/>
                    </a:cubicBezTo>
                    <a:lnTo>
                      <a:pt x="430512" y="80521"/>
                    </a:lnTo>
                    <a:cubicBezTo>
                      <a:pt x="427579" y="82432"/>
                      <a:pt x="423025" y="82287"/>
                      <a:pt x="420342" y="80199"/>
                    </a:cubicBezTo>
                    <a:lnTo>
                      <a:pt x="414581" y="75718"/>
                    </a:lnTo>
                    <a:cubicBezTo>
                      <a:pt x="411897" y="73629"/>
                      <a:pt x="412099" y="70388"/>
                      <a:pt x="415032" y="68477"/>
                    </a:cubicBezTo>
                    <a:lnTo>
                      <a:pt x="421327" y="64377"/>
                    </a:lnTo>
                    <a:cubicBezTo>
                      <a:pt x="422795" y="63421"/>
                      <a:pt x="424666" y="62980"/>
                      <a:pt x="426506" y="63038"/>
                    </a:cubicBezTo>
                    <a:close/>
                    <a:moveTo>
                      <a:pt x="2130627" y="59637"/>
                    </a:moveTo>
                    <a:cubicBezTo>
                      <a:pt x="2132468" y="59695"/>
                      <a:pt x="2134277" y="60253"/>
                      <a:pt x="2135619" y="61297"/>
                    </a:cubicBezTo>
                    <a:lnTo>
                      <a:pt x="2141379" y="65779"/>
                    </a:lnTo>
                    <a:cubicBezTo>
                      <a:pt x="2144063" y="67867"/>
                      <a:pt x="2143861" y="71108"/>
                      <a:pt x="2140929" y="73019"/>
                    </a:cubicBezTo>
                    <a:lnTo>
                      <a:pt x="2134633" y="77120"/>
                    </a:lnTo>
                    <a:cubicBezTo>
                      <a:pt x="2131699" y="79030"/>
                      <a:pt x="2127146" y="78886"/>
                      <a:pt x="2124462" y="76799"/>
                    </a:cubicBezTo>
                    <a:lnTo>
                      <a:pt x="2118701" y="72317"/>
                    </a:lnTo>
                    <a:cubicBezTo>
                      <a:pt x="2116017" y="70229"/>
                      <a:pt x="2116219" y="66987"/>
                      <a:pt x="2119152" y="65076"/>
                    </a:cubicBezTo>
                    <a:lnTo>
                      <a:pt x="2125448" y="60976"/>
                    </a:lnTo>
                    <a:cubicBezTo>
                      <a:pt x="2126915" y="60021"/>
                      <a:pt x="2128786" y="59579"/>
                      <a:pt x="2130627" y="59637"/>
                    </a:cubicBezTo>
                    <a:close/>
                    <a:moveTo>
                      <a:pt x="1499996" y="59637"/>
                    </a:moveTo>
                    <a:cubicBezTo>
                      <a:pt x="1501837" y="59695"/>
                      <a:pt x="1503646" y="60253"/>
                      <a:pt x="1504988" y="61297"/>
                    </a:cubicBezTo>
                    <a:lnTo>
                      <a:pt x="1510749" y="65779"/>
                    </a:lnTo>
                    <a:cubicBezTo>
                      <a:pt x="1513433" y="67867"/>
                      <a:pt x="1513231" y="71108"/>
                      <a:pt x="1510298" y="73019"/>
                    </a:cubicBezTo>
                    <a:lnTo>
                      <a:pt x="1504002" y="77120"/>
                    </a:lnTo>
                    <a:cubicBezTo>
                      <a:pt x="1501068" y="79030"/>
                      <a:pt x="1496516" y="78886"/>
                      <a:pt x="1493831" y="76799"/>
                    </a:cubicBezTo>
                    <a:lnTo>
                      <a:pt x="1488070" y="72317"/>
                    </a:lnTo>
                    <a:cubicBezTo>
                      <a:pt x="1485387" y="70229"/>
                      <a:pt x="1485588" y="66987"/>
                      <a:pt x="1488521" y="65076"/>
                    </a:cubicBezTo>
                    <a:lnTo>
                      <a:pt x="1494817" y="60976"/>
                    </a:lnTo>
                    <a:cubicBezTo>
                      <a:pt x="1496284" y="60021"/>
                      <a:pt x="1498156" y="59579"/>
                      <a:pt x="1499996" y="59637"/>
                    </a:cubicBezTo>
                    <a:close/>
                    <a:moveTo>
                      <a:pt x="869493" y="59637"/>
                    </a:moveTo>
                    <a:cubicBezTo>
                      <a:pt x="871334" y="59695"/>
                      <a:pt x="873143" y="60253"/>
                      <a:pt x="874485" y="61297"/>
                    </a:cubicBezTo>
                    <a:lnTo>
                      <a:pt x="880245" y="65779"/>
                    </a:lnTo>
                    <a:cubicBezTo>
                      <a:pt x="882930" y="67867"/>
                      <a:pt x="882727" y="71108"/>
                      <a:pt x="879795" y="73019"/>
                    </a:cubicBezTo>
                    <a:lnTo>
                      <a:pt x="873499" y="77120"/>
                    </a:lnTo>
                    <a:cubicBezTo>
                      <a:pt x="870565" y="79030"/>
                      <a:pt x="866012" y="78886"/>
                      <a:pt x="863328" y="76799"/>
                    </a:cubicBezTo>
                    <a:lnTo>
                      <a:pt x="857567" y="72317"/>
                    </a:lnTo>
                    <a:cubicBezTo>
                      <a:pt x="854883" y="70229"/>
                      <a:pt x="855085" y="66987"/>
                      <a:pt x="858018" y="65076"/>
                    </a:cubicBezTo>
                    <a:lnTo>
                      <a:pt x="864314" y="60976"/>
                    </a:lnTo>
                    <a:cubicBezTo>
                      <a:pt x="865781" y="60021"/>
                      <a:pt x="867652" y="59579"/>
                      <a:pt x="869493" y="59637"/>
                    </a:cubicBezTo>
                    <a:close/>
                    <a:moveTo>
                      <a:pt x="240184" y="59637"/>
                    </a:moveTo>
                    <a:cubicBezTo>
                      <a:pt x="242025" y="59695"/>
                      <a:pt x="243834" y="60253"/>
                      <a:pt x="245175" y="61297"/>
                    </a:cubicBezTo>
                    <a:lnTo>
                      <a:pt x="250936" y="65779"/>
                    </a:lnTo>
                    <a:cubicBezTo>
                      <a:pt x="253620" y="67867"/>
                      <a:pt x="253418" y="71108"/>
                      <a:pt x="250485" y="73019"/>
                    </a:cubicBezTo>
                    <a:lnTo>
                      <a:pt x="244189" y="77120"/>
                    </a:lnTo>
                    <a:cubicBezTo>
                      <a:pt x="241256" y="79030"/>
                      <a:pt x="236702" y="78886"/>
                      <a:pt x="234018" y="76799"/>
                    </a:cubicBezTo>
                    <a:lnTo>
                      <a:pt x="228257" y="72317"/>
                    </a:lnTo>
                    <a:cubicBezTo>
                      <a:pt x="225574" y="70229"/>
                      <a:pt x="225775" y="66987"/>
                      <a:pt x="228708" y="65076"/>
                    </a:cubicBezTo>
                    <a:lnTo>
                      <a:pt x="235004" y="60976"/>
                    </a:lnTo>
                    <a:cubicBezTo>
                      <a:pt x="236471" y="60021"/>
                      <a:pt x="238343" y="59579"/>
                      <a:pt x="240184" y="59637"/>
                    </a:cubicBezTo>
                    <a:close/>
                    <a:moveTo>
                      <a:pt x="2442598" y="57475"/>
                    </a:moveTo>
                    <a:lnTo>
                      <a:pt x="2446985" y="82454"/>
                    </a:lnTo>
                    <a:lnTo>
                      <a:pt x="2443552" y="82291"/>
                    </a:lnTo>
                    <a:lnTo>
                      <a:pt x="2432895" y="73625"/>
                    </a:lnTo>
                    <a:cubicBezTo>
                      <a:pt x="2429010" y="70465"/>
                      <a:pt x="2429459" y="65661"/>
                      <a:pt x="2433898" y="62896"/>
                    </a:cubicBezTo>
                    <a:close/>
                    <a:moveTo>
                      <a:pt x="1826353" y="51470"/>
                    </a:moveTo>
                    <a:cubicBezTo>
                      <a:pt x="1829081" y="51599"/>
                      <a:pt x="1831739" y="52469"/>
                      <a:pt x="1833682" y="54049"/>
                    </a:cubicBezTo>
                    <a:lnTo>
                      <a:pt x="1844338" y="62716"/>
                    </a:lnTo>
                    <a:cubicBezTo>
                      <a:pt x="1848224" y="65875"/>
                      <a:pt x="1847774" y="70680"/>
                      <a:pt x="1843336" y="73446"/>
                    </a:cubicBezTo>
                    <a:lnTo>
                      <a:pt x="1827994" y="83005"/>
                    </a:lnTo>
                    <a:cubicBezTo>
                      <a:pt x="1823556" y="85771"/>
                      <a:pt x="1816807" y="85452"/>
                      <a:pt x="1812921" y="82291"/>
                    </a:cubicBezTo>
                    <a:lnTo>
                      <a:pt x="1802265" y="73625"/>
                    </a:lnTo>
                    <a:cubicBezTo>
                      <a:pt x="1798379" y="70465"/>
                      <a:pt x="1798828" y="65661"/>
                      <a:pt x="1803267" y="62896"/>
                    </a:cubicBezTo>
                    <a:lnTo>
                      <a:pt x="1818608" y="53336"/>
                    </a:lnTo>
                    <a:cubicBezTo>
                      <a:pt x="1820828" y="51953"/>
                      <a:pt x="1823625" y="51342"/>
                      <a:pt x="1826353" y="51470"/>
                    </a:cubicBezTo>
                    <a:close/>
                    <a:moveTo>
                      <a:pt x="1195849" y="51470"/>
                    </a:moveTo>
                    <a:cubicBezTo>
                      <a:pt x="1198577" y="51599"/>
                      <a:pt x="1201235" y="52469"/>
                      <a:pt x="1203178" y="54049"/>
                    </a:cubicBezTo>
                    <a:lnTo>
                      <a:pt x="1213835" y="62716"/>
                    </a:lnTo>
                    <a:cubicBezTo>
                      <a:pt x="1217720" y="65875"/>
                      <a:pt x="1217271" y="70680"/>
                      <a:pt x="1212833" y="73446"/>
                    </a:cubicBezTo>
                    <a:lnTo>
                      <a:pt x="1197491" y="83005"/>
                    </a:lnTo>
                    <a:cubicBezTo>
                      <a:pt x="1193053" y="85771"/>
                      <a:pt x="1186304" y="85452"/>
                      <a:pt x="1182417" y="82291"/>
                    </a:cubicBezTo>
                    <a:lnTo>
                      <a:pt x="1171761" y="73625"/>
                    </a:lnTo>
                    <a:cubicBezTo>
                      <a:pt x="1167876" y="70465"/>
                      <a:pt x="1168325" y="65661"/>
                      <a:pt x="1172763" y="62896"/>
                    </a:cubicBezTo>
                    <a:lnTo>
                      <a:pt x="1188105" y="53336"/>
                    </a:lnTo>
                    <a:cubicBezTo>
                      <a:pt x="1190325" y="51953"/>
                      <a:pt x="1193122" y="51342"/>
                      <a:pt x="1195849" y="51470"/>
                    </a:cubicBezTo>
                    <a:close/>
                    <a:moveTo>
                      <a:pt x="566539" y="51470"/>
                    </a:moveTo>
                    <a:cubicBezTo>
                      <a:pt x="569267" y="51599"/>
                      <a:pt x="571926" y="52469"/>
                      <a:pt x="573869" y="54049"/>
                    </a:cubicBezTo>
                    <a:lnTo>
                      <a:pt x="584525" y="62716"/>
                    </a:lnTo>
                    <a:cubicBezTo>
                      <a:pt x="588411" y="65875"/>
                      <a:pt x="587962" y="70680"/>
                      <a:pt x="583523" y="73446"/>
                    </a:cubicBezTo>
                    <a:lnTo>
                      <a:pt x="568182" y="83005"/>
                    </a:lnTo>
                    <a:cubicBezTo>
                      <a:pt x="563743" y="85771"/>
                      <a:pt x="556994" y="85452"/>
                      <a:pt x="553108" y="82291"/>
                    </a:cubicBezTo>
                    <a:lnTo>
                      <a:pt x="542452" y="73625"/>
                    </a:lnTo>
                    <a:cubicBezTo>
                      <a:pt x="538567" y="70465"/>
                      <a:pt x="539015" y="65661"/>
                      <a:pt x="543454" y="62896"/>
                    </a:cubicBezTo>
                    <a:lnTo>
                      <a:pt x="558795" y="53336"/>
                    </a:lnTo>
                    <a:cubicBezTo>
                      <a:pt x="561015" y="51953"/>
                      <a:pt x="563812" y="51342"/>
                      <a:pt x="566539" y="51470"/>
                    </a:cubicBezTo>
                    <a:close/>
                    <a:moveTo>
                      <a:pt x="2438428" y="33729"/>
                    </a:moveTo>
                    <a:lnTo>
                      <a:pt x="2438858" y="36182"/>
                    </a:lnTo>
                    <a:lnTo>
                      <a:pt x="2437929" y="35018"/>
                    </a:lnTo>
                    <a:close/>
                    <a:moveTo>
                      <a:pt x="2151199" y="31322"/>
                    </a:moveTo>
                    <a:cubicBezTo>
                      <a:pt x="2154061" y="31322"/>
                      <a:pt x="2156923" y="32099"/>
                      <a:pt x="2159107" y="33653"/>
                    </a:cubicBezTo>
                    <a:lnTo>
                      <a:pt x="2180309" y="48746"/>
                    </a:lnTo>
                    <a:cubicBezTo>
                      <a:pt x="2184677" y="51856"/>
                      <a:pt x="2184677" y="56896"/>
                      <a:pt x="2180309" y="60005"/>
                    </a:cubicBezTo>
                    <a:lnTo>
                      <a:pt x="2170938" y="66676"/>
                    </a:lnTo>
                    <a:cubicBezTo>
                      <a:pt x="2166571" y="69785"/>
                      <a:pt x="2159490" y="69785"/>
                      <a:pt x="2155123" y="66676"/>
                    </a:cubicBezTo>
                    <a:lnTo>
                      <a:pt x="2133921" y="51583"/>
                    </a:lnTo>
                    <a:cubicBezTo>
                      <a:pt x="2129553" y="48473"/>
                      <a:pt x="2129553" y="43433"/>
                      <a:pt x="2133921" y="40325"/>
                    </a:cubicBezTo>
                    <a:lnTo>
                      <a:pt x="2143292" y="33653"/>
                    </a:lnTo>
                    <a:cubicBezTo>
                      <a:pt x="2145476" y="32099"/>
                      <a:pt x="2148338" y="31322"/>
                      <a:pt x="2151199" y="31322"/>
                    </a:cubicBezTo>
                    <a:close/>
                    <a:moveTo>
                      <a:pt x="1520569" y="31322"/>
                    </a:moveTo>
                    <a:cubicBezTo>
                      <a:pt x="1523431" y="31322"/>
                      <a:pt x="1526293" y="32099"/>
                      <a:pt x="1528477" y="33653"/>
                    </a:cubicBezTo>
                    <a:lnTo>
                      <a:pt x="1549679" y="48746"/>
                    </a:lnTo>
                    <a:cubicBezTo>
                      <a:pt x="1554047" y="51856"/>
                      <a:pt x="1554047" y="56896"/>
                      <a:pt x="1549679" y="60005"/>
                    </a:cubicBezTo>
                    <a:lnTo>
                      <a:pt x="1540307" y="66676"/>
                    </a:lnTo>
                    <a:cubicBezTo>
                      <a:pt x="1535941" y="69785"/>
                      <a:pt x="1528860" y="69785"/>
                      <a:pt x="1524493" y="66676"/>
                    </a:cubicBezTo>
                    <a:lnTo>
                      <a:pt x="1503290" y="51583"/>
                    </a:lnTo>
                    <a:cubicBezTo>
                      <a:pt x="1498923" y="48473"/>
                      <a:pt x="1498923" y="43433"/>
                      <a:pt x="1503290" y="40325"/>
                    </a:cubicBezTo>
                    <a:lnTo>
                      <a:pt x="1512662" y="33653"/>
                    </a:lnTo>
                    <a:cubicBezTo>
                      <a:pt x="1514845" y="32099"/>
                      <a:pt x="1517707" y="31322"/>
                      <a:pt x="1520569" y="31322"/>
                    </a:cubicBezTo>
                    <a:close/>
                    <a:moveTo>
                      <a:pt x="890066" y="31322"/>
                    </a:moveTo>
                    <a:cubicBezTo>
                      <a:pt x="892927" y="31322"/>
                      <a:pt x="895790" y="32099"/>
                      <a:pt x="897973" y="33653"/>
                    </a:cubicBezTo>
                    <a:lnTo>
                      <a:pt x="919176" y="48746"/>
                    </a:lnTo>
                    <a:cubicBezTo>
                      <a:pt x="923544" y="51856"/>
                      <a:pt x="923544" y="56896"/>
                      <a:pt x="919176" y="60005"/>
                    </a:cubicBezTo>
                    <a:lnTo>
                      <a:pt x="909805" y="66676"/>
                    </a:lnTo>
                    <a:cubicBezTo>
                      <a:pt x="905438" y="69785"/>
                      <a:pt x="898357" y="69785"/>
                      <a:pt x="893990" y="66676"/>
                    </a:cubicBezTo>
                    <a:lnTo>
                      <a:pt x="872787" y="51583"/>
                    </a:lnTo>
                    <a:cubicBezTo>
                      <a:pt x="868420" y="48473"/>
                      <a:pt x="868420" y="43433"/>
                      <a:pt x="872787" y="40325"/>
                    </a:cubicBezTo>
                    <a:lnTo>
                      <a:pt x="882159" y="33653"/>
                    </a:lnTo>
                    <a:cubicBezTo>
                      <a:pt x="884342" y="32099"/>
                      <a:pt x="887204" y="31322"/>
                      <a:pt x="890066" y="31322"/>
                    </a:cubicBezTo>
                    <a:close/>
                    <a:moveTo>
                      <a:pt x="260756" y="31322"/>
                    </a:moveTo>
                    <a:cubicBezTo>
                      <a:pt x="263617" y="31322"/>
                      <a:pt x="266480" y="32099"/>
                      <a:pt x="268664" y="33653"/>
                    </a:cubicBezTo>
                    <a:lnTo>
                      <a:pt x="289866" y="48746"/>
                    </a:lnTo>
                    <a:cubicBezTo>
                      <a:pt x="294234" y="51856"/>
                      <a:pt x="294234" y="56896"/>
                      <a:pt x="289866" y="60005"/>
                    </a:cubicBezTo>
                    <a:lnTo>
                      <a:pt x="280495" y="66676"/>
                    </a:lnTo>
                    <a:cubicBezTo>
                      <a:pt x="276128" y="69785"/>
                      <a:pt x="269047" y="69785"/>
                      <a:pt x="264680" y="66676"/>
                    </a:cubicBezTo>
                    <a:lnTo>
                      <a:pt x="243478" y="51583"/>
                    </a:lnTo>
                    <a:cubicBezTo>
                      <a:pt x="239110" y="48473"/>
                      <a:pt x="239110" y="43433"/>
                      <a:pt x="243478" y="40325"/>
                    </a:cubicBezTo>
                    <a:lnTo>
                      <a:pt x="252849" y="33653"/>
                    </a:lnTo>
                    <a:cubicBezTo>
                      <a:pt x="255033" y="32099"/>
                      <a:pt x="257894" y="31322"/>
                      <a:pt x="260756" y="31322"/>
                    </a:cubicBezTo>
                    <a:close/>
                    <a:moveTo>
                      <a:pt x="2249441" y="22919"/>
                    </a:moveTo>
                    <a:cubicBezTo>
                      <a:pt x="2252857" y="22919"/>
                      <a:pt x="2256273" y="23847"/>
                      <a:pt x="2258880" y="25703"/>
                    </a:cubicBezTo>
                    <a:lnTo>
                      <a:pt x="2296700" y="52625"/>
                    </a:lnTo>
                    <a:cubicBezTo>
                      <a:pt x="2301912" y="56336"/>
                      <a:pt x="2301912" y="62352"/>
                      <a:pt x="2296700" y="66063"/>
                    </a:cubicBezTo>
                    <a:lnTo>
                      <a:pt x="2241525" y="105340"/>
                    </a:lnTo>
                    <a:cubicBezTo>
                      <a:pt x="2236312" y="109051"/>
                      <a:pt x="2227861" y="109050"/>
                      <a:pt x="2222648" y="105340"/>
                    </a:cubicBezTo>
                    <a:lnTo>
                      <a:pt x="2184828" y="78417"/>
                    </a:lnTo>
                    <a:cubicBezTo>
                      <a:pt x="2179615" y="74706"/>
                      <a:pt x="2179615" y="68691"/>
                      <a:pt x="2184827" y="64980"/>
                    </a:cubicBezTo>
                    <a:lnTo>
                      <a:pt x="2240003" y="25703"/>
                    </a:lnTo>
                    <a:cubicBezTo>
                      <a:pt x="2242609" y="23847"/>
                      <a:pt x="2246025" y="22919"/>
                      <a:pt x="2249441" y="22919"/>
                    </a:cubicBezTo>
                    <a:close/>
                    <a:moveTo>
                      <a:pt x="1618811" y="22919"/>
                    </a:moveTo>
                    <a:cubicBezTo>
                      <a:pt x="1622227" y="22919"/>
                      <a:pt x="1625643" y="23847"/>
                      <a:pt x="1628249" y="25703"/>
                    </a:cubicBezTo>
                    <a:lnTo>
                      <a:pt x="1666070" y="52625"/>
                    </a:lnTo>
                    <a:cubicBezTo>
                      <a:pt x="1671282" y="56336"/>
                      <a:pt x="1671282" y="62352"/>
                      <a:pt x="1666070" y="66063"/>
                    </a:cubicBezTo>
                    <a:lnTo>
                      <a:pt x="1610894" y="105340"/>
                    </a:lnTo>
                    <a:cubicBezTo>
                      <a:pt x="1605682" y="109051"/>
                      <a:pt x="1597231" y="109050"/>
                      <a:pt x="1592018" y="105340"/>
                    </a:cubicBezTo>
                    <a:lnTo>
                      <a:pt x="1554198" y="78417"/>
                    </a:lnTo>
                    <a:cubicBezTo>
                      <a:pt x="1548984" y="74706"/>
                      <a:pt x="1548984" y="68691"/>
                      <a:pt x="1554197" y="64980"/>
                    </a:cubicBezTo>
                    <a:lnTo>
                      <a:pt x="1609373" y="25703"/>
                    </a:lnTo>
                    <a:cubicBezTo>
                      <a:pt x="1611979" y="23847"/>
                      <a:pt x="1615394" y="22919"/>
                      <a:pt x="1618811" y="22919"/>
                    </a:cubicBezTo>
                    <a:close/>
                    <a:moveTo>
                      <a:pt x="988307" y="22919"/>
                    </a:moveTo>
                    <a:cubicBezTo>
                      <a:pt x="991724" y="22919"/>
                      <a:pt x="995140" y="23847"/>
                      <a:pt x="997746" y="25703"/>
                    </a:cubicBezTo>
                    <a:lnTo>
                      <a:pt x="1035566" y="52625"/>
                    </a:lnTo>
                    <a:cubicBezTo>
                      <a:pt x="1040779" y="56336"/>
                      <a:pt x="1040779" y="62352"/>
                      <a:pt x="1035566" y="66063"/>
                    </a:cubicBezTo>
                    <a:lnTo>
                      <a:pt x="980391" y="105340"/>
                    </a:lnTo>
                    <a:cubicBezTo>
                      <a:pt x="975178" y="109051"/>
                      <a:pt x="966727" y="109050"/>
                      <a:pt x="961514" y="105340"/>
                    </a:cubicBezTo>
                    <a:lnTo>
                      <a:pt x="923694" y="78417"/>
                    </a:lnTo>
                    <a:cubicBezTo>
                      <a:pt x="918481" y="74706"/>
                      <a:pt x="918481" y="68691"/>
                      <a:pt x="923693" y="64980"/>
                    </a:cubicBezTo>
                    <a:lnTo>
                      <a:pt x="978869" y="25703"/>
                    </a:lnTo>
                    <a:cubicBezTo>
                      <a:pt x="981475" y="23847"/>
                      <a:pt x="984891" y="22919"/>
                      <a:pt x="988307" y="22919"/>
                    </a:cubicBezTo>
                    <a:close/>
                    <a:moveTo>
                      <a:pt x="358998" y="22919"/>
                    </a:moveTo>
                    <a:cubicBezTo>
                      <a:pt x="362414" y="22919"/>
                      <a:pt x="365830" y="23847"/>
                      <a:pt x="368436" y="25703"/>
                    </a:cubicBezTo>
                    <a:lnTo>
                      <a:pt x="406257" y="52625"/>
                    </a:lnTo>
                    <a:cubicBezTo>
                      <a:pt x="411469" y="56336"/>
                      <a:pt x="411469" y="62352"/>
                      <a:pt x="406257" y="66063"/>
                    </a:cubicBezTo>
                    <a:lnTo>
                      <a:pt x="351081" y="105340"/>
                    </a:lnTo>
                    <a:cubicBezTo>
                      <a:pt x="345868" y="109051"/>
                      <a:pt x="337417" y="109050"/>
                      <a:pt x="332204" y="105340"/>
                    </a:cubicBezTo>
                    <a:lnTo>
                      <a:pt x="294384" y="78417"/>
                    </a:lnTo>
                    <a:cubicBezTo>
                      <a:pt x="289171" y="74706"/>
                      <a:pt x="289171" y="68691"/>
                      <a:pt x="294384" y="64980"/>
                    </a:cubicBezTo>
                    <a:lnTo>
                      <a:pt x="349559" y="25703"/>
                    </a:lnTo>
                    <a:cubicBezTo>
                      <a:pt x="352166" y="23847"/>
                      <a:pt x="355581" y="22919"/>
                      <a:pt x="358998" y="22919"/>
                    </a:cubicBezTo>
                    <a:close/>
                    <a:moveTo>
                      <a:pt x="1826568" y="22669"/>
                    </a:moveTo>
                    <a:cubicBezTo>
                      <a:pt x="1828509" y="23049"/>
                      <a:pt x="1830245" y="23955"/>
                      <a:pt x="1831317" y="25299"/>
                    </a:cubicBezTo>
                    <a:lnTo>
                      <a:pt x="1837325" y="32822"/>
                    </a:lnTo>
                    <a:cubicBezTo>
                      <a:pt x="1839471" y="35509"/>
                      <a:pt x="1838150" y="38924"/>
                      <a:pt x="1834376" y="40452"/>
                    </a:cubicBezTo>
                    <a:lnTo>
                      <a:pt x="1824026" y="44641"/>
                    </a:lnTo>
                    <a:cubicBezTo>
                      <a:pt x="1820252" y="46168"/>
                      <a:pt x="1815453" y="45228"/>
                      <a:pt x="1813307" y="42542"/>
                    </a:cubicBezTo>
                    <a:lnTo>
                      <a:pt x="1807299" y="35018"/>
                    </a:lnTo>
                    <a:cubicBezTo>
                      <a:pt x="1805154" y="32332"/>
                      <a:pt x="1806474" y="28916"/>
                      <a:pt x="1810248" y="27389"/>
                    </a:cubicBezTo>
                    <a:lnTo>
                      <a:pt x="1820598" y="23200"/>
                    </a:lnTo>
                    <a:cubicBezTo>
                      <a:pt x="1822486" y="22436"/>
                      <a:pt x="1824629" y="22290"/>
                      <a:pt x="1826568" y="22669"/>
                    </a:cubicBezTo>
                    <a:close/>
                    <a:moveTo>
                      <a:pt x="1196065" y="22669"/>
                    </a:moveTo>
                    <a:cubicBezTo>
                      <a:pt x="1198005" y="23049"/>
                      <a:pt x="1199741" y="23955"/>
                      <a:pt x="1200814" y="25299"/>
                    </a:cubicBezTo>
                    <a:lnTo>
                      <a:pt x="1206822" y="32822"/>
                    </a:lnTo>
                    <a:cubicBezTo>
                      <a:pt x="1208967" y="35509"/>
                      <a:pt x="1207647" y="38924"/>
                      <a:pt x="1203873" y="40452"/>
                    </a:cubicBezTo>
                    <a:lnTo>
                      <a:pt x="1193523" y="44641"/>
                    </a:lnTo>
                    <a:cubicBezTo>
                      <a:pt x="1189748" y="46168"/>
                      <a:pt x="1184949" y="45228"/>
                      <a:pt x="1182804" y="42542"/>
                    </a:cubicBezTo>
                    <a:lnTo>
                      <a:pt x="1176796" y="35018"/>
                    </a:lnTo>
                    <a:cubicBezTo>
                      <a:pt x="1174650" y="32332"/>
                      <a:pt x="1175971" y="28916"/>
                      <a:pt x="1179745" y="27389"/>
                    </a:cubicBezTo>
                    <a:lnTo>
                      <a:pt x="1190095" y="23200"/>
                    </a:lnTo>
                    <a:cubicBezTo>
                      <a:pt x="1191982" y="22436"/>
                      <a:pt x="1194126" y="22290"/>
                      <a:pt x="1196065" y="22669"/>
                    </a:cubicBezTo>
                    <a:close/>
                    <a:moveTo>
                      <a:pt x="566756" y="22669"/>
                    </a:moveTo>
                    <a:cubicBezTo>
                      <a:pt x="568695" y="23049"/>
                      <a:pt x="570431" y="23955"/>
                      <a:pt x="571504" y="25299"/>
                    </a:cubicBezTo>
                    <a:lnTo>
                      <a:pt x="577513" y="32822"/>
                    </a:lnTo>
                    <a:cubicBezTo>
                      <a:pt x="579658" y="35509"/>
                      <a:pt x="578337" y="38924"/>
                      <a:pt x="574563" y="40452"/>
                    </a:cubicBezTo>
                    <a:lnTo>
                      <a:pt x="564213" y="44641"/>
                    </a:lnTo>
                    <a:cubicBezTo>
                      <a:pt x="560438" y="46168"/>
                      <a:pt x="555640" y="45228"/>
                      <a:pt x="553495" y="42542"/>
                    </a:cubicBezTo>
                    <a:lnTo>
                      <a:pt x="547486" y="35018"/>
                    </a:lnTo>
                    <a:cubicBezTo>
                      <a:pt x="545341" y="32332"/>
                      <a:pt x="546661" y="28916"/>
                      <a:pt x="550435" y="27389"/>
                    </a:cubicBezTo>
                    <a:lnTo>
                      <a:pt x="560785" y="23200"/>
                    </a:lnTo>
                    <a:cubicBezTo>
                      <a:pt x="562673" y="22436"/>
                      <a:pt x="564816" y="22290"/>
                      <a:pt x="566756" y="22669"/>
                    </a:cubicBezTo>
                    <a:close/>
                    <a:moveTo>
                      <a:pt x="1882665" y="17413"/>
                    </a:moveTo>
                    <a:cubicBezTo>
                      <a:pt x="1885030" y="17216"/>
                      <a:pt x="1887411" y="17352"/>
                      <a:pt x="1889674" y="17795"/>
                    </a:cubicBezTo>
                    <a:cubicBezTo>
                      <a:pt x="1894198" y="18681"/>
                      <a:pt x="1898248" y="20796"/>
                      <a:pt x="1900751" y="23930"/>
                    </a:cubicBezTo>
                    <a:lnTo>
                      <a:pt x="1914765" y="41478"/>
                    </a:lnTo>
                    <a:cubicBezTo>
                      <a:pt x="1919770" y="47745"/>
                      <a:pt x="1916690" y="55714"/>
                      <a:pt x="1907886" y="59276"/>
                    </a:cubicBezTo>
                    <a:lnTo>
                      <a:pt x="1883742" y="69048"/>
                    </a:lnTo>
                    <a:cubicBezTo>
                      <a:pt x="1874938" y="72610"/>
                      <a:pt x="1863744" y="70418"/>
                      <a:pt x="1858739" y="64151"/>
                    </a:cubicBezTo>
                    <a:lnTo>
                      <a:pt x="1844724" y="46603"/>
                    </a:lnTo>
                    <a:cubicBezTo>
                      <a:pt x="1839719" y="40336"/>
                      <a:pt x="1842799" y="32367"/>
                      <a:pt x="1851603" y="28804"/>
                    </a:cubicBezTo>
                    <a:lnTo>
                      <a:pt x="1875748" y="19033"/>
                    </a:lnTo>
                    <a:cubicBezTo>
                      <a:pt x="1877949" y="18142"/>
                      <a:pt x="1880299" y="17611"/>
                      <a:pt x="1882665" y="17413"/>
                    </a:cubicBezTo>
                    <a:close/>
                    <a:moveTo>
                      <a:pt x="1252161" y="17413"/>
                    </a:moveTo>
                    <a:cubicBezTo>
                      <a:pt x="1254527" y="17216"/>
                      <a:pt x="1256908" y="17352"/>
                      <a:pt x="1259170" y="17795"/>
                    </a:cubicBezTo>
                    <a:cubicBezTo>
                      <a:pt x="1263695" y="18681"/>
                      <a:pt x="1267745" y="20796"/>
                      <a:pt x="1270247" y="23930"/>
                    </a:cubicBezTo>
                    <a:lnTo>
                      <a:pt x="1284262" y="41478"/>
                    </a:lnTo>
                    <a:cubicBezTo>
                      <a:pt x="1289266" y="47745"/>
                      <a:pt x="1286187" y="55714"/>
                      <a:pt x="1277383" y="59276"/>
                    </a:cubicBezTo>
                    <a:lnTo>
                      <a:pt x="1253239" y="69048"/>
                    </a:lnTo>
                    <a:cubicBezTo>
                      <a:pt x="1244434" y="72610"/>
                      <a:pt x="1233241" y="70418"/>
                      <a:pt x="1228236" y="64151"/>
                    </a:cubicBezTo>
                    <a:lnTo>
                      <a:pt x="1214221" y="46603"/>
                    </a:lnTo>
                    <a:cubicBezTo>
                      <a:pt x="1209216" y="40336"/>
                      <a:pt x="1212296" y="32367"/>
                      <a:pt x="1221099" y="28804"/>
                    </a:cubicBezTo>
                    <a:lnTo>
                      <a:pt x="1245245" y="19033"/>
                    </a:lnTo>
                    <a:cubicBezTo>
                      <a:pt x="1247446" y="18142"/>
                      <a:pt x="1249796" y="17611"/>
                      <a:pt x="1252161" y="17413"/>
                    </a:cubicBezTo>
                    <a:close/>
                    <a:moveTo>
                      <a:pt x="622852" y="17413"/>
                    </a:moveTo>
                    <a:cubicBezTo>
                      <a:pt x="625217" y="17216"/>
                      <a:pt x="627598" y="17352"/>
                      <a:pt x="629861" y="17795"/>
                    </a:cubicBezTo>
                    <a:cubicBezTo>
                      <a:pt x="634385" y="18681"/>
                      <a:pt x="638435" y="20796"/>
                      <a:pt x="640938" y="23930"/>
                    </a:cubicBezTo>
                    <a:lnTo>
                      <a:pt x="654952" y="41478"/>
                    </a:lnTo>
                    <a:cubicBezTo>
                      <a:pt x="659957" y="47745"/>
                      <a:pt x="656877" y="55714"/>
                      <a:pt x="648073" y="59276"/>
                    </a:cubicBezTo>
                    <a:lnTo>
                      <a:pt x="623929" y="69048"/>
                    </a:lnTo>
                    <a:cubicBezTo>
                      <a:pt x="615125" y="72610"/>
                      <a:pt x="603931" y="70418"/>
                      <a:pt x="598926" y="64151"/>
                    </a:cubicBezTo>
                    <a:lnTo>
                      <a:pt x="584911" y="46603"/>
                    </a:lnTo>
                    <a:cubicBezTo>
                      <a:pt x="579906" y="40336"/>
                      <a:pt x="582986" y="32367"/>
                      <a:pt x="591790" y="28804"/>
                    </a:cubicBezTo>
                    <a:lnTo>
                      <a:pt x="615935" y="19033"/>
                    </a:lnTo>
                    <a:cubicBezTo>
                      <a:pt x="618136" y="18142"/>
                      <a:pt x="620486" y="17611"/>
                      <a:pt x="622852" y="17413"/>
                    </a:cubicBezTo>
                    <a:close/>
                    <a:moveTo>
                      <a:pt x="2408885" y="0"/>
                    </a:moveTo>
                    <a:lnTo>
                      <a:pt x="2432504" y="0"/>
                    </a:lnTo>
                    <a:lnTo>
                      <a:pt x="2434136" y="9292"/>
                    </a:lnTo>
                    <a:lnTo>
                      <a:pt x="2421938" y="9292"/>
                    </a:lnTo>
                    <a:close/>
                    <a:moveTo>
                      <a:pt x="2282768" y="0"/>
                    </a:moveTo>
                    <a:lnTo>
                      <a:pt x="2384997" y="0"/>
                    </a:lnTo>
                    <a:lnTo>
                      <a:pt x="2422599" y="26767"/>
                    </a:lnTo>
                    <a:cubicBezTo>
                      <a:pt x="2433749" y="34704"/>
                      <a:pt x="2433749" y="47574"/>
                      <a:pt x="2422599" y="55512"/>
                    </a:cubicBezTo>
                    <a:lnTo>
                      <a:pt x="2392018" y="77280"/>
                    </a:lnTo>
                    <a:cubicBezTo>
                      <a:pt x="2380868" y="85218"/>
                      <a:pt x="2362788" y="85218"/>
                      <a:pt x="2351638" y="77280"/>
                    </a:cubicBezTo>
                    <a:lnTo>
                      <a:pt x="2282768" y="28255"/>
                    </a:lnTo>
                    <a:close/>
                    <a:moveTo>
                      <a:pt x="2133973" y="0"/>
                    </a:moveTo>
                    <a:lnTo>
                      <a:pt x="2242737" y="0"/>
                    </a:lnTo>
                    <a:lnTo>
                      <a:pt x="2242737" y="10614"/>
                    </a:lnTo>
                    <a:lnTo>
                      <a:pt x="2207787" y="35493"/>
                    </a:lnTo>
                    <a:cubicBezTo>
                      <a:pt x="2197969" y="42482"/>
                      <a:pt x="2182050" y="42482"/>
                      <a:pt x="2172232" y="35493"/>
                    </a:cubicBezTo>
                    <a:lnTo>
                      <a:pt x="2133973" y="8258"/>
                    </a:lnTo>
                    <a:close/>
                    <a:moveTo>
                      <a:pt x="1955468" y="0"/>
                    </a:moveTo>
                    <a:lnTo>
                      <a:pt x="2094272" y="0"/>
                    </a:lnTo>
                    <a:lnTo>
                      <a:pt x="2108908" y="10419"/>
                    </a:lnTo>
                    <a:cubicBezTo>
                      <a:pt x="2127340" y="23540"/>
                      <a:pt x="2127340" y="44814"/>
                      <a:pt x="2108908" y="57936"/>
                    </a:cubicBezTo>
                    <a:lnTo>
                      <a:pt x="2058356" y="93922"/>
                    </a:lnTo>
                    <a:cubicBezTo>
                      <a:pt x="2049139" y="100483"/>
                      <a:pt x="2037060" y="103763"/>
                      <a:pt x="2024982" y="103763"/>
                    </a:cubicBezTo>
                    <a:lnTo>
                      <a:pt x="2024980" y="103763"/>
                    </a:lnTo>
                    <a:lnTo>
                      <a:pt x="2024980" y="103732"/>
                    </a:lnTo>
                    <a:lnTo>
                      <a:pt x="2024758" y="103763"/>
                    </a:lnTo>
                    <a:cubicBezTo>
                      <a:pt x="2012678" y="103763"/>
                      <a:pt x="2000599" y="100483"/>
                      <a:pt x="1991383" y="93922"/>
                    </a:cubicBezTo>
                    <a:lnTo>
                      <a:pt x="1940830" y="57936"/>
                    </a:lnTo>
                    <a:cubicBezTo>
                      <a:pt x="1922398" y="44815"/>
                      <a:pt x="1922398" y="23541"/>
                      <a:pt x="1940830" y="10420"/>
                    </a:cubicBezTo>
                    <a:close/>
                    <a:moveTo>
                      <a:pt x="1881289" y="0"/>
                    </a:moveTo>
                    <a:lnTo>
                      <a:pt x="1903560" y="0"/>
                    </a:lnTo>
                    <a:lnTo>
                      <a:pt x="1903248" y="5001"/>
                    </a:lnTo>
                    <a:lnTo>
                      <a:pt x="1896952" y="9102"/>
                    </a:lnTo>
                    <a:cubicBezTo>
                      <a:pt x="1894019" y="11012"/>
                      <a:pt x="1889465" y="10868"/>
                      <a:pt x="1886781" y="8780"/>
                    </a:cubicBezTo>
                    <a:lnTo>
                      <a:pt x="1881021" y="4299"/>
                    </a:lnTo>
                    <a:close/>
                    <a:moveTo>
                      <a:pt x="1832408" y="0"/>
                    </a:moveTo>
                    <a:lnTo>
                      <a:pt x="1866531" y="0"/>
                    </a:lnTo>
                    <a:lnTo>
                      <a:pt x="1869420" y="2350"/>
                    </a:lnTo>
                    <a:cubicBezTo>
                      <a:pt x="1873306" y="5509"/>
                      <a:pt x="1872856" y="10313"/>
                      <a:pt x="1868418" y="13079"/>
                    </a:cubicBezTo>
                    <a:lnTo>
                      <a:pt x="1853077" y="22639"/>
                    </a:lnTo>
                    <a:cubicBezTo>
                      <a:pt x="1848638" y="25405"/>
                      <a:pt x="1841889" y="25085"/>
                      <a:pt x="1838004" y="21926"/>
                    </a:cubicBezTo>
                    <a:lnTo>
                      <a:pt x="1827347" y="13259"/>
                    </a:lnTo>
                    <a:cubicBezTo>
                      <a:pt x="1823462" y="10099"/>
                      <a:pt x="1823910" y="5295"/>
                      <a:pt x="1828349" y="2529"/>
                    </a:cubicBezTo>
                    <a:close/>
                    <a:moveTo>
                      <a:pt x="1778254" y="0"/>
                    </a:moveTo>
                    <a:lnTo>
                      <a:pt x="1819725" y="0"/>
                    </a:lnTo>
                    <a:lnTo>
                      <a:pt x="1806671" y="9292"/>
                    </a:lnTo>
                    <a:cubicBezTo>
                      <a:pt x="1802429" y="12312"/>
                      <a:pt x="1795550" y="12312"/>
                      <a:pt x="1791307" y="9292"/>
                    </a:cubicBezTo>
                    <a:close/>
                    <a:moveTo>
                      <a:pt x="1652138" y="0"/>
                    </a:moveTo>
                    <a:lnTo>
                      <a:pt x="1754367" y="0"/>
                    </a:lnTo>
                    <a:lnTo>
                      <a:pt x="1791968" y="26767"/>
                    </a:lnTo>
                    <a:cubicBezTo>
                      <a:pt x="1803118" y="34704"/>
                      <a:pt x="1803118" y="47574"/>
                      <a:pt x="1791968" y="55512"/>
                    </a:cubicBezTo>
                    <a:lnTo>
                      <a:pt x="1761387" y="77280"/>
                    </a:lnTo>
                    <a:cubicBezTo>
                      <a:pt x="1750237" y="85218"/>
                      <a:pt x="1732158" y="85218"/>
                      <a:pt x="1721008" y="77280"/>
                    </a:cubicBezTo>
                    <a:lnTo>
                      <a:pt x="1652138" y="28255"/>
                    </a:lnTo>
                    <a:close/>
                    <a:moveTo>
                      <a:pt x="1503343" y="0"/>
                    </a:moveTo>
                    <a:lnTo>
                      <a:pt x="1612106" y="0"/>
                    </a:lnTo>
                    <a:lnTo>
                      <a:pt x="1612106" y="10614"/>
                    </a:lnTo>
                    <a:lnTo>
                      <a:pt x="1577157" y="35493"/>
                    </a:lnTo>
                    <a:cubicBezTo>
                      <a:pt x="1567339" y="42482"/>
                      <a:pt x="1551420" y="42482"/>
                      <a:pt x="1541602" y="35493"/>
                    </a:cubicBezTo>
                    <a:lnTo>
                      <a:pt x="1503343" y="8258"/>
                    </a:lnTo>
                    <a:close/>
                    <a:moveTo>
                      <a:pt x="1324965" y="0"/>
                    </a:moveTo>
                    <a:lnTo>
                      <a:pt x="1463642" y="0"/>
                    </a:lnTo>
                    <a:lnTo>
                      <a:pt x="1478278" y="10419"/>
                    </a:lnTo>
                    <a:cubicBezTo>
                      <a:pt x="1496710" y="23540"/>
                      <a:pt x="1496710" y="44814"/>
                      <a:pt x="1478278" y="57936"/>
                    </a:cubicBezTo>
                    <a:lnTo>
                      <a:pt x="1427725" y="93922"/>
                    </a:lnTo>
                    <a:cubicBezTo>
                      <a:pt x="1418509" y="100483"/>
                      <a:pt x="1406430" y="103763"/>
                      <a:pt x="1394351" y="103763"/>
                    </a:cubicBezTo>
                    <a:lnTo>
                      <a:pt x="1394350" y="103763"/>
                    </a:lnTo>
                    <a:lnTo>
                      <a:pt x="1394350" y="103750"/>
                    </a:lnTo>
                    <a:lnTo>
                      <a:pt x="1394254" y="103763"/>
                    </a:lnTo>
                    <a:cubicBezTo>
                      <a:pt x="1382175" y="103763"/>
                      <a:pt x="1370096" y="100483"/>
                      <a:pt x="1360879" y="93922"/>
                    </a:cubicBezTo>
                    <a:lnTo>
                      <a:pt x="1310327" y="57936"/>
                    </a:lnTo>
                    <a:cubicBezTo>
                      <a:pt x="1291895" y="44815"/>
                      <a:pt x="1291895" y="23541"/>
                      <a:pt x="1310327" y="10420"/>
                    </a:cubicBezTo>
                    <a:close/>
                    <a:moveTo>
                      <a:pt x="1250786" y="0"/>
                    </a:moveTo>
                    <a:lnTo>
                      <a:pt x="1273057" y="0"/>
                    </a:lnTo>
                    <a:lnTo>
                      <a:pt x="1272745" y="5001"/>
                    </a:lnTo>
                    <a:lnTo>
                      <a:pt x="1266449" y="9102"/>
                    </a:lnTo>
                    <a:cubicBezTo>
                      <a:pt x="1263516" y="11012"/>
                      <a:pt x="1258962" y="10868"/>
                      <a:pt x="1256278" y="8780"/>
                    </a:cubicBezTo>
                    <a:lnTo>
                      <a:pt x="1250517" y="4299"/>
                    </a:lnTo>
                    <a:close/>
                    <a:moveTo>
                      <a:pt x="1201905" y="0"/>
                    </a:moveTo>
                    <a:lnTo>
                      <a:pt x="1236028" y="0"/>
                    </a:lnTo>
                    <a:lnTo>
                      <a:pt x="1238917" y="2350"/>
                    </a:lnTo>
                    <a:cubicBezTo>
                      <a:pt x="1242802" y="5509"/>
                      <a:pt x="1242353" y="10313"/>
                      <a:pt x="1237915" y="13079"/>
                    </a:cubicBezTo>
                    <a:lnTo>
                      <a:pt x="1222573" y="22639"/>
                    </a:lnTo>
                    <a:cubicBezTo>
                      <a:pt x="1218135" y="25405"/>
                      <a:pt x="1211386" y="25085"/>
                      <a:pt x="1207501" y="21926"/>
                    </a:cubicBezTo>
                    <a:lnTo>
                      <a:pt x="1196843" y="13259"/>
                    </a:lnTo>
                    <a:cubicBezTo>
                      <a:pt x="1192958" y="10099"/>
                      <a:pt x="1193407" y="5295"/>
                      <a:pt x="1197846" y="2529"/>
                    </a:cubicBezTo>
                    <a:close/>
                    <a:moveTo>
                      <a:pt x="1147751" y="0"/>
                    </a:moveTo>
                    <a:lnTo>
                      <a:pt x="1189221" y="0"/>
                    </a:lnTo>
                    <a:lnTo>
                      <a:pt x="1176168" y="9292"/>
                    </a:lnTo>
                    <a:cubicBezTo>
                      <a:pt x="1171926" y="12312"/>
                      <a:pt x="1165047" y="12312"/>
                      <a:pt x="1160804" y="9292"/>
                    </a:cubicBezTo>
                    <a:close/>
                    <a:moveTo>
                      <a:pt x="1021635" y="0"/>
                    </a:moveTo>
                    <a:lnTo>
                      <a:pt x="1123863" y="0"/>
                    </a:lnTo>
                    <a:lnTo>
                      <a:pt x="1161464" y="26767"/>
                    </a:lnTo>
                    <a:cubicBezTo>
                      <a:pt x="1172615" y="34704"/>
                      <a:pt x="1172615" y="47574"/>
                      <a:pt x="1161464" y="55512"/>
                    </a:cubicBezTo>
                    <a:lnTo>
                      <a:pt x="1130884" y="77280"/>
                    </a:lnTo>
                    <a:cubicBezTo>
                      <a:pt x="1119734" y="85218"/>
                      <a:pt x="1101655" y="85218"/>
                      <a:pt x="1090505" y="77280"/>
                    </a:cubicBezTo>
                    <a:lnTo>
                      <a:pt x="1021635" y="28255"/>
                    </a:lnTo>
                    <a:close/>
                    <a:moveTo>
                      <a:pt x="872839" y="0"/>
                    </a:moveTo>
                    <a:lnTo>
                      <a:pt x="981603" y="0"/>
                    </a:lnTo>
                    <a:lnTo>
                      <a:pt x="981603" y="10614"/>
                    </a:lnTo>
                    <a:lnTo>
                      <a:pt x="946653" y="35493"/>
                    </a:lnTo>
                    <a:cubicBezTo>
                      <a:pt x="936836" y="42482"/>
                      <a:pt x="920917" y="42482"/>
                      <a:pt x="911098" y="35493"/>
                    </a:cubicBezTo>
                    <a:lnTo>
                      <a:pt x="872839" y="8258"/>
                    </a:lnTo>
                    <a:close/>
                    <a:moveTo>
                      <a:pt x="695655" y="0"/>
                    </a:moveTo>
                    <a:lnTo>
                      <a:pt x="833139" y="0"/>
                    </a:lnTo>
                    <a:lnTo>
                      <a:pt x="847775" y="10419"/>
                    </a:lnTo>
                    <a:cubicBezTo>
                      <a:pt x="866207" y="23540"/>
                      <a:pt x="866207" y="44814"/>
                      <a:pt x="847775" y="57936"/>
                    </a:cubicBezTo>
                    <a:lnTo>
                      <a:pt x="797222" y="93922"/>
                    </a:lnTo>
                    <a:cubicBezTo>
                      <a:pt x="792614" y="97202"/>
                      <a:pt x="787290" y="99663"/>
                      <a:pt x="781608" y="101303"/>
                    </a:cubicBezTo>
                    <a:lnTo>
                      <a:pt x="765167" y="103580"/>
                    </a:lnTo>
                    <a:lnTo>
                      <a:pt x="765167" y="103732"/>
                    </a:lnTo>
                    <a:lnTo>
                      <a:pt x="764944" y="103763"/>
                    </a:lnTo>
                    <a:lnTo>
                      <a:pt x="764395" y="103687"/>
                    </a:lnTo>
                    <a:lnTo>
                      <a:pt x="763847" y="103763"/>
                    </a:lnTo>
                    <a:lnTo>
                      <a:pt x="763846" y="103763"/>
                    </a:lnTo>
                    <a:lnTo>
                      <a:pt x="763846" y="103611"/>
                    </a:lnTo>
                    <a:lnTo>
                      <a:pt x="747184" y="101303"/>
                    </a:lnTo>
                    <a:cubicBezTo>
                      <a:pt x="741502" y="99663"/>
                      <a:pt x="736178" y="97203"/>
                      <a:pt x="731570" y="93922"/>
                    </a:cubicBezTo>
                    <a:lnTo>
                      <a:pt x="681017" y="57936"/>
                    </a:lnTo>
                    <a:cubicBezTo>
                      <a:pt x="662585" y="44815"/>
                      <a:pt x="662586" y="23541"/>
                      <a:pt x="681017" y="10420"/>
                    </a:cubicBezTo>
                    <a:close/>
                    <a:moveTo>
                      <a:pt x="621476" y="0"/>
                    </a:moveTo>
                    <a:lnTo>
                      <a:pt x="643747" y="0"/>
                    </a:lnTo>
                    <a:lnTo>
                      <a:pt x="643435" y="5001"/>
                    </a:lnTo>
                    <a:lnTo>
                      <a:pt x="637140" y="9102"/>
                    </a:lnTo>
                    <a:cubicBezTo>
                      <a:pt x="634206" y="11012"/>
                      <a:pt x="629653" y="10868"/>
                      <a:pt x="626968" y="8780"/>
                    </a:cubicBezTo>
                    <a:lnTo>
                      <a:pt x="621208" y="4299"/>
                    </a:lnTo>
                    <a:close/>
                    <a:moveTo>
                      <a:pt x="572595" y="0"/>
                    </a:moveTo>
                    <a:lnTo>
                      <a:pt x="606719" y="0"/>
                    </a:lnTo>
                    <a:lnTo>
                      <a:pt x="609608" y="2350"/>
                    </a:lnTo>
                    <a:cubicBezTo>
                      <a:pt x="613493" y="5509"/>
                      <a:pt x="613044" y="10313"/>
                      <a:pt x="608605" y="13079"/>
                    </a:cubicBezTo>
                    <a:lnTo>
                      <a:pt x="593263" y="22639"/>
                    </a:lnTo>
                    <a:cubicBezTo>
                      <a:pt x="588825" y="25405"/>
                      <a:pt x="582076" y="25085"/>
                      <a:pt x="578191" y="21926"/>
                    </a:cubicBezTo>
                    <a:lnTo>
                      <a:pt x="567534" y="13259"/>
                    </a:lnTo>
                    <a:cubicBezTo>
                      <a:pt x="563649" y="10099"/>
                      <a:pt x="564097" y="5295"/>
                      <a:pt x="568536" y="2529"/>
                    </a:cubicBezTo>
                    <a:close/>
                    <a:moveTo>
                      <a:pt x="518441" y="0"/>
                    </a:moveTo>
                    <a:lnTo>
                      <a:pt x="559912" y="0"/>
                    </a:lnTo>
                    <a:lnTo>
                      <a:pt x="546858" y="9292"/>
                    </a:lnTo>
                    <a:cubicBezTo>
                      <a:pt x="542616" y="12312"/>
                      <a:pt x="535737" y="12312"/>
                      <a:pt x="531494" y="9292"/>
                    </a:cubicBezTo>
                    <a:close/>
                    <a:moveTo>
                      <a:pt x="392325" y="0"/>
                    </a:moveTo>
                    <a:lnTo>
                      <a:pt x="494553" y="0"/>
                    </a:lnTo>
                    <a:lnTo>
                      <a:pt x="532155" y="26767"/>
                    </a:lnTo>
                    <a:cubicBezTo>
                      <a:pt x="543305" y="34704"/>
                      <a:pt x="543305" y="47574"/>
                      <a:pt x="532155" y="55512"/>
                    </a:cubicBezTo>
                    <a:lnTo>
                      <a:pt x="501574" y="77280"/>
                    </a:lnTo>
                    <a:cubicBezTo>
                      <a:pt x="490424" y="85218"/>
                      <a:pt x="472345" y="85218"/>
                      <a:pt x="461195" y="77280"/>
                    </a:cubicBezTo>
                    <a:lnTo>
                      <a:pt x="392325" y="28255"/>
                    </a:lnTo>
                    <a:close/>
                    <a:moveTo>
                      <a:pt x="243530" y="0"/>
                    </a:moveTo>
                    <a:lnTo>
                      <a:pt x="352293" y="0"/>
                    </a:lnTo>
                    <a:lnTo>
                      <a:pt x="352293" y="10614"/>
                    </a:lnTo>
                    <a:lnTo>
                      <a:pt x="317344" y="35493"/>
                    </a:lnTo>
                    <a:cubicBezTo>
                      <a:pt x="307526" y="42482"/>
                      <a:pt x="291607" y="42482"/>
                      <a:pt x="281789" y="35493"/>
                    </a:cubicBezTo>
                    <a:lnTo>
                      <a:pt x="243530" y="8258"/>
                    </a:lnTo>
                    <a:close/>
                    <a:moveTo>
                      <a:pt x="143922" y="0"/>
                    </a:moveTo>
                    <a:lnTo>
                      <a:pt x="203829" y="0"/>
                    </a:lnTo>
                    <a:lnTo>
                      <a:pt x="218465" y="10419"/>
                    </a:lnTo>
                    <a:cubicBezTo>
                      <a:pt x="236897" y="23540"/>
                      <a:pt x="236897" y="44814"/>
                      <a:pt x="218465" y="57936"/>
                    </a:cubicBezTo>
                    <a:lnTo>
                      <a:pt x="167912" y="93922"/>
                    </a:lnTo>
                    <a:cubicBezTo>
                      <a:pt x="158696" y="100483"/>
                      <a:pt x="146617" y="103763"/>
                      <a:pt x="134538" y="103763"/>
                    </a:cubicBezTo>
                    <a:lnTo>
                      <a:pt x="134537" y="103763"/>
                    </a:lnTo>
                    <a:lnTo>
                      <a:pt x="134537" y="103750"/>
                    </a:lnTo>
                    <a:lnTo>
                      <a:pt x="134441" y="103763"/>
                    </a:lnTo>
                    <a:lnTo>
                      <a:pt x="126130" y="101312"/>
                    </a:lnTo>
                    <a:close/>
                  </a:path>
                </a:pathLst>
              </a:custGeom>
              <a:pattFill prst="lgConfetti">
                <a:fgClr>
                  <a:srgbClr val="ED7D31">
                    <a:lumMod val="60000"/>
                    <a:lumOff val="40000"/>
                  </a:srgbClr>
                </a:fgClr>
                <a:bgClr>
                  <a:sysClr val="window" lastClr="FFFFFF">
                    <a:lumMod val="85000"/>
                  </a:sysClr>
                </a:bgClr>
              </a:pattFill>
              <a:ln w="3175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942" name="グループ化 941">
            <a:extLst>
              <a:ext uri="{FF2B5EF4-FFF2-40B4-BE49-F238E27FC236}">
                <a16:creationId xmlns:a16="http://schemas.microsoft.com/office/drawing/2014/main" id="{7EBB1850-4D65-4E91-89F9-EDE5F4E1E15A}"/>
              </a:ext>
            </a:extLst>
          </p:cNvPr>
          <p:cNvGrpSpPr/>
          <p:nvPr/>
        </p:nvGrpSpPr>
        <p:grpSpPr>
          <a:xfrm>
            <a:off x="3757430" y="4361798"/>
            <a:ext cx="2391137" cy="1732837"/>
            <a:chOff x="787400" y="3897167"/>
            <a:chExt cx="3468978" cy="2513939"/>
          </a:xfrm>
        </p:grpSpPr>
        <p:grpSp>
          <p:nvGrpSpPr>
            <p:cNvPr id="943" name="グループ化 942">
              <a:extLst>
                <a:ext uri="{FF2B5EF4-FFF2-40B4-BE49-F238E27FC236}">
                  <a16:creationId xmlns:a16="http://schemas.microsoft.com/office/drawing/2014/main" id="{D7F2973C-EFEC-407E-8BF9-F4B6F02D8BB4}"/>
                </a:ext>
              </a:extLst>
            </p:cNvPr>
            <p:cNvGrpSpPr/>
            <p:nvPr/>
          </p:nvGrpSpPr>
          <p:grpSpPr>
            <a:xfrm>
              <a:off x="787400" y="3897167"/>
              <a:ext cx="2886321" cy="1611256"/>
              <a:chOff x="787400" y="3897167"/>
              <a:chExt cx="2886321" cy="1611256"/>
            </a:xfrm>
          </p:grpSpPr>
          <p:sp>
            <p:nvSpPr>
              <p:cNvPr id="950" name="四角形: 上の 2 つの角を丸める 949">
                <a:extLst>
                  <a:ext uri="{FF2B5EF4-FFF2-40B4-BE49-F238E27FC236}">
                    <a16:creationId xmlns:a16="http://schemas.microsoft.com/office/drawing/2014/main" id="{B953C16D-0A6B-4572-9653-DFEB22A3ABB4}"/>
                  </a:ext>
                </a:extLst>
              </p:cNvPr>
              <p:cNvSpPr/>
              <p:nvPr/>
            </p:nvSpPr>
            <p:spPr>
              <a:xfrm rot="15916824">
                <a:off x="868817" y="4560433"/>
                <a:ext cx="97996" cy="260830"/>
              </a:xfrm>
              <a:prstGeom prst="round2SameRect">
                <a:avLst/>
              </a:prstGeom>
              <a:solidFill>
                <a:srgbClr val="70AD47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1" name="楕円 5">
                <a:extLst>
                  <a:ext uri="{FF2B5EF4-FFF2-40B4-BE49-F238E27FC236}">
                    <a16:creationId xmlns:a16="http://schemas.microsoft.com/office/drawing/2014/main" id="{2B86B94B-FA61-49F9-B575-A2B21C820CCE}"/>
                  </a:ext>
                </a:extLst>
              </p:cNvPr>
              <p:cNvSpPr/>
              <p:nvPr/>
            </p:nvSpPr>
            <p:spPr>
              <a:xfrm>
                <a:off x="958064" y="3897167"/>
                <a:ext cx="2715657" cy="1611256"/>
              </a:xfrm>
              <a:custGeom>
                <a:avLst/>
                <a:gdLst>
                  <a:gd name="connsiteX0" fmla="*/ 0 w 2715210"/>
                  <a:gd name="connsiteY0" fmla="*/ 805577 h 1611154"/>
                  <a:gd name="connsiteX1" fmla="*/ 1357605 w 2715210"/>
                  <a:gd name="connsiteY1" fmla="*/ 0 h 1611154"/>
                  <a:gd name="connsiteX2" fmla="*/ 2715210 w 2715210"/>
                  <a:gd name="connsiteY2" fmla="*/ 805577 h 1611154"/>
                  <a:gd name="connsiteX3" fmla="*/ 1357605 w 2715210"/>
                  <a:gd name="connsiteY3" fmla="*/ 1611154 h 1611154"/>
                  <a:gd name="connsiteX4" fmla="*/ 0 w 2715210"/>
                  <a:gd name="connsiteY4" fmla="*/ 805577 h 1611154"/>
                  <a:gd name="connsiteX0" fmla="*/ 48 w 2715258"/>
                  <a:gd name="connsiteY0" fmla="*/ 805577 h 1611154"/>
                  <a:gd name="connsiteX1" fmla="*/ 1357653 w 2715258"/>
                  <a:gd name="connsiteY1" fmla="*/ 0 h 1611154"/>
                  <a:gd name="connsiteX2" fmla="*/ 2715258 w 2715258"/>
                  <a:gd name="connsiteY2" fmla="*/ 805577 h 1611154"/>
                  <a:gd name="connsiteX3" fmla="*/ 1357653 w 2715258"/>
                  <a:gd name="connsiteY3" fmla="*/ 1611154 h 1611154"/>
                  <a:gd name="connsiteX4" fmla="*/ 48 w 2715258"/>
                  <a:gd name="connsiteY4" fmla="*/ 805577 h 1611154"/>
                  <a:gd name="connsiteX0" fmla="*/ 48 w 2715258"/>
                  <a:gd name="connsiteY0" fmla="*/ 805577 h 1611154"/>
                  <a:gd name="connsiteX1" fmla="*/ 1357653 w 2715258"/>
                  <a:gd name="connsiteY1" fmla="*/ 0 h 1611154"/>
                  <a:gd name="connsiteX2" fmla="*/ 2715258 w 2715258"/>
                  <a:gd name="connsiteY2" fmla="*/ 805577 h 1611154"/>
                  <a:gd name="connsiteX3" fmla="*/ 1357653 w 2715258"/>
                  <a:gd name="connsiteY3" fmla="*/ 1611154 h 1611154"/>
                  <a:gd name="connsiteX4" fmla="*/ 48 w 2715258"/>
                  <a:gd name="connsiteY4" fmla="*/ 805577 h 1611154"/>
                  <a:gd name="connsiteX0" fmla="*/ 48 w 2718690"/>
                  <a:gd name="connsiteY0" fmla="*/ 805577 h 1611154"/>
                  <a:gd name="connsiteX1" fmla="*/ 1357653 w 2718690"/>
                  <a:gd name="connsiteY1" fmla="*/ 0 h 1611154"/>
                  <a:gd name="connsiteX2" fmla="*/ 2715258 w 2718690"/>
                  <a:gd name="connsiteY2" fmla="*/ 805577 h 1611154"/>
                  <a:gd name="connsiteX3" fmla="*/ 1357653 w 2718690"/>
                  <a:gd name="connsiteY3" fmla="*/ 1611154 h 1611154"/>
                  <a:gd name="connsiteX4" fmla="*/ 48 w 2718690"/>
                  <a:gd name="connsiteY4" fmla="*/ 805577 h 1611154"/>
                  <a:gd name="connsiteX0" fmla="*/ 2146 w 2720788"/>
                  <a:gd name="connsiteY0" fmla="*/ 805577 h 1611154"/>
                  <a:gd name="connsiteX1" fmla="*/ 1359751 w 2720788"/>
                  <a:gd name="connsiteY1" fmla="*/ 0 h 1611154"/>
                  <a:gd name="connsiteX2" fmla="*/ 2717356 w 2720788"/>
                  <a:gd name="connsiteY2" fmla="*/ 805577 h 1611154"/>
                  <a:gd name="connsiteX3" fmla="*/ 1359751 w 2720788"/>
                  <a:gd name="connsiteY3" fmla="*/ 1611154 h 1611154"/>
                  <a:gd name="connsiteX4" fmla="*/ 2146 w 2720788"/>
                  <a:gd name="connsiteY4" fmla="*/ 805577 h 1611154"/>
                  <a:gd name="connsiteX0" fmla="*/ 2531 w 2721761"/>
                  <a:gd name="connsiteY0" fmla="*/ 805725 h 1611302"/>
                  <a:gd name="connsiteX1" fmla="*/ 1360136 w 2721761"/>
                  <a:gd name="connsiteY1" fmla="*/ 148 h 1611302"/>
                  <a:gd name="connsiteX2" fmla="*/ 2717741 w 2721761"/>
                  <a:gd name="connsiteY2" fmla="*/ 805725 h 1611302"/>
                  <a:gd name="connsiteX3" fmla="*/ 1360136 w 2721761"/>
                  <a:gd name="connsiteY3" fmla="*/ 1611302 h 1611302"/>
                  <a:gd name="connsiteX4" fmla="*/ 2531 w 2721761"/>
                  <a:gd name="connsiteY4" fmla="*/ 805725 h 1611302"/>
                  <a:gd name="connsiteX0" fmla="*/ 2531 w 2721761"/>
                  <a:gd name="connsiteY0" fmla="*/ 805725 h 1611302"/>
                  <a:gd name="connsiteX1" fmla="*/ 1360136 w 2721761"/>
                  <a:gd name="connsiteY1" fmla="*/ 148 h 1611302"/>
                  <a:gd name="connsiteX2" fmla="*/ 2717741 w 2721761"/>
                  <a:gd name="connsiteY2" fmla="*/ 805725 h 1611302"/>
                  <a:gd name="connsiteX3" fmla="*/ 1360136 w 2721761"/>
                  <a:gd name="connsiteY3" fmla="*/ 1611302 h 1611302"/>
                  <a:gd name="connsiteX4" fmla="*/ 2531 w 2721761"/>
                  <a:gd name="connsiteY4" fmla="*/ 805725 h 1611302"/>
                  <a:gd name="connsiteX0" fmla="*/ 60 w 2719290"/>
                  <a:gd name="connsiteY0" fmla="*/ 805686 h 1611263"/>
                  <a:gd name="connsiteX1" fmla="*/ 1357665 w 2719290"/>
                  <a:gd name="connsiteY1" fmla="*/ 109 h 1611263"/>
                  <a:gd name="connsiteX2" fmla="*/ 2715270 w 2719290"/>
                  <a:gd name="connsiteY2" fmla="*/ 805686 h 1611263"/>
                  <a:gd name="connsiteX3" fmla="*/ 1357665 w 2719290"/>
                  <a:gd name="connsiteY3" fmla="*/ 1611263 h 1611263"/>
                  <a:gd name="connsiteX4" fmla="*/ 60 w 2719290"/>
                  <a:gd name="connsiteY4" fmla="*/ 805686 h 1611263"/>
                  <a:gd name="connsiteX0" fmla="*/ 60 w 2715500"/>
                  <a:gd name="connsiteY0" fmla="*/ 805686 h 1611263"/>
                  <a:gd name="connsiteX1" fmla="*/ 1357665 w 2715500"/>
                  <a:gd name="connsiteY1" fmla="*/ 109 h 1611263"/>
                  <a:gd name="connsiteX2" fmla="*/ 2715270 w 2715500"/>
                  <a:gd name="connsiteY2" fmla="*/ 805686 h 1611263"/>
                  <a:gd name="connsiteX3" fmla="*/ 1357665 w 2715500"/>
                  <a:gd name="connsiteY3" fmla="*/ 1611263 h 1611263"/>
                  <a:gd name="connsiteX4" fmla="*/ 60 w 2715500"/>
                  <a:gd name="connsiteY4" fmla="*/ 805686 h 1611263"/>
                  <a:gd name="connsiteX0" fmla="*/ 60 w 2715500"/>
                  <a:gd name="connsiteY0" fmla="*/ 805686 h 1611263"/>
                  <a:gd name="connsiteX1" fmla="*/ 1357665 w 2715500"/>
                  <a:gd name="connsiteY1" fmla="*/ 109 h 1611263"/>
                  <a:gd name="connsiteX2" fmla="*/ 2715270 w 2715500"/>
                  <a:gd name="connsiteY2" fmla="*/ 805686 h 1611263"/>
                  <a:gd name="connsiteX3" fmla="*/ 1357665 w 2715500"/>
                  <a:gd name="connsiteY3" fmla="*/ 1611263 h 1611263"/>
                  <a:gd name="connsiteX4" fmla="*/ 60 w 2715500"/>
                  <a:gd name="connsiteY4" fmla="*/ 805686 h 1611263"/>
                  <a:gd name="connsiteX0" fmla="*/ 217 w 2715657"/>
                  <a:gd name="connsiteY0" fmla="*/ 805679 h 1611256"/>
                  <a:gd name="connsiteX1" fmla="*/ 1357822 w 2715657"/>
                  <a:gd name="connsiteY1" fmla="*/ 102 h 1611256"/>
                  <a:gd name="connsiteX2" fmla="*/ 2715427 w 2715657"/>
                  <a:gd name="connsiteY2" fmla="*/ 805679 h 1611256"/>
                  <a:gd name="connsiteX3" fmla="*/ 1357822 w 2715657"/>
                  <a:gd name="connsiteY3" fmla="*/ 1611256 h 1611256"/>
                  <a:gd name="connsiteX4" fmla="*/ 217 w 2715657"/>
                  <a:gd name="connsiteY4" fmla="*/ 805679 h 1611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5657" h="1611256">
                    <a:moveTo>
                      <a:pt x="217" y="805679"/>
                    </a:moveTo>
                    <a:cubicBezTo>
                      <a:pt x="12917" y="284571"/>
                      <a:pt x="500087" y="-6248"/>
                      <a:pt x="1357822" y="102"/>
                    </a:cubicBezTo>
                    <a:cubicBezTo>
                      <a:pt x="2215557" y="6452"/>
                      <a:pt x="2728127" y="329021"/>
                      <a:pt x="2715427" y="805679"/>
                    </a:cubicBezTo>
                    <a:cubicBezTo>
                      <a:pt x="2702727" y="1282337"/>
                      <a:pt x="2183807" y="1611256"/>
                      <a:pt x="1357822" y="1611256"/>
                    </a:cubicBezTo>
                    <a:cubicBezTo>
                      <a:pt x="531837" y="1611256"/>
                      <a:pt x="-12483" y="1326787"/>
                      <a:pt x="217" y="80567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003300"/>
                  </a:gs>
                  <a:gs pos="0">
                    <a:srgbClr val="92D050"/>
                  </a:gs>
                  <a:gs pos="46000">
                    <a:srgbClr val="339933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952" name="フリーフォーム: 図形 951">
                <a:extLst>
                  <a:ext uri="{FF2B5EF4-FFF2-40B4-BE49-F238E27FC236}">
                    <a16:creationId xmlns:a16="http://schemas.microsoft.com/office/drawing/2014/main" id="{98186FB0-98FE-4D43-B8A3-CF2C89776222}"/>
                  </a:ext>
                </a:extLst>
              </p:cNvPr>
              <p:cNvSpPr/>
              <p:nvPr/>
            </p:nvSpPr>
            <p:spPr>
              <a:xfrm rot="421682">
                <a:off x="2823244" y="4018922"/>
                <a:ext cx="412087" cy="135951"/>
              </a:xfrm>
              <a:custGeom>
                <a:avLst/>
                <a:gdLst>
                  <a:gd name="connsiteX0" fmla="*/ 281982 w 660295"/>
                  <a:gd name="connsiteY0" fmla="*/ 27674 h 230279"/>
                  <a:gd name="connsiteX1" fmla="*/ 430542 w 660295"/>
                  <a:gd name="connsiteY1" fmla="*/ 47570 h 230279"/>
                  <a:gd name="connsiteX2" fmla="*/ 653563 w 660295"/>
                  <a:gd name="connsiteY2" fmla="*/ 207973 h 230279"/>
                  <a:gd name="connsiteX3" fmla="*/ 404854 w 660295"/>
                  <a:gd name="connsiteY3" fmla="*/ 168469 h 230279"/>
                  <a:gd name="connsiteX4" fmla="*/ 182320 w 660295"/>
                  <a:gd name="connsiteY4" fmla="*/ 70387 h 230279"/>
                  <a:gd name="connsiteX5" fmla="*/ 281982 w 660295"/>
                  <a:gd name="connsiteY5" fmla="*/ 27674 h 230279"/>
                  <a:gd name="connsiteX6" fmla="*/ 69329 w 660295"/>
                  <a:gd name="connsiteY6" fmla="*/ 0 h 230279"/>
                  <a:gd name="connsiteX7" fmla="*/ 138658 w 660295"/>
                  <a:gd name="connsiteY7" fmla="*/ 56788 h 230279"/>
                  <a:gd name="connsiteX8" fmla="*/ 69329 w 660295"/>
                  <a:gd name="connsiteY8" fmla="*/ 113576 h 230279"/>
                  <a:gd name="connsiteX9" fmla="*/ 0 w 660295"/>
                  <a:gd name="connsiteY9" fmla="*/ 56788 h 230279"/>
                  <a:gd name="connsiteX10" fmla="*/ 69329 w 660295"/>
                  <a:gd name="connsiteY10" fmla="*/ 0 h 230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60295" h="230279">
                    <a:moveTo>
                      <a:pt x="281982" y="27674"/>
                    </a:moveTo>
                    <a:cubicBezTo>
                      <a:pt x="332552" y="26672"/>
                      <a:pt x="391272" y="36105"/>
                      <a:pt x="430542" y="47570"/>
                    </a:cubicBezTo>
                    <a:cubicBezTo>
                      <a:pt x="509082" y="70502"/>
                      <a:pt x="698213" y="148365"/>
                      <a:pt x="653563" y="207973"/>
                    </a:cubicBezTo>
                    <a:cubicBezTo>
                      <a:pt x="608913" y="267582"/>
                      <a:pt x="483394" y="191401"/>
                      <a:pt x="404854" y="168469"/>
                    </a:cubicBezTo>
                    <a:cubicBezTo>
                      <a:pt x="326314" y="145538"/>
                      <a:pt x="168978" y="130936"/>
                      <a:pt x="182320" y="70387"/>
                    </a:cubicBezTo>
                    <a:cubicBezTo>
                      <a:pt x="188991" y="40113"/>
                      <a:pt x="231412" y="28676"/>
                      <a:pt x="281982" y="27674"/>
                    </a:cubicBezTo>
                    <a:close/>
                    <a:moveTo>
                      <a:pt x="69329" y="0"/>
                    </a:moveTo>
                    <a:cubicBezTo>
                      <a:pt x="107618" y="0"/>
                      <a:pt x="138658" y="25425"/>
                      <a:pt x="138658" y="56788"/>
                    </a:cubicBezTo>
                    <a:cubicBezTo>
                      <a:pt x="138658" y="88151"/>
                      <a:pt x="107618" y="113576"/>
                      <a:pt x="69329" y="113576"/>
                    </a:cubicBezTo>
                    <a:cubicBezTo>
                      <a:pt x="31040" y="113576"/>
                      <a:pt x="0" y="88151"/>
                      <a:pt x="0" y="56788"/>
                    </a:cubicBezTo>
                    <a:cubicBezTo>
                      <a:pt x="0" y="25425"/>
                      <a:pt x="31040" y="0"/>
                      <a:pt x="69329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3" name="月 952">
                <a:extLst>
                  <a:ext uri="{FF2B5EF4-FFF2-40B4-BE49-F238E27FC236}">
                    <a16:creationId xmlns:a16="http://schemas.microsoft.com/office/drawing/2014/main" id="{0EC60C2C-51CA-438A-8583-3429ED869344}"/>
                  </a:ext>
                </a:extLst>
              </p:cNvPr>
              <p:cNvSpPr/>
              <p:nvPr/>
            </p:nvSpPr>
            <p:spPr>
              <a:xfrm rot="5400000">
                <a:off x="2202829" y="3077877"/>
                <a:ext cx="224221" cy="2445994"/>
              </a:xfrm>
              <a:prstGeom prst="moon">
                <a:avLst>
                  <a:gd name="adj" fmla="val 16017"/>
                </a:avLst>
              </a:prstGeom>
              <a:solidFill>
                <a:srgbClr val="70AD47">
                  <a:lumMod val="50000"/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4" name="月 953">
                <a:extLst>
                  <a:ext uri="{FF2B5EF4-FFF2-40B4-BE49-F238E27FC236}">
                    <a16:creationId xmlns:a16="http://schemas.microsoft.com/office/drawing/2014/main" id="{3EE17876-A5B4-458E-B80B-77BA963ED5F3}"/>
                  </a:ext>
                </a:extLst>
              </p:cNvPr>
              <p:cNvSpPr/>
              <p:nvPr/>
            </p:nvSpPr>
            <p:spPr>
              <a:xfrm rot="5400000" flipH="1">
                <a:off x="2190731" y="3858311"/>
                <a:ext cx="248418" cy="2445994"/>
              </a:xfrm>
              <a:prstGeom prst="moon">
                <a:avLst>
                  <a:gd name="adj" fmla="val 16017"/>
                </a:avLst>
              </a:prstGeom>
              <a:solidFill>
                <a:srgbClr val="70AD47">
                  <a:lumMod val="50000"/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5" name="月 954">
                <a:extLst>
                  <a:ext uri="{FF2B5EF4-FFF2-40B4-BE49-F238E27FC236}">
                    <a16:creationId xmlns:a16="http://schemas.microsoft.com/office/drawing/2014/main" id="{0858979D-87D0-465E-9102-2A5282FE3A75}"/>
                  </a:ext>
                </a:extLst>
              </p:cNvPr>
              <p:cNvSpPr/>
              <p:nvPr/>
            </p:nvSpPr>
            <p:spPr>
              <a:xfrm rot="5400000">
                <a:off x="2190129" y="3363628"/>
                <a:ext cx="224221" cy="2445994"/>
              </a:xfrm>
              <a:prstGeom prst="moon">
                <a:avLst>
                  <a:gd name="adj" fmla="val 16017"/>
                </a:avLst>
              </a:prstGeom>
              <a:solidFill>
                <a:srgbClr val="70AD47">
                  <a:lumMod val="50000"/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44" name="グループ化 943">
              <a:extLst>
                <a:ext uri="{FF2B5EF4-FFF2-40B4-BE49-F238E27FC236}">
                  <a16:creationId xmlns:a16="http://schemas.microsoft.com/office/drawing/2014/main" id="{24943A9A-50E9-4B69-BEC6-E4B58FACBEDC}"/>
                </a:ext>
              </a:extLst>
            </p:cNvPr>
            <p:cNvGrpSpPr/>
            <p:nvPr/>
          </p:nvGrpSpPr>
          <p:grpSpPr>
            <a:xfrm>
              <a:off x="1540721" y="4799850"/>
              <a:ext cx="2715657" cy="1611256"/>
              <a:chOff x="1891514" y="4678217"/>
              <a:chExt cx="2715657" cy="1611256"/>
            </a:xfrm>
          </p:grpSpPr>
          <p:sp>
            <p:nvSpPr>
              <p:cNvPr id="945" name="楕円 5">
                <a:extLst>
                  <a:ext uri="{FF2B5EF4-FFF2-40B4-BE49-F238E27FC236}">
                    <a16:creationId xmlns:a16="http://schemas.microsoft.com/office/drawing/2014/main" id="{428676EE-363F-4759-9DF4-EC1CA6DB3FEC}"/>
                  </a:ext>
                </a:extLst>
              </p:cNvPr>
              <p:cNvSpPr/>
              <p:nvPr/>
            </p:nvSpPr>
            <p:spPr>
              <a:xfrm>
                <a:off x="1891514" y="4678217"/>
                <a:ext cx="2715657" cy="1611256"/>
              </a:xfrm>
              <a:custGeom>
                <a:avLst/>
                <a:gdLst>
                  <a:gd name="connsiteX0" fmla="*/ 0 w 2715210"/>
                  <a:gd name="connsiteY0" fmla="*/ 805577 h 1611154"/>
                  <a:gd name="connsiteX1" fmla="*/ 1357605 w 2715210"/>
                  <a:gd name="connsiteY1" fmla="*/ 0 h 1611154"/>
                  <a:gd name="connsiteX2" fmla="*/ 2715210 w 2715210"/>
                  <a:gd name="connsiteY2" fmla="*/ 805577 h 1611154"/>
                  <a:gd name="connsiteX3" fmla="*/ 1357605 w 2715210"/>
                  <a:gd name="connsiteY3" fmla="*/ 1611154 h 1611154"/>
                  <a:gd name="connsiteX4" fmla="*/ 0 w 2715210"/>
                  <a:gd name="connsiteY4" fmla="*/ 805577 h 1611154"/>
                  <a:gd name="connsiteX0" fmla="*/ 48 w 2715258"/>
                  <a:gd name="connsiteY0" fmla="*/ 805577 h 1611154"/>
                  <a:gd name="connsiteX1" fmla="*/ 1357653 w 2715258"/>
                  <a:gd name="connsiteY1" fmla="*/ 0 h 1611154"/>
                  <a:gd name="connsiteX2" fmla="*/ 2715258 w 2715258"/>
                  <a:gd name="connsiteY2" fmla="*/ 805577 h 1611154"/>
                  <a:gd name="connsiteX3" fmla="*/ 1357653 w 2715258"/>
                  <a:gd name="connsiteY3" fmla="*/ 1611154 h 1611154"/>
                  <a:gd name="connsiteX4" fmla="*/ 48 w 2715258"/>
                  <a:gd name="connsiteY4" fmla="*/ 805577 h 1611154"/>
                  <a:gd name="connsiteX0" fmla="*/ 48 w 2715258"/>
                  <a:gd name="connsiteY0" fmla="*/ 805577 h 1611154"/>
                  <a:gd name="connsiteX1" fmla="*/ 1357653 w 2715258"/>
                  <a:gd name="connsiteY1" fmla="*/ 0 h 1611154"/>
                  <a:gd name="connsiteX2" fmla="*/ 2715258 w 2715258"/>
                  <a:gd name="connsiteY2" fmla="*/ 805577 h 1611154"/>
                  <a:gd name="connsiteX3" fmla="*/ 1357653 w 2715258"/>
                  <a:gd name="connsiteY3" fmla="*/ 1611154 h 1611154"/>
                  <a:gd name="connsiteX4" fmla="*/ 48 w 2715258"/>
                  <a:gd name="connsiteY4" fmla="*/ 805577 h 1611154"/>
                  <a:gd name="connsiteX0" fmla="*/ 48 w 2718690"/>
                  <a:gd name="connsiteY0" fmla="*/ 805577 h 1611154"/>
                  <a:gd name="connsiteX1" fmla="*/ 1357653 w 2718690"/>
                  <a:gd name="connsiteY1" fmla="*/ 0 h 1611154"/>
                  <a:gd name="connsiteX2" fmla="*/ 2715258 w 2718690"/>
                  <a:gd name="connsiteY2" fmla="*/ 805577 h 1611154"/>
                  <a:gd name="connsiteX3" fmla="*/ 1357653 w 2718690"/>
                  <a:gd name="connsiteY3" fmla="*/ 1611154 h 1611154"/>
                  <a:gd name="connsiteX4" fmla="*/ 48 w 2718690"/>
                  <a:gd name="connsiteY4" fmla="*/ 805577 h 1611154"/>
                  <a:gd name="connsiteX0" fmla="*/ 2146 w 2720788"/>
                  <a:gd name="connsiteY0" fmla="*/ 805577 h 1611154"/>
                  <a:gd name="connsiteX1" fmla="*/ 1359751 w 2720788"/>
                  <a:gd name="connsiteY1" fmla="*/ 0 h 1611154"/>
                  <a:gd name="connsiteX2" fmla="*/ 2717356 w 2720788"/>
                  <a:gd name="connsiteY2" fmla="*/ 805577 h 1611154"/>
                  <a:gd name="connsiteX3" fmla="*/ 1359751 w 2720788"/>
                  <a:gd name="connsiteY3" fmla="*/ 1611154 h 1611154"/>
                  <a:gd name="connsiteX4" fmla="*/ 2146 w 2720788"/>
                  <a:gd name="connsiteY4" fmla="*/ 805577 h 1611154"/>
                  <a:gd name="connsiteX0" fmla="*/ 2531 w 2721761"/>
                  <a:gd name="connsiteY0" fmla="*/ 805725 h 1611302"/>
                  <a:gd name="connsiteX1" fmla="*/ 1360136 w 2721761"/>
                  <a:gd name="connsiteY1" fmla="*/ 148 h 1611302"/>
                  <a:gd name="connsiteX2" fmla="*/ 2717741 w 2721761"/>
                  <a:gd name="connsiteY2" fmla="*/ 805725 h 1611302"/>
                  <a:gd name="connsiteX3" fmla="*/ 1360136 w 2721761"/>
                  <a:gd name="connsiteY3" fmla="*/ 1611302 h 1611302"/>
                  <a:gd name="connsiteX4" fmla="*/ 2531 w 2721761"/>
                  <a:gd name="connsiteY4" fmla="*/ 805725 h 1611302"/>
                  <a:gd name="connsiteX0" fmla="*/ 2531 w 2721761"/>
                  <a:gd name="connsiteY0" fmla="*/ 805725 h 1611302"/>
                  <a:gd name="connsiteX1" fmla="*/ 1360136 w 2721761"/>
                  <a:gd name="connsiteY1" fmla="*/ 148 h 1611302"/>
                  <a:gd name="connsiteX2" fmla="*/ 2717741 w 2721761"/>
                  <a:gd name="connsiteY2" fmla="*/ 805725 h 1611302"/>
                  <a:gd name="connsiteX3" fmla="*/ 1360136 w 2721761"/>
                  <a:gd name="connsiteY3" fmla="*/ 1611302 h 1611302"/>
                  <a:gd name="connsiteX4" fmla="*/ 2531 w 2721761"/>
                  <a:gd name="connsiteY4" fmla="*/ 805725 h 1611302"/>
                  <a:gd name="connsiteX0" fmla="*/ 60 w 2719290"/>
                  <a:gd name="connsiteY0" fmla="*/ 805686 h 1611263"/>
                  <a:gd name="connsiteX1" fmla="*/ 1357665 w 2719290"/>
                  <a:gd name="connsiteY1" fmla="*/ 109 h 1611263"/>
                  <a:gd name="connsiteX2" fmla="*/ 2715270 w 2719290"/>
                  <a:gd name="connsiteY2" fmla="*/ 805686 h 1611263"/>
                  <a:gd name="connsiteX3" fmla="*/ 1357665 w 2719290"/>
                  <a:gd name="connsiteY3" fmla="*/ 1611263 h 1611263"/>
                  <a:gd name="connsiteX4" fmla="*/ 60 w 2719290"/>
                  <a:gd name="connsiteY4" fmla="*/ 805686 h 1611263"/>
                  <a:gd name="connsiteX0" fmla="*/ 60 w 2715500"/>
                  <a:gd name="connsiteY0" fmla="*/ 805686 h 1611263"/>
                  <a:gd name="connsiteX1" fmla="*/ 1357665 w 2715500"/>
                  <a:gd name="connsiteY1" fmla="*/ 109 h 1611263"/>
                  <a:gd name="connsiteX2" fmla="*/ 2715270 w 2715500"/>
                  <a:gd name="connsiteY2" fmla="*/ 805686 h 1611263"/>
                  <a:gd name="connsiteX3" fmla="*/ 1357665 w 2715500"/>
                  <a:gd name="connsiteY3" fmla="*/ 1611263 h 1611263"/>
                  <a:gd name="connsiteX4" fmla="*/ 60 w 2715500"/>
                  <a:gd name="connsiteY4" fmla="*/ 805686 h 1611263"/>
                  <a:gd name="connsiteX0" fmla="*/ 60 w 2715500"/>
                  <a:gd name="connsiteY0" fmla="*/ 805686 h 1611263"/>
                  <a:gd name="connsiteX1" fmla="*/ 1357665 w 2715500"/>
                  <a:gd name="connsiteY1" fmla="*/ 109 h 1611263"/>
                  <a:gd name="connsiteX2" fmla="*/ 2715270 w 2715500"/>
                  <a:gd name="connsiteY2" fmla="*/ 805686 h 1611263"/>
                  <a:gd name="connsiteX3" fmla="*/ 1357665 w 2715500"/>
                  <a:gd name="connsiteY3" fmla="*/ 1611263 h 1611263"/>
                  <a:gd name="connsiteX4" fmla="*/ 60 w 2715500"/>
                  <a:gd name="connsiteY4" fmla="*/ 805686 h 1611263"/>
                  <a:gd name="connsiteX0" fmla="*/ 217 w 2715657"/>
                  <a:gd name="connsiteY0" fmla="*/ 805679 h 1611256"/>
                  <a:gd name="connsiteX1" fmla="*/ 1357822 w 2715657"/>
                  <a:gd name="connsiteY1" fmla="*/ 102 h 1611256"/>
                  <a:gd name="connsiteX2" fmla="*/ 2715427 w 2715657"/>
                  <a:gd name="connsiteY2" fmla="*/ 805679 h 1611256"/>
                  <a:gd name="connsiteX3" fmla="*/ 1357822 w 2715657"/>
                  <a:gd name="connsiteY3" fmla="*/ 1611256 h 1611256"/>
                  <a:gd name="connsiteX4" fmla="*/ 217 w 2715657"/>
                  <a:gd name="connsiteY4" fmla="*/ 805679 h 1611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5657" h="1611256">
                    <a:moveTo>
                      <a:pt x="217" y="805679"/>
                    </a:moveTo>
                    <a:cubicBezTo>
                      <a:pt x="12917" y="284571"/>
                      <a:pt x="500087" y="-6248"/>
                      <a:pt x="1357822" y="102"/>
                    </a:cubicBezTo>
                    <a:cubicBezTo>
                      <a:pt x="2215557" y="6452"/>
                      <a:pt x="2728127" y="329021"/>
                      <a:pt x="2715427" y="805679"/>
                    </a:cubicBezTo>
                    <a:cubicBezTo>
                      <a:pt x="2702727" y="1282337"/>
                      <a:pt x="2183807" y="1611256"/>
                      <a:pt x="1357822" y="1611256"/>
                    </a:cubicBezTo>
                    <a:cubicBezTo>
                      <a:pt x="531837" y="1611256"/>
                      <a:pt x="-12483" y="1326787"/>
                      <a:pt x="217" y="805679"/>
                    </a:cubicBezTo>
                    <a:close/>
                  </a:path>
                </a:pathLst>
              </a:custGeom>
              <a:gradFill>
                <a:gsLst>
                  <a:gs pos="100000">
                    <a:srgbClr val="003300"/>
                  </a:gs>
                  <a:gs pos="0">
                    <a:srgbClr val="92D050"/>
                  </a:gs>
                  <a:gs pos="46000">
                    <a:srgbClr val="339933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6" name="楕円 5">
                <a:extLst>
                  <a:ext uri="{FF2B5EF4-FFF2-40B4-BE49-F238E27FC236}">
                    <a16:creationId xmlns:a16="http://schemas.microsoft.com/office/drawing/2014/main" id="{FC24D270-1366-4519-9FCE-BC380E662F60}"/>
                  </a:ext>
                </a:extLst>
              </p:cNvPr>
              <p:cNvSpPr/>
              <p:nvPr/>
            </p:nvSpPr>
            <p:spPr>
              <a:xfrm>
                <a:off x="1917065" y="4711700"/>
                <a:ext cx="2654936" cy="1544290"/>
              </a:xfrm>
              <a:custGeom>
                <a:avLst/>
                <a:gdLst>
                  <a:gd name="connsiteX0" fmla="*/ 0 w 2715210"/>
                  <a:gd name="connsiteY0" fmla="*/ 805577 h 1611154"/>
                  <a:gd name="connsiteX1" fmla="*/ 1357605 w 2715210"/>
                  <a:gd name="connsiteY1" fmla="*/ 0 h 1611154"/>
                  <a:gd name="connsiteX2" fmla="*/ 2715210 w 2715210"/>
                  <a:gd name="connsiteY2" fmla="*/ 805577 h 1611154"/>
                  <a:gd name="connsiteX3" fmla="*/ 1357605 w 2715210"/>
                  <a:gd name="connsiteY3" fmla="*/ 1611154 h 1611154"/>
                  <a:gd name="connsiteX4" fmla="*/ 0 w 2715210"/>
                  <a:gd name="connsiteY4" fmla="*/ 805577 h 1611154"/>
                  <a:gd name="connsiteX0" fmla="*/ 48 w 2715258"/>
                  <a:gd name="connsiteY0" fmla="*/ 805577 h 1611154"/>
                  <a:gd name="connsiteX1" fmla="*/ 1357653 w 2715258"/>
                  <a:gd name="connsiteY1" fmla="*/ 0 h 1611154"/>
                  <a:gd name="connsiteX2" fmla="*/ 2715258 w 2715258"/>
                  <a:gd name="connsiteY2" fmla="*/ 805577 h 1611154"/>
                  <a:gd name="connsiteX3" fmla="*/ 1357653 w 2715258"/>
                  <a:gd name="connsiteY3" fmla="*/ 1611154 h 1611154"/>
                  <a:gd name="connsiteX4" fmla="*/ 48 w 2715258"/>
                  <a:gd name="connsiteY4" fmla="*/ 805577 h 1611154"/>
                  <a:gd name="connsiteX0" fmla="*/ 48 w 2715258"/>
                  <a:gd name="connsiteY0" fmla="*/ 805577 h 1611154"/>
                  <a:gd name="connsiteX1" fmla="*/ 1357653 w 2715258"/>
                  <a:gd name="connsiteY1" fmla="*/ 0 h 1611154"/>
                  <a:gd name="connsiteX2" fmla="*/ 2715258 w 2715258"/>
                  <a:gd name="connsiteY2" fmla="*/ 805577 h 1611154"/>
                  <a:gd name="connsiteX3" fmla="*/ 1357653 w 2715258"/>
                  <a:gd name="connsiteY3" fmla="*/ 1611154 h 1611154"/>
                  <a:gd name="connsiteX4" fmla="*/ 48 w 2715258"/>
                  <a:gd name="connsiteY4" fmla="*/ 805577 h 1611154"/>
                  <a:gd name="connsiteX0" fmla="*/ 48 w 2718690"/>
                  <a:gd name="connsiteY0" fmla="*/ 805577 h 1611154"/>
                  <a:gd name="connsiteX1" fmla="*/ 1357653 w 2718690"/>
                  <a:gd name="connsiteY1" fmla="*/ 0 h 1611154"/>
                  <a:gd name="connsiteX2" fmla="*/ 2715258 w 2718690"/>
                  <a:gd name="connsiteY2" fmla="*/ 805577 h 1611154"/>
                  <a:gd name="connsiteX3" fmla="*/ 1357653 w 2718690"/>
                  <a:gd name="connsiteY3" fmla="*/ 1611154 h 1611154"/>
                  <a:gd name="connsiteX4" fmla="*/ 48 w 2718690"/>
                  <a:gd name="connsiteY4" fmla="*/ 805577 h 1611154"/>
                  <a:gd name="connsiteX0" fmla="*/ 2146 w 2720788"/>
                  <a:gd name="connsiteY0" fmla="*/ 805577 h 1611154"/>
                  <a:gd name="connsiteX1" fmla="*/ 1359751 w 2720788"/>
                  <a:gd name="connsiteY1" fmla="*/ 0 h 1611154"/>
                  <a:gd name="connsiteX2" fmla="*/ 2717356 w 2720788"/>
                  <a:gd name="connsiteY2" fmla="*/ 805577 h 1611154"/>
                  <a:gd name="connsiteX3" fmla="*/ 1359751 w 2720788"/>
                  <a:gd name="connsiteY3" fmla="*/ 1611154 h 1611154"/>
                  <a:gd name="connsiteX4" fmla="*/ 2146 w 2720788"/>
                  <a:gd name="connsiteY4" fmla="*/ 805577 h 1611154"/>
                  <a:gd name="connsiteX0" fmla="*/ 2531 w 2721761"/>
                  <a:gd name="connsiteY0" fmla="*/ 805725 h 1611302"/>
                  <a:gd name="connsiteX1" fmla="*/ 1360136 w 2721761"/>
                  <a:gd name="connsiteY1" fmla="*/ 148 h 1611302"/>
                  <a:gd name="connsiteX2" fmla="*/ 2717741 w 2721761"/>
                  <a:gd name="connsiteY2" fmla="*/ 805725 h 1611302"/>
                  <a:gd name="connsiteX3" fmla="*/ 1360136 w 2721761"/>
                  <a:gd name="connsiteY3" fmla="*/ 1611302 h 1611302"/>
                  <a:gd name="connsiteX4" fmla="*/ 2531 w 2721761"/>
                  <a:gd name="connsiteY4" fmla="*/ 805725 h 1611302"/>
                  <a:gd name="connsiteX0" fmla="*/ 2531 w 2721761"/>
                  <a:gd name="connsiteY0" fmla="*/ 805725 h 1611302"/>
                  <a:gd name="connsiteX1" fmla="*/ 1360136 w 2721761"/>
                  <a:gd name="connsiteY1" fmla="*/ 148 h 1611302"/>
                  <a:gd name="connsiteX2" fmla="*/ 2717741 w 2721761"/>
                  <a:gd name="connsiteY2" fmla="*/ 805725 h 1611302"/>
                  <a:gd name="connsiteX3" fmla="*/ 1360136 w 2721761"/>
                  <a:gd name="connsiteY3" fmla="*/ 1611302 h 1611302"/>
                  <a:gd name="connsiteX4" fmla="*/ 2531 w 2721761"/>
                  <a:gd name="connsiteY4" fmla="*/ 805725 h 1611302"/>
                  <a:gd name="connsiteX0" fmla="*/ 60 w 2719290"/>
                  <a:gd name="connsiteY0" fmla="*/ 805686 h 1611263"/>
                  <a:gd name="connsiteX1" fmla="*/ 1357665 w 2719290"/>
                  <a:gd name="connsiteY1" fmla="*/ 109 h 1611263"/>
                  <a:gd name="connsiteX2" fmla="*/ 2715270 w 2719290"/>
                  <a:gd name="connsiteY2" fmla="*/ 805686 h 1611263"/>
                  <a:gd name="connsiteX3" fmla="*/ 1357665 w 2719290"/>
                  <a:gd name="connsiteY3" fmla="*/ 1611263 h 1611263"/>
                  <a:gd name="connsiteX4" fmla="*/ 60 w 2719290"/>
                  <a:gd name="connsiteY4" fmla="*/ 805686 h 1611263"/>
                  <a:gd name="connsiteX0" fmla="*/ 60 w 2715500"/>
                  <a:gd name="connsiteY0" fmla="*/ 805686 h 1611263"/>
                  <a:gd name="connsiteX1" fmla="*/ 1357665 w 2715500"/>
                  <a:gd name="connsiteY1" fmla="*/ 109 h 1611263"/>
                  <a:gd name="connsiteX2" fmla="*/ 2715270 w 2715500"/>
                  <a:gd name="connsiteY2" fmla="*/ 805686 h 1611263"/>
                  <a:gd name="connsiteX3" fmla="*/ 1357665 w 2715500"/>
                  <a:gd name="connsiteY3" fmla="*/ 1611263 h 1611263"/>
                  <a:gd name="connsiteX4" fmla="*/ 60 w 2715500"/>
                  <a:gd name="connsiteY4" fmla="*/ 805686 h 1611263"/>
                  <a:gd name="connsiteX0" fmla="*/ 60 w 2715500"/>
                  <a:gd name="connsiteY0" fmla="*/ 805686 h 1611263"/>
                  <a:gd name="connsiteX1" fmla="*/ 1357665 w 2715500"/>
                  <a:gd name="connsiteY1" fmla="*/ 109 h 1611263"/>
                  <a:gd name="connsiteX2" fmla="*/ 2715270 w 2715500"/>
                  <a:gd name="connsiteY2" fmla="*/ 805686 h 1611263"/>
                  <a:gd name="connsiteX3" fmla="*/ 1357665 w 2715500"/>
                  <a:gd name="connsiteY3" fmla="*/ 1611263 h 1611263"/>
                  <a:gd name="connsiteX4" fmla="*/ 60 w 2715500"/>
                  <a:gd name="connsiteY4" fmla="*/ 805686 h 1611263"/>
                  <a:gd name="connsiteX0" fmla="*/ 217 w 2715657"/>
                  <a:gd name="connsiteY0" fmla="*/ 805679 h 1611256"/>
                  <a:gd name="connsiteX1" fmla="*/ 1357822 w 2715657"/>
                  <a:gd name="connsiteY1" fmla="*/ 102 h 1611256"/>
                  <a:gd name="connsiteX2" fmla="*/ 2715427 w 2715657"/>
                  <a:gd name="connsiteY2" fmla="*/ 805679 h 1611256"/>
                  <a:gd name="connsiteX3" fmla="*/ 1357822 w 2715657"/>
                  <a:gd name="connsiteY3" fmla="*/ 1611256 h 1611256"/>
                  <a:gd name="connsiteX4" fmla="*/ 217 w 2715657"/>
                  <a:gd name="connsiteY4" fmla="*/ 805679 h 1611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5657" h="1611256">
                    <a:moveTo>
                      <a:pt x="217" y="805679"/>
                    </a:moveTo>
                    <a:cubicBezTo>
                      <a:pt x="12917" y="284571"/>
                      <a:pt x="500087" y="-6248"/>
                      <a:pt x="1357822" y="102"/>
                    </a:cubicBezTo>
                    <a:cubicBezTo>
                      <a:pt x="2215557" y="6452"/>
                      <a:pt x="2728127" y="329021"/>
                      <a:pt x="2715427" y="805679"/>
                    </a:cubicBezTo>
                    <a:cubicBezTo>
                      <a:pt x="2702727" y="1282337"/>
                      <a:pt x="2183807" y="1611256"/>
                      <a:pt x="1357822" y="1611256"/>
                    </a:cubicBezTo>
                    <a:cubicBezTo>
                      <a:pt x="531837" y="1611256"/>
                      <a:pt x="-12483" y="1326787"/>
                      <a:pt x="217" y="805679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7" name="フリーフォーム: 図形 946">
                <a:extLst>
                  <a:ext uri="{FF2B5EF4-FFF2-40B4-BE49-F238E27FC236}">
                    <a16:creationId xmlns:a16="http://schemas.microsoft.com/office/drawing/2014/main" id="{39CAB2DE-BBC2-4F37-8BEC-85D1B1D2F420}"/>
                  </a:ext>
                </a:extLst>
              </p:cNvPr>
              <p:cNvSpPr/>
              <p:nvPr/>
            </p:nvSpPr>
            <p:spPr>
              <a:xfrm>
                <a:off x="2271426" y="5130800"/>
                <a:ext cx="1909344" cy="706090"/>
              </a:xfrm>
              <a:custGeom>
                <a:avLst/>
                <a:gdLst>
                  <a:gd name="connsiteX0" fmla="*/ 1902409 w 1909344"/>
                  <a:gd name="connsiteY0" fmla="*/ 393390 h 706090"/>
                  <a:gd name="connsiteX1" fmla="*/ 1893210 w 1909344"/>
                  <a:gd name="connsiteY1" fmla="*/ 428209 h 706090"/>
                  <a:gd name="connsiteX2" fmla="*/ 954053 w 1909344"/>
                  <a:gd name="connsiteY2" fmla="*/ 706090 h 706090"/>
                  <a:gd name="connsiteX3" fmla="*/ 9744 w 1909344"/>
                  <a:gd name="connsiteY3" fmla="*/ 433801 h 706090"/>
                  <a:gd name="connsiteX4" fmla="*/ 2644 w 1909344"/>
                  <a:gd name="connsiteY4" fmla="*/ 394813 h 706090"/>
                  <a:gd name="connsiteX5" fmla="*/ 89795 w 1909344"/>
                  <a:gd name="connsiteY5" fmla="*/ 399150 h 706090"/>
                  <a:gd name="connsiteX6" fmla="*/ 954052 w 1909344"/>
                  <a:gd name="connsiteY6" fmla="*/ 411568 h 706090"/>
                  <a:gd name="connsiteX7" fmla="*/ 1810021 w 1909344"/>
                  <a:gd name="connsiteY7" fmla="*/ 398151 h 706090"/>
                  <a:gd name="connsiteX8" fmla="*/ 954053 w 1909344"/>
                  <a:gd name="connsiteY8" fmla="*/ 45 h 706090"/>
                  <a:gd name="connsiteX9" fmla="*/ 1899281 w 1909344"/>
                  <a:gd name="connsiteY9" fmla="*/ 278041 h 706090"/>
                  <a:gd name="connsiteX10" fmla="*/ 1909344 w 1909344"/>
                  <a:gd name="connsiteY10" fmla="*/ 332828 h 706090"/>
                  <a:gd name="connsiteX11" fmla="*/ 1828668 w 1909344"/>
                  <a:gd name="connsiteY11" fmla="*/ 328644 h 706090"/>
                  <a:gd name="connsiteX12" fmla="*/ 954052 w 1909344"/>
                  <a:gd name="connsiteY12" fmla="*/ 315084 h 706090"/>
                  <a:gd name="connsiteX13" fmla="*/ 87723 w 1909344"/>
                  <a:gd name="connsiteY13" fmla="*/ 327360 h 706090"/>
                  <a:gd name="connsiteX14" fmla="*/ 0 w 1909344"/>
                  <a:gd name="connsiteY14" fmla="*/ 331901 h 706090"/>
                  <a:gd name="connsiteX15" fmla="*/ 13975 w 1909344"/>
                  <a:gd name="connsiteY15" fmla="*/ 272220 h 706090"/>
                  <a:gd name="connsiteX16" fmla="*/ 954053 w 1909344"/>
                  <a:gd name="connsiteY16" fmla="*/ 45 h 7060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909344" h="706090">
                    <a:moveTo>
                      <a:pt x="1902409" y="393390"/>
                    </a:moveTo>
                    <a:lnTo>
                      <a:pt x="1893210" y="428209"/>
                    </a:lnTo>
                    <a:cubicBezTo>
                      <a:pt x="1809060" y="595733"/>
                      <a:pt x="1464592" y="706090"/>
                      <a:pt x="954053" y="706090"/>
                    </a:cubicBezTo>
                    <a:cubicBezTo>
                      <a:pt x="443513" y="706090"/>
                      <a:pt x="85308" y="610647"/>
                      <a:pt x="9744" y="433801"/>
                    </a:cubicBezTo>
                    <a:lnTo>
                      <a:pt x="2644" y="394813"/>
                    </a:lnTo>
                    <a:lnTo>
                      <a:pt x="89795" y="399150"/>
                    </a:lnTo>
                    <a:cubicBezTo>
                      <a:pt x="296648" y="407309"/>
                      <a:pt x="594716" y="411568"/>
                      <a:pt x="954052" y="411568"/>
                    </a:cubicBezTo>
                    <a:cubicBezTo>
                      <a:pt x="1313387" y="411568"/>
                      <a:pt x="1605931" y="406644"/>
                      <a:pt x="1810021" y="398151"/>
                    </a:cubicBezTo>
                    <a:close/>
                    <a:moveTo>
                      <a:pt x="954053" y="45"/>
                    </a:moveTo>
                    <a:cubicBezTo>
                      <a:pt x="1484217" y="2480"/>
                      <a:pt x="1827704" y="111011"/>
                      <a:pt x="1899281" y="278041"/>
                    </a:cubicBezTo>
                    <a:lnTo>
                      <a:pt x="1909344" y="332828"/>
                    </a:lnTo>
                    <a:lnTo>
                      <a:pt x="1828668" y="328644"/>
                    </a:lnTo>
                    <a:cubicBezTo>
                      <a:pt x="1625268" y="320199"/>
                      <a:pt x="1327200" y="315275"/>
                      <a:pt x="954052" y="315084"/>
                    </a:cubicBezTo>
                    <a:cubicBezTo>
                      <a:pt x="580903" y="314894"/>
                      <a:pt x="288360" y="319153"/>
                      <a:pt x="87723" y="327360"/>
                    </a:cubicBezTo>
                    <a:lnTo>
                      <a:pt x="0" y="331901"/>
                    </a:lnTo>
                    <a:lnTo>
                      <a:pt x="13975" y="272220"/>
                    </a:lnTo>
                    <a:cubicBezTo>
                      <a:pt x="94139" y="94880"/>
                      <a:pt x="423888" y="-2390"/>
                      <a:pt x="954053" y="45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8" name="フリーフォーム: 図形 947">
                <a:extLst>
                  <a:ext uri="{FF2B5EF4-FFF2-40B4-BE49-F238E27FC236}">
                    <a16:creationId xmlns:a16="http://schemas.microsoft.com/office/drawing/2014/main" id="{E95E58B6-E674-44EF-B30A-E12EC3C37685}"/>
                  </a:ext>
                </a:extLst>
              </p:cNvPr>
              <p:cNvSpPr/>
              <p:nvPr/>
            </p:nvSpPr>
            <p:spPr>
              <a:xfrm>
                <a:off x="2509838" y="5238751"/>
                <a:ext cx="1397202" cy="163890"/>
              </a:xfrm>
              <a:custGeom>
                <a:avLst/>
                <a:gdLst>
                  <a:gd name="connsiteX0" fmla="*/ 952870 w 1347072"/>
                  <a:gd name="connsiteY0" fmla="*/ 130239 h 194159"/>
                  <a:gd name="connsiteX1" fmla="*/ 984854 w 1347072"/>
                  <a:gd name="connsiteY1" fmla="*/ 140061 h 194159"/>
                  <a:gd name="connsiteX2" fmla="*/ 1012013 w 1347072"/>
                  <a:gd name="connsiteY2" fmla="*/ 185255 h 194159"/>
                  <a:gd name="connsiteX3" fmla="*/ 959295 w 1347072"/>
                  <a:gd name="connsiteY3" fmla="*/ 184331 h 194159"/>
                  <a:gd name="connsiteX4" fmla="*/ 932135 w 1347072"/>
                  <a:gd name="connsiteY4" fmla="*/ 139137 h 194159"/>
                  <a:gd name="connsiteX5" fmla="*/ 952870 w 1347072"/>
                  <a:gd name="connsiteY5" fmla="*/ 130239 h 194159"/>
                  <a:gd name="connsiteX6" fmla="*/ 497413 w 1347072"/>
                  <a:gd name="connsiteY6" fmla="*/ 130239 h 194159"/>
                  <a:gd name="connsiteX7" fmla="*/ 529397 w 1347072"/>
                  <a:gd name="connsiteY7" fmla="*/ 140061 h 194159"/>
                  <a:gd name="connsiteX8" fmla="*/ 556557 w 1347072"/>
                  <a:gd name="connsiteY8" fmla="*/ 185255 h 194159"/>
                  <a:gd name="connsiteX9" fmla="*/ 503838 w 1347072"/>
                  <a:gd name="connsiteY9" fmla="*/ 184331 h 194159"/>
                  <a:gd name="connsiteX10" fmla="*/ 476678 w 1347072"/>
                  <a:gd name="connsiteY10" fmla="*/ 139137 h 194159"/>
                  <a:gd name="connsiteX11" fmla="*/ 497413 w 1347072"/>
                  <a:gd name="connsiteY11" fmla="*/ 130239 h 194159"/>
                  <a:gd name="connsiteX12" fmla="*/ 1181310 w 1347072"/>
                  <a:gd name="connsiteY12" fmla="*/ 130238 h 194159"/>
                  <a:gd name="connsiteX13" fmla="*/ 1213294 w 1347072"/>
                  <a:gd name="connsiteY13" fmla="*/ 140060 h 194159"/>
                  <a:gd name="connsiteX14" fmla="*/ 1240454 w 1347072"/>
                  <a:gd name="connsiteY14" fmla="*/ 185254 h 194159"/>
                  <a:gd name="connsiteX15" fmla="*/ 1187735 w 1347072"/>
                  <a:gd name="connsiteY15" fmla="*/ 184330 h 194159"/>
                  <a:gd name="connsiteX16" fmla="*/ 1160575 w 1347072"/>
                  <a:gd name="connsiteY16" fmla="*/ 139136 h 194159"/>
                  <a:gd name="connsiteX17" fmla="*/ 1181310 w 1347072"/>
                  <a:gd name="connsiteY17" fmla="*/ 130238 h 194159"/>
                  <a:gd name="connsiteX18" fmla="*/ 261855 w 1347072"/>
                  <a:gd name="connsiteY18" fmla="*/ 130238 h 194159"/>
                  <a:gd name="connsiteX19" fmla="*/ 293840 w 1347072"/>
                  <a:gd name="connsiteY19" fmla="*/ 140060 h 194159"/>
                  <a:gd name="connsiteX20" fmla="*/ 320999 w 1347072"/>
                  <a:gd name="connsiteY20" fmla="*/ 185254 h 194159"/>
                  <a:gd name="connsiteX21" fmla="*/ 268280 w 1347072"/>
                  <a:gd name="connsiteY21" fmla="*/ 184330 h 194159"/>
                  <a:gd name="connsiteX22" fmla="*/ 241121 w 1347072"/>
                  <a:gd name="connsiteY22" fmla="*/ 139136 h 194159"/>
                  <a:gd name="connsiteX23" fmla="*/ 261855 w 1347072"/>
                  <a:gd name="connsiteY23" fmla="*/ 130238 h 194159"/>
                  <a:gd name="connsiteX24" fmla="*/ 33415 w 1347072"/>
                  <a:gd name="connsiteY24" fmla="*/ 130238 h 194159"/>
                  <a:gd name="connsiteX25" fmla="*/ 65399 w 1347072"/>
                  <a:gd name="connsiteY25" fmla="*/ 140061 h 194159"/>
                  <a:gd name="connsiteX26" fmla="*/ 92559 w 1347072"/>
                  <a:gd name="connsiteY26" fmla="*/ 185255 h 194159"/>
                  <a:gd name="connsiteX27" fmla="*/ 39840 w 1347072"/>
                  <a:gd name="connsiteY27" fmla="*/ 184330 h 194159"/>
                  <a:gd name="connsiteX28" fmla="*/ 12680 w 1347072"/>
                  <a:gd name="connsiteY28" fmla="*/ 139137 h 194159"/>
                  <a:gd name="connsiteX29" fmla="*/ 33415 w 1347072"/>
                  <a:gd name="connsiteY29" fmla="*/ 130238 h 194159"/>
                  <a:gd name="connsiteX30" fmla="*/ 725853 w 1347072"/>
                  <a:gd name="connsiteY30" fmla="*/ 130238 h 194159"/>
                  <a:gd name="connsiteX31" fmla="*/ 757837 w 1347072"/>
                  <a:gd name="connsiteY31" fmla="*/ 140060 h 194159"/>
                  <a:gd name="connsiteX32" fmla="*/ 784997 w 1347072"/>
                  <a:gd name="connsiteY32" fmla="*/ 185254 h 194159"/>
                  <a:gd name="connsiteX33" fmla="*/ 732278 w 1347072"/>
                  <a:gd name="connsiteY33" fmla="*/ 184330 h 194159"/>
                  <a:gd name="connsiteX34" fmla="*/ 705118 w 1347072"/>
                  <a:gd name="connsiteY34" fmla="*/ 139136 h 194159"/>
                  <a:gd name="connsiteX35" fmla="*/ 725853 w 1347072"/>
                  <a:gd name="connsiteY35" fmla="*/ 130238 h 194159"/>
                  <a:gd name="connsiteX36" fmla="*/ 602025 w 1347072"/>
                  <a:gd name="connsiteY36" fmla="*/ 102486 h 194159"/>
                  <a:gd name="connsiteX37" fmla="*/ 634010 w 1347072"/>
                  <a:gd name="connsiteY37" fmla="*/ 112307 h 194159"/>
                  <a:gd name="connsiteX38" fmla="*/ 661169 w 1347072"/>
                  <a:gd name="connsiteY38" fmla="*/ 157501 h 194159"/>
                  <a:gd name="connsiteX39" fmla="*/ 608450 w 1347072"/>
                  <a:gd name="connsiteY39" fmla="*/ 156578 h 194159"/>
                  <a:gd name="connsiteX40" fmla="*/ 581291 w 1347072"/>
                  <a:gd name="connsiteY40" fmla="*/ 111384 h 194159"/>
                  <a:gd name="connsiteX41" fmla="*/ 602025 w 1347072"/>
                  <a:gd name="connsiteY41" fmla="*/ 102486 h 194159"/>
                  <a:gd name="connsiteX42" fmla="*/ 138029 w 1347072"/>
                  <a:gd name="connsiteY42" fmla="*/ 102486 h 194159"/>
                  <a:gd name="connsiteX43" fmla="*/ 170012 w 1347072"/>
                  <a:gd name="connsiteY43" fmla="*/ 112307 h 194159"/>
                  <a:gd name="connsiteX44" fmla="*/ 197172 w 1347072"/>
                  <a:gd name="connsiteY44" fmla="*/ 157501 h 194159"/>
                  <a:gd name="connsiteX45" fmla="*/ 144453 w 1347072"/>
                  <a:gd name="connsiteY45" fmla="*/ 156577 h 194159"/>
                  <a:gd name="connsiteX46" fmla="*/ 117294 w 1347072"/>
                  <a:gd name="connsiteY46" fmla="*/ 111384 h 194159"/>
                  <a:gd name="connsiteX47" fmla="*/ 138029 w 1347072"/>
                  <a:gd name="connsiteY47" fmla="*/ 102486 h 194159"/>
                  <a:gd name="connsiteX48" fmla="*/ 1057482 w 1347072"/>
                  <a:gd name="connsiteY48" fmla="*/ 102485 h 194159"/>
                  <a:gd name="connsiteX49" fmla="*/ 1089467 w 1347072"/>
                  <a:gd name="connsiteY49" fmla="*/ 112307 h 194159"/>
                  <a:gd name="connsiteX50" fmla="*/ 1116626 w 1347072"/>
                  <a:gd name="connsiteY50" fmla="*/ 157501 h 194159"/>
                  <a:gd name="connsiteX51" fmla="*/ 1063907 w 1347072"/>
                  <a:gd name="connsiteY51" fmla="*/ 156577 h 194159"/>
                  <a:gd name="connsiteX52" fmla="*/ 1036748 w 1347072"/>
                  <a:gd name="connsiteY52" fmla="*/ 111383 h 194159"/>
                  <a:gd name="connsiteX53" fmla="*/ 1057482 w 1347072"/>
                  <a:gd name="connsiteY53" fmla="*/ 102485 h 194159"/>
                  <a:gd name="connsiteX54" fmla="*/ 1285922 w 1347072"/>
                  <a:gd name="connsiteY54" fmla="*/ 102485 h 194159"/>
                  <a:gd name="connsiteX55" fmla="*/ 1317907 w 1347072"/>
                  <a:gd name="connsiteY55" fmla="*/ 112307 h 194159"/>
                  <a:gd name="connsiteX56" fmla="*/ 1345066 w 1347072"/>
                  <a:gd name="connsiteY56" fmla="*/ 157501 h 194159"/>
                  <a:gd name="connsiteX57" fmla="*/ 1292347 w 1347072"/>
                  <a:gd name="connsiteY57" fmla="*/ 156577 h 194159"/>
                  <a:gd name="connsiteX58" fmla="*/ 1265188 w 1347072"/>
                  <a:gd name="connsiteY58" fmla="*/ 111383 h 194159"/>
                  <a:gd name="connsiteX59" fmla="*/ 1285922 w 1347072"/>
                  <a:gd name="connsiteY59" fmla="*/ 102485 h 194159"/>
                  <a:gd name="connsiteX60" fmla="*/ 830466 w 1347072"/>
                  <a:gd name="connsiteY60" fmla="*/ 102485 h 194159"/>
                  <a:gd name="connsiteX61" fmla="*/ 862450 w 1347072"/>
                  <a:gd name="connsiteY61" fmla="*/ 112307 h 194159"/>
                  <a:gd name="connsiteX62" fmla="*/ 889610 w 1347072"/>
                  <a:gd name="connsiteY62" fmla="*/ 157500 h 194159"/>
                  <a:gd name="connsiteX63" fmla="*/ 836891 w 1347072"/>
                  <a:gd name="connsiteY63" fmla="*/ 156576 h 194159"/>
                  <a:gd name="connsiteX64" fmla="*/ 809731 w 1347072"/>
                  <a:gd name="connsiteY64" fmla="*/ 111382 h 194159"/>
                  <a:gd name="connsiteX65" fmla="*/ 830466 w 1347072"/>
                  <a:gd name="connsiteY65" fmla="*/ 102485 h 194159"/>
                  <a:gd name="connsiteX66" fmla="*/ 366468 w 1347072"/>
                  <a:gd name="connsiteY66" fmla="*/ 102485 h 194159"/>
                  <a:gd name="connsiteX67" fmla="*/ 398452 w 1347072"/>
                  <a:gd name="connsiteY67" fmla="*/ 112306 h 194159"/>
                  <a:gd name="connsiteX68" fmla="*/ 425611 w 1347072"/>
                  <a:gd name="connsiteY68" fmla="*/ 157500 h 194159"/>
                  <a:gd name="connsiteX69" fmla="*/ 372893 w 1347072"/>
                  <a:gd name="connsiteY69" fmla="*/ 156577 h 194159"/>
                  <a:gd name="connsiteX70" fmla="*/ 345733 w 1347072"/>
                  <a:gd name="connsiteY70" fmla="*/ 111383 h 194159"/>
                  <a:gd name="connsiteX71" fmla="*/ 366468 w 1347072"/>
                  <a:gd name="connsiteY71" fmla="*/ 102485 h 194159"/>
                  <a:gd name="connsiteX72" fmla="*/ 486737 w 1347072"/>
                  <a:gd name="connsiteY72" fmla="*/ 27761 h 194159"/>
                  <a:gd name="connsiteX73" fmla="*/ 518721 w 1347072"/>
                  <a:gd name="connsiteY73" fmla="*/ 37583 h 194159"/>
                  <a:gd name="connsiteX74" fmla="*/ 545881 w 1347072"/>
                  <a:gd name="connsiteY74" fmla="*/ 82777 h 194159"/>
                  <a:gd name="connsiteX75" fmla="*/ 493162 w 1347072"/>
                  <a:gd name="connsiteY75" fmla="*/ 81853 h 194159"/>
                  <a:gd name="connsiteX76" fmla="*/ 466003 w 1347072"/>
                  <a:gd name="connsiteY76" fmla="*/ 36659 h 194159"/>
                  <a:gd name="connsiteX77" fmla="*/ 486737 w 1347072"/>
                  <a:gd name="connsiteY77" fmla="*/ 27761 h 194159"/>
                  <a:gd name="connsiteX78" fmla="*/ 942194 w 1347072"/>
                  <a:gd name="connsiteY78" fmla="*/ 27761 h 194159"/>
                  <a:gd name="connsiteX79" fmla="*/ 974178 w 1347072"/>
                  <a:gd name="connsiteY79" fmla="*/ 37583 h 194159"/>
                  <a:gd name="connsiteX80" fmla="*/ 1001338 w 1347072"/>
                  <a:gd name="connsiteY80" fmla="*/ 82776 h 194159"/>
                  <a:gd name="connsiteX81" fmla="*/ 948619 w 1347072"/>
                  <a:gd name="connsiteY81" fmla="*/ 81853 h 194159"/>
                  <a:gd name="connsiteX82" fmla="*/ 921460 w 1347072"/>
                  <a:gd name="connsiteY82" fmla="*/ 36659 h 194159"/>
                  <a:gd name="connsiteX83" fmla="*/ 942194 w 1347072"/>
                  <a:gd name="connsiteY83" fmla="*/ 27761 h 194159"/>
                  <a:gd name="connsiteX84" fmla="*/ 22740 w 1347072"/>
                  <a:gd name="connsiteY84" fmla="*/ 27761 h 194159"/>
                  <a:gd name="connsiteX85" fmla="*/ 54724 w 1347072"/>
                  <a:gd name="connsiteY85" fmla="*/ 37583 h 194159"/>
                  <a:gd name="connsiteX86" fmla="*/ 81883 w 1347072"/>
                  <a:gd name="connsiteY86" fmla="*/ 82776 h 194159"/>
                  <a:gd name="connsiteX87" fmla="*/ 29165 w 1347072"/>
                  <a:gd name="connsiteY87" fmla="*/ 81852 h 194159"/>
                  <a:gd name="connsiteX88" fmla="*/ 2006 w 1347072"/>
                  <a:gd name="connsiteY88" fmla="*/ 36659 h 194159"/>
                  <a:gd name="connsiteX89" fmla="*/ 22740 w 1347072"/>
                  <a:gd name="connsiteY89" fmla="*/ 27761 h 194159"/>
                  <a:gd name="connsiteX90" fmla="*/ 1170634 w 1347072"/>
                  <a:gd name="connsiteY90" fmla="*/ 27760 h 194159"/>
                  <a:gd name="connsiteX91" fmla="*/ 1202619 w 1347072"/>
                  <a:gd name="connsiteY91" fmla="*/ 37582 h 194159"/>
                  <a:gd name="connsiteX92" fmla="*/ 1229778 w 1347072"/>
                  <a:gd name="connsiteY92" fmla="*/ 82776 h 194159"/>
                  <a:gd name="connsiteX93" fmla="*/ 1177059 w 1347072"/>
                  <a:gd name="connsiteY93" fmla="*/ 81852 h 194159"/>
                  <a:gd name="connsiteX94" fmla="*/ 1149900 w 1347072"/>
                  <a:gd name="connsiteY94" fmla="*/ 36658 h 194159"/>
                  <a:gd name="connsiteX95" fmla="*/ 1170634 w 1347072"/>
                  <a:gd name="connsiteY95" fmla="*/ 27760 h 194159"/>
                  <a:gd name="connsiteX96" fmla="*/ 251180 w 1347072"/>
                  <a:gd name="connsiteY96" fmla="*/ 27760 h 194159"/>
                  <a:gd name="connsiteX97" fmla="*/ 283164 w 1347072"/>
                  <a:gd name="connsiteY97" fmla="*/ 37582 h 194159"/>
                  <a:gd name="connsiteX98" fmla="*/ 310323 w 1347072"/>
                  <a:gd name="connsiteY98" fmla="*/ 82776 h 194159"/>
                  <a:gd name="connsiteX99" fmla="*/ 257604 w 1347072"/>
                  <a:gd name="connsiteY99" fmla="*/ 81852 h 194159"/>
                  <a:gd name="connsiteX100" fmla="*/ 230445 w 1347072"/>
                  <a:gd name="connsiteY100" fmla="*/ 36658 h 194159"/>
                  <a:gd name="connsiteX101" fmla="*/ 251180 w 1347072"/>
                  <a:gd name="connsiteY101" fmla="*/ 27760 h 194159"/>
                  <a:gd name="connsiteX102" fmla="*/ 715178 w 1347072"/>
                  <a:gd name="connsiteY102" fmla="*/ 27760 h 194159"/>
                  <a:gd name="connsiteX103" fmla="*/ 747162 w 1347072"/>
                  <a:gd name="connsiteY103" fmla="*/ 37582 h 194159"/>
                  <a:gd name="connsiteX104" fmla="*/ 774321 w 1347072"/>
                  <a:gd name="connsiteY104" fmla="*/ 82776 h 194159"/>
                  <a:gd name="connsiteX105" fmla="*/ 721603 w 1347072"/>
                  <a:gd name="connsiteY105" fmla="*/ 81852 h 194159"/>
                  <a:gd name="connsiteX106" fmla="*/ 694443 w 1347072"/>
                  <a:gd name="connsiteY106" fmla="*/ 36658 h 194159"/>
                  <a:gd name="connsiteX107" fmla="*/ 715178 w 1347072"/>
                  <a:gd name="connsiteY107" fmla="*/ 27760 h 194159"/>
                  <a:gd name="connsiteX108" fmla="*/ 1046808 w 1347072"/>
                  <a:gd name="connsiteY108" fmla="*/ 7 h 194159"/>
                  <a:gd name="connsiteX109" fmla="*/ 1078792 w 1347072"/>
                  <a:gd name="connsiteY109" fmla="*/ 9830 h 194159"/>
                  <a:gd name="connsiteX110" fmla="*/ 1105951 w 1347072"/>
                  <a:gd name="connsiteY110" fmla="*/ 55023 h 194159"/>
                  <a:gd name="connsiteX111" fmla="*/ 1053232 w 1347072"/>
                  <a:gd name="connsiteY111" fmla="*/ 54099 h 194159"/>
                  <a:gd name="connsiteX112" fmla="*/ 1026073 w 1347072"/>
                  <a:gd name="connsiteY112" fmla="*/ 8906 h 194159"/>
                  <a:gd name="connsiteX113" fmla="*/ 1046808 w 1347072"/>
                  <a:gd name="connsiteY113" fmla="*/ 7 h 194159"/>
                  <a:gd name="connsiteX114" fmla="*/ 591351 w 1347072"/>
                  <a:gd name="connsiteY114" fmla="*/ 7 h 194159"/>
                  <a:gd name="connsiteX115" fmla="*/ 623335 w 1347072"/>
                  <a:gd name="connsiteY115" fmla="*/ 9830 h 194159"/>
                  <a:gd name="connsiteX116" fmla="*/ 650494 w 1347072"/>
                  <a:gd name="connsiteY116" fmla="*/ 55024 h 194159"/>
                  <a:gd name="connsiteX117" fmla="*/ 597775 w 1347072"/>
                  <a:gd name="connsiteY117" fmla="*/ 54099 h 194159"/>
                  <a:gd name="connsiteX118" fmla="*/ 570616 w 1347072"/>
                  <a:gd name="connsiteY118" fmla="*/ 8906 h 194159"/>
                  <a:gd name="connsiteX119" fmla="*/ 591351 w 1347072"/>
                  <a:gd name="connsiteY119" fmla="*/ 7 h 194159"/>
                  <a:gd name="connsiteX120" fmla="*/ 127353 w 1347072"/>
                  <a:gd name="connsiteY120" fmla="*/ 7 h 194159"/>
                  <a:gd name="connsiteX121" fmla="*/ 159337 w 1347072"/>
                  <a:gd name="connsiteY121" fmla="*/ 9829 h 194159"/>
                  <a:gd name="connsiteX122" fmla="*/ 186497 w 1347072"/>
                  <a:gd name="connsiteY122" fmla="*/ 55023 h 194159"/>
                  <a:gd name="connsiteX123" fmla="*/ 133778 w 1347072"/>
                  <a:gd name="connsiteY123" fmla="*/ 54100 h 194159"/>
                  <a:gd name="connsiteX124" fmla="*/ 106618 w 1347072"/>
                  <a:gd name="connsiteY124" fmla="*/ 8906 h 194159"/>
                  <a:gd name="connsiteX125" fmla="*/ 127353 w 1347072"/>
                  <a:gd name="connsiteY125" fmla="*/ 7 h 194159"/>
                  <a:gd name="connsiteX126" fmla="*/ 819790 w 1347072"/>
                  <a:gd name="connsiteY126" fmla="*/ 6 h 194159"/>
                  <a:gd name="connsiteX127" fmla="*/ 851774 w 1347072"/>
                  <a:gd name="connsiteY127" fmla="*/ 9828 h 194159"/>
                  <a:gd name="connsiteX128" fmla="*/ 878934 w 1347072"/>
                  <a:gd name="connsiteY128" fmla="*/ 55022 h 194159"/>
                  <a:gd name="connsiteX129" fmla="*/ 826215 w 1347072"/>
                  <a:gd name="connsiteY129" fmla="*/ 54099 h 194159"/>
                  <a:gd name="connsiteX130" fmla="*/ 799056 w 1347072"/>
                  <a:gd name="connsiteY130" fmla="*/ 8905 h 194159"/>
                  <a:gd name="connsiteX131" fmla="*/ 819790 w 1347072"/>
                  <a:gd name="connsiteY131" fmla="*/ 6 h 194159"/>
                  <a:gd name="connsiteX132" fmla="*/ 355793 w 1347072"/>
                  <a:gd name="connsiteY132" fmla="*/ 6 h 194159"/>
                  <a:gd name="connsiteX133" fmla="*/ 387776 w 1347072"/>
                  <a:gd name="connsiteY133" fmla="*/ 9829 h 194159"/>
                  <a:gd name="connsiteX134" fmla="*/ 414936 w 1347072"/>
                  <a:gd name="connsiteY134" fmla="*/ 55023 h 194159"/>
                  <a:gd name="connsiteX135" fmla="*/ 362217 w 1347072"/>
                  <a:gd name="connsiteY135" fmla="*/ 54099 h 194159"/>
                  <a:gd name="connsiteX136" fmla="*/ 335057 w 1347072"/>
                  <a:gd name="connsiteY136" fmla="*/ 8905 h 194159"/>
                  <a:gd name="connsiteX137" fmla="*/ 355793 w 1347072"/>
                  <a:gd name="connsiteY137" fmla="*/ 6 h 194159"/>
                  <a:gd name="connsiteX138" fmla="*/ 1275247 w 1347072"/>
                  <a:gd name="connsiteY138" fmla="*/ 6 h 194159"/>
                  <a:gd name="connsiteX139" fmla="*/ 1307231 w 1347072"/>
                  <a:gd name="connsiteY139" fmla="*/ 9829 h 194159"/>
                  <a:gd name="connsiteX140" fmla="*/ 1334390 w 1347072"/>
                  <a:gd name="connsiteY140" fmla="*/ 55023 h 194159"/>
                  <a:gd name="connsiteX141" fmla="*/ 1281671 w 1347072"/>
                  <a:gd name="connsiteY141" fmla="*/ 54099 h 194159"/>
                  <a:gd name="connsiteX142" fmla="*/ 1254512 w 1347072"/>
                  <a:gd name="connsiteY142" fmla="*/ 8905 h 194159"/>
                  <a:gd name="connsiteX143" fmla="*/ 1275247 w 1347072"/>
                  <a:gd name="connsiteY143" fmla="*/ 6 h 19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</a:cxnLst>
                <a:rect l="l" t="t" r="r" b="b"/>
                <a:pathLst>
                  <a:path w="1347072" h="194159">
                    <a:moveTo>
                      <a:pt x="952870" y="130239"/>
                    </a:moveTo>
                    <a:cubicBezTo>
                      <a:pt x="962411" y="130406"/>
                      <a:pt x="973825" y="133694"/>
                      <a:pt x="984854" y="140061"/>
                    </a:cubicBezTo>
                    <a:cubicBezTo>
                      <a:pt x="1006911" y="152796"/>
                      <a:pt x="1019072" y="173030"/>
                      <a:pt x="1012013" y="185255"/>
                    </a:cubicBezTo>
                    <a:cubicBezTo>
                      <a:pt x="1004955" y="197480"/>
                      <a:pt x="981352" y="197066"/>
                      <a:pt x="959295" y="184331"/>
                    </a:cubicBezTo>
                    <a:cubicBezTo>
                      <a:pt x="937237" y="171596"/>
                      <a:pt x="925077" y="151363"/>
                      <a:pt x="932135" y="139137"/>
                    </a:cubicBezTo>
                    <a:cubicBezTo>
                      <a:pt x="935664" y="133024"/>
                      <a:pt x="943330" y="130072"/>
                      <a:pt x="952870" y="130239"/>
                    </a:cubicBezTo>
                    <a:close/>
                    <a:moveTo>
                      <a:pt x="497413" y="130239"/>
                    </a:moveTo>
                    <a:cubicBezTo>
                      <a:pt x="506954" y="130406"/>
                      <a:pt x="518368" y="133693"/>
                      <a:pt x="529397" y="140061"/>
                    </a:cubicBezTo>
                    <a:cubicBezTo>
                      <a:pt x="551455" y="152796"/>
                      <a:pt x="563615" y="173029"/>
                      <a:pt x="556557" y="185255"/>
                    </a:cubicBezTo>
                    <a:cubicBezTo>
                      <a:pt x="549498" y="197480"/>
                      <a:pt x="525895" y="197066"/>
                      <a:pt x="503838" y="184331"/>
                    </a:cubicBezTo>
                    <a:cubicBezTo>
                      <a:pt x="481780" y="171596"/>
                      <a:pt x="469620" y="151362"/>
                      <a:pt x="476678" y="139137"/>
                    </a:cubicBezTo>
                    <a:cubicBezTo>
                      <a:pt x="480207" y="133025"/>
                      <a:pt x="487873" y="130072"/>
                      <a:pt x="497413" y="130239"/>
                    </a:cubicBezTo>
                    <a:close/>
                    <a:moveTo>
                      <a:pt x="1181310" y="130238"/>
                    </a:moveTo>
                    <a:cubicBezTo>
                      <a:pt x="1190850" y="130405"/>
                      <a:pt x="1202266" y="133692"/>
                      <a:pt x="1213294" y="140060"/>
                    </a:cubicBezTo>
                    <a:cubicBezTo>
                      <a:pt x="1235352" y="152795"/>
                      <a:pt x="1247512" y="173029"/>
                      <a:pt x="1240454" y="185254"/>
                    </a:cubicBezTo>
                    <a:cubicBezTo>
                      <a:pt x="1233396" y="197479"/>
                      <a:pt x="1209792" y="197065"/>
                      <a:pt x="1187735" y="184330"/>
                    </a:cubicBezTo>
                    <a:cubicBezTo>
                      <a:pt x="1165677" y="171595"/>
                      <a:pt x="1153517" y="151361"/>
                      <a:pt x="1160575" y="139136"/>
                    </a:cubicBezTo>
                    <a:cubicBezTo>
                      <a:pt x="1164104" y="133024"/>
                      <a:pt x="1171769" y="130071"/>
                      <a:pt x="1181310" y="130238"/>
                    </a:cubicBezTo>
                    <a:close/>
                    <a:moveTo>
                      <a:pt x="261855" y="130238"/>
                    </a:moveTo>
                    <a:cubicBezTo>
                      <a:pt x="271396" y="130405"/>
                      <a:pt x="282811" y="133692"/>
                      <a:pt x="293840" y="140060"/>
                    </a:cubicBezTo>
                    <a:cubicBezTo>
                      <a:pt x="315897" y="152795"/>
                      <a:pt x="328057" y="173028"/>
                      <a:pt x="320999" y="185254"/>
                    </a:cubicBezTo>
                    <a:cubicBezTo>
                      <a:pt x="313941" y="197479"/>
                      <a:pt x="290338" y="197065"/>
                      <a:pt x="268280" y="184330"/>
                    </a:cubicBezTo>
                    <a:cubicBezTo>
                      <a:pt x="246223" y="171595"/>
                      <a:pt x="234062" y="151361"/>
                      <a:pt x="241121" y="139136"/>
                    </a:cubicBezTo>
                    <a:cubicBezTo>
                      <a:pt x="244650" y="133024"/>
                      <a:pt x="252315" y="130071"/>
                      <a:pt x="261855" y="130238"/>
                    </a:cubicBezTo>
                    <a:close/>
                    <a:moveTo>
                      <a:pt x="33415" y="130238"/>
                    </a:moveTo>
                    <a:cubicBezTo>
                      <a:pt x="42956" y="130406"/>
                      <a:pt x="54371" y="133693"/>
                      <a:pt x="65399" y="140061"/>
                    </a:cubicBezTo>
                    <a:cubicBezTo>
                      <a:pt x="87457" y="152796"/>
                      <a:pt x="99617" y="173030"/>
                      <a:pt x="92559" y="185255"/>
                    </a:cubicBezTo>
                    <a:cubicBezTo>
                      <a:pt x="85500" y="197480"/>
                      <a:pt x="61897" y="197066"/>
                      <a:pt x="39840" y="184330"/>
                    </a:cubicBezTo>
                    <a:cubicBezTo>
                      <a:pt x="17783" y="171595"/>
                      <a:pt x="5622" y="151362"/>
                      <a:pt x="12680" y="139137"/>
                    </a:cubicBezTo>
                    <a:cubicBezTo>
                      <a:pt x="16210" y="133024"/>
                      <a:pt x="23875" y="130072"/>
                      <a:pt x="33415" y="130238"/>
                    </a:cubicBezTo>
                    <a:close/>
                    <a:moveTo>
                      <a:pt x="725853" y="130238"/>
                    </a:moveTo>
                    <a:cubicBezTo>
                      <a:pt x="735393" y="130405"/>
                      <a:pt x="746809" y="133693"/>
                      <a:pt x="757837" y="140060"/>
                    </a:cubicBezTo>
                    <a:cubicBezTo>
                      <a:pt x="779895" y="152795"/>
                      <a:pt x="792055" y="173029"/>
                      <a:pt x="784997" y="185254"/>
                    </a:cubicBezTo>
                    <a:cubicBezTo>
                      <a:pt x="777938" y="197479"/>
                      <a:pt x="754335" y="197065"/>
                      <a:pt x="732278" y="184330"/>
                    </a:cubicBezTo>
                    <a:cubicBezTo>
                      <a:pt x="710220" y="171596"/>
                      <a:pt x="698060" y="151362"/>
                      <a:pt x="705118" y="139136"/>
                    </a:cubicBezTo>
                    <a:cubicBezTo>
                      <a:pt x="708648" y="133023"/>
                      <a:pt x="716313" y="130070"/>
                      <a:pt x="725853" y="130238"/>
                    </a:cubicBezTo>
                    <a:close/>
                    <a:moveTo>
                      <a:pt x="602025" y="102486"/>
                    </a:moveTo>
                    <a:cubicBezTo>
                      <a:pt x="611566" y="102653"/>
                      <a:pt x="622981" y="105940"/>
                      <a:pt x="634010" y="112307"/>
                    </a:cubicBezTo>
                    <a:cubicBezTo>
                      <a:pt x="656067" y="125042"/>
                      <a:pt x="668228" y="145276"/>
                      <a:pt x="661169" y="157501"/>
                    </a:cubicBezTo>
                    <a:cubicBezTo>
                      <a:pt x="654111" y="169727"/>
                      <a:pt x="630508" y="169313"/>
                      <a:pt x="608450" y="156578"/>
                    </a:cubicBezTo>
                    <a:cubicBezTo>
                      <a:pt x="586393" y="143843"/>
                      <a:pt x="574232" y="123609"/>
                      <a:pt x="581291" y="111384"/>
                    </a:cubicBezTo>
                    <a:cubicBezTo>
                      <a:pt x="584820" y="105271"/>
                      <a:pt x="592486" y="102318"/>
                      <a:pt x="602025" y="102486"/>
                    </a:cubicBezTo>
                    <a:close/>
                    <a:moveTo>
                      <a:pt x="138029" y="102486"/>
                    </a:moveTo>
                    <a:cubicBezTo>
                      <a:pt x="147568" y="102653"/>
                      <a:pt x="158984" y="105940"/>
                      <a:pt x="170012" y="112307"/>
                    </a:cubicBezTo>
                    <a:cubicBezTo>
                      <a:pt x="192070" y="125042"/>
                      <a:pt x="204230" y="145276"/>
                      <a:pt x="197172" y="157501"/>
                    </a:cubicBezTo>
                    <a:cubicBezTo>
                      <a:pt x="190113" y="169726"/>
                      <a:pt x="166510" y="169312"/>
                      <a:pt x="144453" y="156577"/>
                    </a:cubicBezTo>
                    <a:cubicBezTo>
                      <a:pt x="122395" y="143842"/>
                      <a:pt x="110235" y="123608"/>
                      <a:pt x="117294" y="111384"/>
                    </a:cubicBezTo>
                    <a:cubicBezTo>
                      <a:pt x="120822" y="105271"/>
                      <a:pt x="128488" y="102318"/>
                      <a:pt x="138029" y="102486"/>
                    </a:cubicBezTo>
                    <a:close/>
                    <a:moveTo>
                      <a:pt x="1057482" y="102485"/>
                    </a:moveTo>
                    <a:cubicBezTo>
                      <a:pt x="1067023" y="102653"/>
                      <a:pt x="1078438" y="105940"/>
                      <a:pt x="1089467" y="112307"/>
                    </a:cubicBezTo>
                    <a:cubicBezTo>
                      <a:pt x="1111524" y="125042"/>
                      <a:pt x="1123685" y="145276"/>
                      <a:pt x="1116626" y="157501"/>
                    </a:cubicBezTo>
                    <a:cubicBezTo>
                      <a:pt x="1109568" y="169726"/>
                      <a:pt x="1085965" y="169312"/>
                      <a:pt x="1063907" y="156577"/>
                    </a:cubicBezTo>
                    <a:cubicBezTo>
                      <a:pt x="1041850" y="143842"/>
                      <a:pt x="1029690" y="123609"/>
                      <a:pt x="1036748" y="111383"/>
                    </a:cubicBezTo>
                    <a:cubicBezTo>
                      <a:pt x="1040277" y="105271"/>
                      <a:pt x="1047943" y="102319"/>
                      <a:pt x="1057482" y="102485"/>
                    </a:cubicBezTo>
                    <a:close/>
                    <a:moveTo>
                      <a:pt x="1285922" y="102485"/>
                    </a:moveTo>
                    <a:cubicBezTo>
                      <a:pt x="1295463" y="102652"/>
                      <a:pt x="1306878" y="105939"/>
                      <a:pt x="1317907" y="112307"/>
                    </a:cubicBezTo>
                    <a:cubicBezTo>
                      <a:pt x="1339964" y="125042"/>
                      <a:pt x="1352124" y="145275"/>
                      <a:pt x="1345066" y="157501"/>
                    </a:cubicBezTo>
                    <a:cubicBezTo>
                      <a:pt x="1338008" y="169726"/>
                      <a:pt x="1314405" y="169312"/>
                      <a:pt x="1292347" y="156577"/>
                    </a:cubicBezTo>
                    <a:cubicBezTo>
                      <a:pt x="1270290" y="143842"/>
                      <a:pt x="1258130" y="123608"/>
                      <a:pt x="1265188" y="111383"/>
                    </a:cubicBezTo>
                    <a:cubicBezTo>
                      <a:pt x="1268717" y="105270"/>
                      <a:pt x="1276382" y="102318"/>
                      <a:pt x="1285922" y="102485"/>
                    </a:cubicBezTo>
                    <a:close/>
                    <a:moveTo>
                      <a:pt x="830466" y="102485"/>
                    </a:moveTo>
                    <a:cubicBezTo>
                      <a:pt x="840007" y="102652"/>
                      <a:pt x="851421" y="105940"/>
                      <a:pt x="862450" y="112307"/>
                    </a:cubicBezTo>
                    <a:cubicBezTo>
                      <a:pt x="884507" y="125042"/>
                      <a:pt x="896667" y="145276"/>
                      <a:pt x="889610" y="157500"/>
                    </a:cubicBezTo>
                    <a:cubicBezTo>
                      <a:pt x="882551" y="169725"/>
                      <a:pt x="858948" y="169311"/>
                      <a:pt x="836891" y="156576"/>
                    </a:cubicBezTo>
                    <a:cubicBezTo>
                      <a:pt x="814833" y="143842"/>
                      <a:pt x="802673" y="123608"/>
                      <a:pt x="809731" y="111382"/>
                    </a:cubicBezTo>
                    <a:cubicBezTo>
                      <a:pt x="813260" y="105270"/>
                      <a:pt x="820926" y="102318"/>
                      <a:pt x="830466" y="102485"/>
                    </a:cubicBezTo>
                    <a:close/>
                    <a:moveTo>
                      <a:pt x="366468" y="102485"/>
                    </a:moveTo>
                    <a:cubicBezTo>
                      <a:pt x="376008" y="102652"/>
                      <a:pt x="387423" y="105939"/>
                      <a:pt x="398452" y="112306"/>
                    </a:cubicBezTo>
                    <a:cubicBezTo>
                      <a:pt x="420509" y="125041"/>
                      <a:pt x="432670" y="145275"/>
                      <a:pt x="425611" y="157500"/>
                    </a:cubicBezTo>
                    <a:cubicBezTo>
                      <a:pt x="418553" y="169726"/>
                      <a:pt x="394950" y="169312"/>
                      <a:pt x="372893" y="156577"/>
                    </a:cubicBezTo>
                    <a:cubicBezTo>
                      <a:pt x="350835" y="143842"/>
                      <a:pt x="338675" y="123608"/>
                      <a:pt x="345733" y="111383"/>
                    </a:cubicBezTo>
                    <a:cubicBezTo>
                      <a:pt x="349262" y="105270"/>
                      <a:pt x="356928" y="102318"/>
                      <a:pt x="366468" y="102485"/>
                    </a:cubicBezTo>
                    <a:close/>
                    <a:moveTo>
                      <a:pt x="486737" y="27761"/>
                    </a:moveTo>
                    <a:cubicBezTo>
                      <a:pt x="496278" y="27928"/>
                      <a:pt x="507693" y="31215"/>
                      <a:pt x="518721" y="37583"/>
                    </a:cubicBezTo>
                    <a:cubicBezTo>
                      <a:pt x="540779" y="50318"/>
                      <a:pt x="552939" y="70551"/>
                      <a:pt x="545881" y="82777"/>
                    </a:cubicBezTo>
                    <a:cubicBezTo>
                      <a:pt x="538823" y="95002"/>
                      <a:pt x="515219" y="94588"/>
                      <a:pt x="493162" y="81853"/>
                    </a:cubicBezTo>
                    <a:cubicBezTo>
                      <a:pt x="471105" y="69118"/>
                      <a:pt x="458944" y="48884"/>
                      <a:pt x="466003" y="36659"/>
                    </a:cubicBezTo>
                    <a:cubicBezTo>
                      <a:pt x="469531" y="30547"/>
                      <a:pt x="477198" y="27593"/>
                      <a:pt x="486737" y="27761"/>
                    </a:cubicBezTo>
                    <a:close/>
                    <a:moveTo>
                      <a:pt x="942194" y="27761"/>
                    </a:moveTo>
                    <a:cubicBezTo>
                      <a:pt x="951735" y="27928"/>
                      <a:pt x="963149" y="31216"/>
                      <a:pt x="974178" y="37583"/>
                    </a:cubicBezTo>
                    <a:cubicBezTo>
                      <a:pt x="996236" y="50318"/>
                      <a:pt x="1008396" y="70552"/>
                      <a:pt x="1001338" y="82776"/>
                    </a:cubicBezTo>
                    <a:cubicBezTo>
                      <a:pt x="994280" y="95002"/>
                      <a:pt x="970677" y="94587"/>
                      <a:pt x="948619" y="81853"/>
                    </a:cubicBezTo>
                    <a:cubicBezTo>
                      <a:pt x="926562" y="69118"/>
                      <a:pt x="914402" y="48884"/>
                      <a:pt x="921460" y="36659"/>
                    </a:cubicBezTo>
                    <a:cubicBezTo>
                      <a:pt x="924989" y="30547"/>
                      <a:pt x="932654" y="27594"/>
                      <a:pt x="942194" y="27761"/>
                    </a:cubicBezTo>
                    <a:close/>
                    <a:moveTo>
                      <a:pt x="22740" y="27761"/>
                    </a:moveTo>
                    <a:cubicBezTo>
                      <a:pt x="32280" y="27928"/>
                      <a:pt x="43696" y="31216"/>
                      <a:pt x="54724" y="37583"/>
                    </a:cubicBezTo>
                    <a:cubicBezTo>
                      <a:pt x="76781" y="50318"/>
                      <a:pt x="88941" y="70552"/>
                      <a:pt x="81883" y="82776"/>
                    </a:cubicBezTo>
                    <a:cubicBezTo>
                      <a:pt x="74825" y="95001"/>
                      <a:pt x="51222" y="94587"/>
                      <a:pt x="29165" y="81852"/>
                    </a:cubicBezTo>
                    <a:cubicBezTo>
                      <a:pt x="7107" y="69118"/>
                      <a:pt x="-5052" y="48884"/>
                      <a:pt x="2006" y="36659"/>
                    </a:cubicBezTo>
                    <a:cubicBezTo>
                      <a:pt x="5535" y="30547"/>
                      <a:pt x="13200" y="27594"/>
                      <a:pt x="22740" y="27761"/>
                    </a:cubicBezTo>
                    <a:close/>
                    <a:moveTo>
                      <a:pt x="1170634" y="27760"/>
                    </a:moveTo>
                    <a:cubicBezTo>
                      <a:pt x="1180175" y="27928"/>
                      <a:pt x="1191590" y="31214"/>
                      <a:pt x="1202619" y="37582"/>
                    </a:cubicBezTo>
                    <a:cubicBezTo>
                      <a:pt x="1224676" y="50317"/>
                      <a:pt x="1236836" y="70551"/>
                      <a:pt x="1229778" y="82776"/>
                    </a:cubicBezTo>
                    <a:cubicBezTo>
                      <a:pt x="1222720" y="95001"/>
                      <a:pt x="1199117" y="94587"/>
                      <a:pt x="1177059" y="81852"/>
                    </a:cubicBezTo>
                    <a:cubicBezTo>
                      <a:pt x="1155002" y="69117"/>
                      <a:pt x="1142841" y="48883"/>
                      <a:pt x="1149900" y="36658"/>
                    </a:cubicBezTo>
                    <a:cubicBezTo>
                      <a:pt x="1153429" y="30546"/>
                      <a:pt x="1161094" y="27593"/>
                      <a:pt x="1170634" y="27760"/>
                    </a:cubicBezTo>
                    <a:close/>
                    <a:moveTo>
                      <a:pt x="251180" y="27760"/>
                    </a:moveTo>
                    <a:cubicBezTo>
                      <a:pt x="260720" y="27927"/>
                      <a:pt x="272135" y="31214"/>
                      <a:pt x="283164" y="37582"/>
                    </a:cubicBezTo>
                    <a:cubicBezTo>
                      <a:pt x="305221" y="50317"/>
                      <a:pt x="317382" y="70550"/>
                      <a:pt x="310323" y="82776"/>
                    </a:cubicBezTo>
                    <a:cubicBezTo>
                      <a:pt x="303265" y="95001"/>
                      <a:pt x="279662" y="94587"/>
                      <a:pt x="257604" y="81852"/>
                    </a:cubicBezTo>
                    <a:cubicBezTo>
                      <a:pt x="235547" y="69117"/>
                      <a:pt x="223387" y="48883"/>
                      <a:pt x="230445" y="36658"/>
                    </a:cubicBezTo>
                    <a:cubicBezTo>
                      <a:pt x="233974" y="30546"/>
                      <a:pt x="241640" y="27593"/>
                      <a:pt x="251180" y="27760"/>
                    </a:cubicBezTo>
                    <a:close/>
                    <a:moveTo>
                      <a:pt x="715178" y="27760"/>
                    </a:moveTo>
                    <a:cubicBezTo>
                      <a:pt x="724718" y="27927"/>
                      <a:pt x="736133" y="31215"/>
                      <a:pt x="747162" y="37582"/>
                    </a:cubicBezTo>
                    <a:cubicBezTo>
                      <a:pt x="769219" y="50317"/>
                      <a:pt x="781379" y="70551"/>
                      <a:pt x="774321" y="82776"/>
                    </a:cubicBezTo>
                    <a:cubicBezTo>
                      <a:pt x="767263" y="95001"/>
                      <a:pt x="743660" y="94587"/>
                      <a:pt x="721603" y="81852"/>
                    </a:cubicBezTo>
                    <a:cubicBezTo>
                      <a:pt x="699545" y="69117"/>
                      <a:pt x="687385" y="48883"/>
                      <a:pt x="694443" y="36658"/>
                    </a:cubicBezTo>
                    <a:cubicBezTo>
                      <a:pt x="697972" y="30545"/>
                      <a:pt x="705638" y="27593"/>
                      <a:pt x="715178" y="27760"/>
                    </a:cubicBezTo>
                    <a:close/>
                    <a:moveTo>
                      <a:pt x="1046808" y="7"/>
                    </a:moveTo>
                    <a:cubicBezTo>
                      <a:pt x="1056347" y="174"/>
                      <a:pt x="1067763" y="3462"/>
                      <a:pt x="1078792" y="9830"/>
                    </a:cubicBezTo>
                    <a:cubicBezTo>
                      <a:pt x="1100849" y="22564"/>
                      <a:pt x="1113009" y="42798"/>
                      <a:pt x="1105951" y="55023"/>
                    </a:cubicBezTo>
                    <a:cubicBezTo>
                      <a:pt x="1098892" y="67248"/>
                      <a:pt x="1075289" y="66834"/>
                      <a:pt x="1053232" y="54099"/>
                    </a:cubicBezTo>
                    <a:cubicBezTo>
                      <a:pt x="1031174" y="41365"/>
                      <a:pt x="1019015" y="21131"/>
                      <a:pt x="1026073" y="8906"/>
                    </a:cubicBezTo>
                    <a:cubicBezTo>
                      <a:pt x="1029602" y="2793"/>
                      <a:pt x="1037267" y="-160"/>
                      <a:pt x="1046808" y="7"/>
                    </a:cubicBezTo>
                    <a:close/>
                    <a:moveTo>
                      <a:pt x="591351" y="7"/>
                    </a:moveTo>
                    <a:cubicBezTo>
                      <a:pt x="600891" y="174"/>
                      <a:pt x="612306" y="3462"/>
                      <a:pt x="623335" y="9830"/>
                    </a:cubicBezTo>
                    <a:cubicBezTo>
                      <a:pt x="645392" y="22564"/>
                      <a:pt x="657552" y="42798"/>
                      <a:pt x="650494" y="55024"/>
                    </a:cubicBezTo>
                    <a:cubicBezTo>
                      <a:pt x="643435" y="67249"/>
                      <a:pt x="619833" y="66834"/>
                      <a:pt x="597775" y="54099"/>
                    </a:cubicBezTo>
                    <a:cubicBezTo>
                      <a:pt x="575717" y="41364"/>
                      <a:pt x="563558" y="21131"/>
                      <a:pt x="570616" y="8906"/>
                    </a:cubicBezTo>
                    <a:cubicBezTo>
                      <a:pt x="574145" y="2793"/>
                      <a:pt x="581810" y="-160"/>
                      <a:pt x="591351" y="7"/>
                    </a:cubicBezTo>
                    <a:close/>
                    <a:moveTo>
                      <a:pt x="127353" y="7"/>
                    </a:moveTo>
                    <a:cubicBezTo>
                      <a:pt x="136893" y="174"/>
                      <a:pt x="148308" y="3462"/>
                      <a:pt x="159337" y="9829"/>
                    </a:cubicBezTo>
                    <a:cubicBezTo>
                      <a:pt x="181395" y="22564"/>
                      <a:pt x="193555" y="42798"/>
                      <a:pt x="186497" y="55023"/>
                    </a:cubicBezTo>
                    <a:cubicBezTo>
                      <a:pt x="179438" y="67249"/>
                      <a:pt x="155835" y="66835"/>
                      <a:pt x="133778" y="54100"/>
                    </a:cubicBezTo>
                    <a:cubicBezTo>
                      <a:pt x="111720" y="41365"/>
                      <a:pt x="99560" y="21131"/>
                      <a:pt x="106618" y="8906"/>
                    </a:cubicBezTo>
                    <a:cubicBezTo>
                      <a:pt x="110147" y="2793"/>
                      <a:pt x="117812" y="-160"/>
                      <a:pt x="127353" y="7"/>
                    </a:cubicBezTo>
                    <a:close/>
                    <a:moveTo>
                      <a:pt x="819790" y="6"/>
                    </a:moveTo>
                    <a:cubicBezTo>
                      <a:pt x="829331" y="174"/>
                      <a:pt x="840746" y="3460"/>
                      <a:pt x="851774" y="9828"/>
                    </a:cubicBezTo>
                    <a:cubicBezTo>
                      <a:pt x="873832" y="22563"/>
                      <a:pt x="885992" y="42797"/>
                      <a:pt x="878934" y="55022"/>
                    </a:cubicBezTo>
                    <a:cubicBezTo>
                      <a:pt x="871876" y="67248"/>
                      <a:pt x="848272" y="66833"/>
                      <a:pt x="826215" y="54099"/>
                    </a:cubicBezTo>
                    <a:cubicBezTo>
                      <a:pt x="804157" y="41364"/>
                      <a:pt x="791997" y="21130"/>
                      <a:pt x="799056" y="8905"/>
                    </a:cubicBezTo>
                    <a:cubicBezTo>
                      <a:pt x="802584" y="2792"/>
                      <a:pt x="810250" y="-161"/>
                      <a:pt x="819790" y="6"/>
                    </a:cubicBezTo>
                    <a:close/>
                    <a:moveTo>
                      <a:pt x="355793" y="6"/>
                    </a:moveTo>
                    <a:cubicBezTo>
                      <a:pt x="365333" y="174"/>
                      <a:pt x="376748" y="3461"/>
                      <a:pt x="387776" y="9829"/>
                    </a:cubicBezTo>
                    <a:cubicBezTo>
                      <a:pt x="409834" y="22563"/>
                      <a:pt x="421994" y="42797"/>
                      <a:pt x="414936" y="55023"/>
                    </a:cubicBezTo>
                    <a:cubicBezTo>
                      <a:pt x="407877" y="67248"/>
                      <a:pt x="384274" y="66834"/>
                      <a:pt x="362217" y="54099"/>
                    </a:cubicBezTo>
                    <a:cubicBezTo>
                      <a:pt x="340159" y="41364"/>
                      <a:pt x="327999" y="21130"/>
                      <a:pt x="335057" y="8905"/>
                    </a:cubicBezTo>
                    <a:cubicBezTo>
                      <a:pt x="338588" y="2792"/>
                      <a:pt x="346252" y="-161"/>
                      <a:pt x="355793" y="6"/>
                    </a:cubicBezTo>
                    <a:close/>
                    <a:moveTo>
                      <a:pt x="1275247" y="6"/>
                    </a:moveTo>
                    <a:cubicBezTo>
                      <a:pt x="1284787" y="174"/>
                      <a:pt x="1296202" y="3461"/>
                      <a:pt x="1307231" y="9829"/>
                    </a:cubicBezTo>
                    <a:cubicBezTo>
                      <a:pt x="1329288" y="22564"/>
                      <a:pt x="1341449" y="42798"/>
                      <a:pt x="1334390" y="55023"/>
                    </a:cubicBezTo>
                    <a:cubicBezTo>
                      <a:pt x="1327332" y="67248"/>
                      <a:pt x="1303729" y="66834"/>
                      <a:pt x="1281671" y="54099"/>
                    </a:cubicBezTo>
                    <a:cubicBezTo>
                      <a:pt x="1259614" y="41364"/>
                      <a:pt x="1247454" y="21130"/>
                      <a:pt x="1254512" y="8905"/>
                    </a:cubicBezTo>
                    <a:cubicBezTo>
                      <a:pt x="1258041" y="2791"/>
                      <a:pt x="1265707" y="-161"/>
                      <a:pt x="1275247" y="6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9" name="フリーフォーム: 図形 948">
                <a:extLst>
                  <a:ext uri="{FF2B5EF4-FFF2-40B4-BE49-F238E27FC236}">
                    <a16:creationId xmlns:a16="http://schemas.microsoft.com/office/drawing/2014/main" id="{04AF91E0-C8F4-4191-BC0C-AA74D9F2A01F}"/>
                  </a:ext>
                </a:extLst>
              </p:cNvPr>
              <p:cNvSpPr/>
              <p:nvPr/>
            </p:nvSpPr>
            <p:spPr>
              <a:xfrm flipV="1">
                <a:off x="2509838" y="5576576"/>
                <a:ext cx="1397202" cy="163892"/>
              </a:xfrm>
              <a:custGeom>
                <a:avLst/>
                <a:gdLst>
                  <a:gd name="connsiteX0" fmla="*/ 952870 w 1347072"/>
                  <a:gd name="connsiteY0" fmla="*/ 130239 h 194159"/>
                  <a:gd name="connsiteX1" fmla="*/ 984854 w 1347072"/>
                  <a:gd name="connsiteY1" fmla="*/ 140061 h 194159"/>
                  <a:gd name="connsiteX2" fmla="*/ 1012013 w 1347072"/>
                  <a:gd name="connsiteY2" fmla="*/ 185255 h 194159"/>
                  <a:gd name="connsiteX3" fmla="*/ 959295 w 1347072"/>
                  <a:gd name="connsiteY3" fmla="*/ 184331 h 194159"/>
                  <a:gd name="connsiteX4" fmla="*/ 932135 w 1347072"/>
                  <a:gd name="connsiteY4" fmla="*/ 139137 h 194159"/>
                  <a:gd name="connsiteX5" fmla="*/ 952870 w 1347072"/>
                  <a:gd name="connsiteY5" fmla="*/ 130239 h 194159"/>
                  <a:gd name="connsiteX6" fmla="*/ 497413 w 1347072"/>
                  <a:gd name="connsiteY6" fmla="*/ 130239 h 194159"/>
                  <a:gd name="connsiteX7" fmla="*/ 529397 w 1347072"/>
                  <a:gd name="connsiteY7" fmla="*/ 140061 h 194159"/>
                  <a:gd name="connsiteX8" fmla="*/ 556557 w 1347072"/>
                  <a:gd name="connsiteY8" fmla="*/ 185255 h 194159"/>
                  <a:gd name="connsiteX9" fmla="*/ 503838 w 1347072"/>
                  <a:gd name="connsiteY9" fmla="*/ 184331 h 194159"/>
                  <a:gd name="connsiteX10" fmla="*/ 476678 w 1347072"/>
                  <a:gd name="connsiteY10" fmla="*/ 139137 h 194159"/>
                  <a:gd name="connsiteX11" fmla="*/ 497413 w 1347072"/>
                  <a:gd name="connsiteY11" fmla="*/ 130239 h 194159"/>
                  <a:gd name="connsiteX12" fmla="*/ 1181310 w 1347072"/>
                  <a:gd name="connsiteY12" fmla="*/ 130238 h 194159"/>
                  <a:gd name="connsiteX13" fmla="*/ 1213294 w 1347072"/>
                  <a:gd name="connsiteY13" fmla="*/ 140060 h 194159"/>
                  <a:gd name="connsiteX14" fmla="*/ 1240454 w 1347072"/>
                  <a:gd name="connsiteY14" fmla="*/ 185254 h 194159"/>
                  <a:gd name="connsiteX15" fmla="*/ 1187735 w 1347072"/>
                  <a:gd name="connsiteY15" fmla="*/ 184330 h 194159"/>
                  <a:gd name="connsiteX16" fmla="*/ 1160575 w 1347072"/>
                  <a:gd name="connsiteY16" fmla="*/ 139136 h 194159"/>
                  <a:gd name="connsiteX17" fmla="*/ 1181310 w 1347072"/>
                  <a:gd name="connsiteY17" fmla="*/ 130238 h 194159"/>
                  <a:gd name="connsiteX18" fmla="*/ 261855 w 1347072"/>
                  <a:gd name="connsiteY18" fmla="*/ 130238 h 194159"/>
                  <a:gd name="connsiteX19" fmla="*/ 293840 w 1347072"/>
                  <a:gd name="connsiteY19" fmla="*/ 140060 h 194159"/>
                  <a:gd name="connsiteX20" fmla="*/ 320999 w 1347072"/>
                  <a:gd name="connsiteY20" fmla="*/ 185254 h 194159"/>
                  <a:gd name="connsiteX21" fmla="*/ 268280 w 1347072"/>
                  <a:gd name="connsiteY21" fmla="*/ 184330 h 194159"/>
                  <a:gd name="connsiteX22" fmla="*/ 241121 w 1347072"/>
                  <a:gd name="connsiteY22" fmla="*/ 139136 h 194159"/>
                  <a:gd name="connsiteX23" fmla="*/ 261855 w 1347072"/>
                  <a:gd name="connsiteY23" fmla="*/ 130238 h 194159"/>
                  <a:gd name="connsiteX24" fmla="*/ 33415 w 1347072"/>
                  <a:gd name="connsiteY24" fmla="*/ 130238 h 194159"/>
                  <a:gd name="connsiteX25" fmla="*/ 65399 w 1347072"/>
                  <a:gd name="connsiteY25" fmla="*/ 140061 h 194159"/>
                  <a:gd name="connsiteX26" fmla="*/ 92559 w 1347072"/>
                  <a:gd name="connsiteY26" fmla="*/ 185255 h 194159"/>
                  <a:gd name="connsiteX27" fmla="*/ 39840 w 1347072"/>
                  <a:gd name="connsiteY27" fmla="*/ 184330 h 194159"/>
                  <a:gd name="connsiteX28" fmla="*/ 12680 w 1347072"/>
                  <a:gd name="connsiteY28" fmla="*/ 139137 h 194159"/>
                  <a:gd name="connsiteX29" fmla="*/ 33415 w 1347072"/>
                  <a:gd name="connsiteY29" fmla="*/ 130238 h 194159"/>
                  <a:gd name="connsiteX30" fmla="*/ 725853 w 1347072"/>
                  <a:gd name="connsiteY30" fmla="*/ 130238 h 194159"/>
                  <a:gd name="connsiteX31" fmla="*/ 757837 w 1347072"/>
                  <a:gd name="connsiteY31" fmla="*/ 140060 h 194159"/>
                  <a:gd name="connsiteX32" fmla="*/ 784997 w 1347072"/>
                  <a:gd name="connsiteY32" fmla="*/ 185254 h 194159"/>
                  <a:gd name="connsiteX33" fmla="*/ 732278 w 1347072"/>
                  <a:gd name="connsiteY33" fmla="*/ 184330 h 194159"/>
                  <a:gd name="connsiteX34" fmla="*/ 705118 w 1347072"/>
                  <a:gd name="connsiteY34" fmla="*/ 139136 h 194159"/>
                  <a:gd name="connsiteX35" fmla="*/ 725853 w 1347072"/>
                  <a:gd name="connsiteY35" fmla="*/ 130238 h 194159"/>
                  <a:gd name="connsiteX36" fmla="*/ 602025 w 1347072"/>
                  <a:gd name="connsiteY36" fmla="*/ 102486 h 194159"/>
                  <a:gd name="connsiteX37" fmla="*/ 634010 w 1347072"/>
                  <a:gd name="connsiteY37" fmla="*/ 112307 h 194159"/>
                  <a:gd name="connsiteX38" fmla="*/ 661169 w 1347072"/>
                  <a:gd name="connsiteY38" fmla="*/ 157501 h 194159"/>
                  <a:gd name="connsiteX39" fmla="*/ 608450 w 1347072"/>
                  <a:gd name="connsiteY39" fmla="*/ 156578 h 194159"/>
                  <a:gd name="connsiteX40" fmla="*/ 581291 w 1347072"/>
                  <a:gd name="connsiteY40" fmla="*/ 111384 h 194159"/>
                  <a:gd name="connsiteX41" fmla="*/ 602025 w 1347072"/>
                  <a:gd name="connsiteY41" fmla="*/ 102486 h 194159"/>
                  <a:gd name="connsiteX42" fmla="*/ 138029 w 1347072"/>
                  <a:gd name="connsiteY42" fmla="*/ 102486 h 194159"/>
                  <a:gd name="connsiteX43" fmla="*/ 170012 w 1347072"/>
                  <a:gd name="connsiteY43" fmla="*/ 112307 h 194159"/>
                  <a:gd name="connsiteX44" fmla="*/ 197172 w 1347072"/>
                  <a:gd name="connsiteY44" fmla="*/ 157501 h 194159"/>
                  <a:gd name="connsiteX45" fmla="*/ 144453 w 1347072"/>
                  <a:gd name="connsiteY45" fmla="*/ 156577 h 194159"/>
                  <a:gd name="connsiteX46" fmla="*/ 117294 w 1347072"/>
                  <a:gd name="connsiteY46" fmla="*/ 111384 h 194159"/>
                  <a:gd name="connsiteX47" fmla="*/ 138029 w 1347072"/>
                  <a:gd name="connsiteY47" fmla="*/ 102486 h 194159"/>
                  <a:gd name="connsiteX48" fmla="*/ 1057482 w 1347072"/>
                  <a:gd name="connsiteY48" fmla="*/ 102485 h 194159"/>
                  <a:gd name="connsiteX49" fmla="*/ 1089467 w 1347072"/>
                  <a:gd name="connsiteY49" fmla="*/ 112307 h 194159"/>
                  <a:gd name="connsiteX50" fmla="*/ 1116626 w 1347072"/>
                  <a:gd name="connsiteY50" fmla="*/ 157501 h 194159"/>
                  <a:gd name="connsiteX51" fmla="*/ 1063907 w 1347072"/>
                  <a:gd name="connsiteY51" fmla="*/ 156577 h 194159"/>
                  <a:gd name="connsiteX52" fmla="*/ 1036748 w 1347072"/>
                  <a:gd name="connsiteY52" fmla="*/ 111383 h 194159"/>
                  <a:gd name="connsiteX53" fmla="*/ 1057482 w 1347072"/>
                  <a:gd name="connsiteY53" fmla="*/ 102485 h 194159"/>
                  <a:gd name="connsiteX54" fmla="*/ 1285922 w 1347072"/>
                  <a:gd name="connsiteY54" fmla="*/ 102485 h 194159"/>
                  <a:gd name="connsiteX55" fmla="*/ 1317907 w 1347072"/>
                  <a:gd name="connsiteY55" fmla="*/ 112307 h 194159"/>
                  <a:gd name="connsiteX56" fmla="*/ 1345066 w 1347072"/>
                  <a:gd name="connsiteY56" fmla="*/ 157501 h 194159"/>
                  <a:gd name="connsiteX57" fmla="*/ 1292347 w 1347072"/>
                  <a:gd name="connsiteY57" fmla="*/ 156577 h 194159"/>
                  <a:gd name="connsiteX58" fmla="*/ 1265188 w 1347072"/>
                  <a:gd name="connsiteY58" fmla="*/ 111383 h 194159"/>
                  <a:gd name="connsiteX59" fmla="*/ 1285922 w 1347072"/>
                  <a:gd name="connsiteY59" fmla="*/ 102485 h 194159"/>
                  <a:gd name="connsiteX60" fmla="*/ 830466 w 1347072"/>
                  <a:gd name="connsiteY60" fmla="*/ 102485 h 194159"/>
                  <a:gd name="connsiteX61" fmla="*/ 862450 w 1347072"/>
                  <a:gd name="connsiteY61" fmla="*/ 112307 h 194159"/>
                  <a:gd name="connsiteX62" fmla="*/ 889610 w 1347072"/>
                  <a:gd name="connsiteY62" fmla="*/ 157500 h 194159"/>
                  <a:gd name="connsiteX63" fmla="*/ 836891 w 1347072"/>
                  <a:gd name="connsiteY63" fmla="*/ 156576 h 194159"/>
                  <a:gd name="connsiteX64" fmla="*/ 809731 w 1347072"/>
                  <a:gd name="connsiteY64" fmla="*/ 111382 h 194159"/>
                  <a:gd name="connsiteX65" fmla="*/ 830466 w 1347072"/>
                  <a:gd name="connsiteY65" fmla="*/ 102485 h 194159"/>
                  <a:gd name="connsiteX66" fmla="*/ 366468 w 1347072"/>
                  <a:gd name="connsiteY66" fmla="*/ 102485 h 194159"/>
                  <a:gd name="connsiteX67" fmla="*/ 398452 w 1347072"/>
                  <a:gd name="connsiteY67" fmla="*/ 112306 h 194159"/>
                  <a:gd name="connsiteX68" fmla="*/ 425611 w 1347072"/>
                  <a:gd name="connsiteY68" fmla="*/ 157500 h 194159"/>
                  <a:gd name="connsiteX69" fmla="*/ 372893 w 1347072"/>
                  <a:gd name="connsiteY69" fmla="*/ 156577 h 194159"/>
                  <a:gd name="connsiteX70" fmla="*/ 345733 w 1347072"/>
                  <a:gd name="connsiteY70" fmla="*/ 111383 h 194159"/>
                  <a:gd name="connsiteX71" fmla="*/ 366468 w 1347072"/>
                  <a:gd name="connsiteY71" fmla="*/ 102485 h 194159"/>
                  <a:gd name="connsiteX72" fmla="*/ 486737 w 1347072"/>
                  <a:gd name="connsiteY72" fmla="*/ 27761 h 194159"/>
                  <a:gd name="connsiteX73" fmla="*/ 518721 w 1347072"/>
                  <a:gd name="connsiteY73" fmla="*/ 37583 h 194159"/>
                  <a:gd name="connsiteX74" fmla="*/ 545881 w 1347072"/>
                  <a:gd name="connsiteY74" fmla="*/ 82777 h 194159"/>
                  <a:gd name="connsiteX75" fmla="*/ 493162 w 1347072"/>
                  <a:gd name="connsiteY75" fmla="*/ 81853 h 194159"/>
                  <a:gd name="connsiteX76" fmla="*/ 466003 w 1347072"/>
                  <a:gd name="connsiteY76" fmla="*/ 36659 h 194159"/>
                  <a:gd name="connsiteX77" fmla="*/ 486737 w 1347072"/>
                  <a:gd name="connsiteY77" fmla="*/ 27761 h 194159"/>
                  <a:gd name="connsiteX78" fmla="*/ 942194 w 1347072"/>
                  <a:gd name="connsiteY78" fmla="*/ 27761 h 194159"/>
                  <a:gd name="connsiteX79" fmla="*/ 974178 w 1347072"/>
                  <a:gd name="connsiteY79" fmla="*/ 37583 h 194159"/>
                  <a:gd name="connsiteX80" fmla="*/ 1001338 w 1347072"/>
                  <a:gd name="connsiteY80" fmla="*/ 82776 h 194159"/>
                  <a:gd name="connsiteX81" fmla="*/ 948619 w 1347072"/>
                  <a:gd name="connsiteY81" fmla="*/ 81853 h 194159"/>
                  <a:gd name="connsiteX82" fmla="*/ 921460 w 1347072"/>
                  <a:gd name="connsiteY82" fmla="*/ 36659 h 194159"/>
                  <a:gd name="connsiteX83" fmla="*/ 942194 w 1347072"/>
                  <a:gd name="connsiteY83" fmla="*/ 27761 h 194159"/>
                  <a:gd name="connsiteX84" fmla="*/ 22740 w 1347072"/>
                  <a:gd name="connsiteY84" fmla="*/ 27761 h 194159"/>
                  <a:gd name="connsiteX85" fmla="*/ 54724 w 1347072"/>
                  <a:gd name="connsiteY85" fmla="*/ 37583 h 194159"/>
                  <a:gd name="connsiteX86" fmla="*/ 81883 w 1347072"/>
                  <a:gd name="connsiteY86" fmla="*/ 82776 h 194159"/>
                  <a:gd name="connsiteX87" fmla="*/ 29165 w 1347072"/>
                  <a:gd name="connsiteY87" fmla="*/ 81852 h 194159"/>
                  <a:gd name="connsiteX88" fmla="*/ 2006 w 1347072"/>
                  <a:gd name="connsiteY88" fmla="*/ 36659 h 194159"/>
                  <a:gd name="connsiteX89" fmla="*/ 22740 w 1347072"/>
                  <a:gd name="connsiteY89" fmla="*/ 27761 h 194159"/>
                  <a:gd name="connsiteX90" fmla="*/ 1170634 w 1347072"/>
                  <a:gd name="connsiteY90" fmla="*/ 27760 h 194159"/>
                  <a:gd name="connsiteX91" fmla="*/ 1202619 w 1347072"/>
                  <a:gd name="connsiteY91" fmla="*/ 37582 h 194159"/>
                  <a:gd name="connsiteX92" fmla="*/ 1229778 w 1347072"/>
                  <a:gd name="connsiteY92" fmla="*/ 82776 h 194159"/>
                  <a:gd name="connsiteX93" fmla="*/ 1177059 w 1347072"/>
                  <a:gd name="connsiteY93" fmla="*/ 81852 h 194159"/>
                  <a:gd name="connsiteX94" fmla="*/ 1149900 w 1347072"/>
                  <a:gd name="connsiteY94" fmla="*/ 36658 h 194159"/>
                  <a:gd name="connsiteX95" fmla="*/ 1170634 w 1347072"/>
                  <a:gd name="connsiteY95" fmla="*/ 27760 h 194159"/>
                  <a:gd name="connsiteX96" fmla="*/ 251180 w 1347072"/>
                  <a:gd name="connsiteY96" fmla="*/ 27760 h 194159"/>
                  <a:gd name="connsiteX97" fmla="*/ 283164 w 1347072"/>
                  <a:gd name="connsiteY97" fmla="*/ 37582 h 194159"/>
                  <a:gd name="connsiteX98" fmla="*/ 310323 w 1347072"/>
                  <a:gd name="connsiteY98" fmla="*/ 82776 h 194159"/>
                  <a:gd name="connsiteX99" fmla="*/ 257604 w 1347072"/>
                  <a:gd name="connsiteY99" fmla="*/ 81852 h 194159"/>
                  <a:gd name="connsiteX100" fmla="*/ 230445 w 1347072"/>
                  <a:gd name="connsiteY100" fmla="*/ 36658 h 194159"/>
                  <a:gd name="connsiteX101" fmla="*/ 251180 w 1347072"/>
                  <a:gd name="connsiteY101" fmla="*/ 27760 h 194159"/>
                  <a:gd name="connsiteX102" fmla="*/ 715178 w 1347072"/>
                  <a:gd name="connsiteY102" fmla="*/ 27760 h 194159"/>
                  <a:gd name="connsiteX103" fmla="*/ 747162 w 1347072"/>
                  <a:gd name="connsiteY103" fmla="*/ 37582 h 194159"/>
                  <a:gd name="connsiteX104" fmla="*/ 774321 w 1347072"/>
                  <a:gd name="connsiteY104" fmla="*/ 82776 h 194159"/>
                  <a:gd name="connsiteX105" fmla="*/ 721603 w 1347072"/>
                  <a:gd name="connsiteY105" fmla="*/ 81852 h 194159"/>
                  <a:gd name="connsiteX106" fmla="*/ 694443 w 1347072"/>
                  <a:gd name="connsiteY106" fmla="*/ 36658 h 194159"/>
                  <a:gd name="connsiteX107" fmla="*/ 715178 w 1347072"/>
                  <a:gd name="connsiteY107" fmla="*/ 27760 h 194159"/>
                  <a:gd name="connsiteX108" fmla="*/ 1046808 w 1347072"/>
                  <a:gd name="connsiteY108" fmla="*/ 7 h 194159"/>
                  <a:gd name="connsiteX109" fmla="*/ 1078792 w 1347072"/>
                  <a:gd name="connsiteY109" fmla="*/ 9830 h 194159"/>
                  <a:gd name="connsiteX110" fmla="*/ 1105951 w 1347072"/>
                  <a:gd name="connsiteY110" fmla="*/ 55023 h 194159"/>
                  <a:gd name="connsiteX111" fmla="*/ 1053232 w 1347072"/>
                  <a:gd name="connsiteY111" fmla="*/ 54099 h 194159"/>
                  <a:gd name="connsiteX112" fmla="*/ 1026073 w 1347072"/>
                  <a:gd name="connsiteY112" fmla="*/ 8906 h 194159"/>
                  <a:gd name="connsiteX113" fmla="*/ 1046808 w 1347072"/>
                  <a:gd name="connsiteY113" fmla="*/ 7 h 194159"/>
                  <a:gd name="connsiteX114" fmla="*/ 591351 w 1347072"/>
                  <a:gd name="connsiteY114" fmla="*/ 7 h 194159"/>
                  <a:gd name="connsiteX115" fmla="*/ 623335 w 1347072"/>
                  <a:gd name="connsiteY115" fmla="*/ 9830 h 194159"/>
                  <a:gd name="connsiteX116" fmla="*/ 650494 w 1347072"/>
                  <a:gd name="connsiteY116" fmla="*/ 55024 h 194159"/>
                  <a:gd name="connsiteX117" fmla="*/ 597775 w 1347072"/>
                  <a:gd name="connsiteY117" fmla="*/ 54099 h 194159"/>
                  <a:gd name="connsiteX118" fmla="*/ 570616 w 1347072"/>
                  <a:gd name="connsiteY118" fmla="*/ 8906 h 194159"/>
                  <a:gd name="connsiteX119" fmla="*/ 591351 w 1347072"/>
                  <a:gd name="connsiteY119" fmla="*/ 7 h 194159"/>
                  <a:gd name="connsiteX120" fmla="*/ 127353 w 1347072"/>
                  <a:gd name="connsiteY120" fmla="*/ 7 h 194159"/>
                  <a:gd name="connsiteX121" fmla="*/ 159337 w 1347072"/>
                  <a:gd name="connsiteY121" fmla="*/ 9829 h 194159"/>
                  <a:gd name="connsiteX122" fmla="*/ 186497 w 1347072"/>
                  <a:gd name="connsiteY122" fmla="*/ 55023 h 194159"/>
                  <a:gd name="connsiteX123" fmla="*/ 133778 w 1347072"/>
                  <a:gd name="connsiteY123" fmla="*/ 54100 h 194159"/>
                  <a:gd name="connsiteX124" fmla="*/ 106618 w 1347072"/>
                  <a:gd name="connsiteY124" fmla="*/ 8906 h 194159"/>
                  <a:gd name="connsiteX125" fmla="*/ 127353 w 1347072"/>
                  <a:gd name="connsiteY125" fmla="*/ 7 h 194159"/>
                  <a:gd name="connsiteX126" fmla="*/ 819790 w 1347072"/>
                  <a:gd name="connsiteY126" fmla="*/ 6 h 194159"/>
                  <a:gd name="connsiteX127" fmla="*/ 851774 w 1347072"/>
                  <a:gd name="connsiteY127" fmla="*/ 9828 h 194159"/>
                  <a:gd name="connsiteX128" fmla="*/ 878934 w 1347072"/>
                  <a:gd name="connsiteY128" fmla="*/ 55022 h 194159"/>
                  <a:gd name="connsiteX129" fmla="*/ 826215 w 1347072"/>
                  <a:gd name="connsiteY129" fmla="*/ 54099 h 194159"/>
                  <a:gd name="connsiteX130" fmla="*/ 799056 w 1347072"/>
                  <a:gd name="connsiteY130" fmla="*/ 8905 h 194159"/>
                  <a:gd name="connsiteX131" fmla="*/ 819790 w 1347072"/>
                  <a:gd name="connsiteY131" fmla="*/ 6 h 194159"/>
                  <a:gd name="connsiteX132" fmla="*/ 355793 w 1347072"/>
                  <a:gd name="connsiteY132" fmla="*/ 6 h 194159"/>
                  <a:gd name="connsiteX133" fmla="*/ 387776 w 1347072"/>
                  <a:gd name="connsiteY133" fmla="*/ 9829 h 194159"/>
                  <a:gd name="connsiteX134" fmla="*/ 414936 w 1347072"/>
                  <a:gd name="connsiteY134" fmla="*/ 55023 h 194159"/>
                  <a:gd name="connsiteX135" fmla="*/ 362217 w 1347072"/>
                  <a:gd name="connsiteY135" fmla="*/ 54099 h 194159"/>
                  <a:gd name="connsiteX136" fmla="*/ 335057 w 1347072"/>
                  <a:gd name="connsiteY136" fmla="*/ 8905 h 194159"/>
                  <a:gd name="connsiteX137" fmla="*/ 355793 w 1347072"/>
                  <a:gd name="connsiteY137" fmla="*/ 6 h 194159"/>
                  <a:gd name="connsiteX138" fmla="*/ 1275247 w 1347072"/>
                  <a:gd name="connsiteY138" fmla="*/ 6 h 194159"/>
                  <a:gd name="connsiteX139" fmla="*/ 1307231 w 1347072"/>
                  <a:gd name="connsiteY139" fmla="*/ 9829 h 194159"/>
                  <a:gd name="connsiteX140" fmla="*/ 1334390 w 1347072"/>
                  <a:gd name="connsiteY140" fmla="*/ 55023 h 194159"/>
                  <a:gd name="connsiteX141" fmla="*/ 1281671 w 1347072"/>
                  <a:gd name="connsiteY141" fmla="*/ 54099 h 194159"/>
                  <a:gd name="connsiteX142" fmla="*/ 1254512 w 1347072"/>
                  <a:gd name="connsiteY142" fmla="*/ 8905 h 194159"/>
                  <a:gd name="connsiteX143" fmla="*/ 1275247 w 1347072"/>
                  <a:gd name="connsiteY143" fmla="*/ 6 h 194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</a:cxnLst>
                <a:rect l="l" t="t" r="r" b="b"/>
                <a:pathLst>
                  <a:path w="1347072" h="194159">
                    <a:moveTo>
                      <a:pt x="952870" y="130239"/>
                    </a:moveTo>
                    <a:cubicBezTo>
                      <a:pt x="962411" y="130406"/>
                      <a:pt x="973825" y="133694"/>
                      <a:pt x="984854" y="140061"/>
                    </a:cubicBezTo>
                    <a:cubicBezTo>
                      <a:pt x="1006911" y="152796"/>
                      <a:pt x="1019072" y="173030"/>
                      <a:pt x="1012013" y="185255"/>
                    </a:cubicBezTo>
                    <a:cubicBezTo>
                      <a:pt x="1004955" y="197480"/>
                      <a:pt x="981352" y="197066"/>
                      <a:pt x="959295" y="184331"/>
                    </a:cubicBezTo>
                    <a:cubicBezTo>
                      <a:pt x="937237" y="171596"/>
                      <a:pt x="925077" y="151363"/>
                      <a:pt x="932135" y="139137"/>
                    </a:cubicBezTo>
                    <a:cubicBezTo>
                      <a:pt x="935664" y="133024"/>
                      <a:pt x="943330" y="130072"/>
                      <a:pt x="952870" y="130239"/>
                    </a:cubicBezTo>
                    <a:close/>
                    <a:moveTo>
                      <a:pt x="497413" y="130239"/>
                    </a:moveTo>
                    <a:cubicBezTo>
                      <a:pt x="506954" y="130406"/>
                      <a:pt x="518368" y="133693"/>
                      <a:pt x="529397" y="140061"/>
                    </a:cubicBezTo>
                    <a:cubicBezTo>
                      <a:pt x="551455" y="152796"/>
                      <a:pt x="563615" y="173029"/>
                      <a:pt x="556557" y="185255"/>
                    </a:cubicBezTo>
                    <a:cubicBezTo>
                      <a:pt x="549498" y="197480"/>
                      <a:pt x="525895" y="197066"/>
                      <a:pt x="503838" y="184331"/>
                    </a:cubicBezTo>
                    <a:cubicBezTo>
                      <a:pt x="481780" y="171596"/>
                      <a:pt x="469620" y="151362"/>
                      <a:pt x="476678" y="139137"/>
                    </a:cubicBezTo>
                    <a:cubicBezTo>
                      <a:pt x="480207" y="133025"/>
                      <a:pt x="487873" y="130072"/>
                      <a:pt x="497413" y="130239"/>
                    </a:cubicBezTo>
                    <a:close/>
                    <a:moveTo>
                      <a:pt x="1181310" y="130238"/>
                    </a:moveTo>
                    <a:cubicBezTo>
                      <a:pt x="1190850" y="130405"/>
                      <a:pt x="1202266" y="133692"/>
                      <a:pt x="1213294" y="140060"/>
                    </a:cubicBezTo>
                    <a:cubicBezTo>
                      <a:pt x="1235352" y="152795"/>
                      <a:pt x="1247512" y="173029"/>
                      <a:pt x="1240454" y="185254"/>
                    </a:cubicBezTo>
                    <a:cubicBezTo>
                      <a:pt x="1233396" y="197479"/>
                      <a:pt x="1209792" y="197065"/>
                      <a:pt x="1187735" y="184330"/>
                    </a:cubicBezTo>
                    <a:cubicBezTo>
                      <a:pt x="1165677" y="171595"/>
                      <a:pt x="1153517" y="151361"/>
                      <a:pt x="1160575" y="139136"/>
                    </a:cubicBezTo>
                    <a:cubicBezTo>
                      <a:pt x="1164104" y="133024"/>
                      <a:pt x="1171769" y="130071"/>
                      <a:pt x="1181310" y="130238"/>
                    </a:cubicBezTo>
                    <a:close/>
                    <a:moveTo>
                      <a:pt x="261855" y="130238"/>
                    </a:moveTo>
                    <a:cubicBezTo>
                      <a:pt x="271396" y="130405"/>
                      <a:pt x="282811" y="133692"/>
                      <a:pt x="293840" y="140060"/>
                    </a:cubicBezTo>
                    <a:cubicBezTo>
                      <a:pt x="315897" y="152795"/>
                      <a:pt x="328057" y="173028"/>
                      <a:pt x="320999" y="185254"/>
                    </a:cubicBezTo>
                    <a:cubicBezTo>
                      <a:pt x="313941" y="197479"/>
                      <a:pt x="290338" y="197065"/>
                      <a:pt x="268280" y="184330"/>
                    </a:cubicBezTo>
                    <a:cubicBezTo>
                      <a:pt x="246223" y="171595"/>
                      <a:pt x="234062" y="151361"/>
                      <a:pt x="241121" y="139136"/>
                    </a:cubicBezTo>
                    <a:cubicBezTo>
                      <a:pt x="244650" y="133024"/>
                      <a:pt x="252315" y="130071"/>
                      <a:pt x="261855" y="130238"/>
                    </a:cubicBezTo>
                    <a:close/>
                    <a:moveTo>
                      <a:pt x="33415" y="130238"/>
                    </a:moveTo>
                    <a:cubicBezTo>
                      <a:pt x="42956" y="130406"/>
                      <a:pt x="54371" y="133693"/>
                      <a:pt x="65399" y="140061"/>
                    </a:cubicBezTo>
                    <a:cubicBezTo>
                      <a:pt x="87457" y="152796"/>
                      <a:pt x="99617" y="173030"/>
                      <a:pt x="92559" y="185255"/>
                    </a:cubicBezTo>
                    <a:cubicBezTo>
                      <a:pt x="85500" y="197480"/>
                      <a:pt x="61897" y="197066"/>
                      <a:pt x="39840" y="184330"/>
                    </a:cubicBezTo>
                    <a:cubicBezTo>
                      <a:pt x="17783" y="171595"/>
                      <a:pt x="5622" y="151362"/>
                      <a:pt x="12680" y="139137"/>
                    </a:cubicBezTo>
                    <a:cubicBezTo>
                      <a:pt x="16210" y="133024"/>
                      <a:pt x="23875" y="130072"/>
                      <a:pt x="33415" y="130238"/>
                    </a:cubicBezTo>
                    <a:close/>
                    <a:moveTo>
                      <a:pt x="725853" y="130238"/>
                    </a:moveTo>
                    <a:cubicBezTo>
                      <a:pt x="735393" y="130405"/>
                      <a:pt x="746809" y="133693"/>
                      <a:pt x="757837" y="140060"/>
                    </a:cubicBezTo>
                    <a:cubicBezTo>
                      <a:pt x="779895" y="152795"/>
                      <a:pt x="792055" y="173029"/>
                      <a:pt x="784997" y="185254"/>
                    </a:cubicBezTo>
                    <a:cubicBezTo>
                      <a:pt x="777938" y="197479"/>
                      <a:pt x="754335" y="197065"/>
                      <a:pt x="732278" y="184330"/>
                    </a:cubicBezTo>
                    <a:cubicBezTo>
                      <a:pt x="710220" y="171596"/>
                      <a:pt x="698060" y="151362"/>
                      <a:pt x="705118" y="139136"/>
                    </a:cubicBezTo>
                    <a:cubicBezTo>
                      <a:pt x="708648" y="133023"/>
                      <a:pt x="716313" y="130070"/>
                      <a:pt x="725853" y="130238"/>
                    </a:cubicBezTo>
                    <a:close/>
                    <a:moveTo>
                      <a:pt x="602025" y="102486"/>
                    </a:moveTo>
                    <a:cubicBezTo>
                      <a:pt x="611566" y="102653"/>
                      <a:pt x="622981" y="105940"/>
                      <a:pt x="634010" y="112307"/>
                    </a:cubicBezTo>
                    <a:cubicBezTo>
                      <a:pt x="656067" y="125042"/>
                      <a:pt x="668228" y="145276"/>
                      <a:pt x="661169" y="157501"/>
                    </a:cubicBezTo>
                    <a:cubicBezTo>
                      <a:pt x="654111" y="169727"/>
                      <a:pt x="630508" y="169313"/>
                      <a:pt x="608450" y="156578"/>
                    </a:cubicBezTo>
                    <a:cubicBezTo>
                      <a:pt x="586393" y="143843"/>
                      <a:pt x="574232" y="123609"/>
                      <a:pt x="581291" y="111384"/>
                    </a:cubicBezTo>
                    <a:cubicBezTo>
                      <a:pt x="584820" y="105271"/>
                      <a:pt x="592486" y="102318"/>
                      <a:pt x="602025" y="102486"/>
                    </a:cubicBezTo>
                    <a:close/>
                    <a:moveTo>
                      <a:pt x="138029" y="102486"/>
                    </a:moveTo>
                    <a:cubicBezTo>
                      <a:pt x="147568" y="102653"/>
                      <a:pt x="158984" y="105940"/>
                      <a:pt x="170012" y="112307"/>
                    </a:cubicBezTo>
                    <a:cubicBezTo>
                      <a:pt x="192070" y="125042"/>
                      <a:pt x="204230" y="145276"/>
                      <a:pt x="197172" y="157501"/>
                    </a:cubicBezTo>
                    <a:cubicBezTo>
                      <a:pt x="190113" y="169726"/>
                      <a:pt x="166510" y="169312"/>
                      <a:pt x="144453" y="156577"/>
                    </a:cubicBezTo>
                    <a:cubicBezTo>
                      <a:pt x="122395" y="143842"/>
                      <a:pt x="110235" y="123608"/>
                      <a:pt x="117294" y="111384"/>
                    </a:cubicBezTo>
                    <a:cubicBezTo>
                      <a:pt x="120822" y="105271"/>
                      <a:pt x="128488" y="102318"/>
                      <a:pt x="138029" y="102486"/>
                    </a:cubicBezTo>
                    <a:close/>
                    <a:moveTo>
                      <a:pt x="1057482" y="102485"/>
                    </a:moveTo>
                    <a:cubicBezTo>
                      <a:pt x="1067023" y="102653"/>
                      <a:pt x="1078438" y="105940"/>
                      <a:pt x="1089467" y="112307"/>
                    </a:cubicBezTo>
                    <a:cubicBezTo>
                      <a:pt x="1111524" y="125042"/>
                      <a:pt x="1123685" y="145276"/>
                      <a:pt x="1116626" y="157501"/>
                    </a:cubicBezTo>
                    <a:cubicBezTo>
                      <a:pt x="1109568" y="169726"/>
                      <a:pt x="1085965" y="169312"/>
                      <a:pt x="1063907" y="156577"/>
                    </a:cubicBezTo>
                    <a:cubicBezTo>
                      <a:pt x="1041850" y="143842"/>
                      <a:pt x="1029690" y="123609"/>
                      <a:pt x="1036748" y="111383"/>
                    </a:cubicBezTo>
                    <a:cubicBezTo>
                      <a:pt x="1040277" y="105271"/>
                      <a:pt x="1047943" y="102319"/>
                      <a:pt x="1057482" y="102485"/>
                    </a:cubicBezTo>
                    <a:close/>
                    <a:moveTo>
                      <a:pt x="1285922" y="102485"/>
                    </a:moveTo>
                    <a:cubicBezTo>
                      <a:pt x="1295463" y="102652"/>
                      <a:pt x="1306878" y="105939"/>
                      <a:pt x="1317907" y="112307"/>
                    </a:cubicBezTo>
                    <a:cubicBezTo>
                      <a:pt x="1339964" y="125042"/>
                      <a:pt x="1352124" y="145275"/>
                      <a:pt x="1345066" y="157501"/>
                    </a:cubicBezTo>
                    <a:cubicBezTo>
                      <a:pt x="1338008" y="169726"/>
                      <a:pt x="1314405" y="169312"/>
                      <a:pt x="1292347" y="156577"/>
                    </a:cubicBezTo>
                    <a:cubicBezTo>
                      <a:pt x="1270290" y="143842"/>
                      <a:pt x="1258130" y="123608"/>
                      <a:pt x="1265188" y="111383"/>
                    </a:cubicBezTo>
                    <a:cubicBezTo>
                      <a:pt x="1268717" y="105270"/>
                      <a:pt x="1276382" y="102318"/>
                      <a:pt x="1285922" y="102485"/>
                    </a:cubicBezTo>
                    <a:close/>
                    <a:moveTo>
                      <a:pt x="830466" y="102485"/>
                    </a:moveTo>
                    <a:cubicBezTo>
                      <a:pt x="840007" y="102652"/>
                      <a:pt x="851421" y="105940"/>
                      <a:pt x="862450" y="112307"/>
                    </a:cubicBezTo>
                    <a:cubicBezTo>
                      <a:pt x="884507" y="125042"/>
                      <a:pt x="896667" y="145276"/>
                      <a:pt x="889610" y="157500"/>
                    </a:cubicBezTo>
                    <a:cubicBezTo>
                      <a:pt x="882551" y="169725"/>
                      <a:pt x="858948" y="169311"/>
                      <a:pt x="836891" y="156576"/>
                    </a:cubicBezTo>
                    <a:cubicBezTo>
                      <a:pt x="814833" y="143842"/>
                      <a:pt x="802673" y="123608"/>
                      <a:pt x="809731" y="111382"/>
                    </a:cubicBezTo>
                    <a:cubicBezTo>
                      <a:pt x="813260" y="105270"/>
                      <a:pt x="820926" y="102318"/>
                      <a:pt x="830466" y="102485"/>
                    </a:cubicBezTo>
                    <a:close/>
                    <a:moveTo>
                      <a:pt x="366468" y="102485"/>
                    </a:moveTo>
                    <a:cubicBezTo>
                      <a:pt x="376008" y="102652"/>
                      <a:pt x="387423" y="105939"/>
                      <a:pt x="398452" y="112306"/>
                    </a:cubicBezTo>
                    <a:cubicBezTo>
                      <a:pt x="420509" y="125041"/>
                      <a:pt x="432670" y="145275"/>
                      <a:pt x="425611" y="157500"/>
                    </a:cubicBezTo>
                    <a:cubicBezTo>
                      <a:pt x="418553" y="169726"/>
                      <a:pt x="394950" y="169312"/>
                      <a:pt x="372893" y="156577"/>
                    </a:cubicBezTo>
                    <a:cubicBezTo>
                      <a:pt x="350835" y="143842"/>
                      <a:pt x="338675" y="123608"/>
                      <a:pt x="345733" y="111383"/>
                    </a:cubicBezTo>
                    <a:cubicBezTo>
                      <a:pt x="349262" y="105270"/>
                      <a:pt x="356928" y="102318"/>
                      <a:pt x="366468" y="102485"/>
                    </a:cubicBezTo>
                    <a:close/>
                    <a:moveTo>
                      <a:pt x="486737" y="27761"/>
                    </a:moveTo>
                    <a:cubicBezTo>
                      <a:pt x="496278" y="27928"/>
                      <a:pt x="507693" y="31215"/>
                      <a:pt x="518721" y="37583"/>
                    </a:cubicBezTo>
                    <a:cubicBezTo>
                      <a:pt x="540779" y="50318"/>
                      <a:pt x="552939" y="70551"/>
                      <a:pt x="545881" y="82777"/>
                    </a:cubicBezTo>
                    <a:cubicBezTo>
                      <a:pt x="538823" y="95002"/>
                      <a:pt x="515219" y="94588"/>
                      <a:pt x="493162" y="81853"/>
                    </a:cubicBezTo>
                    <a:cubicBezTo>
                      <a:pt x="471105" y="69118"/>
                      <a:pt x="458944" y="48884"/>
                      <a:pt x="466003" y="36659"/>
                    </a:cubicBezTo>
                    <a:cubicBezTo>
                      <a:pt x="469531" y="30547"/>
                      <a:pt x="477198" y="27593"/>
                      <a:pt x="486737" y="27761"/>
                    </a:cubicBezTo>
                    <a:close/>
                    <a:moveTo>
                      <a:pt x="942194" y="27761"/>
                    </a:moveTo>
                    <a:cubicBezTo>
                      <a:pt x="951735" y="27928"/>
                      <a:pt x="963149" y="31216"/>
                      <a:pt x="974178" y="37583"/>
                    </a:cubicBezTo>
                    <a:cubicBezTo>
                      <a:pt x="996236" y="50318"/>
                      <a:pt x="1008396" y="70552"/>
                      <a:pt x="1001338" y="82776"/>
                    </a:cubicBezTo>
                    <a:cubicBezTo>
                      <a:pt x="994280" y="95002"/>
                      <a:pt x="970677" y="94587"/>
                      <a:pt x="948619" y="81853"/>
                    </a:cubicBezTo>
                    <a:cubicBezTo>
                      <a:pt x="926562" y="69118"/>
                      <a:pt x="914402" y="48884"/>
                      <a:pt x="921460" y="36659"/>
                    </a:cubicBezTo>
                    <a:cubicBezTo>
                      <a:pt x="924989" y="30547"/>
                      <a:pt x="932654" y="27594"/>
                      <a:pt x="942194" y="27761"/>
                    </a:cubicBezTo>
                    <a:close/>
                    <a:moveTo>
                      <a:pt x="22740" y="27761"/>
                    </a:moveTo>
                    <a:cubicBezTo>
                      <a:pt x="32280" y="27928"/>
                      <a:pt x="43696" y="31216"/>
                      <a:pt x="54724" y="37583"/>
                    </a:cubicBezTo>
                    <a:cubicBezTo>
                      <a:pt x="76781" y="50318"/>
                      <a:pt x="88941" y="70552"/>
                      <a:pt x="81883" y="82776"/>
                    </a:cubicBezTo>
                    <a:cubicBezTo>
                      <a:pt x="74825" y="95001"/>
                      <a:pt x="51222" y="94587"/>
                      <a:pt x="29165" y="81852"/>
                    </a:cubicBezTo>
                    <a:cubicBezTo>
                      <a:pt x="7107" y="69118"/>
                      <a:pt x="-5052" y="48884"/>
                      <a:pt x="2006" y="36659"/>
                    </a:cubicBezTo>
                    <a:cubicBezTo>
                      <a:pt x="5535" y="30547"/>
                      <a:pt x="13200" y="27594"/>
                      <a:pt x="22740" y="27761"/>
                    </a:cubicBezTo>
                    <a:close/>
                    <a:moveTo>
                      <a:pt x="1170634" y="27760"/>
                    </a:moveTo>
                    <a:cubicBezTo>
                      <a:pt x="1180175" y="27928"/>
                      <a:pt x="1191590" y="31214"/>
                      <a:pt x="1202619" y="37582"/>
                    </a:cubicBezTo>
                    <a:cubicBezTo>
                      <a:pt x="1224676" y="50317"/>
                      <a:pt x="1236836" y="70551"/>
                      <a:pt x="1229778" y="82776"/>
                    </a:cubicBezTo>
                    <a:cubicBezTo>
                      <a:pt x="1222720" y="95001"/>
                      <a:pt x="1199117" y="94587"/>
                      <a:pt x="1177059" y="81852"/>
                    </a:cubicBezTo>
                    <a:cubicBezTo>
                      <a:pt x="1155002" y="69117"/>
                      <a:pt x="1142841" y="48883"/>
                      <a:pt x="1149900" y="36658"/>
                    </a:cubicBezTo>
                    <a:cubicBezTo>
                      <a:pt x="1153429" y="30546"/>
                      <a:pt x="1161094" y="27593"/>
                      <a:pt x="1170634" y="27760"/>
                    </a:cubicBezTo>
                    <a:close/>
                    <a:moveTo>
                      <a:pt x="251180" y="27760"/>
                    </a:moveTo>
                    <a:cubicBezTo>
                      <a:pt x="260720" y="27927"/>
                      <a:pt x="272135" y="31214"/>
                      <a:pt x="283164" y="37582"/>
                    </a:cubicBezTo>
                    <a:cubicBezTo>
                      <a:pt x="305221" y="50317"/>
                      <a:pt x="317382" y="70550"/>
                      <a:pt x="310323" y="82776"/>
                    </a:cubicBezTo>
                    <a:cubicBezTo>
                      <a:pt x="303265" y="95001"/>
                      <a:pt x="279662" y="94587"/>
                      <a:pt x="257604" y="81852"/>
                    </a:cubicBezTo>
                    <a:cubicBezTo>
                      <a:pt x="235547" y="69117"/>
                      <a:pt x="223387" y="48883"/>
                      <a:pt x="230445" y="36658"/>
                    </a:cubicBezTo>
                    <a:cubicBezTo>
                      <a:pt x="233974" y="30546"/>
                      <a:pt x="241640" y="27593"/>
                      <a:pt x="251180" y="27760"/>
                    </a:cubicBezTo>
                    <a:close/>
                    <a:moveTo>
                      <a:pt x="715178" y="27760"/>
                    </a:moveTo>
                    <a:cubicBezTo>
                      <a:pt x="724718" y="27927"/>
                      <a:pt x="736133" y="31215"/>
                      <a:pt x="747162" y="37582"/>
                    </a:cubicBezTo>
                    <a:cubicBezTo>
                      <a:pt x="769219" y="50317"/>
                      <a:pt x="781379" y="70551"/>
                      <a:pt x="774321" y="82776"/>
                    </a:cubicBezTo>
                    <a:cubicBezTo>
                      <a:pt x="767263" y="95001"/>
                      <a:pt x="743660" y="94587"/>
                      <a:pt x="721603" y="81852"/>
                    </a:cubicBezTo>
                    <a:cubicBezTo>
                      <a:pt x="699545" y="69117"/>
                      <a:pt x="687385" y="48883"/>
                      <a:pt x="694443" y="36658"/>
                    </a:cubicBezTo>
                    <a:cubicBezTo>
                      <a:pt x="697972" y="30545"/>
                      <a:pt x="705638" y="27593"/>
                      <a:pt x="715178" y="27760"/>
                    </a:cubicBezTo>
                    <a:close/>
                    <a:moveTo>
                      <a:pt x="1046808" y="7"/>
                    </a:moveTo>
                    <a:cubicBezTo>
                      <a:pt x="1056347" y="174"/>
                      <a:pt x="1067763" y="3462"/>
                      <a:pt x="1078792" y="9830"/>
                    </a:cubicBezTo>
                    <a:cubicBezTo>
                      <a:pt x="1100849" y="22564"/>
                      <a:pt x="1113009" y="42798"/>
                      <a:pt x="1105951" y="55023"/>
                    </a:cubicBezTo>
                    <a:cubicBezTo>
                      <a:pt x="1098892" y="67248"/>
                      <a:pt x="1075289" y="66834"/>
                      <a:pt x="1053232" y="54099"/>
                    </a:cubicBezTo>
                    <a:cubicBezTo>
                      <a:pt x="1031174" y="41365"/>
                      <a:pt x="1019015" y="21131"/>
                      <a:pt x="1026073" y="8906"/>
                    </a:cubicBezTo>
                    <a:cubicBezTo>
                      <a:pt x="1029602" y="2793"/>
                      <a:pt x="1037267" y="-160"/>
                      <a:pt x="1046808" y="7"/>
                    </a:cubicBezTo>
                    <a:close/>
                    <a:moveTo>
                      <a:pt x="591351" y="7"/>
                    </a:moveTo>
                    <a:cubicBezTo>
                      <a:pt x="600891" y="174"/>
                      <a:pt x="612306" y="3462"/>
                      <a:pt x="623335" y="9830"/>
                    </a:cubicBezTo>
                    <a:cubicBezTo>
                      <a:pt x="645392" y="22564"/>
                      <a:pt x="657552" y="42798"/>
                      <a:pt x="650494" y="55024"/>
                    </a:cubicBezTo>
                    <a:cubicBezTo>
                      <a:pt x="643435" y="67249"/>
                      <a:pt x="619833" y="66834"/>
                      <a:pt x="597775" y="54099"/>
                    </a:cubicBezTo>
                    <a:cubicBezTo>
                      <a:pt x="575717" y="41364"/>
                      <a:pt x="563558" y="21131"/>
                      <a:pt x="570616" y="8906"/>
                    </a:cubicBezTo>
                    <a:cubicBezTo>
                      <a:pt x="574145" y="2793"/>
                      <a:pt x="581810" y="-160"/>
                      <a:pt x="591351" y="7"/>
                    </a:cubicBezTo>
                    <a:close/>
                    <a:moveTo>
                      <a:pt x="127353" y="7"/>
                    </a:moveTo>
                    <a:cubicBezTo>
                      <a:pt x="136893" y="174"/>
                      <a:pt x="148308" y="3462"/>
                      <a:pt x="159337" y="9829"/>
                    </a:cubicBezTo>
                    <a:cubicBezTo>
                      <a:pt x="181395" y="22564"/>
                      <a:pt x="193555" y="42798"/>
                      <a:pt x="186497" y="55023"/>
                    </a:cubicBezTo>
                    <a:cubicBezTo>
                      <a:pt x="179438" y="67249"/>
                      <a:pt x="155835" y="66835"/>
                      <a:pt x="133778" y="54100"/>
                    </a:cubicBezTo>
                    <a:cubicBezTo>
                      <a:pt x="111720" y="41365"/>
                      <a:pt x="99560" y="21131"/>
                      <a:pt x="106618" y="8906"/>
                    </a:cubicBezTo>
                    <a:cubicBezTo>
                      <a:pt x="110147" y="2793"/>
                      <a:pt x="117812" y="-160"/>
                      <a:pt x="127353" y="7"/>
                    </a:cubicBezTo>
                    <a:close/>
                    <a:moveTo>
                      <a:pt x="819790" y="6"/>
                    </a:moveTo>
                    <a:cubicBezTo>
                      <a:pt x="829331" y="174"/>
                      <a:pt x="840746" y="3460"/>
                      <a:pt x="851774" y="9828"/>
                    </a:cubicBezTo>
                    <a:cubicBezTo>
                      <a:pt x="873832" y="22563"/>
                      <a:pt x="885992" y="42797"/>
                      <a:pt x="878934" y="55022"/>
                    </a:cubicBezTo>
                    <a:cubicBezTo>
                      <a:pt x="871876" y="67248"/>
                      <a:pt x="848272" y="66833"/>
                      <a:pt x="826215" y="54099"/>
                    </a:cubicBezTo>
                    <a:cubicBezTo>
                      <a:pt x="804157" y="41364"/>
                      <a:pt x="791997" y="21130"/>
                      <a:pt x="799056" y="8905"/>
                    </a:cubicBezTo>
                    <a:cubicBezTo>
                      <a:pt x="802584" y="2792"/>
                      <a:pt x="810250" y="-161"/>
                      <a:pt x="819790" y="6"/>
                    </a:cubicBezTo>
                    <a:close/>
                    <a:moveTo>
                      <a:pt x="355793" y="6"/>
                    </a:moveTo>
                    <a:cubicBezTo>
                      <a:pt x="365333" y="174"/>
                      <a:pt x="376748" y="3461"/>
                      <a:pt x="387776" y="9829"/>
                    </a:cubicBezTo>
                    <a:cubicBezTo>
                      <a:pt x="409834" y="22563"/>
                      <a:pt x="421994" y="42797"/>
                      <a:pt x="414936" y="55023"/>
                    </a:cubicBezTo>
                    <a:cubicBezTo>
                      <a:pt x="407877" y="67248"/>
                      <a:pt x="384274" y="66834"/>
                      <a:pt x="362217" y="54099"/>
                    </a:cubicBezTo>
                    <a:cubicBezTo>
                      <a:pt x="340159" y="41364"/>
                      <a:pt x="327999" y="21130"/>
                      <a:pt x="335057" y="8905"/>
                    </a:cubicBezTo>
                    <a:cubicBezTo>
                      <a:pt x="338588" y="2792"/>
                      <a:pt x="346252" y="-161"/>
                      <a:pt x="355793" y="6"/>
                    </a:cubicBezTo>
                    <a:close/>
                    <a:moveTo>
                      <a:pt x="1275247" y="6"/>
                    </a:moveTo>
                    <a:cubicBezTo>
                      <a:pt x="1284787" y="174"/>
                      <a:pt x="1296202" y="3461"/>
                      <a:pt x="1307231" y="9829"/>
                    </a:cubicBezTo>
                    <a:cubicBezTo>
                      <a:pt x="1329288" y="22564"/>
                      <a:pt x="1341449" y="42798"/>
                      <a:pt x="1334390" y="55023"/>
                    </a:cubicBezTo>
                    <a:cubicBezTo>
                      <a:pt x="1327332" y="67248"/>
                      <a:pt x="1303729" y="66834"/>
                      <a:pt x="1281671" y="54099"/>
                    </a:cubicBezTo>
                    <a:cubicBezTo>
                      <a:pt x="1259614" y="41364"/>
                      <a:pt x="1247454" y="21130"/>
                      <a:pt x="1254512" y="8905"/>
                    </a:cubicBezTo>
                    <a:cubicBezTo>
                      <a:pt x="1258041" y="2791"/>
                      <a:pt x="1265707" y="-161"/>
                      <a:pt x="1275247" y="6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956" name="グループ化 955">
            <a:extLst>
              <a:ext uri="{FF2B5EF4-FFF2-40B4-BE49-F238E27FC236}">
                <a16:creationId xmlns:a16="http://schemas.microsoft.com/office/drawing/2014/main" id="{21EC743D-6118-419C-B0B7-BCE24DAD3820}"/>
              </a:ext>
            </a:extLst>
          </p:cNvPr>
          <p:cNvGrpSpPr/>
          <p:nvPr/>
        </p:nvGrpSpPr>
        <p:grpSpPr>
          <a:xfrm>
            <a:off x="747092" y="1526074"/>
            <a:ext cx="2562286" cy="1536699"/>
            <a:chOff x="1324056" y="1896620"/>
            <a:chExt cx="2562286" cy="1536699"/>
          </a:xfrm>
        </p:grpSpPr>
        <p:grpSp>
          <p:nvGrpSpPr>
            <p:cNvPr id="957" name="グループ化 956">
              <a:extLst>
                <a:ext uri="{FF2B5EF4-FFF2-40B4-BE49-F238E27FC236}">
                  <a16:creationId xmlns:a16="http://schemas.microsoft.com/office/drawing/2014/main" id="{D5865C8A-0DCF-4D1E-9374-330ED8E4B45F}"/>
                </a:ext>
              </a:extLst>
            </p:cNvPr>
            <p:cNvGrpSpPr/>
            <p:nvPr/>
          </p:nvGrpSpPr>
          <p:grpSpPr>
            <a:xfrm>
              <a:off x="1324056" y="1896620"/>
              <a:ext cx="2562286" cy="1536699"/>
              <a:chOff x="746064" y="1894185"/>
              <a:chExt cx="2562286" cy="1536699"/>
            </a:xfrm>
          </p:grpSpPr>
          <p:grpSp>
            <p:nvGrpSpPr>
              <p:cNvPr id="1006" name="グループ化 1005">
                <a:extLst>
                  <a:ext uri="{FF2B5EF4-FFF2-40B4-BE49-F238E27FC236}">
                    <a16:creationId xmlns:a16="http://schemas.microsoft.com/office/drawing/2014/main" id="{AD789A89-5915-4C91-95D1-BFCBED0BFBFF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1009" name="フリーフォーム: 図形 1008">
                  <a:extLst>
                    <a:ext uri="{FF2B5EF4-FFF2-40B4-BE49-F238E27FC236}">
                      <a16:creationId xmlns:a16="http://schemas.microsoft.com/office/drawing/2014/main" id="{6A4B28F1-F41C-42DA-A91F-61FD66A04A4B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0" name="楕円 1009">
                  <a:extLst>
                    <a:ext uri="{FF2B5EF4-FFF2-40B4-BE49-F238E27FC236}">
                      <a16:creationId xmlns:a16="http://schemas.microsoft.com/office/drawing/2014/main" id="{733C7E99-FAFB-4314-8BEB-9BDF4906E615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07" name="楕円 1006">
                <a:extLst>
                  <a:ext uri="{FF2B5EF4-FFF2-40B4-BE49-F238E27FC236}">
                    <a16:creationId xmlns:a16="http://schemas.microsoft.com/office/drawing/2014/main" id="{F607DADC-1384-4AC4-B011-B057752CD074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8" name="フリーフォーム: 図形 1007">
                <a:extLst>
                  <a:ext uri="{FF2B5EF4-FFF2-40B4-BE49-F238E27FC236}">
                    <a16:creationId xmlns:a16="http://schemas.microsoft.com/office/drawing/2014/main" id="{9396A0FA-B403-4483-83FC-A8DA9BA751C6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58" name="グループ化 957">
              <a:extLst>
                <a:ext uri="{FF2B5EF4-FFF2-40B4-BE49-F238E27FC236}">
                  <a16:creationId xmlns:a16="http://schemas.microsoft.com/office/drawing/2014/main" id="{AC9D43B4-F2C5-40FB-855F-126065B11CAE}"/>
                </a:ext>
              </a:extLst>
            </p:cNvPr>
            <p:cNvGrpSpPr/>
            <p:nvPr/>
          </p:nvGrpSpPr>
          <p:grpSpPr>
            <a:xfrm>
              <a:off x="1938219" y="2203251"/>
              <a:ext cx="1355190" cy="891685"/>
              <a:chOff x="1540008" y="3360354"/>
              <a:chExt cx="3678736" cy="2420527"/>
            </a:xfrm>
          </p:grpSpPr>
          <p:grpSp>
            <p:nvGrpSpPr>
              <p:cNvPr id="959" name="グループ化 958">
                <a:extLst>
                  <a:ext uri="{FF2B5EF4-FFF2-40B4-BE49-F238E27FC236}">
                    <a16:creationId xmlns:a16="http://schemas.microsoft.com/office/drawing/2014/main" id="{CC68BDAC-1584-4C99-9E15-819338996417}"/>
                  </a:ext>
                </a:extLst>
              </p:cNvPr>
              <p:cNvGrpSpPr/>
              <p:nvPr/>
            </p:nvGrpSpPr>
            <p:grpSpPr>
              <a:xfrm>
                <a:off x="2779010" y="3360354"/>
                <a:ext cx="1118396" cy="888870"/>
                <a:chOff x="2754660" y="3323561"/>
                <a:chExt cx="1118396" cy="888870"/>
              </a:xfrm>
            </p:grpSpPr>
            <p:sp>
              <p:nvSpPr>
                <p:cNvPr id="1002" name="楕円 663">
                  <a:extLst>
                    <a:ext uri="{FF2B5EF4-FFF2-40B4-BE49-F238E27FC236}">
                      <a16:creationId xmlns:a16="http://schemas.microsoft.com/office/drawing/2014/main" id="{B5987A58-128F-48FD-A7BA-D76EFD310BC3}"/>
                    </a:ext>
                  </a:extLst>
                </p:cNvPr>
                <p:cNvSpPr/>
                <p:nvPr/>
              </p:nvSpPr>
              <p:spPr>
                <a:xfrm>
                  <a:off x="2754660" y="3323561"/>
                  <a:ext cx="1118396" cy="838200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889186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7948" y="1889186"/>
                        <a:pt x="694427" y="1889186"/>
                      </a:cubicBezTo>
                      <a:cubicBezTo>
                        <a:pt x="310906" y="1889186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4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3" name="楕円 663">
                  <a:extLst>
                    <a:ext uri="{FF2B5EF4-FFF2-40B4-BE49-F238E27FC236}">
                      <a16:creationId xmlns:a16="http://schemas.microsoft.com/office/drawing/2014/main" id="{8CF4AF04-30FC-4F1C-B0DC-FFF684F980EB}"/>
                    </a:ext>
                  </a:extLst>
                </p:cNvPr>
                <p:cNvSpPr/>
                <p:nvPr/>
              </p:nvSpPr>
              <p:spPr>
                <a:xfrm>
                  <a:off x="2932016" y="3779520"/>
                  <a:ext cx="763684" cy="327660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889186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7948" y="1889186"/>
                        <a:pt x="694427" y="1889186"/>
                      </a:cubicBezTo>
                      <a:cubicBezTo>
                        <a:pt x="310906" y="1889186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4" name="四角形: 上の 2 つの角を丸める 1003">
                  <a:extLst>
                    <a:ext uri="{FF2B5EF4-FFF2-40B4-BE49-F238E27FC236}">
                      <a16:creationId xmlns:a16="http://schemas.microsoft.com/office/drawing/2014/main" id="{534BE1FD-5128-4462-A688-56E2B4EEC5CA}"/>
                    </a:ext>
                  </a:extLst>
                </p:cNvPr>
                <p:cNvSpPr/>
                <p:nvPr/>
              </p:nvSpPr>
              <p:spPr>
                <a:xfrm>
                  <a:off x="3131820" y="3825241"/>
                  <a:ext cx="365760" cy="2819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5" name="楕円 1004">
                  <a:extLst>
                    <a:ext uri="{FF2B5EF4-FFF2-40B4-BE49-F238E27FC236}">
                      <a16:creationId xmlns:a16="http://schemas.microsoft.com/office/drawing/2014/main" id="{B2D1E9B6-69C9-4D21-A76B-04833FD7F87B}"/>
                    </a:ext>
                  </a:extLst>
                </p:cNvPr>
                <p:cNvSpPr/>
                <p:nvPr/>
              </p:nvSpPr>
              <p:spPr>
                <a:xfrm>
                  <a:off x="3131342" y="3988594"/>
                  <a:ext cx="369095" cy="223837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60" name="グループ化 959">
                <a:extLst>
                  <a:ext uri="{FF2B5EF4-FFF2-40B4-BE49-F238E27FC236}">
                    <a16:creationId xmlns:a16="http://schemas.microsoft.com/office/drawing/2014/main" id="{56B01244-5F4F-433D-818C-2EEA61E9D0C7}"/>
                  </a:ext>
                </a:extLst>
              </p:cNvPr>
              <p:cNvGrpSpPr/>
              <p:nvPr/>
            </p:nvGrpSpPr>
            <p:grpSpPr>
              <a:xfrm rot="1679844">
                <a:off x="3458232" y="3818322"/>
                <a:ext cx="1118396" cy="883316"/>
                <a:chOff x="3926235" y="3323560"/>
                <a:chExt cx="1118396" cy="883316"/>
              </a:xfrm>
            </p:grpSpPr>
            <p:sp>
              <p:nvSpPr>
                <p:cNvPr id="1000" name="四角形: 上の 2 つの角を丸める 999">
                  <a:extLst>
                    <a:ext uri="{FF2B5EF4-FFF2-40B4-BE49-F238E27FC236}">
                      <a16:creationId xmlns:a16="http://schemas.microsoft.com/office/drawing/2014/main" id="{4CD020A8-2A5E-4ED6-9E42-2482847A055B}"/>
                    </a:ext>
                  </a:extLst>
                </p:cNvPr>
                <p:cNvSpPr/>
                <p:nvPr/>
              </p:nvSpPr>
              <p:spPr>
                <a:xfrm>
                  <a:off x="4302553" y="3717925"/>
                  <a:ext cx="365760" cy="488951"/>
                </a:xfrm>
                <a:prstGeom prst="round2SameRect">
                  <a:avLst>
                    <a:gd name="adj1" fmla="val 0"/>
                    <a:gd name="adj2" fmla="val 47931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1" name="楕円 663">
                  <a:extLst>
                    <a:ext uri="{FF2B5EF4-FFF2-40B4-BE49-F238E27FC236}">
                      <a16:creationId xmlns:a16="http://schemas.microsoft.com/office/drawing/2014/main" id="{3AD19C90-A0EE-48EE-A8F1-8F0029BA3316}"/>
                    </a:ext>
                  </a:extLst>
                </p:cNvPr>
                <p:cNvSpPr/>
                <p:nvPr/>
              </p:nvSpPr>
              <p:spPr>
                <a:xfrm>
                  <a:off x="3926235" y="3323560"/>
                  <a:ext cx="1118396" cy="714375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  <a:gd name="connsiteX0" fmla="*/ 0 w 1388854"/>
                    <a:gd name="connsiteY0" fmla="*/ 1125748 h 1610102"/>
                    <a:gd name="connsiteX1" fmla="*/ 694427 w 1388854"/>
                    <a:gd name="connsiteY1" fmla="*/ 0 h 1610102"/>
                    <a:gd name="connsiteX2" fmla="*/ 1388854 w 1388854"/>
                    <a:gd name="connsiteY2" fmla="*/ 1125748 h 1610102"/>
                    <a:gd name="connsiteX3" fmla="*/ 686541 w 1388854"/>
                    <a:gd name="connsiteY3" fmla="*/ 1610102 h 1610102"/>
                    <a:gd name="connsiteX4" fmla="*/ 0 w 1388854"/>
                    <a:gd name="connsiteY4" fmla="*/ 1125748 h 1610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610102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0062" y="1610102"/>
                        <a:pt x="686541" y="1610102"/>
                      </a:cubicBezTo>
                      <a:cubicBezTo>
                        <a:pt x="303020" y="1610102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50000">
                      <a:srgbClr val="FFC000">
                        <a:lumMod val="20000"/>
                        <a:lumOff val="80000"/>
                      </a:srgbClr>
                    </a:gs>
                    <a:gs pos="2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61" name="グループ化 960">
                <a:extLst>
                  <a:ext uri="{FF2B5EF4-FFF2-40B4-BE49-F238E27FC236}">
                    <a16:creationId xmlns:a16="http://schemas.microsoft.com/office/drawing/2014/main" id="{9A03F9B4-861A-4EC2-9A8D-418327FD9E55}"/>
                  </a:ext>
                </a:extLst>
              </p:cNvPr>
              <p:cNvGrpSpPr/>
              <p:nvPr/>
            </p:nvGrpSpPr>
            <p:grpSpPr>
              <a:xfrm rot="20345874">
                <a:off x="1990858" y="3797863"/>
                <a:ext cx="1118396" cy="669017"/>
                <a:chOff x="1794404" y="4096658"/>
                <a:chExt cx="1118396" cy="669017"/>
              </a:xfrm>
            </p:grpSpPr>
            <p:sp>
              <p:nvSpPr>
                <p:cNvPr id="997" name="楕円 663">
                  <a:extLst>
                    <a:ext uri="{FF2B5EF4-FFF2-40B4-BE49-F238E27FC236}">
                      <a16:creationId xmlns:a16="http://schemas.microsoft.com/office/drawing/2014/main" id="{49BBC14F-201A-4B02-A6A7-49AF0ECCD63C}"/>
                    </a:ext>
                  </a:extLst>
                </p:cNvPr>
                <p:cNvSpPr/>
                <p:nvPr/>
              </p:nvSpPr>
              <p:spPr>
                <a:xfrm rot="10800000">
                  <a:off x="1794404" y="4154714"/>
                  <a:ext cx="1118396" cy="610961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  <a:gd name="connsiteX0" fmla="*/ 0 w 1388854"/>
                    <a:gd name="connsiteY0" fmla="*/ 1047177 h 1810615"/>
                    <a:gd name="connsiteX1" fmla="*/ 678656 w 1388854"/>
                    <a:gd name="connsiteY1" fmla="*/ 0 h 1810615"/>
                    <a:gd name="connsiteX2" fmla="*/ 1388854 w 1388854"/>
                    <a:gd name="connsiteY2" fmla="*/ 1047177 h 1810615"/>
                    <a:gd name="connsiteX3" fmla="*/ 694427 w 1388854"/>
                    <a:gd name="connsiteY3" fmla="*/ 1810615 h 1810615"/>
                    <a:gd name="connsiteX4" fmla="*/ 0 w 1388854"/>
                    <a:gd name="connsiteY4" fmla="*/ 1047177 h 1810615"/>
                    <a:gd name="connsiteX0" fmla="*/ 0 w 1388854"/>
                    <a:gd name="connsiteY0" fmla="*/ 1047177 h 1679664"/>
                    <a:gd name="connsiteX1" fmla="*/ 678656 w 1388854"/>
                    <a:gd name="connsiteY1" fmla="*/ 0 h 1679664"/>
                    <a:gd name="connsiteX2" fmla="*/ 1388854 w 1388854"/>
                    <a:gd name="connsiteY2" fmla="*/ 1047177 h 1679664"/>
                    <a:gd name="connsiteX3" fmla="*/ 702313 w 1388854"/>
                    <a:gd name="connsiteY3" fmla="*/ 1679664 h 1679664"/>
                    <a:gd name="connsiteX4" fmla="*/ 0 w 1388854"/>
                    <a:gd name="connsiteY4" fmla="*/ 1047177 h 1679664"/>
                    <a:gd name="connsiteX0" fmla="*/ 0 w 1388854"/>
                    <a:gd name="connsiteY0" fmla="*/ 1047177 h 1679914"/>
                    <a:gd name="connsiteX1" fmla="*/ 678656 w 1388854"/>
                    <a:gd name="connsiteY1" fmla="*/ 0 h 1679914"/>
                    <a:gd name="connsiteX2" fmla="*/ 1388854 w 1388854"/>
                    <a:gd name="connsiteY2" fmla="*/ 1047177 h 1679914"/>
                    <a:gd name="connsiteX3" fmla="*/ 702313 w 1388854"/>
                    <a:gd name="connsiteY3" fmla="*/ 1679664 h 1679914"/>
                    <a:gd name="connsiteX4" fmla="*/ 0 w 1388854"/>
                    <a:gd name="connsiteY4" fmla="*/ 1047177 h 1679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679914">
                      <a:moveTo>
                        <a:pt x="0" y="1047177"/>
                      </a:moveTo>
                      <a:cubicBezTo>
                        <a:pt x="0" y="625542"/>
                        <a:pt x="161080" y="0"/>
                        <a:pt x="678656" y="0"/>
                      </a:cubicBezTo>
                      <a:cubicBezTo>
                        <a:pt x="1196232" y="0"/>
                        <a:pt x="1388854" y="625542"/>
                        <a:pt x="1388854" y="1047177"/>
                      </a:cubicBezTo>
                      <a:cubicBezTo>
                        <a:pt x="1388854" y="1468812"/>
                        <a:pt x="1152862" y="1688394"/>
                        <a:pt x="702313" y="1679664"/>
                      </a:cubicBezTo>
                      <a:cubicBezTo>
                        <a:pt x="251764" y="1670934"/>
                        <a:pt x="0" y="1468812"/>
                        <a:pt x="0" y="1047177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C000">
                        <a:lumMod val="20000"/>
                        <a:lumOff val="80000"/>
                      </a:srgbClr>
                    </a:gs>
                    <a:gs pos="4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8" name="楕円 663">
                  <a:extLst>
                    <a:ext uri="{FF2B5EF4-FFF2-40B4-BE49-F238E27FC236}">
                      <a16:creationId xmlns:a16="http://schemas.microsoft.com/office/drawing/2014/main" id="{7EB1E422-5207-4C34-B30F-FB221005EFCF}"/>
                    </a:ext>
                  </a:extLst>
                </p:cNvPr>
                <p:cNvSpPr/>
                <p:nvPr/>
              </p:nvSpPr>
              <p:spPr>
                <a:xfrm>
                  <a:off x="2033854" y="4184651"/>
                  <a:ext cx="639496" cy="98424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889186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7948" y="1889186"/>
                        <a:pt x="694427" y="1889186"/>
                      </a:cubicBezTo>
                      <a:cubicBezTo>
                        <a:pt x="310906" y="1889186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9" name="フリーフォーム: 図形 998">
                  <a:extLst>
                    <a:ext uri="{FF2B5EF4-FFF2-40B4-BE49-F238E27FC236}">
                      <a16:creationId xmlns:a16="http://schemas.microsoft.com/office/drawing/2014/main" id="{E9D17476-BDAF-4508-ACF1-0E0782FDAE7F}"/>
                    </a:ext>
                  </a:extLst>
                </p:cNvPr>
                <p:cNvSpPr/>
                <p:nvPr/>
              </p:nvSpPr>
              <p:spPr>
                <a:xfrm>
                  <a:off x="2147598" y="4096658"/>
                  <a:ext cx="432010" cy="174624"/>
                </a:xfrm>
                <a:custGeom>
                  <a:avLst/>
                  <a:gdLst>
                    <a:gd name="connsiteX0" fmla="*/ 216005 w 432010"/>
                    <a:gd name="connsiteY0" fmla="*/ 0 h 174624"/>
                    <a:gd name="connsiteX1" fmla="*/ 432010 w 432010"/>
                    <a:gd name="connsiteY1" fmla="*/ 34925 h 174624"/>
                    <a:gd name="connsiteX2" fmla="*/ 424018 w 432010"/>
                    <a:gd name="connsiteY2" fmla="*/ 41326 h 174624"/>
                    <a:gd name="connsiteX3" fmla="*/ 394328 w 432010"/>
                    <a:gd name="connsiteY3" fmla="*/ 160087 h 174624"/>
                    <a:gd name="connsiteX4" fmla="*/ 309205 w 432010"/>
                    <a:gd name="connsiteY4" fmla="*/ 170431 h 174624"/>
                    <a:gd name="connsiteX5" fmla="*/ 202965 w 432010"/>
                    <a:gd name="connsiteY5" fmla="*/ 174624 h 174624"/>
                    <a:gd name="connsiteX6" fmla="*/ 96725 w 432010"/>
                    <a:gd name="connsiteY6" fmla="*/ 170431 h 174624"/>
                    <a:gd name="connsiteX7" fmla="*/ 36534 w 432010"/>
                    <a:gd name="connsiteY7" fmla="*/ 163117 h 174624"/>
                    <a:gd name="connsiteX8" fmla="*/ 5609 w 432010"/>
                    <a:gd name="connsiteY8" fmla="*/ 39417 h 174624"/>
                    <a:gd name="connsiteX9" fmla="*/ 0 w 432010"/>
                    <a:gd name="connsiteY9" fmla="*/ 34925 h 174624"/>
                    <a:gd name="connsiteX10" fmla="*/ 216005 w 432010"/>
                    <a:gd name="connsiteY10" fmla="*/ 0 h 174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32010" h="174624">
                      <a:moveTo>
                        <a:pt x="216005" y="0"/>
                      </a:moveTo>
                      <a:cubicBezTo>
                        <a:pt x="335301" y="0"/>
                        <a:pt x="432010" y="15636"/>
                        <a:pt x="432010" y="34925"/>
                      </a:cubicBezTo>
                      <a:lnTo>
                        <a:pt x="424018" y="41326"/>
                      </a:lnTo>
                      <a:lnTo>
                        <a:pt x="394328" y="160087"/>
                      </a:lnTo>
                      <a:lnTo>
                        <a:pt x="309205" y="170431"/>
                      </a:lnTo>
                      <a:cubicBezTo>
                        <a:pt x="274889" y="173180"/>
                        <a:pt x="239358" y="174624"/>
                        <a:pt x="202965" y="174624"/>
                      </a:cubicBezTo>
                      <a:cubicBezTo>
                        <a:pt x="166573" y="174624"/>
                        <a:pt x="131041" y="173180"/>
                        <a:pt x="96725" y="170431"/>
                      </a:cubicBezTo>
                      <a:lnTo>
                        <a:pt x="36534" y="163117"/>
                      </a:lnTo>
                      <a:lnTo>
                        <a:pt x="5609" y="39417"/>
                      </a:lnTo>
                      <a:lnTo>
                        <a:pt x="0" y="34925"/>
                      </a:lnTo>
                      <a:cubicBezTo>
                        <a:pt x="0" y="15636"/>
                        <a:pt x="96709" y="0"/>
                        <a:pt x="216005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62" name="グループ化 961">
                <a:extLst>
                  <a:ext uri="{FF2B5EF4-FFF2-40B4-BE49-F238E27FC236}">
                    <a16:creationId xmlns:a16="http://schemas.microsoft.com/office/drawing/2014/main" id="{F34B0593-ED35-4727-882B-DEF77D2E96C5}"/>
                  </a:ext>
                </a:extLst>
              </p:cNvPr>
              <p:cNvGrpSpPr/>
              <p:nvPr/>
            </p:nvGrpSpPr>
            <p:grpSpPr>
              <a:xfrm rot="18653670">
                <a:off x="2485047" y="3992428"/>
                <a:ext cx="913328" cy="883316"/>
                <a:chOff x="3926235" y="3323560"/>
                <a:chExt cx="1118396" cy="883316"/>
              </a:xfrm>
            </p:grpSpPr>
            <p:sp>
              <p:nvSpPr>
                <p:cNvPr id="995" name="四角形: 上の 2 つの角を丸める 994">
                  <a:extLst>
                    <a:ext uri="{FF2B5EF4-FFF2-40B4-BE49-F238E27FC236}">
                      <a16:creationId xmlns:a16="http://schemas.microsoft.com/office/drawing/2014/main" id="{2849BD95-17B2-433B-9320-5B980641EEBD}"/>
                    </a:ext>
                  </a:extLst>
                </p:cNvPr>
                <p:cNvSpPr/>
                <p:nvPr/>
              </p:nvSpPr>
              <p:spPr>
                <a:xfrm>
                  <a:off x="4302553" y="3717925"/>
                  <a:ext cx="365760" cy="488951"/>
                </a:xfrm>
                <a:prstGeom prst="round2SameRect">
                  <a:avLst>
                    <a:gd name="adj1" fmla="val 0"/>
                    <a:gd name="adj2" fmla="val 47931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6" name="楕円 663">
                  <a:extLst>
                    <a:ext uri="{FF2B5EF4-FFF2-40B4-BE49-F238E27FC236}">
                      <a16:creationId xmlns:a16="http://schemas.microsoft.com/office/drawing/2014/main" id="{373F4F89-6CE0-48CD-88BA-07790C53F239}"/>
                    </a:ext>
                  </a:extLst>
                </p:cNvPr>
                <p:cNvSpPr/>
                <p:nvPr/>
              </p:nvSpPr>
              <p:spPr>
                <a:xfrm>
                  <a:off x="3926235" y="3323560"/>
                  <a:ext cx="1118396" cy="714375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  <a:gd name="connsiteX0" fmla="*/ 0 w 1388854"/>
                    <a:gd name="connsiteY0" fmla="*/ 1125748 h 1610102"/>
                    <a:gd name="connsiteX1" fmla="*/ 694427 w 1388854"/>
                    <a:gd name="connsiteY1" fmla="*/ 0 h 1610102"/>
                    <a:gd name="connsiteX2" fmla="*/ 1388854 w 1388854"/>
                    <a:gd name="connsiteY2" fmla="*/ 1125748 h 1610102"/>
                    <a:gd name="connsiteX3" fmla="*/ 686541 w 1388854"/>
                    <a:gd name="connsiteY3" fmla="*/ 1610102 h 1610102"/>
                    <a:gd name="connsiteX4" fmla="*/ 0 w 1388854"/>
                    <a:gd name="connsiteY4" fmla="*/ 1125748 h 1610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610102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0062" y="1610102"/>
                        <a:pt x="686541" y="1610102"/>
                      </a:cubicBezTo>
                      <a:cubicBezTo>
                        <a:pt x="303020" y="1610102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50000">
                      <a:srgbClr val="FFC000">
                        <a:lumMod val="20000"/>
                        <a:lumOff val="80000"/>
                      </a:srgbClr>
                    </a:gs>
                    <a:gs pos="2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63" name="グループ化 962">
                <a:extLst>
                  <a:ext uri="{FF2B5EF4-FFF2-40B4-BE49-F238E27FC236}">
                    <a16:creationId xmlns:a16="http://schemas.microsoft.com/office/drawing/2014/main" id="{6A5D0FA8-0112-4085-B545-84414454CC41}"/>
                  </a:ext>
                </a:extLst>
              </p:cNvPr>
              <p:cNvGrpSpPr/>
              <p:nvPr/>
            </p:nvGrpSpPr>
            <p:grpSpPr>
              <a:xfrm rot="11975213">
                <a:off x="3158813" y="4168629"/>
                <a:ext cx="1118396" cy="888870"/>
                <a:chOff x="2754660" y="3323561"/>
                <a:chExt cx="1118396" cy="888870"/>
              </a:xfrm>
            </p:grpSpPr>
            <p:sp>
              <p:nvSpPr>
                <p:cNvPr id="991" name="楕円 663">
                  <a:extLst>
                    <a:ext uri="{FF2B5EF4-FFF2-40B4-BE49-F238E27FC236}">
                      <a16:creationId xmlns:a16="http://schemas.microsoft.com/office/drawing/2014/main" id="{C57E8DAE-0828-42D0-B99D-2ECE02D81E3D}"/>
                    </a:ext>
                  </a:extLst>
                </p:cNvPr>
                <p:cNvSpPr/>
                <p:nvPr/>
              </p:nvSpPr>
              <p:spPr>
                <a:xfrm>
                  <a:off x="2754660" y="3323561"/>
                  <a:ext cx="1118396" cy="838200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889186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7948" y="1889186"/>
                        <a:pt x="694427" y="1889186"/>
                      </a:cubicBezTo>
                      <a:cubicBezTo>
                        <a:pt x="310906" y="1889186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4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2" name="楕円 663">
                  <a:extLst>
                    <a:ext uri="{FF2B5EF4-FFF2-40B4-BE49-F238E27FC236}">
                      <a16:creationId xmlns:a16="http://schemas.microsoft.com/office/drawing/2014/main" id="{D78180A6-C051-4A3C-AE5B-2C65FDA84DC0}"/>
                    </a:ext>
                  </a:extLst>
                </p:cNvPr>
                <p:cNvSpPr/>
                <p:nvPr/>
              </p:nvSpPr>
              <p:spPr>
                <a:xfrm>
                  <a:off x="2932016" y="3779520"/>
                  <a:ext cx="763684" cy="327660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889186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7948" y="1889186"/>
                        <a:pt x="694427" y="1889186"/>
                      </a:cubicBezTo>
                      <a:cubicBezTo>
                        <a:pt x="310906" y="1889186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3" name="四角形: 上の 2 つの角を丸める 992">
                  <a:extLst>
                    <a:ext uri="{FF2B5EF4-FFF2-40B4-BE49-F238E27FC236}">
                      <a16:creationId xmlns:a16="http://schemas.microsoft.com/office/drawing/2014/main" id="{91DCAE0D-A450-4A7C-8970-D157198FAEB4}"/>
                    </a:ext>
                  </a:extLst>
                </p:cNvPr>
                <p:cNvSpPr/>
                <p:nvPr/>
              </p:nvSpPr>
              <p:spPr>
                <a:xfrm>
                  <a:off x="3131820" y="3825241"/>
                  <a:ext cx="365760" cy="2819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4" name="楕円 993">
                  <a:extLst>
                    <a:ext uri="{FF2B5EF4-FFF2-40B4-BE49-F238E27FC236}">
                      <a16:creationId xmlns:a16="http://schemas.microsoft.com/office/drawing/2014/main" id="{D9986083-0EC2-4F2F-ACE1-9E1C262459E8}"/>
                    </a:ext>
                  </a:extLst>
                </p:cNvPr>
                <p:cNvSpPr/>
                <p:nvPr/>
              </p:nvSpPr>
              <p:spPr>
                <a:xfrm>
                  <a:off x="3131342" y="3988594"/>
                  <a:ext cx="369095" cy="223837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64" name="グループ化 963">
                <a:extLst>
                  <a:ext uri="{FF2B5EF4-FFF2-40B4-BE49-F238E27FC236}">
                    <a16:creationId xmlns:a16="http://schemas.microsoft.com/office/drawing/2014/main" id="{317C01D2-66F5-4D90-B7FE-B687E067D82B}"/>
                  </a:ext>
                </a:extLst>
              </p:cNvPr>
              <p:cNvGrpSpPr/>
              <p:nvPr/>
            </p:nvGrpSpPr>
            <p:grpSpPr>
              <a:xfrm rot="1986598">
                <a:off x="1743399" y="4181276"/>
                <a:ext cx="913328" cy="883316"/>
                <a:chOff x="3926235" y="3323560"/>
                <a:chExt cx="1118396" cy="883316"/>
              </a:xfrm>
            </p:grpSpPr>
            <p:sp>
              <p:nvSpPr>
                <p:cNvPr id="989" name="四角形: 上の 2 つの角を丸める 988">
                  <a:extLst>
                    <a:ext uri="{FF2B5EF4-FFF2-40B4-BE49-F238E27FC236}">
                      <a16:creationId xmlns:a16="http://schemas.microsoft.com/office/drawing/2014/main" id="{E20C4CAC-85CE-45A8-B082-9FE7A11915A0}"/>
                    </a:ext>
                  </a:extLst>
                </p:cNvPr>
                <p:cNvSpPr/>
                <p:nvPr/>
              </p:nvSpPr>
              <p:spPr>
                <a:xfrm>
                  <a:off x="4302553" y="3717925"/>
                  <a:ext cx="365760" cy="488951"/>
                </a:xfrm>
                <a:prstGeom prst="round2SameRect">
                  <a:avLst>
                    <a:gd name="adj1" fmla="val 0"/>
                    <a:gd name="adj2" fmla="val 47931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0" name="楕円 663">
                  <a:extLst>
                    <a:ext uri="{FF2B5EF4-FFF2-40B4-BE49-F238E27FC236}">
                      <a16:creationId xmlns:a16="http://schemas.microsoft.com/office/drawing/2014/main" id="{DEE4EB8F-82F4-4619-ADA0-6BA95529D3C2}"/>
                    </a:ext>
                  </a:extLst>
                </p:cNvPr>
                <p:cNvSpPr/>
                <p:nvPr/>
              </p:nvSpPr>
              <p:spPr>
                <a:xfrm>
                  <a:off x="3926235" y="3323560"/>
                  <a:ext cx="1118396" cy="714375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  <a:gd name="connsiteX0" fmla="*/ 0 w 1388854"/>
                    <a:gd name="connsiteY0" fmla="*/ 1125748 h 1610102"/>
                    <a:gd name="connsiteX1" fmla="*/ 694427 w 1388854"/>
                    <a:gd name="connsiteY1" fmla="*/ 0 h 1610102"/>
                    <a:gd name="connsiteX2" fmla="*/ 1388854 w 1388854"/>
                    <a:gd name="connsiteY2" fmla="*/ 1125748 h 1610102"/>
                    <a:gd name="connsiteX3" fmla="*/ 686541 w 1388854"/>
                    <a:gd name="connsiteY3" fmla="*/ 1610102 h 1610102"/>
                    <a:gd name="connsiteX4" fmla="*/ 0 w 1388854"/>
                    <a:gd name="connsiteY4" fmla="*/ 1125748 h 1610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610102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0062" y="1610102"/>
                        <a:pt x="686541" y="1610102"/>
                      </a:cubicBezTo>
                      <a:cubicBezTo>
                        <a:pt x="303020" y="1610102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50000">
                      <a:srgbClr val="FFC000">
                        <a:lumMod val="20000"/>
                        <a:lumOff val="80000"/>
                      </a:srgbClr>
                    </a:gs>
                    <a:gs pos="2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65" name="グループ化 964">
                <a:extLst>
                  <a:ext uri="{FF2B5EF4-FFF2-40B4-BE49-F238E27FC236}">
                    <a16:creationId xmlns:a16="http://schemas.microsoft.com/office/drawing/2014/main" id="{40D505E5-3594-41E0-AA6C-E1505F1EAA19}"/>
                  </a:ext>
                </a:extLst>
              </p:cNvPr>
              <p:cNvGrpSpPr/>
              <p:nvPr/>
            </p:nvGrpSpPr>
            <p:grpSpPr>
              <a:xfrm rot="1618587">
                <a:off x="4100348" y="3980281"/>
                <a:ext cx="1118396" cy="888870"/>
                <a:chOff x="2754660" y="3323561"/>
                <a:chExt cx="1118396" cy="888870"/>
              </a:xfrm>
            </p:grpSpPr>
            <p:sp>
              <p:nvSpPr>
                <p:cNvPr id="985" name="楕円 663">
                  <a:extLst>
                    <a:ext uri="{FF2B5EF4-FFF2-40B4-BE49-F238E27FC236}">
                      <a16:creationId xmlns:a16="http://schemas.microsoft.com/office/drawing/2014/main" id="{AEABE265-ED1D-4C0F-AB10-91D149DFF514}"/>
                    </a:ext>
                  </a:extLst>
                </p:cNvPr>
                <p:cNvSpPr/>
                <p:nvPr/>
              </p:nvSpPr>
              <p:spPr>
                <a:xfrm>
                  <a:off x="2754660" y="3323561"/>
                  <a:ext cx="1118396" cy="838200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889186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7948" y="1889186"/>
                        <a:pt x="694427" y="1889186"/>
                      </a:cubicBezTo>
                      <a:cubicBezTo>
                        <a:pt x="310906" y="1889186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4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6" name="楕円 663">
                  <a:extLst>
                    <a:ext uri="{FF2B5EF4-FFF2-40B4-BE49-F238E27FC236}">
                      <a16:creationId xmlns:a16="http://schemas.microsoft.com/office/drawing/2014/main" id="{CBFE1AD3-0D64-4120-9D0F-1ABD079F02A8}"/>
                    </a:ext>
                  </a:extLst>
                </p:cNvPr>
                <p:cNvSpPr/>
                <p:nvPr/>
              </p:nvSpPr>
              <p:spPr>
                <a:xfrm>
                  <a:off x="2932016" y="3779520"/>
                  <a:ext cx="763684" cy="327660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889186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7948" y="1889186"/>
                        <a:pt x="694427" y="1889186"/>
                      </a:cubicBezTo>
                      <a:cubicBezTo>
                        <a:pt x="310906" y="1889186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7" name="四角形: 上の 2 つの角を丸める 986">
                  <a:extLst>
                    <a:ext uri="{FF2B5EF4-FFF2-40B4-BE49-F238E27FC236}">
                      <a16:creationId xmlns:a16="http://schemas.microsoft.com/office/drawing/2014/main" id="{45371A14-C0CB-4404-B944-9421B847223A}"/>
                    </a:ext>
                  </a:extLst>
                </p:cNvPr>
                <p:cNvSpPr/>
                <p:nvPr/>
              </p:nvSpPr>
              <p:spPr>
                <a:xfrm>
                  <a:off x="3131820" y="3825241"/>
                  <a:ext cx="365760" cy="2819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8" name="楕円 987">
                  <a:extLst>
                    <a:ext uri="{FF2B5EF4-FFF2-40B4-BE49-F238E27FC236}">
                      <a16:creationId xmlns:a16="http://schemas.microsoft.com/office/drawing/2014/main" id="{14E36F0D-65B9-4264-B564-3175FBF014DB}"/>
                    </a:ext>
                  </a:extLst>
                </p:cNvPr>
                <p:cNvSpPr/>
                <p:nvPr/>
              </p:nvSpPr>
              <p:spPr>
                <a:xfrm>
                  <a:off x="3131342" y="3988594"/>
                  <a:ext cx="369095" cy="223837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66" name="グループ化 965">
                <a:extLst>
                  <a:ext uri="{FF2B5EF4-FFF2-40B4-BE49-F238E27FC236}">
                    <a16:creationId xmlns:a16="http://schemas.microsoft.com/office/drawing/2014/main" id="{77F4A89D-0EC9-40D1-BD8C-835843FD162B}"/>
                  </a:ext>
                </a:extLst>
              </p:cNvPr>
              <p:cNvGrpSpPr/>
              <p:nvPr/>
            </p:nvGrpSpPr>
            <p:grpSpPr>
              <a:xfrm rot="19366958">
                <a:off x="2237397" y="4487728"/>
                <a:ext cx="913328" cy="883316"/>
                <a:chOff x="3926235" y="3323560"/>
                <a:chExt cx="1118396" cy="883316"/>
              </a:xfrm>
            </p:grpSpPr>
            <p:sp>
              <p:nvSpPr>
                <p:cNvPr id="983" name="四角形: 上の 2 つの角を丸める 982">
                  <a:extLst>
                    <a:ext uri="{FF2B5EF4-FFF2-40B4-BE49-F238E27FC236}">
                      <a16:creationId xmlns:a16="http://schemas.microsoft.com/office/drawing/2014/main" id="{2E776CD0-1899-422A-BFFA-577908998B98}"/>
                    </a:ext>
                  </a:extLst>
                </p:cNvPr>
                <p:cNvSpPr/>
                <p:nvPr/>
              </p:nvSpPr>
              <p:spPr>
                <a:xfrm>
                  <a:off x="4302553" y="3717925"/>
                  <a:ext cx="365760" cy="488951"/>
                </a:xfrm>
                <a:prstGeom prst="round2SameRect">
                  <a:avLst>
                    <a:gd name="adj1" fmla="val 0"/>
                    <a:gd name="adj2" fmla="val 47931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4" name="楕円 663">
                  <a:extLst>
                    <a:ext uri="{FF2B5EF4-FFF2-40B4-BE49-F238E27FC236}">
                      <a16:creationId xmlns:a16="http://schemas.microsoft.com/office/drawing/2014/main" id="{BC2828DE-A82F-4429-878B-1369DEF3E714}"/>
                    </a:ext>
                  </a:extLst>
                </p:cNvPr>
                <p:cNvSpPr/>
                <p:nvPr/>
              </p:nvSpPr>
              <p:spPr>
                <a:xfrm>
                  <a:off x="3926235" y="3323560"/>
                  <a:ext cx="1118396" cy="714375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  <a:gd name="connsiteX0" fmla="*/ 0 w 1388854"/>
                    <a:gd name="connsiteY0" fmla="*/ 1125748 h 1610102"/>
                    <a:gd name="connsiteX1" fmla="*/ 694427 w 1388854"/>
                    <a:gd name="connsiteY1" fmla="*/ 0 h 1610102"/>
                    <a:gd name="connsiteX2" fmla="*/ 1388854 w 1388854"/>
                    <a:gd name="connsiteY2" fmla="*/ 1125748 h 1610102"/>
                    <a:gd name="connsiteX3" fmla="*/ 686541 w 1388854"/>
                    <a:gd name="connsiteY3" fmla="*/ 1610102 h 1610102"/>
                    <a:gd name="connsiteX4" fmla="*/ 0 w 1388854"/>
                    <a:gd name="connsiteY4" fmla="*/ 1125748 h 1610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610102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0062" y="1610102"/>
                        <a:pt x="686541" y="1610102"/>
                      </a:cubicBezTo>
                      <a:cubicBezTo>
                        <a:pt x="303020" y="1610102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50000">
                      <a:srgbClr val="FFC000">
                        <a:lumMod val="20000"/>
                        <a:lumOff val="80000"/>
                      </a:srgbClr>
                    </a:gs>
                    <a:gs pos="2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67" name="グループ化 966">
                <a:extLst>
                  <a:ext uri="{FF2B5EF4-FFF2-40B4-BE49-F238E27FC236}">
                    <a16:creationId xmlns:a16="http://schemas.microsoft.com/office/drawing/2014/main" id="{1F9BF579-D96A-482A-B5FA-59AD600E35FE}"/>
                  </a:ext>
                </a:extLst>
              </p:cNvPr>
              <p:cNvGrpSpPr/>
              <p:nvPr/>
            </p:nvGrpSpPr>
            <p:grpSpPr>
              <a:xfrm>
                <a:off x="2844011" y="4574594"/>
                <a:ext cx="1118396" cy="883316"/>
                <a:chOff x="3926235" y="3323560"/>
                <a:chExt cx="1118396" cy="883316"/>
              </a:xfrm>
            </p:grpSpPr>
            <p:sp>
              <p:nvSpPr>
                <p:cNvPr id="981" name="四角形: 上の 2 つの角を丸める 980">
                  <a:extLst>
                    <a:ext uri="{FF2B5EF4-FFF2-40B4-BE49-F238E27FC236}">
                      <a16:creationId xmlns:a16="http://schemas.microsoft.com/office/drawing/2014/main" id="{E9BF5A44-0E74-4390-BAE1-C61532B6E06D}"/>
                    </a:ext>
                  </a:extLst>
                </p:cNvPr>
                <p:cNvSpPr/>
                <p:nvPr/>
              </p:nvSpPr>
              <p:spPr>
                <a:xfrm>
                  <a:off x="4302553" y="3717925"/>
                  <a:ext cx="365760" cy="488951"/>
                </a:xfrm>
                <a:prstGeom prst="round2SameRect">
                  <a:avLst>
                    <a:gd name="adj1" fmla="val 0"/>
                    <a:gd name="adj2" fmla="val 47931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2" name="楕円 663">
                  <a:extLst>
                    <a:ext uri="{FF2B5EF4-FFF2-40B4-BE49-F238E27FC236}">
                      <a16:creationId xmlns:a16="http://schemas.microsoft.com/office/drawing/2014/main" id="{547D91F4-F182-4479-B647-42DF6F5FC7FC}"/>
                    </a:ext>
                  </a:extLst>
                </p:cNvPr>
                <p:cNvSpPr/>
                <p:nvPr/>
              </p:nvSpPr>
              <p:spPr>
                <a:xfrm>
                  <a:off x="3926235" y="3323560"/>
                  <a:ext cx="1118396" cy="714375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  <a:gd name="connsiteX0" fmla="*/ 0 w 1388854"/>
                    <a:gd name="connsiteY0" fmla="*/ 1125748 h 1610102"/>
                    <a:gd name="connsiteX1" fmla="*/ 694427 w 1388854"/>
                    <a:gd name="connsiteY1" fmla="*/ 0 h 1610102"/>
                    <a:gd name="connsiteX2" fmla="*/ 1388854 w 1388854"/>
                    <a:gd name="connsiteY2" fmla="*/ 1125748 h 1610102"/>
                    <a:gd name="connsiteX3" fmla="*/ 686541 w 1388854"/>
                    <a:gd name="connsiteY3" fmla="*/ 1610102 h 1610102"/>
                    <a:gd name="connsiteX4" fmla="*/ 0 w 1388854"/>
                    <a:gd name="connsiteY4" fmla="*/ 1125748 h 1610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610102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0062" y="1610102"/>
                        <a:pt x="686541" y="1610102"/>
                      </a:cubicBezTo>
                      <a:cubicBezTo>
                        <a:pt x="303020" y="1610102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50000">
                      <a:srgbClr val="FFC000">
                        <a:lumMod val="20000"/>
                        <a:lumOff val="80000"/>
                      </a:srgbClr>
                    </a:gs>
                    <a:gs pos="2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68" name="グループ化 967">
                <a:extLst>
                  <a:ext uri="{FF2B5EF4-FFF2-40B4-BE49-F238E27FC236}">
                    <a16:creationId xmlns:a16="http://schemas.microsoft.com/office/drawing/2014/main" id="{546095A3-314F-4564-893B-C9E2E37E65BC}"/>
                  </a:ext>
                </a:extLst>
              </p:cNvPr>
              <p:cNvGrpSpPr/>
              <p:nvPr/>
            </p:nvGrpSpPr>
            <p:grpSpPr>
              <a:xfrm rot="20345874">
                <a:off x="3724408" y="4775764"/>
                <a:ext cx="1118396" cy="669017"/>
                <a:chOff x="1794404" y="4096658"/>
                <a:chExt cx="1118396" cy="669017"/>
              </a:xfrm>
            </p:grpSpPr>
            <p:sp>
              <p:nvSpPr>
                <p:cNvPr id="978" name="楕円 663">
                  <a:extLst>
                    <a:ext uri="{FF2B5EF4-FFF2-40B4-BE49-F238E27FC236}">
                      <a16:creationId xmlns:a16="http://schemas.microsoft.com/office/drawing/2014/main" id="{B81BB43D-584E-49A3-9169-1BF9CEE6932D}"/>
                    </a:ext>
                  </a:extLst>
                </p:cNvPr>
                <p:cNvSpPr/>
                <p:nvPr/>
              </p:nvSpPr>
              <p:spPr>
                <a:xfrm rot="10800000">
                  <a:off x="1794404" y="4154714"/>
                  <a:ext cx="1118396" cy="610961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  <a:gd name="connsiteX0" fmla="*/ 0 w 1388854"/>
                    <a:gd name="connsiteY0" fmla="*/ 1047177 h 1810615"/>
                    <a:gd name="connsiteX1" fmla="*/ 678656 w 1388854"/>
                    <a:gd name="connsiteY1" fmla="*/ 0 h 1810615"/>
                    <a:gd name="connsiteX2" fmla="*/ 1388854 w 1388854"/>
                    <a:gd name="connsiteY2" fmla="*/ 1047177 h 1810615"/>
                    <a:gd name="connsiteX3" fmla="*/ 694427 w 1388854"/>
                    <a:gd name="connsiteY3" fmla="*/ 1810615 h 1810615"/>
                    <a:gd name="connsiteX4" fmla="*/ 0 w 1388854"/>
                    <a:gd name="connsiteY4" fmla="*/ 1047177 h 1810615"/>
                    <a:gd name="connsiteX0" fmla="*/ 0 w 1388854"/>
                    <a:gd name="connsiteY0" fmla="*/ 1047177 h 1679664"/>
                    <a:gd name="connsiteX1" fmla="*/ 678656 w 1388854"/>
                    <a:gd name="connsiteY1" fmla="*/ 0 h 1679664"/>
                    <a:gd name="connsiteX2" fmla="*/ 1388854 w 1388854"/>
                    <a:gd name="connsiteY2" fmla="*/ 1047177 h 1679664"/>
                    <a:gd name="connsiteX3" fmla="*/ 702313 w 1388854"/>
                    <a:gd name="connsiteY3" fmla="*/ 1679664 h 1679664"/>
                    <a:gd name="connsiteX4" fmla="*/ 0 w 1388854"/>
                    <a:gd name="connsiteY4" fmla="*/ 1047177 h 1679664"/>
                    <a:gd name="connsiteX0" fmla="*/ 0 w 1388854"/>
                    <a:gd name="connsiteY0" fmla="*/ 1047177 h 1679914"/>
                    <a:gd name="connsiteX1" fmla="*/ 678656 w 1388854"/>
                    <a:gd name="connsiteY1" fmla="*/ 0 h 1679914"/>
                    <a:gd name="connsiteX2" fmla="*/ 1388854 w 1388854"/>
                    <a:gd name="connsiteY2" fmla="*/ 1047177 h 1679914"/>
                    <a:gd name="connsiteX3" fmla="*/ 702313 w 1388854"/>
                    <a:gd name="connsiteY3" fmla="*/ 1679664 h 1679914"/>
                    <a:gd name="connsiteX4" fmla="*/ 0 w 1388854"/>
                    <a:gd name="connsiteY4" fmla="*/ 1047177 h 1679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679914">
                      <a:moveTo>
                        <a:pt x="0" y="1047177"/>
                      </a:moveTo>
                      <a:cubicBezTo>
                        <a:pt x="0" y="625542"/>
                        <a:pt x="161080" y="0"/>
                        <a:pt x="678656" y="0"/>
                      </a:cubicBezTo>
                      <a:cubicBezTo>
                        <a:pt x="1196232" y="0"/>
                        <a:pt x="1388854" y="625542"/>
                        <a:pt x="1388854" y="1047177"/>
                      </a:cubicBezTo>
                      <a:cubicBezTo>
                        <a:pt x="1388854" y="1468812"/>
                        <a:pt x="1152862" y="1688394"/>
                        <a:pt x="702313" y="1679664"/>
                      </a:cubicBezTo>
                      <a:cubicBezTo>
                        <a:pt x="251764" y="1670934"/>
                        <a:pt x="0" y="1468812"/>
                        <a:pt x="0" y="1047177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C000">
                        <a:lumMod val="20000"/>
                        <a:lumOff val="80000"/>
                      </a:srgbClr>
                    </a:gs>
                    <a:gs pos="4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9" name="楕円 663">
                  <a:extLst>
                    <a:ext uri="{FF2B5EF4-FFF2-40B4-BE49-F238E27FC236}">
                      <a16:creationId xmlns:a16="http://schemas.microsoft.com/office/drawing/2014/main" id="{4324DA53-0517-46A0-84E0-11E3A44EA639}"/>
                    </a:ext>
                  </a:extLst>
                </p:cNvPr>
                <p:cNvSpPr/>
                <p:nvPr/>
              </p:nvSpPr>
              <p:spPr>
                <a:xfrm>
                  <a:off x="2033854" y="4184651"/>
                  <a:ext cx="639496" cy="98424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889186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7948" y="1889186"/>
                        <a:pt x="694427" y="1889186"/>
                      </a:cubicBezTo>
                      <a:cubicBezTo>
                        <a:pt x="310906" y="1889186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0" name="フリーフォーム: 図形 979">
                  <a:extLst>
                    <a:ext uri="{FF2B5EF4-FFF2-40B4-BE49-F238E27FC236}">
                      <a16:creationId xmlns:a16="http://schemas.microsoft.com/office/drawing/2014/main" id="{1F892ED0-47D6-4EB9-ADE2-2F0411655E88}"/>
                    </a:ext>
                  </a:extLst>
                </p:cNvPr>
                <p:cNvSpPr/>
                <p:nvPr/>
              </p:nvSpPr>
              <p:spPr>
                <a:xfrm>
                  <a:off x="2147598" y="4096658"/>
                  <a:ext cx="432010" cy="174624"/>
                </a:xfrm>
                <a:custGeom>
                  <a:avLst/>
                  <a:gdLst>
                    <a:gd name="connsiteX0" fmla="*/ 216005 w 432010"/>
                    <a:gd name="connsiteY0" fmla="*/ 0 h 174624"/>
                    <a:gd name="connsiteX1" fmla="*/ 432010 w 432010"/>
                    <a:gd name="connsiteY1" fmla="*/ 34925 h 174624"/>
                    <a:gd name="connsiteX2" fmla="*/ 424018 w 432010"/>
                    <a:gd name="connsiteY2" fmla="*/ 41326 h 174624"/>
                    <a:gd name="connsiteX3" fmla="*/ 394328 w 432010"/>
                    <a:gd name="connsiteY3" fmla="*/ 160087 h 174624"/>
                    <a:gd name="connsiteX4" fmla="*/ 309205 w 432010"/>
                    <a:gd name="connsiteY4" fmla="*/ 170431 h 174624"/>
                    <a:gd name="connsiteX5" fmla="*/ 202965 w 432010"/>
                    <a:gd name="connsiteY5" fmla="*/ 174624 h 174624"/>
                    <a:gd name="connsiteX6" fmla="*/ 96725 w 432010"/>
                    <a:gd name="connsiteY6" fmla="*/ 170431 h 174624"/>
                    <a:gd name="connsiteX7" fmla="*/ 36534 w 432010"/>
                    <a:gd name="connsiteY7" fmla="*/ 163117 h 174624"/>
                    <a:gd name="connsiteX8" fmla="*/ 5609 w 432010"/>
                    <a:gd name="connsiteY8" fmla="*/ 39417 h 174624"/>
                    <a:gd name="connsiteX9" fmla="*/ 0 w 432010"/>
                    <a:gd name="connsiteY9" fmla="*/ 34925 h 174624"/>
                    <a:gd name="connsiteX10" fmla="*/ 216005 w 432010"/>
                    <a:gd name="connsiteY10" fmla="*/ 0 h 174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32010" h="174624">
                      <a:moveTo>
                        <a:pt x="216005" y="0"/>
                      </a:moveTo>
                      <a:cubicBezTo>
                        <a:pt x="335301" y="0"/>
                        <a:pt x="432010" y="15636"/>
                        <a:pt x="432010" y="34925"/>
                      </a:cubicBezTo>
                      <a:lnTo>
                        <a:pt x="424018" y="41326"/>
                      </a:lnTo>
                      <a:lnTo>
                        <a:pt x="394328" y="160087"/>
                      </a:lnTo>
                      <a:lnTo>
                        <a:pt x="309205" y="170431"/>
                      </a:lnTo>
                      <a:cubicBezTo>
                        <a:pt x="274889" y="173180"/>
                        <a:pt x="239358" y="174624"/>
                        <a:pt x="202965" y="174624"/>
                      </a:cubicBezTo>
                      <a:cubicBezTo>
                        <a:pt x="166573" y="174624"/>
                        <a:pt x="131041" y="173180"/>
                        <a:pt x="96725" y="170431"/>
                      </a:cubicBezTo>
                      <a:lnTo>
                        <a:pt x="36534" y="163117"/>
                      </a:lnTo>
                      <a:lnTo>
                        <a:pt x="5609" y="39417"/>
                      </a:lnTo>
                      <a:lnTo>
                        <a:pt x="0" y="34925"/>
                      </a:lnTo>
                      <a:cubicBezTo>
                        <a:pt x="0" y="15636"/>
                        <a:pt x="96709" y="0"/>
                        <a:pt x="216005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69" name="グループ化 968">
                <a:extLst>
                  <a:ext uri="{FF2B5EF4-FFF2-40B4-BE49-F238E27FC236}">
                    <a16:creationId xmlns:a16="http://schemas.microsoft.com/office/drawing/2014/main" id="{45E9E045-D658-41B1-BF1F-57562E6CC71D}"/>
                  </a:ext>
                </a:extLst>
              </p:cNvPr>
              <p:cNvGrpSpPr/>
              <p:nvPr/>
            </p:nvGrpSpPr>
            <p:grpSpPr>
              <a:xfrm rot="12437505">
                <a:off x="1540008" y="4851964"/>
                <a:ext cx="1118396" cy="669017"/>
                <a:chOff x="1794404" y="4096658"/>
                <a:chExt cx="1118396" cy="669017"/>
              </a:xfrm>
            </p:grpSpPr>
            <p:sp>
              <p:nvSpPr>
                <p:cNvPr id="975" name="楕円 663">
                  <a:extLst>
                    <a:ext uri="{FF2B5EF4-FFF2-40B4-BE49-F238E27FC236}">
                      <a16:creationId xmlns:a16="http://schemas.microsoft.com/office/drawing/2014/main" id="{25AC90B6-12C3-4025-BBCC-8DD836717108}"/>
                    </a:ext>
                  </a:extLst>
                </p:cNvPr>
                <p:cNvSpPr/>
                <p:nvPr/>
              </p:nvSpPr>
              <p:spPr>
                <a:xfrm rot="10800000">
                  <a:off x="1794404" y="4154714"/>
                  <a:ext cx="1118396" cy="610961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  <a:gd name="connsiteX0" fmla="*/ 0 w 1388854"/>
                    <a:gd name="connsiteY0" fmla="*/ 1047177 h 1810615"/>
                    <a:gd name="connsiteX1" fmla="*/ 678656 w 1388854"/>
                    <a:gd name="connsiteY1" fmla="*/ 0 h 1810615"/>
                    <a:gd name="connsiteX2" fmla="*/ 1388854 w 1388854"/>
                    <a:gd name="connsiteY2" fmla="*/ 1047177 h 1810615"/>
                    <a:gd name="connsiteX3" fmla="*/ 694427 w 1388854"/>
                    <a:gd name="connsiteY3" fmla="*/ 1810615 h 1810615"/>
                    <a:gd name="connsiteX4" fmla="*/ 0 w 1388854"/>
                    <a:gd name="connsiteY4" fmla="*/ 1047177 h 1810615"/>
                    <a:gd name="connsiteX0" fmla="*/ 0 w 1388854"/>
                    <a:gd name="connsiteY0" fmla="*/ 1047177 h 1679664"/>
                    <a:gd name="connsiteX1" fmla="*/ 678656 w 1388854"/>
                    <a:gd name="connsiteY1" fmla="*/ 0 h 1679664"/>
                    <a:gd name="connsiteX2" fmla="*/ 1388854 w 1388854"/>
                    <a:gd name="connsiteY2" fmla="*/ 1047177 h 1679664"/>
                    <a:gd name="connsiteX3" fmla="*/ 702313 w 1388854"/>
                    <a:gd name="connsiteY3" fmla="*/ 1679664 h 1679664"/>
                    <a:gd name="connsiteX4" fmla="*/ 0 w 1388854"/>
                    <a:gd name="connsiteY4" fmla="*/ 1047177 h 1679664"/>
                    <a:gd name="connsiteX0" fmla="*/ 0 w 1388854"/>
                    <a:gd name="connsiteY0" fmla="*/ 1047177 h 1679914"/>
                    <a:gd name="connsiteX1" fmla="*/ 678656 w 1388854"/>
                    <a:gd name="connsiteY1" fmla="*/ 0 h 1679914"/>
                    <a:gd name="connsiteX2" fmla="*/ 1388854 w 1388854"/>
                    <a:gd name="connsiteY2" fmla="*/ 1047177 h 1679914"/>
                    <a:gd name="connsiteX3" fmla="*/ 702313 w 1388854"/>
                    <a:gd name="connsiteY3" fmla="*/ 1679664 h 1679914"/>
                    <a:gd name="connsiteX4" fmla="*/ 0 w 1388854"/>
                    <a:gd name="connsiteY4" fmla="*/ 1047177 h 1679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679914">
                      <a:moveTo>
                        <a:pt x="0" y="1047177"/>
                      </a:moveTo>
                      <a:cubicBezTo>
                        <a:pt x="0" y="625542"/>
                        <a:pt x="161080" y="0"/>
                        <a:pt x="678656" y="0"/>
                      </a:cubicBezTo>
                      <a:cubicBezTo>
                        <a:pt x="1196232" y="0"/>
                        <a:pt x="1388854" y="625542"/>
                        <a:pt x="1388854" y="1047177"/>
                      </a:cubicBezTo>
                      <a:cubicBezTo>
                        <a:pt x="1388854" y="1468812"/>
                        <a:pt x="1152862" y="1688394"/>
                        <a:pt x="702313" y="1679664"/>
                      </a:cubicBezTo>
                      <a:cubicBezTo>
                        <a:pt x="251764" y="1670934"/>
                        <a:pt x="0" y="1468812"/>
                        <a:pt x="0" y="1047177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rgbClr val="FFC000">
                        <a:lumMod val="20000"/>
                        <a:lumOff val="80000"/>
                      </a:srgbClr>
                    </a:gs>
                    <a:gs pos="4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6" name="楕円 663">
                  <a:extLst>
                    <a:ext uri="{FF2B5EF4-FFF2-40B4-BE49-F238E27FC236}">
                      <a16:creationId xmlns:a16="http://schemas.microsoft.com/office/drawing/2014/main" id="{73683932-A10A-436D-AA20-B2CE166BFE3F}"/>
                    </a:ext>
                  </a:extLst>
                </p:cNvPr>
                <p:cNvSpPr/>
                <p:nvPr/>
              </p:nvSpPr>
              <p:spPr>
                <a:xfrm>
                  <a:off x="2033854" y="4184651"/>
                  <a:ext cx="639496" cy="98424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889186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7948" y="1889186"/>
                        <a:pt x="694427" y="1889186"/>
                      </a:cubicBezTo>
                      <a:cubicBezTo>
                        <a:pt x="310906" y="1889186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7" name="フリーフォーム: 図形 976">
                  <a:extLst>
                    <a:ext uri="{FF2B5EF4-FFF2-40B4-BE49-F238E27FC236}">
                      <a16:creationId xmlns:a16="http://schemas.microsoft.com/office/drawing/2014/main" id="{952426AA-AFBF-4276-B0C3-1EC5DDB327BF}"/>
                    </a:ext>
                  </a:extLst>
                </p:cNvPr>
                <p:cNvSpPr/>
                <p:nvPr/>
              </p:nvSpPr>
              <p:spPr>
                <a:xfrm>
                  <a:off x="2147598" y="4096658"/>
                  <a:ext cx="432010" cy="174624"/>
                </a:xfrm>
                <a:custGeom>
                  <a:avLst/>
                  <a:gdLst>
                    <a:gd name="connsiteX0" fmla="*/ 216005 w 432010"/>
                    <a:gd name="connsiteY0" fmla="*/ 0 h 174624"/>
                    <a:gd name="connsiteX1" fmla="*/ 432010 w 432010"/>
                    <a:gd name="connsiteY1" fmla="*/ 34925 h 174624"/>
                    <a:gd name="connsiteX2" fmla="*/ 424018 w 432010"/>
                    <a:gd name="connsiteY2" fmla="*/ 41326 h 174624"/>
                    <a:gd name="connsiteX3" fmla="*/ 394328 w 432010"/>
                    <a:gd name="connsiteY3" fmla="*/ 160087 h 174624"/>
                    <a:gd name="connsiteX4" fmla="*/ 309205 w 432010"/>
                    <a:gd name="connsiteY4" fmla="*/ 170431 h 174624"/>
                    <a:gd name="connsiteX5" fmla="*/ 202965 w 432010"/>
                    <a:gd name="connsiteY5" fmla="*/ 174624 h 174624"/>
                    <a:gd name="connsiteX6" fmla="*/ 96725 w 432010"/>
                    <a:gd name="connsiteY6" fmla="*/ 170431 h 174624"/>
                    <a:gd name="connsiteX7" fmla="*/ 36534 w 432010"/>
                    <a:gd name="connsiteY7" fmla="*/ 163117 h 174624"/>
                    <a:gd name="connsiteX8" fmla="*/ 5609 w 432010"/>
                    <a:gd name="connsiteY8" fmla="*/ 39417 h 174624"/>
                    <a:gd name="connsiteX9" fmla="*/ 0 w 432010"/>
                    <a:gd name="connsiteY9" fmla="*/ 34925 h 174624"/>
                    <a:gd name="connsiteX10" fmla="*/ 216005 w 432010"/>
                    <a:gd name="connsiteY10" fmla="*/ 0 h 1746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32010" h="174624">
                      <a:moveTo>
                        <a:pt x="216005" y="0"/>
                      </a:moveTo>
                      <a:cubicBezTo>
                        <a:pt x="335301" y="0"/>
                        <a:pt x="432010" y="15636"/>
                        <a:pt x="432010" y="34925"/>
                      </a:cubicBezTo>
                      <a:lnTo>
                        <a:pt x="424018" y="41326"/>
                      </a:lnTo>
                      <a:lnTo>
                        <a:pt x="394328" y="160087"/>
                      </a:lnTo>
                      <a:lnTo>
                        <a:pt x="309205" y="170431"/>
                      </a:lnTo>
                      <a:cubicBezTo>
                        <a:pt x="274889" y="173180"/>
                        <a:pt x="239358" y="174624"/>
                        <a:pt x="202965" y="174624"/>
                      </a:cubicBezTo>
                      <a:cubicBezTo>
                        <a:pt x="166573" y="174624"/>
                        <a:pt x="131041" y="173180"/>
                        <a:pt x="96725" y="170431"/>
                      </a:cubicBezTo>
                      <a:lnTo>
                        <a:pt x="36534" y="163117"/>
                      </a:lnTo>
                      <a:lnTo>
                        <a:pt x="5609" y="39417"/>
                      </a:lnTo>
                      <a:lnTo>
                        <a:pt x="0" y="34925"/>
                      </a:lnTo>
                      <a:cubicBezTo>
                        <a:pt x="0" y="15636"/>
                        <a:pt x="96709" y="0"/>
                        <a:pt x="216005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70" name="グループ化 969">
                <a:extLst>
                  <a:ext uri="{FF2B5EF4-FFF2-40B4-BE49-F238E27FC236}">
                    <a16:creationId xmlns:a16="http://schemas.microsoft.com/office/drawing/2014/main" id="{F78A2334-ED79-40DE-BDA3-8B96F190661C}"/>
                  </a:ext>
                </a:extLst>
              </p:cNvPr>
              <p:cNvGrpSpPr/>
              <p:nvPr/>
            </p:nvGrpSpPr>
            <p:grpSpPr>
              <a:xfrm>
                <a:off x="2621310" y="4892011"/>
                <a:ext cx="1118396" cy="888870"/>
                <a:chOff x="2754660" y="3323561"/>
                <a:chExt cx="1118396" cy="888870"/>
              </a:xfrm>
            </p:grpSpPr>
            <p:sp>
              <p:nvSpPr>
                <p:cNvPr id="971" name="楕円 663">
                  <a:extLst>
                    <a:ext uri="{FF2B5EF4-FFF2-40B4-BE49-F238E27FC236}">
                      <a16:creationId xmlns:a16="http://schemas.microsoft.com/office/drawing/2014/main" id="{B03DA075-3672-4F1A-BF5D-773D86D7001F}"/>
                    </a:ext>
                  </a:extLst>
                </p:cNvPr>
                <p:cNvSpPr/>
                <p:nvPr/>
              </p:nvSpPr>
              <p:spPr>
                <a:xfrm>
                  <a:off x="2754660" y="3323561"/>
                  <a:ext cx="1118396" cy="838200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889186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7948" y="1889186"/>
                        <a:pt x="694427" y="1889186"/>
                      </a:cubicBezTo>
                      <a:cubicBezTo>
                        <a:pt x="310906" y="1889186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gradFill>
                  <a:gsLst>
                    <a:gs pos="100000">
                      <a:sysClr val="window" lastClr="FFFFFF"/>
                    </a:gs>
                    <a:gs pos="40000">
                      <a:srgbClr val="FFC000">
                        <a:lumMod val="40000"/>
                        <a:lumOff val="60000"/>
                      </a:srgbClr>
                    </a:gs>
                    <a:gs pos="0">
                      <a:srgbClr val="FFC000">
                        <a:lumMod val="60000"/>
                        <a:lumOff val="40000"/>
                      </a:srgbClr>
                    </a:gs>
                  </a:gsLst>
                  <a:lin ang="162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2" name="楕円 663">
                  <a:extLst>
                    <a:ext uri="{FF2B5EF4-FFF2-40B4-BE49-F238E27FC236}">
                      <a16:creationId xmlns:a16="http://schemas.microsoft.com/office/drawing/2014/main" id="{FF1D8250-46BD-48F5-9ECC-E88DF07E63D7}"/>
                    </a:ext>
                  </a:extLst>
                </p:cNvPr>
                <p:cNvSpPr/>
                <p:nvPr/>
              </p:nvSpPr>
              <p:spPr>
                <a:xfrm>
                  <a:off x="2932016" y="3779520"/>
                  <a:ext cx="763684" cy="327660"/>
                </a:xfrm>
                <a:custGeom>
                  <a:avLst/>
                  <a:gdLst>
                    <a:gd name="connsiteX0" fmla="*/ 0 w 1388853"/>
                    <a:gd name="connsiteY0" fmla="*/ 763438 h 1526876"/>
                    <a:gd name="connsiteX1" fmla="*/ 694427 w 1388853"/>
                    <a:gd name="connsiteY1" fmla="*/ 0 h 1526876"/>
                    <a:gd name="connsiteX2" fmla="*/ 1388854 w 1388853"/>
                    <a:gd name="connsiteY2" fmla="*/ 763438 h 1526876"/>
                    <a:gd name="connsiteX3" fmla="*/ 694427 w 1388853"/>
                    <a:gd name="connsiteY3" fmla="*/ 1526876 h 1526876"/>
                    <a:gd name="connsiteX4" fmla="*/ 0 w 1388853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763438 h 1526876"/>
                    <a:gd name="connsiteX1" fmla="*/ 694427 w 1388854"/>
                    <a:gd name="connsiteY1" fmla="*/ 0 h 1526876"/>
                    <a:gd name="connsiteX2" fmla="*/ 1388854 w 1388854"/>
                    <a:gd name="connsiteY2" fmla="*/ 763438 h 1526876"/>
                    <a:gd name="connsiteX3" fmla="*/ 694427 w 1388854"/>
                    <a:gd name="connsiteY3" fmla="*/ 1526876 h 1526876"/>
                    <a:gd name="connsiteX4" fmla="*/ 0 w 1388854"/>
                    <a:gd name="connsiteY4" fmla="*/ 763438 h 1526876"/>
                    <a:gd name="connsiteX0" fmla="*/ 0 w 1388854"/>
                    <a:gd name="connsiteY0" fmla="*/ 1125748 h 1889186"/>
                    <a:gd name="connsiteX1" fmla="*/ 694427 w 1388854"/>
                    <a:gd name="connsiteY1" fmla="*/ 0 h 1889186"/>
                    <a:gd name="connsiteX2" fmla="*/ 1388854 w 1388854"/>
                    <a:gd name="connsiteY2" fmla="*/ 1125748 h 1889186"/>
                    <a:gd name="connsiteX3" fmla="*/ 694427 w 1388854"/>
                    <a:gd name="connsiteY3" fmla="*/ 1889186 h 1889186"/>
                    <a:gd name="connsiteX4" fmla="*/ 0 w 1388854"/>
                    <a:gd name="connsiteY4" fmla="*/ 1125748 h 1889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8854" h="1889186">
                      <a:moveTo>
                        <a:pt x="0" y="1125748"/>
                      </a:moveTo>
                      <a:cubicBezTo>
                        <a:pt x="0" y="704113"/>
                        <a:pt x="310906" y="0"/>
                        <a:pt x="694427" y="0"/>
                      </a:cubicBezTo>
                      <a:cubicBezTo>
                        <a:pt x="1077948" y="0"/>
                        <a:pt x="1388854" y="704113"/>
                        <a:pt x="1388854" y="1125748"/>
                      </a:cubicBezTo>
                      <a:cubicBezTo>
                        <a:pt x="1388854" y="1547383"/>
                        <a:pt x="1077948" y="1889186"/>
                        <a:pt x="694427" y="1889186"/>
                      </a:cubicBezTo>
                      <a:cubicBezTo>
                        <a:pt x="310906" y="1889186"/>
                        <a:pt x="0" y="1547383"/>
                        <a:pt x="0" y="1125748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40000"/>
                      <a:lumOff val="6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3" name="四角形: 上の 2 つの角を丸める 972">
                  <a:extLst>
                    <a:ext uri="{FF2B5EF4-FFF2-40B4-BE49-F238E27FC236}">
                      <a16:creationId xmlns:a16="http://schemas.microsoft.com/office/drawing/2014/main" id="{C6A08B87-B51C-4774-BD0C-50147BF02964}"/>
                    </a:ext>
                  </a:extLst>
                </p:cNvPr>
                <p:cNvSpPr/>
                <p:nvPr/>
              </p:nvSpPr>
              <p:spPr>
                <a:xfrm>
                  <a:off x="3131820" y="3825241"/>
                  <a:ext cx="365760" cy="28193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4" name="楕円 973">
                  <a:extLst>
                    <a:ext uri="{FF2B5EF4-FFF2-40B4-BE49-F238E27FC236}">
                      <a16:creationId xmlns:a16="http://schemas.microsoft.com/office/drawing/2014/main" id="{94F2269A-71B6-4327-A4FC-59DC1D642354}"/>
                    </a:ext>
                  </a:extLst>
                </p:cNvPr>
                <p:cNvSpPr/>
                <p:nvPr/>
              </p:nvSpPr>
              <p:spPr>
                <a:xfrm>
                  <a:off x="3131342" y="3988594"/>
                  <a:ext cx="369095" cy="223837"/>
                </a:xfrm>
                <a:prstGeom prst="ellipse">
                  <a:avLst/>
                </a:prstGeom>
                <a:solidFill>
                  <a:srgbClr val="FFC000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1011" name="グループ化 1010">
            <a:extLst>
              <a:ext uri="{FF2B5EF4-FFF2-40B4-BE49-F238E27FC236}">
                <a16:creationId xmlns:a16="http://schemas.microsoft.com/office/drawing/2014/main" id="{13A06A5A-18CC-4331-AEFC-DB45608C5516}"/>
              </a:ext>
            </a:extLst>
          </p:cNvPr>
          <p:cNvGrpSpPr/>
          <p:nvPr/>
        </p:nvGrpSpPr>
        <p:grpSpPr>
          <a:xfrm>
            <a:off x="3725985" y="1285174"/>
            <a:ext cx="2490717" cy="1935997"/>
            <a:chOff x="817728" y="3790659"/>
            <a:chExt cx="3284509" cy="2553000"/>
          </a:xfrm>
        </p:grpSpPr>
        <p:sp>
          <p:nvSpPr>
            <p:cNvPr id="1012" name="楕円 3">
              <a:extLst>
                <a:ext uri="{FF2B5EF4-FFF2-40B4-BE49-F238E27FC236}">
                  <a16:creationId xmlns:a16="http://schemas.microsoft.com/office/drawing/2014/main" id="{EF5BB85C-9812-4A2C-8DBF-AECC08A6D948}"/>
                </a:ext>
              </a:extLst>
            </p:cNvPr>
            <p:cNvSpPr/>
            <p:nvPr/>
          </p:nvSpPr>
          <p:spPr>
            <a:xfrm flipV="1">
              <a:off x="1636166" y="5325294"/>
              <a:ext cx="1313146" cy="1018365"/>
            </a:xfrm>
            <a:custGeom>
              <a:avLst/>
              <a:gdLst>
                <a:gd name="connsiteX0" fmla="*/ 0 w 3321170"/>
                <a:gd name="connsiteY0" fmla="*/ 948906 h 1897811"/>
                <a:gd name="connsiteX1" fmla="*/ 1660585 w 3321170"/>
                <a:gd name="connsiteY1" fmla="*/ 0 h 1897811"/>
                <a:gd name="connsiteX2" fmla="*/ 3321170 w 3321170"/>
                <a:gd name="connsiteY2" fmla="*/ 948906 h 1897811"/>
                <a:gd name="connsiteX3" fmla="*/ 1660585 w 3321170"/>
                <a:gd name="connsiteY3" fmla="*/ 1897812 h 1897811"/>
                <a:gd name="connsiteX4" fmla="*/ 0 w 3321170"/>
                <a:gd name="connsiteY4" fmla="*/ 948906 h 1897811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1897812"/>
                <a:gd name="connsiteX1" fmla="*/ 1660585 w 3321170"/>
                <a:gd name="connsiteY1" fmla="*/ 0 h 1897812"/>
                <a:gd name="connsiteX2" fmla="*/ 3321170 w 3321170"/>
                <a:gd name="connsiteY2" fmla="*/ 948906 h 1897812"/>
                <a:gd name="connsiteX3" fmla="*/ 1660585 w 3321170"/>
                <a:gd name="connsiteY3" fmla="*/ 1897812 h 1897812"/>
                <a:gd name="connsiteX4" fmla="*/ 0 w 3321170"/>
                <a:gd name="connsiteY4" fmla="*/ 948906 h 1897812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725948"/>
                <a:gd name="connsiteX1" fmla="*/ 1660585 w 3321170"/>
                <a:gd name="connsiteY1" fmla="*/ 0 h 2725948"/>
                <a:gd name="connsiteX2" fmla="*/ 3321170 w 3321170"/>
                <a:gd name="connsiteY2" fmla="*/ 948906 h 2725948"/>
                <a:gd name="connsiteX3" fmla="*/ 1651958 w 3321170"/>
                <a:gd name="connsiteY3" fmla="*/ 2725948 h 2725948"/>
                <a:gd name="connsiteX4" fmla="*/ 0 w 3321170"/>
                <a:gd name="connsiteY4" fmla="*/ 948906 h 2725948"/>
                <a:gd name="connsiteX0" fmla="*/ 0 w 3321170"/>
                <a:gd name="connsiteY0" fmla="*/ 948906 h 2536167"/>
                <a:gd name="connsiteX1" fmla="*/ 1660585 w 3321170"/>
                <a:gd name="connsiteY1" fmla="*/ 0 h 2536167"/>
                <a:gd name="connsiteX2" fmla="*/ 3321170 w 3321170"/>
                <a:gd name="connsiteY2" fmla="*/ 948906 h 2536167"/>
                <a:gd name="connsiteX3" fmla="*/ 1651958 w 3321170"/>
                <a:gd name="connsiteY3" fmla="*/ 2536167 h 2536167"/>
                <a:gd name="connsiteX4" fmla="*/ 0 w 3321170"/>
                <a:gd name="connsiteY4" fmla="*/ 948906 h 25361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21170" h="2536167">
                  <a:moveTo>
                    <a:pt x="0" y="948906"/>
                  </a:moveTo>
                  <a:cubicBezTo>
                    <a:pt x="0" y="424840"/>
                    <a:pt x="743469" y="0"/>
                    <a:pt x="1660585" y="0"/>
                  </a:cubicBezTo>
                  <a:cubicBezTo>
                    <a:pt x="2577701" y="0"/>
                    <a:pt x="3321170" y="424840"/>
                    <a:pt x="3321170" y="948906"/>
                  </a:cubicBezTo>
                  <a:cubicBezTo>
                    <a:pt x="3321170" y="1472972"/>
                    <a:pt x="2569074" y="2536167"/>
                    <a:pt x="1651958" y="2536167"/>
                  </a:cubicBezTo>
                  <a:cubicBezTo>
                    <a:pt x="734842" y="2536167"/>
                    <a:pt x="0" y="1472972"/>
                    <a:pt x="0" y="948906"/>
                  </a:cubicBezTo>
                  <a:close/>
                </a:path>
              </a:pathLst>
            </a:custGeom>
            <a:gradFill flip="none" rotWithShape="1">
              <a:gsLst>
                <a:gs pos="0">
                  <a:sysClr val="window" lastClr="FFFFFF">
                    <a:lumMod val="75000"/>
                  </a:sysClr>
                </a:gs>
                <a:gs pos="5400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3" name="楕円 1012">
              <a:extLst>
                <a:ext uri="{FF2B5EF4-FFF2-40B4-BE49-F238E27FC236}">
                  <a16:creationId xmlns:a16="http://schemas.microsoft.com/office/drawing/2014/main" id="{4B1E830D-5BA6-4495-8BB2-B353559DDD34}"/>
                </a:ext>
              </a:extLst>
            </p:cNvPr>
            <p:cNvSpPr/>
            <p:nvPr/>
          </p:nvSpPr>
          <p:spPr>
            <a:xfrm>
              <a:off x="817728" y="3790659"/>
              <a:ext cx="3008419" cy="2439668"/>
            </a:xfrm>
            <a:prstGeom prst="ellipse">
              <a:avLst/>
            </a:prstGeom>
            <a:gradFill flip="none" rotWithShape="1">
              <a:gsLst>
                <a:gs pos="0">
                  <a:sysClr val="window" lastClr="FFFFFF">
                    <a:lumMod val="85000"/>
                  </a:sysClr>
                </a:gs>
                <a:gs pos="54000">
                  <a:sysClr val="window" lastClr="FFFFFF"/>
                </a:gs>
                <a:gs pos="100000">
                  <a:sysClr val="window" lastClr="FFFFFF">
                    <a:lumMod val="85000"/>
                  </a:sysClr>
                </a:gs>
              </a:gsLst>
              <a:lin ang="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14" name="グループ化 1013">
              <a:extLst>
                <a:ext uri="{FF2B5EF4-FFF2-40B4-BE49-F238E27FC236}">
                  <a16:creationId xmlns:a16="http://schemas.microsoft.com/office/drawing/2014/main" id="{A5008D1C-5842-4C7A-99C8-F8A0198C9EA1}"/>
                </a:ext>
              </a:extLst>
            </p:cNvPr>
            <p:cNvGrpSpPr/>
            <p:nvPr/>
          </p:nvGrpSpPr>
          <p:grpSpPr>
            <a:xfrm>
              <a:off x="1088184" y="3961833"/>
              <a:ext cx="2410882" cy="1941496"/>
              <a:chOff x="1258496" y="4049476"/>
              <a:chExt cx="2095226" cy="1687297"/>
            </a:xfrm>
          </p:grpSpPr>
          <p:sp>
            <p:nvSpPr>
              <p:cNvPr id="1131" name="楕円 220">
                <a:extLst>
                  <a:ext uri="{FF2B5EF4-FFF2-40B4-BE49-F238E27FC236}">
                    <a16:creationId xmlns:a16="http://schemas.microsoft.com/office/drawing/2014/main" id="{97AE8AC3-31C6-4116-9B14-6C61B5CC366A}"/>
                  </a:ext>
                </a:extLst>
              </p:cNvPr>
              <p:cNvSpPr/>
              <p:nvPr/>
            </p:nvSpPr>
            <p:spPr>
              <a:xfrm>
                <a:off x="1304018" y="4105097"/>
                <a:ext cx="2049704" cy="1631676"/>
              </a:xfrm>
              <a:custGeom>
                <a:avLst/>
                <a:gdLst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469900 h 939800"/>
                  <a:gd name="connsiteX1" fmla="*/ 686594 w 1373188"/>
                  <a:gd name="connsiteY1" fmla="*/ 0 h 939800"/>
                  <a:gd name="connsiteX2" fmla="*/ 1373188 w 1373188"/>
                  <a:gd name="connsiteY2" fmla="*/ 469900 h 939800"/>
                  <a:gd name="connsiteX3" fmla="*/ 686594 w 1373188"/>
                  <a:gd name="connsiteY3" fmla="*/ 939800 h 939800"/>
                  <a:gd name="connsiteX4" fmla="*/ 0 w 1373188"/>
                  <a:gd name="connsiteY4" fmla="*/ 469900 h 939800"/>
                  <a:gd name="connsiteX0" fmla="*/ 0 w 1373188"/>
                  <a:gd name="connsiteY0" fmla="*/ 552450 h 1022350"/>
                  <a:gd name="connsiteX1" fmla="*/ 699294 w 1373188"/>
                  <a:gd name="connsiteY1" fmla="*/ 0 h 1022350"/>
                  <a:gd name="connsiteX2" fmla="*/ 1373188 w 1373188"/>
                  <a:gd name="connsiteY2" fmla="*/ 552450 h 1022350"/>
                  <a:gd name="connsiteX3" fmla="*/ 686594 w 1373188"/>
                  <a:gd name="connsiteY3" fmla="*/ 1022350 h 1022350"/>
                  <a:gd name="connsiteX4" fmla="*/ 0 w 1373188"/>
                  <a:gd name="connsiteY4" fmla="*/ 552450 h 1022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3188" h="1022350">
                    <a:moveTo>
                      <a:pt x="0" y="552450"/>
                    </a:moveTo>
                    <a:cubicBezTo>
                      <a:pt x="0" y="292931"/>
                      <a:pt x="320099" y="0"/>
                      <a:pt x="699294" y="0"/>
                    </a:cubicBezTo>
                    <a:cubicBezTo>
                      <a:pt x="1078489" y="0"/>
                      <a:pt x="1373188" y="292931"/>
                      <a:pt x="1373188" y="552450"/>
                    </a:cubicBezTo>
                    <a:cubicBezTo>
                      <a:pt x="1373188" y="811969"/>
                      <a:pt x="1065789" y="1022350"/>
                      <a:pt x="686594" y="1022350"/>
                    </a:cubicBezTo>
                    <a:cubicBezTo>
                      <a:pt x="307399" y="1022350"/>
                      <a:pt x="0" y="811969"/>
                      <a:pt x="0" y="552450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C463D3D7-5122-4422-A13E-E036E432019D}"/>
                  </a:ext>
                </a:extLst>
              </p:cNvPr>
              <p:cNvSpPr/>
              <p:nvPr/>
            </p:nvSpPr>
            <p:spPr>
              <a:xfrm>
                <a:off x="1295061" y="4806334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AA518C50-5D71-4379-8629-A24CCD465910}"/>
                  </a:ext>
                </a:extLst>
              </p:cNvPr>
              <p:cNvSpPr/>
              <p:nvPr/>
            </p:nvSpPr>
            <p:spPr>
              <a:xfrm rot="18900000" flipH="1">
                <a:off x="2871686" y="4279928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FC8A5C06-3A6B-4CF9-91DE-1FC7285FDD4F}"/>
                  </a:ext>
                </a:extLst>
              </p:cNvPr>
              <p:cNvSpPr/>
              <p:nvPr/>
            </p:nvSpPr>
            <p:spPr>
              <a:xfrm rot="4196602">
                <a:off x="1708649" y="4275643"/>
                <a:ext cx="81050" cy="45297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6E073A3B-8BB9-412E-9FF3-CE0A162B9DE2}"/>
                  </a:ext>
                </a:extLst>
              </p:cNvPr>
              <p:cNvSpPr/>
              <p:nvPr/>
            </p:nvSpPr>
            <p:spPr>
              <a:xfrm rot="1800000">
                <a:off x="1560431" y="4406506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0E24CF60-BC57-4E77-8AAF-7EBCD8630B30}"/>
                  </a:ext>
                </a:extLst>
              </p:cNvPr>
              <p:cNvSpPr/>
              <p:nvPr/>
            </p:nvSpPr>
            <p:spPr>
              <a:xfrm rot="18900000" flipH="1">
                <a:off x="2989327" y="4364484"/>
                <a:ext cx="81050" cy="47211"/>
              </a:xfrm>
              <a:custGeom>
                <a:avLst/>
                <a:gdLst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41692 w 197408"/>
                  <a:gd name="connsiteY5" fmla="*/ 71148 h 114989"/>
                  <a:gd name="connsiteX6" fmla="*/ 190441 w 197408"/>
                  <a:gd name="connsiteY6" fmla="*/ 102730 h 114989"/>
                  <a:gd name="connsiteX7" fmla="*/ 197408 w 197408"/>
                  <a:gd name="connsiteY7" fmla="*/ 103865 h 114989"/>
                  <a:gd name="connsiteX8" fmla="*/ 129145 w 197408"/>
                  <a:gd name="connsiteY8" fmla="*/ 114989 h 114989"/>
                  <a:gd name="connsiteX9" fmla="*/ 5167 w 197408"/>
                  <a:gd name="connsiteY9" fmla="*/ 71148 h 114989"/>
                  <a:gd name="connsiteX10" fmla="*/ 0 w 197408"/>
                  <a:gd name="connsiteY10" fmla="*/ 57495 h 114989"/>
                  <a:gd name="connsiteX11" fmla="*/ 5167 w 197408"/>
                  <a:gd name="connsiteY11" fmla="*/ 43841 h 114989"/>
                  <a:gd name="connsiteX12" fmla="*/ 129145 w 197408"/>
                  <a:gd name="connsiteY12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36525 w 197408"/>
                  <a:gd name="connsiteY4" fmla="*/ 57495 h 114989"/>
                  <a:gd name="connsiteX5" fmla="*/ 190441 w 197408"/>
                  <a:gd name="connsiteY5" fmla="*/ 102730 h 114989"/>
                  <a:gd name="connsiteX6" fmla="*/ 197408 w 197408"/>
                  <a:gd name="connsiteY6" fmla="*/ 103865 h 114989"/>
                  <a:gd name="connsiteX7" fmla="*/ 129145 w 197408"/>
                  <a:gd name="connsiteY7" fmla="*/ 114989 h 114989"/>
                  <a:gd name="connsiteX8" fmla="*/ 5167 w 197408"/>
                  <a:gd name="connsiteY8" fmla="*/ 71148 h 114989"/>
                  <a:gd name="connsiteX9" fmla="*/ 0 w 197408"/>
                  <a:gd name="connsiteY9" fmla="*/ 57495 h 114989"/>
                  <a:gd name="connsiteX10" fmla="*/ 5167 w 197408"/>
                  <a:gd name="connsiteY10" fmla="*/ 43841 h 114989"/>
                  <a:gd name="connsiteX11" fmla="*/ 129145 w 197408"/>
                  <a:gd name="connsiteY11" fmla="*/ 0 h 114989"/>
                  <a:gd name="connsiteX0" fmla="*/ 129145 w 197408"/>
                  <a:gd name="connsiteY0" fmla="*/ 0 h 114989"/>
                  <a:gd name="connsiteX1" fmla="*/ 197408 w 197408"/>
                  <a:gd name="connsiteY1" fmla="*/ 11124 h 114989"/>
                  <a:gd name="connsiteX2" fmla="*/ 190441 w 197408"/>
                  <a:gd name="connsiteY2" fmla="*/ 12260 h 114989"/>
                  <a:gd name="connsiteX3" fmla="*/ 141692 w 197408"/>
                  <a:gd name="connsiteY3" fmla="*/ 43841 h 114989"/>
                  <a:gd name="connsiteX4" fmla="*/ 190441 w 197408"/>
                  <a:gd name="connsiteY4" fmla="*/ 102730 h 114989"/>
                  <a:gd name="connsiteX5" fmla="*/ 197408 w 197408"/>
                  <a:gd name="connsiteY5" fmla="*/ 103865 h 114989"/>
                  <a:gd name="connsiteX6" fmla="*/ 129145 w 197408"/>
                  <a:gd name="connsiteY6" fmla="*/ 114989 h 114989"/>
                  <a:gd name="connsiteX7" fmla="*/ 5167 w 197408"/>
                  <a:gd name="connsiteY7" fmla="*/ 71148 h 114989"/>
                  <a:gd name="connsiteX8" fmla="*/ 0 w 197408"/>
                  <a:gd name="connsiteY8" fmla="*/ 57495 h 114989"/>
                  <a:gd name="connsiteX9" fmla="*/ 5167 w 197408"/>
                  <a:gd name="connsiteY9" fmla="*/ 43841 h 114989"/>
                  <a:gd name="connsiteX10" fmla="*/ 129145 w 197408"/>
                  <a:gd name="connsiteY10" fmla="*/ 0 h 114989"/>
                  <a:gd name="connsiteX0" fmla="*/ 141692 w 233132"/>
                  <a:gd name="connsiteY0" fmla="*/ 43841 h 135281"/>
                  <a:gd name="connsiteX1" fmla="*/ 190441 w 233132"/>
                  <a:gd name="connsiteY1" fmla="*/ 102730 h 135281"/>
                  <a:gd name="connsiteX2" fmla="*/ 197408 w 233132"/>
                  <a:gd name="connsiteY2" fmla="*/ 103865 h 135281"/>
                  <a:gd name="connsiteX3" fmla="*/ 129145 w 233132"/>
                  <a:gd name="connsiteY3" fmla="*/ 114989 h 135281"/>
                  <a:gd name="connsiteX4" fmla="*/ 5167 w 233132"/>
                  <a:gd name="connsiteY4" fmla="*/ 71148 h 135281"/>
                  <a:gd name="connsiteX5" fmla="*/ 0 w 233132"/>
                  <a:gd name="connsiteY5" fmla="*/ 57495 h 135281"/>
                  <a:gd name="connsiteX6" fmla="*/ 5167 w 233132"/>
                  <a:gd name="connsiteY6" fmla="*/ 43841 h 135281"/>
                  <a:gd name="connsiteX7" fmla="*/ 129145 w 233132"/>
                  <a:gd name="connsiteY7" fmla="*/ 0 h 135281"/>
                  <a:gd name="connsiteX8" fmla="*/ 197408 w 233132"/>
                  <a:gd name="connsiteY8" fmla="*/ 11124 h 135281"/>
                  <a:gd name="connsiteX9" fmla="*/ 190441 w 233132"/>
                  <a:gd name="connsiteY9" fmla="*/ 12260 h 135281"/>
                  <a:gd name="connsiteX10" fmla="*/ 233132 w 233132"/>
                  <a:gd name="connsiteY10" fmla="*/ 135281 h 135281"/>
                  <a:gd name="connsiteX0" fmla="*/ 141692 w 197408"/>
                  <a:gd name="connsiteY0" fmla="*/ 43841 h 114989"/>
                  <a:gd name="connsiteX1" fmla="*/ 190441 w 197408"/>
                  <a:gd name="connsiteY1" fmla="*/ 102730 h 114989"/>
                  <a:gd name="connsiteX2" fmla="*/ 197408 w 197408"/>
                  <a:gd name="connsiteY2" fmla="*/ 103865 h 114989"/>
                  <a:gd name="connsiteX3" fmla="*/ 129145 w 197408"/>
                  <a:gd name="connsiteY3" fmla="*/ 114989 h 114989"/>
                  <a:gd name="connsiteX4" fmla="*/ 5167 w 197408"/>
                  <a:gd name="connsiteY4" fmla="*/ 71148 h 114989"/>
                  <a:gd name="connsiteX5" fmla="*/ 0 w 197408"/>
                  <a:gd name="connsiteY5" fmla="*/ 57495 h 114989"/>
                  <a:gd name="connsiteX6" fmla="*/ 5167 w 197408"/>
                  <a:gd name="connsiteY6" fmla="*/ 43841 h 114989"/>
                  <a:gd name="connsiteX7" fmla="*/ 129145 w 197408"/>
                  <a:gd name="connsiteY7" fmla="*/ 0 h 114989"/>
                  <a:gd name="connsiteX8" fmla="*/ 197408 w 197408"/>
                  <a:gd name="connsiteY8" fmla="*/ 11124 h 114989"/>
                  <a:gd name="connsiteX9" fmla="*/ 190441 w 197408"/>
                  <a:gd name="connsiteY9" fmla="*/ 12260 h 114989"/>
                  <a:gd name="connsiteX0" fmla="*/ 190441 w 197408"/>
                  <a:gd name="connsiteY0" fmla="*/ 102730 h 114989"/>
                  <a:gd name="connsiteX1" fmla="*/ 197408 w 197408"/>
                  <a:gd name="connsiteY1" fmla="*/ 103865 h 114989"/>
                  <a:gd name="connsiteX2" fmla="*/ 129145 w 197408"/>
                  <a:gd name="connsiteY2" fmla="*/ 114989 h 114989"/>
                  <a:gd name="connsiteX3" fmla="*/ 5167 w 197408"/>
                  <a:gd name="connsiteY3" fmla="*/ 71148 h 114989"/>
                  <a:gd name="connsiteX4" fmla="*/ 0 w 197408"/>
                  <a:gd name="connsiteY4" fmla="*/ 57495 h 114989"/>
                  <a:gd name="connsiteX5" fmla="*/ 5167 w 197408"/>
                  <a:gd name="connsiteY5" fmla="*/ 43841 h 114989"/>
                  <a:gd name="connsiteX6" fmla="*/ 129145 w 197408"/>
                  <a:gd name="connsiteY6" fmla="*/ 0 h 114989"/>
                  <a:gd name="connsiteX7" fmla="*/ 197408 w 197408"/>
                  <a:gd name="connsiteY7" fmla="*/ 11124 h 114989"/>
                  <a:gd name="connsiteX8" fmla="*/ 190441 w 197408"/>
                  <a:gd name="connsiteY8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  <a:gd name="connsiteX7" fmla="*/ 190441 w 197408"/>
                  <a:gd name="connsiteY7" fmla="*/ 12260 h 114989"/>
                  <a:gd name="connsiteX0" fmla="*/ 190441 w 197408"/>
                  <a:gd name="connsiteY0" fmla="*/ 102730 h 114989"/>
                  <a:gd name="connsiteX1" fmla="*/ 129145 w 197408"/>
                  <a:gd name="connsiteY1" fmla="*/ 114989 h 114989"/>
                  <a:gd name="connsiteX2" fmla="*/ 5167 w 197408"/>
                  <a:gd name="connsiteY2" fmla="*/ 71148 h 114989"/>
                  <a:gd name="connsiteX3" fmla="*/ 0 w 197408"/>
                  <a:gd name="connsiteY3" fmla="*/ 57495 h 114989"/>
                  <a:gd name="connsiteX4" fmla="*/ 5167 w 197408"/>
                  <a:gd name="connsiteY4" fmla="*/ 43841 h 114989"/>
                  <a:gd name="connsiteX5" fmla="*/ 129145 w 197408"/>
                  <a:gd name="connsiteY5" fmla="*/ 0 h 114989"/>
                  <a:gd name="connsiteX6" fmla="*/ 197408 w 197408"/>
                  <a:gd name="connsiteY6" fmla="*/ 11124 h 11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7408" h="114989">
                    <a:moveTo>
                      <a:pt x="190441" y="102730"/>
                    </a:moveTo>
                    <a:lnTo>
                      <a:pt x="129145" y="114989"/>
                    </a:lnTo>
                    <a:cubicBezTo>
                      <a:pt x="73412" y="114989"/>
                      <a:pt x="25593" y="96911"/>
                      <a:pt x="5167" y="71148"/>
                    </a:cubicBezTo>
                    <a:lnTo>
                      <a:pt x="0" y="57495"/>
                    </a:lnTo>
                    <a:lnTo>
                      <a:pt x="5167" y="43841"/>
                    </a:lnTo>
                    <a:cubicBezTo>
                      <a:pt x="25593" y="18078"/>
                      <a:pt x="73412" y="0"/>
                      <a:pt x="129145" y="0"/>
                    </a:cubicBezTo>
                    <a:lnTo>
                      <a:pt x="197408" y="1112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DB8473DF-57F3-4FA1-8214-F77F49A9F6AC}"/>
                  </a:ext>
                </a:extLst>
              </p:cNvPr>
              <p:cNvSpPr/>
              <p:nvPr/>
            </p:nvSpPr>
            <p:spPr>
              <a:xfrm rot="2700000">
                <a:off x="1837321" y="4144979"/>
                <a:ext cx="124601" cy="132802"/>
              </a:xfrm>
              <a:custGeom>
                <a:avLst/>
                <a:gdLst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81875 w 273192"/>
                  <a:gd name="connsiteY12" fmla="*/ 231546 h 292875"/>
                  <a:gd name="connsiteX13" fmla="*/ 135565 w 273192"/>
                  <a:gd name="connsiteY13" fmla="*/ 273098 h 292875"/>
                  <a:gd name="connsiteX14" fmla="*/ 25731 w 273192"/>
                  <a:gd name="connsiteY14" fmla="*/ 283528 h 292875"/>
                  <a:gd name="connsiteX15" fmla="*/ 16855 w 273192"/>
                  <a:gd name="connsiteY15" fmla="*/ 275048 h 292875"/>
                  <a:gd name="connsiteX16" fmla="*/ 13949 w 273192"/>
                  <a:gd name="connsiteY16" fmla="*/ 263121 h 292875"/>
                  <a:gd name="connsiteX17" fmla="*/ 31589 w 273192"/>
                  <a:gd name="connsiteY17" fmla="*/ 214769 h 292875"/>
                  <a:gd name="connsiteX18" fmla="*/ 60682 w 273192"/>
                  <a:gd name="connsiteY18" fmla="*/ 188664 h 292875"/>
                  <a:gd name="connsiteX19" fmla="*/ 58029 w 273192"/>
                  <a:gd name="connsiteY19" fmla="*/ 183817 h 292875"/>
                  <a:gd name="connsiteX20" fmla="*/ 60320 w 273192"/>
                  <a:gd name="connsiteY20" fmla="*/ 157854 h 292875"/>
                  <a:gd name="connsiteX21" fmla="*/ 42899 w 273192"/>
                  <a:gd name="connsiteY21" fmla="*/ 154182 h 292875"/>
                  <a:gd name="connsiteX22" fmla="*/ 3447 w 273192"/>
                  <a:gd name="connsiteY22" fmla="*/ 121128 h 292875"/>
                  <a:gd name="connsiteX23" fmla="*/ 0 w 273192"/>
                  <a:gd name="connsiteY23" fmla="*/ 109347 h 292875"/>
                  <a:gd name="connsiteX24" fmla="*/ 3447 w 273192"/>
                  <a:gd name="connsiteY24" fmla="*/ 97565 h 292875"/>
                  <a:gd name="connsiteX25" fmla="*/ 19755 w 273192"/>
                  <a:gd name="connsiteY25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93271 w 273192"/>
                  <a:gd name="connsiteY11" fmla="*/ 200308 h 292875"/>
                  <a:gd name="connsiteX12" fmla="*/ 135565 w 273192"/>
                  <a:gd name="connsiteY12" fmla="*/ 273098 h 292875"/>
                  <a:gd name="connsiteX13" fmla="*/ 25731 w 273192"/>
                  <a:gd name="connsiteY13" fmla="*/ 283528 h 292875"/>
                  <a:gd name="connsiteX14" fmla="*/ 16855 w 273192"/>
                  <a:gd name="connsiteY14" fmla="*/ 275048 h 292875"/>
                  <a:gd name="connsiteX15" fmla="*/ 13949 w 273192"/>
                  <a:gd name="connsiteY15" fmla="*/ 263121 h 292875"/>
                  <a:gd name="connsiteX16" fmla="*/ 31589 w 273192"/>
                  <a:gd name="connsiteY16" fmla="*/ 214769 h 292875"/>
                  <a:gd name="connsiteX17" fmla="*/ 60682 w 273192"/>
                  <a:gd name="connsiteY17" fmla="*/ 188664 h 292875"/>
                  <a:gd name="connsiteX18" fmla="*/ 58029 w 273192"/>
                  <a:gd name="connsiteY18" fmla="*/ 183817 h 292875"/>
                  <a:gd name="connsiteX19" fmla="*/ 60320 w 273192"/>
                  <a:gd name="connsiteY19" fmla="*/ 157854 h 292875"/>
                  <a:gd name="connsiteX20" fmla="*/ 42899 w 273192"/>
                  <a:gd name="connsiteY20" fmla="*/ 154182 h 292875"/>
                  <a:gd name="connsiteX21" fmla="*/ 3447 w 273192"/>
                  <a:gd name="connsiteY21" fmla="*/ 121128 h 292875"/>
                  <a:gd name="connsiteX22" fmla="*/ 0 w 273192"/>
                  <a:gd name="connsiteY22" fmla="*/ 109347 h 292875"/>
                  <a:gd name="connsiteX23" fmla="*/ 3447 w 273192"/>
                  <a:gd name="connsiteY23" fmla="*/ 97565 h 292875"/>
                  <a:gd name="connsiteX24" fmla="*/ 19755 w 273192"/>
                  <a:gd name="connsiteY24" fmla="*/ 79020 h 292875"/>
                  <a:gd name="connsiteX0" fmla="*/ 19755 w 273192"/>
                  <a:gd name="connsiteY0" fmla="*/ 79020 h 292875"/>
                  <a:gd name="connsiteX1" fmla="*/ 103781 w 273192"/>
                  <a:gd name="connsiteY1" fmla="*/ 51680 h 292875"/>
                  <a:gd name="connsiteX2" fmla="*/ 131625 w 273192"/>
                  <a:gd name="connsiteY2" fmla="*/ 57548 h 292875"/>
                  <a:gd name="connsiteX3" fmla="*/ 148653 w 273192"/>
                  <a:gd name="connsiteY3" fmla="*/ 46448 h 292875"/>
                  <a:gd name="connsiteX4" fmla="*/ 177500 w 273192"/>
                  <a:gd name="connsiteY4" fmla="*/ 43902 h 292875"/>
                  <a:gd name="connsiteX5" fmla="*/ 184638 w 273192"/>
                  <a:gd name="connsiteY5" fmla="*/ 29833 h 292875"/>
                  <a:gd name="connsiteX6" fmla="*/ 226777 w 273192"/>
                  <a:gd name="connsiteY6" fmla="*/ 280 h 292875"/>
                  <a:gd name="connsiteX7" fmla="*/ 239050 w 273192"/>
                  <a:gd name="connsiteY7" fmla="*/ 0 h 292875"/>
                  <a:gd name="connsiteX8" fmla="*/ 249537 w 273192"/>
                  <a:gd name="connsiteY8" fmla="*/ 6379 h 292875"/>
                  <a:gd name="connsiteX9" fmla="*/ 267891 w 273192"/>
                  <a:gd name="connsiteY9" fmla="*/ 115170 h 292875"/>
                  <a:gd name="connsiteX10" fmla="*/ 197601 w 273192"/>
                  <a:gd name="connsiteY10" fmla="*/ 200209 h 292875"/>
                  <a:gd name="connsiteX11" fmla="*/ 135565 w 273192"/>
                  <a:gd name="connsiteY11" fmla="*/ 273098 h 292875"/>
                  <a:gd name="connsiteX12" fmla="*/ 25731 w 273192"/>
                  <a:gd name="connsiteY12" fmla="*/ 283528 h 292875"/>
                  <a:gd name="connsiteX13" fmla="*/ 16855 w 273192"/>
                  <a:gd name="connsiteY13" fmla="*/ 275048 h 292875"/>
                  <a:gd name="connsiteX14" fmla="*/ 13949 w 273192"/>
                  <a:gd name="connsiteY14" fmla="*/ 263121 h 292875"/>
                  <a:gd name="connsiteX15" fmla="*/ 31589 w 273192"/>
                  <a:gd name="connsiteY15" fmla="*/ 214769 h 292875"/>
                  <a:gd name="connsiteX16" fmla="*/ 60682 w 273192"/>
                  <a:gd name="connsiteY16" fmla="*/ 188664 h 292875"/>
                  <a:gd name="connsiteX17" fmla="*/ 58029 w 273192"/>
                  <a:gd name="connsiteY17" fmla="*/ 183817 h 292875"/>
                  <a:gd name="connsiteX18" fmla="*/ 60320 w 273192"/>
                  <a:gd name="connsiteY18" fmla="*/ 157854 h 292875"/>
                  <a:gd name="connsiteX19" fmla="*/ 42899 w 273192"/>
                  <a:gd name="connsiteY19" fmla="*/ 154182 h 292875"/>
                  <a:gd name="connsiteX20" fmla="*/ 3447 w 273192"/>
                  <a:gd name="connsiteY20" fmla="*/ 121128 h 292875"/>
                  <a:gd name="connsiteX21" fmla="*/ 0 w 273192"/>
                  <a:gd name="connsiteY21" fmla="*/ 109347 h 292875"/>
                  <a:gd name="connsiteX22" fmla="*/ 3447 w 273192"/>
                  <a:gd name="connsiteY22" fmla="*/ 97565 h 292875"/>
                  <a:gd name="connsiteX23" fmla="*/ 19755 w 273192"/>
                  <a:gd name="connsiteY23" fmla="*/ 79020 h 292875"/>
                  <a:gd name="connsiteX0" fmla="*/ 19755 w 276436"/>
                  <a:gd name="connsiteY0" fmla="*/ 79020 h 294629"/>
                  <a:gd name="connsiteX1" fmla="*/ 103781 w 276436"/>
                  <a:gd name="connsiteY1" fmla="*/ 51680 h 294629"/>
                  <a:gd name="connsiteX2" fmla="*/ 131625 w 276436"/>
                  <a:gd name="connsiteY2" fmla="*/ 57548 h 294629"/>
                  <a:gd name="connsiteX3" fmla="*/ 148653 w 276436"/>
                  <a:gd name="connsiteY3" fmla="*/ 46448 h 294629"/>
                  <a:gd name="connsiteX4" fmla="*/ 177500 w 276436"/>
                  <a:gd name="connsiteY4" fmla="*/ 43902 h 294629"/>
                  <a:gd name="connsiteX5" fmla="*/ 184638 w 276436"/>
                  <a:gd name="connsiteY5" fmla="*/ 29833 h 294629"/>
                  <a:gd name="connsiteX6" fmla="*/ 226777 w 276436"/>
                  <a:gd name="connsiteY6" fmla="*/ 280 h 294629"/>
                  <a:gd name="connsiteX7" fmla="*/ 239050 w 276436"/>
                  <a:gd name="connsiteY7" fmla="*/ 0 h 294629"/>
                  <a:gd name="connsiteX8" fmla="*/ 249537 w 276436"/>
                  <a:gd name="connsiteY8" fmla="*/ 6379 h 294629"/>
                  <a:gd name="connsiteX9" fmla="*/ 267891 w 276436"/>
                  <a:gd name="connsiteY9" fmla="*/ 115170 h 294629"/>
                  <a:gd name="connsiteX10" fmla="*/ 135565 w 276436"/>
                  <a:gd name="connsiteY10" fmla="*/ 273098 h 294629"/>
                  <a:gd name="connsiteX11" fmla="*/ 25731 w 276436"/>
                  <a:gd name="connsiteY11" fmla="*/ 283528 h 294629"/>
                  <a:gd name="connsiteX12" fmla="*/ 16855 w 276436"/>
                  <a:gd name="connsiteY12" fmla="*/ 275048 h 294629"/>
                  <a:gd name="connsiteX13" fmla="*/ 13949 w 276436"/>
                  <a:gd name="connsiteY13" fmla="*/ 263121 h 294629"/>
                  <a:gd name="connsiteX14" fmla="*/ 31589 w 276436"/>
                  <a:gd name="connsiteY14" fmla="*/ 214769 h 294629"/>
                  <a:gd name="connsiteX15" fmla="*/ 60682 w 276436"/>
                  <a:gd name="connsiteY15" fmla="*/ 188664 h 294629"/>
                  <a:gd name="connsiteX16" fmla="*/ 58029 w 276436"/>
                  <a:gd name="connsiteY16" fmla="*/ 183817 h 294629"/>
                  <a:gd name="connsiteX17" fmla="*/ 60320 w 276436"/>
                  <a:gd name="connsiteY17" fmla="*/ 157854 h 294629"/>
                  <a:gd name="connsiteX18" fmla="*/ 42899 w 276436"/>
                  <a:gd name="connsiteY18" fmla="*/ 154182 h 294629"/>
                  <a:gd name="connsiteX19" fmla="*/ 3447 w 276436"/>
                  <a:gd name="connsiteY19" fmla="*/ 121128 h 294629"/>
                  <a:gd name="connsiteX20" fmla="*/ 0 w 276436"/>
                  <a:gd name="connsiteY20" fmla="*/ 109347 h 294629"/>
                  <a:gd name="connsiteX21" fmla="*/ 3447 w 276436"/>
                  <a:gd name="connsiteY21" fmla="*/ 97565 h 294629"/>
                  <a:gd name="connsiteX22" fmla="*/ 19755 w 276436"/>
                  <a:gd name="connsiteY22" fmla="*/ 79020 h 294629"/>
                  <a:gd name="connsiteX0" fmla="*/ 135565 w 276436"/>
                  <a:gd name="connsiteY0" fmla="*/ 273098 h 364538"/>
                  <a:gd name="connsiteX1" fmla="*/ 25731 w 276436"/>
                  <a:gd name="connsiteY1" fmla="*/ 283528 h 364538"/>
                  <a:gd name="connsiteX2" fmla="*/ 16855 w 276436"/>
                  <a:gd name="connsiteY2" fmla="*/ 275048 h 364538"/>
                  <a:gd name="connsiteX3" fmla="*/ 13949 w 276436"/>
                  <a:gd name="connsiteY3" fmla="*/ 263121 h 364538"/>
                  <a:gd name="connsiteX4" fmla="*/ 31589 w 276436"/>
                  <a:gd name="connsiteY4" fmla="*/ 214769 h 364538"/>
                  <a:gd name="connsiteX5" fmla="*/ 60682 w 276436"/>
                  <a:gd name="connsiteY5" fmla="*/ 188664 h 364538"/>
                  <a:gd name="connsiteX6" fmla="*/ 58029 w 276436"/>
                  <a:gd name="connsiteY6" fmla="*/ 183817 h 364538"/>
                  <a:gd name="connsiteX7" fmla="*/ 60320 w 276436"/>
                  <a:gd name="connsiteY7" fmla="*/ 157854 h 364538"/>
                  <a:gd name="connsiteX8" fmla="*/ 42899 w 276436"/>
                  <a:gd name="connsiteY8" fmla="*/ 154182 h 364538"/>
                  <a:gd name="connsiteX9" fmla="*/ 3447 w 276436"/>
                  <a:gd name="connsiteY9" fmla="*/ 121128 h 364538"/>
                  <a:gd name="connsiteX10" fmla="*/ 0 w 276436"/>
                  <a:gd name="connsiteY10" fmla="*/ 109347 h 364538"/>
                  <a:gd name="connsiteX11" fmla="*/ 3447 w 276436"/>
                  <a:gd name="connsiteY11" fmla="*/ 97565 h 364538"/>
                  <a:gd name="connsiteX12" fmla="*/ 19755 w 276436"/>
                  <a:gd name="connsiteY12" fmla="*/ 79020 h 364538"/>
                  <a:gd name="connsiteX13" fmla="*/ 103781 w 276436"/>
                  <a:gd name="connsiteY13" fmla="*/ 51680 h 364538"/>
                  <a:gd name="connsiteX14" fmla="*/ 131625 w 276436"/>
                  <a:gd name="connsiteY14" fmla="*/ 57548 h 364538"/>
                  <a:gd name="connsiteX15" fmla="*/ 148653 w 276436"/>
                  <a:gd name="connsiteY15" fmla="*/ 46448 h 364538"/>
                  <a:gd name="connsiteX16" fmla="*/ 177500 w 276436"/>
                  <a:gd name="connsiteY16" fmla="*/ 43902 h 364538"/>
                  <a:gd name="connsiteX17" fmla="*/ 184638 w 276436"/>
                  <a:gd name="connsiteY17" fmla="*/ 29833 h 364538"/>
                  <a:gd name="connsiteX18" fmla="*/ 226777 w 276436"/>
                  <a:gd name="connsiteY18" fmla="*/ 280 h 364538"/>
                  <a:gd name="connsiteX19" fmla="*/ 239050 w 276436"/>
                  <a:gd name="connsiteY19" fmla="*/ 0 h 364538"/>
                  <a:gd name="connsiteX20" fmla="*/ 249537 w 276436"/>
                  <a:gd name="connsiteY20" fmla="*/ 6379 h 364538"/>
                  <a:gd name="connsiteX21" fmla="*/ 267891 w 276436"/>
                  <a:gd name="connsiteY21" fmla="*/ 115170 h 364538"/>
                  <a:gd name="connsiteX22" fmla="*/ 227005 w 276436"/>
                  <a:gd name="connsiteY22" fmla="*/ 364538 h 364538"/>
                  <a:gd name="connsiteX0" fmla="*/ 135565 w 276436"/>
                  <a:gd name="connsiteY0" fmla="*/ 273098 h 294629"/>
                  <a:gd name="connsiteX1" fmla="*/ 25731 w 276436"/>
                  <a:gd name="connsiteY1" fmla="*/ 283528 h 294629"/>
                  <a:gd name="connsiteX2" fmla="*/ 16855 w 276436"/>
                  <a:gd name="connsiteY2" fmla="*/ 275048 h 294629"/>
                  <a:gd name="connsiteX3" fmla="*/ 13949 w 276436"/>
                  <a:gd name="connsiteY3" fmla="*/ 263121 h 294629"/>
                  <a:gd name="connsiteX4" fmla="*/ 31589 w 276436"/>
                  <a:gd name="connsiteY4" fmla="*/ 214769 h 294629"/>
                  <a:gd name="connsiteX5" fmla="*/ 60682 w 276436"/>
                  <a:gd name="connsiteY5" fmla="*/ 188664 h 294629"/>
                  <a:gd name="connsiteX6" fmla="*/ 58029 w 276436"/>
                  <a:gd name="connsiteY6" fmla="*/ 183817 h 294629"/>
                  <a:gd name="connsiteX7" fmla="*/ 60320 w 276436"/>
                  <a:gd name="connsiteY7" fmla="*/ 157854 h 294629"/>
                  <a:gd name="connsiteX8" fmla="*/ 42899 w 276436"/>
                  <a:gd name="connsiteY8" fmla="*/ 154182 h 294629"/>
                  <a:gd name="connsiteX9" fmla="*/ 3447 w 276436"/>
                  <a:gd name="connsiteY9" fmla="*/ 121128 h 294629"/>
                  <a:gd name="connsiteX10" fmla="*/ 0 w 276436"/>
                  <a:gd name="connsiteY10" fmla="*/ 109347 h 294629"/>
                  <a:gd name="connsiteX11" fmla="*/ 3447 w 276436"/>
                  <a:gd name="connsiteY11" fmla="*/ 97565 h 294629"/>
                  <a:gd name="connsiteX12" fmla="*/ 19755 w 276436"/>
                  <a:gd name="connsiteY12" fmla="*/ 79020 h 294629"/>
                  <a:gd name="connsiteX13" fmla="*/ 103781 w 276436"/>
                  <a:gd name="connsiteY13" fmla="*/ 51680 h 294629"/>
                  <a:gd name="connsiteX14" fmla="*/ 131625 w 276436"/>
                  <a:gd name="connsiteY14" fmla="*/ 57548 h 294629"/>
                  <a:gd name="connsiteX15" fmla="*/ 148653 w 276436"/>
                  <a:gd name="connsiteY15" fmla="*/ 46448 h 294629"/>
                  <a:gd name="connsiteX16" fmla="*/ 177500 w 276436"/>
                  <a:gd name="connsiteY16" fmla="*/ 43902 h 294629"/>
                  <a:gd name="connsiteX17" fmla="*/ 184638 w 276436"/>
                  <a:gd name="connsiteY17" fmla="*/ 29833 h 294629"/>
                  <a:gd name="connsiteX18" fmla="*/ 226777 w 276436"/>
                  <a:gd name="connsiteY18" fmla="*/ 280 h 294629"/>
                  <a:gd name="connsiteX19" fmla="*/ 239050 w 276436"/>
                  <a:gd name="connsiteY19" fmla="*/ 0 h 294629"/>
                  <a:gd name="connsiteX20" fmla="*/ 249537 w 276436"/>
                  <a:gd name="connsiteY20" fmla="*/ 6379 h 294629"/>
                  <a:gd name="connsiteX21" fmla="*/ 267891 w 276436"/>
                  <a:gd name="connsiteY21" fmla="*/ 115170 h 2946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276436" h="294629">
                    <a:moveTo>
                      <a:pt x="135565" y="273098"/>
                    </a:moveTo>
                    <a:cubicBezTo>
                      <a:pt x="95205" y="301158"/>
                      <a:pt x="53530" y="298614"/>
                      <a:pt x="25731" y="283528"/>
                    </a:cubicBezTo>
                    <a:lnTo>
                      <a:pt x="16855" y="275048"/>
                    </a:lnTo>
                    <a:lnTo>
                      <a:pt x="13949" y="263121"/>
                    </a:lnTo>
                    <a:cubicBezTo>
                      <a:pt x="14366" y="247312"/>
                      <a:pt x="20588" y="230474"/>
                      <a:pt x="31589" y="214769"/>
                    </a:cubicBezTo>
                    <a:lnTo>
                      <a:pt x="60682" y="188664"/>
                    </a:lnTo>
                    <a:lnTo>
                      <a:pt x="58029" y="183817"/>
                    </a:lnTo>
                    <a:lnTo>
                      <a:pt x="60320" y="157854"/>
                    </a:lnTo>
                    <a:lnTo>
                      <a:pt x="42899" y="154182"/>
                    </a:lnTo>
                    <a:cubicBezTo>
                      <a:pt x="25520" y="146082"/>
                      <a:pt x="11713" y="134611"/>
                      <a:pt x="3447" y="121128"/>
                    </a:cubicBezTo>
                    <a:lnTo>
                      <a:pt x="0" y="109347"/>
                    </a:lnTo>
                    <a:lnTo>
                      <a:pt x="3447" y="97565"/>
                    </a:lnTo>
                    <a:cubicBezTo>
                      <a:pt x="7580" y="90824"/>
                      <a:pt x="13098" y="84585"/>
                      <a:pt x="19755" y="79020"/>
                    </a:cubicBezTo>
                    <a:cubicBezTo>
                      <a:pt x="39728" y="62322"/>
                      <a:pt x="69953" y="51680"/>
                      <a:pt x="103781" y="51680"/>
                    </a:cubicBezTo>
                    <a:lnTo>
                      <a:pt x="131625" y="57548"/>
                    </a:lnTo>
                    <a:lnTo>
                      <a:pt x="148653" y="46448"/>
                    </a:lnTo>
                    <a:lnTo>
                      <a:pt x="177500" y="43902"/>
                    </a:lnTo>
                    <a:lnTo>
                      <a:pt x="184638" y="29833"/>
                    </a:lnTo>
                    <a:cubicBezTo>
                      <a:pt x="196961" y="15143"/>
                      <a:pt x="211615" y="4775"/>
                      <a:pt x="226777" y="280"/>
                    </a:cubicBezTo>
                    <a:lnTo>
                      <a:pt x="239050" y="0"/>
                    </a:lnTo>
                    <a:lnTo>
                      <a:pt x="249537" y="6379"/>
                    </a:lnTo>
                    <a:cubicBezTo>
                      <a:pt x="271305" y="29326"/>
                      <a:pt x="286886" y="70717"/>
                      <a:pt x="267891" y="115170"/>
                    </a:cubicBez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EDA265F2-0C57-40DC-8D65-AD390172916C}"/>
                  </a:ext>
                </a:extLst>
              </p:cNvPr>
              <p:cNvSpPr/>
              <p:nvPr/>
            </p:nvSpPr>
            <p:spPr>
              <a:xfrm rot="8690456">
                <a:off x="3249675" y="4679554"/>
                <a:ext cx="78439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18363E9A-AC6F-4EE5-A072-A78E22669187}"/>
                  </a:ext>
                </a:extLst>
              </p:cNvPr>
              <p:cNvSpPr/>
              <p:nvPr/>
            </p:nvSpPr>
            <p:spPr>
              <a:xfrm rot="2700000">
                <a:off x="1415407" y="4466672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E403830A-9323-4040-9E5C-3699F2D1ED05}"/>
                  </a:ext>
                </a:extLst>
              </p:cNvPr>
              <p:cNvSpPr/>
              <p:nvPr/>
            </p:nvSpPr>
            <p:spPr>
              <a:xfrm rot="5400000">
                <a:off x="2208311" y="4025576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E3A286C0-0076-46AB-B465-436BC7C9F52A}"/>
                  </a:ext>
                </a:extLst>
              </p:cNvPr>
              <p:cNvSpPr/>
              <p:nvPr/>
            </p:nvSpPr>
            <p:spPr>
              <a:xfrm rot="6300000">
                <a:off x="2723488" y="4143534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8B0B3DE5-1B71-4D0A-821D-3E490EF348C4}"/>
                  </a:ext>
                </a:extLst>
              </p:cNvPr>
              <p:cNvSpPr/>
              <p:nvPr/>
            </p:nvSpPr>
            <p:spPr>
              <a:xfrm rot="2645381">
                <a:off x="1296642" y="4649402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B447F1C4-2031-4488-9205-C52182B68CEC}"/>
                  </a:ext>
                </a:extLst>
              </p:cNvPr>
              <p:cNvSpPr/>
              <p:nvPr/>
            </p:nvSpPr>
            <p:spPr>
              <a:xfrm rot="4500000">
                <a:off x="1652087" y="4450445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0AAFF5AE-776F-48B3-A878-20F0AB8771C3}"/>
                  </a:ext>
                </a:extLst>
              </p:cNvPr>
              <p:cNvSpPr/>
              <p:nvPr/>
            </p:nvSpPr>
            <p:spPr>
              <a:xfrm flipH="1">
                <a:off x="2254185" y="4215580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CA5ED6DE-8750-484E-AFDA-7CA484F9CE1F}"/>
                  </a:ext>
                </a:extLst>
              </p:cNvPr>
              <p:cNvSpPr/>
              <p:nvPr/>
            </p:nvSpPr>
            <p:spPr>
              <a:xfrm rot="1212245">
                <a:off x="2457908" y="4089647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D9FC9982-4EDB-410D-9CA2-D34AB67A737C}"/>
                  </a:ext>
                </a:extLst>
              </p:cNvPr>
              <p:cNvSpPr/>
              <p:nvPr/>
            </p:nvSpPr>
            <p:spPr>
              <a:xfrm rot="19321518">
                <a:off x="1472064" y="4717687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B691AA91-3860-456B-9FD4-FB14C1817174}"/>
                  </a:ext>
                </a:extLst>
              </p:cNvPr>
              <p:cNvSpPr/>
              <p:nvPr/>
            </p:nvSpPr>
            <p:spPr>
              <a:xfrm rot="961583">
                <a:off x="2710328" y="4349903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5197F358-ECBE-452F-BE05-F7EE459E7409}"/>
                  </a:ext>
                </a:extLst>
              </p:cNvPr>
              <p:cNvSpPr/>
              <p:nvPr/>
            </p:nvSpPr>
            <p:spPr>
              <a:xfrm rot="20756539">
                <a:off x="1836208" y="4314461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B9F55ECF-78B4-4A73-BC5F-59DF96B8576A}"/>
                  </a:ext>
                </a:extLst>
              </p:cNvPr>
              <p:cNvSpPr/>
              <p:nvPr/>
            </p:nvSpPr>
            <p:spPr>
              <a:xfrm rot="6300000">
                <a:off x="2888099" y="4583975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765533EA-3753-40B9-BC84-C6ED9D079E81}"/>
                  </a:ext>
                </a:extLst>
              </p:cNvPr>
              <p:cNvSpPr/>
              <p:nvPr/>
            </p:nvSpPr>
            <p:spPr>
              <a:xfrm rot="6300000">
                <a:off x="2507518" y="4382235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6B2A2CBE-2AE5-40E7-8CF2-83D1D40140DE}"/>
                  </a:ext>
                </a:extLst>
              </p:cNvPr>
              <p:cNvSpPr/>
              <p:nvPr/>
            </p:nvSpPr>
            <p:spPr>
              <a:xfrm rot="9088986">
                <a:off x="3169849" y="4492893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AE046AB0-6641-4AE7-9CEF-E60096E3E0C3}"/>
                  </a:ext>
                </a:extLst>
              </p:cNvPr>
              <p:cNvSpPr/>
              <p:nvPr/>
            </p:nvSpPr>
            <p:spPr>
              <a:xfrm rot="5075010">
                <a:off x="2130615" y="4317455"/>
                <a:ext cx="108138" cy="155938"/>
              </a:xfrm>
              <a:custGeom>
                <a:avLst/>
                <a:gdLst>
                  <a:gd name="connsiteX0" fmla="*/ 0 w 159278"/>
                  <a:gd name="connsiteY0" fmla="*/ 157270 h 316644"/>
                  <a:gd name="connsiteX1" fmla="*/ 3447 w 159278"/>
                  <a:gd name="connsiteY1" fmla="*/ 145488 h 316644"/>
                  <a:gd name="connsiteX2" fmla="*/ 42899 w 159278"/>
                  <a:gd name="connsiteY2" fmla="*/ 112434 h 316644"/>
                  <a:gd name="connsiteX3" fmla="*/ 74728 w 159278"/>
                  <a:gd name="connsiteY3" fmla="*/ 105726 h 316644"/>
                  <a:gd name="connsiteX4" fmla="*/ 60592 w 159278"/>
                  <a:gd name="connsiteY4" fmla="*/ 62475 h 316644"/>
                  <a:gd name="connsiteX5" fmla="*/ 69492 w 159278"/>
                  <a:gd name="connsiteY5" fmla="*/ 11781 h 316644"/>
                  <a:gd name="connsiteX6" fmla="*/ 77971 w 159278"/>
                  <a:gd name="connsiteY6" fmla="*/ 2906 h 316644"/>
                  <a:gd name="connsiteX7" fmla="*/ 89898 w 159278"/>
                  <a:gd name="connsiteY7" fmla="*/ 0 h 316644"/>
                  <a:gd name="connsiteX8" fmla="*/ 138250 w 159278"/>
                  <a:gd name="connsiteY8" fmla="*/ 17640 h 316644"/>
                  <a:gd name="connsiteX9" fmla="*/ 159278 w 159278"/>
                  <a:gd name="connsiteY9" fmla="*/ 41074 h 316644"/>
                  <a:gd name="connsiteX10" fmla="*/ 159278 w 159278"/>
                  <a:gd name="connsiteY10" fmla="*/ 275570 h 316644"/>
                  <a:gd name="connsiteX11" fmla="*/ 138250 w 159278"/>
                  <a:gd name="connsiteY11" fmla="*/ 299005 h 316644"/>
                  <a:gd name="connsiteX12" fmla="*/ 89898 w 159278"/>
                  <a:gd name="connsiteY12" fmla="*/ 316644 h 316644"/>
                  <a:gd name="connsiteX13" fmla="*/ 77972 w 159278"/>
                  <a:gd name="connsiteY13" fmla="*/ 313739 h 316644"/>
                  <a:gd name="connsiteX14" fmla="*/ 69492 w 159278"/>
                  <a:gd name="connsiteY14" fmla="*/ 304863 h 316644"/>
                  <a:gd name="connsiteX15" fmla="*/ 60592 w 159278"/>
                  <a:gd name="connsiteY15" fmla="*/ 254169 h 316644"/>
                  <a:gd name="connsiteX16" fmla="*/ 75372 w 159278"/>
                  <a:gd name="connsiteY16" fmla="*/ 208949 h 316644"/>
                  <a:gd name="connsiteX17" fmla="*/ 42899 w 159278"/>
                  <a:gd name="connsiteY17" fmla="*/ 202105 h 316644"/>
                  <a:gd name="connsiteX18" fmla="*/ 3447 w 159278"/>
                  <a:gd name="connsiteY18" fmla="*/ 169051 h 316644"/>
                  <a:gd name="connsiteX0" fmla="*/ 159278 w 250718"/>
                  <a:gd name="connsiteY0" fmla="*/ 41074 h 316644"/>
                  <a:gd name="connsiteX1" fmla="*/ 159278 w 250718"/>
                  <a:gd name="connsiteY1" fmla="*/ 275570 h 316644"/>
                  <a:gd name="connsiteX2" fmla="*/ 138250 w 250718"/>
                  <a:gd name="connsiteY2" fmla="*/ 299005 h 316644"/>
                  <a:gd name="connsiteX3" fmla="*/ 89898 w 250718"/>
                  <a:gd name="connsiteY3" fmla="*/ 316644 h 316644"/>
                  <a:gd name="connsiteX4" fmla="*/ 77972 w 250718"/>
                  <a:gd name="connsiteY4" fmla="*/ 313739 h 316644"/>
                  <a:gd name="connsiteX5" fmla="*/ 69492 w 250718"/>
                  <a:gd name="connsiteY5" fmla="*/ 304863 h 316644"/>
                  <a:gd name="connsiteX6" fmla="*/ 60592 w 250718"/>
                  <a:gd name="connsiteY6" fmla="*/ 254169 h 316644"/>
                  <a:gd name="connsiteX7" fmla="*/ 75372 w 250718"/>
                  <a:gd name="connsiteY7" fmla="*/ 208949 h 316644"/>
                  <a:gd name="connsiteX8" fmla="*/ 42899 w 250718"/>
                  <a:gd name="connsiteY8" fmla="*/ 202105 h 316644"/>
                  <a:gd name="connsiteX9" fmla="*/ 3447 w 250718"/>
                  <a:gd name="connsiteY9" fmla="*/ 169051 h 316644"/>
                  <a:gd name="connsiteX10" fmla="*/ 0 w 250718"/>
                  <a:gd name="connsiteY10" fmla="*/ 157270 h 316644"/>
                  <a:gd name="connsiteX11" fmla="*/ 3447 w 250718"/>
                  <a:gd name="connsiteY11" fmla="*/ 145488 h 316644"/>
                  <a:gd name="connsiteX12" fmla="*/ 42899 w 250718"/>
                  <a:gd name="connsiteY12" fmla="*/ 112434 h 316644"/>
                  <a:gd name="connsiteX13" fmla="*/ 74728 w 250718"/>
                  <a:gd name="connsiteY13" fmla="*/ 105726 h 316644"/>
                  <a:gd name="connsiteX14" fmla="*/ 60592 w 250718"/>
                  <a:gd name="connsiteY14" fmla="*/ 62475 h 316644"/>
                  <a:gd name="connsiteX15" fmla="*/ 69492 w 250718"/>
                  <a:gd name="connsiteY15" fmla="*/ 11781 h 316644"/>
                  <a:gd name="connsiteX16" fmla="*/ 77971 w 250718"/>
                  <a:gd name="connsiteY16" fmla="*/ 2906 h 316644"/>
                  <a:gd name="connsiteX17" fmla="*/ 89898 w 250718"/>
                  <a:gd name="connsiteY17" fmla="*/ 0 h 316644"/>
                  <a:gd name="connsiteX18" fmla="*/ 138250 w 250718"/>
                  <a:gd name="connsiteY18" fmla="*/ 17640 h 316644"/>
                  <a:gd name="connsiteX19" fmla="*/ 250718 w 250718"/>
                  <a:gd name="connsiteY19" fmla="*/ 132514 h 316644"/>
                  <a:gd name="connsiteX0" fmla="*/ 159278 w 159278"/>
                  <a:gd name="connsiteY0" fmla="*/ 41074 h 316644"/>
                  <a:gd name="connsiteX1" fmla="*/ 159278 w 159278"/>
                  <a:gd name="connsiteY1" fmla="*/ 275570 h 316644"/>
                  <a:gd name="connsiteX2" fmla="*/ 138250 w 159278"/>
                  <a:gd name="connsiteY2" fmla="*/ 299005 h 316644"/>
                  <a:gd name="connsiteX3" fmla="*/ 89898 w 159278"/>
                  <a:gd name="connsiteY3" fmla="*/ 316644 h 316644"/>
                  <a:gd name="connsiteX4" fmla="*/ 77972 w 159278"/>
                  <a:gd name="connsiteY4" fmla="*/ 313739 h 316644"/>
                  <a:gd name="connsiteX5" fmla="*/ 69492 w 159278"/>
                  <a:gd name="connsiteY5" fmla="*/ 304863 h 316644"/>
                  <a:gd name="connsiteX6" fmla="*/ 60592 w 159278"/>
                  <a:gd name="connsiteY6" fmla="*/ 254169 h 316644"/>
                  <a:gd name="connsiteX7" fmla="*/ 75372 w 159278"/>
                  <a:gd name="connsiteY7" fmla="*/ 208949 h 316644"/>
                  <a:gd name="connsiteX8" fmla="*/ 42899 w 159278"/>
                  <a:gd name="connsiteY8" fmla="*/ 202105 h 316644"/>
                  <a:gd name="connsiteX9" fmla="*/ 3447 w 159278"/>
                  <a:gd name="connsiteY9" fmla="*/ 169051 h 316644"/>
                  <a:gd name="connsiteX10" fmla="*/ 0 w 159278"/>
                  <a:gd name="connsiteY10" fmla="*/ 157270 h 316644"/>
                  <a:gd name="connsiteX11" fmla="*/ 3447 w 159278"/>
                  <a:gd name="connsiteY11" fmla="*/ 145488 h 316644"/>
                  <a:gd name="connsiteX12" fmla="*/ 42899 w 159278"/>
                  <a:gd name="connsiteY12" fmla="*/ 112434 h 316644"/>
                  <a:gd name="connsiteX13" fmla="*/ 74728 w 159278"/>
                  <a:gd name="connsiteY13" fmla="*/ 105726 h 316644"/>
                  <a:gd name="connsiteX14" fmla="*/ 60592 w 159278"/>
                  <a:gd name="connsiteY14" fmla="*/ 62475 h 316644"/>
                  <a:gd name="connsiteX15" fmla="*/ 69492 w 159278"/>
                  <a:gd name="connsiteY15" fmla="*/ 11781 h 316644"/>
                  <a:gd name="connsiteX16" fmla="*/ 77971 w 159278"/>
                  <a:gd name="connsiteY16" fmla="*/ 2906 h 316644"/>
                  <a:gd name="connsiteX17" fmla="*/ 89898 w 159278"/>
                  <a:gd name="connsiteY17" fmla="*/ 0 h 316644"/>
                  <a:gd name="connsiteX18" fmla="*/ 138250 w 159278"/>
                  <a:gd name="connsiteY18" fmla="*/ 17640 h 316644"/>
                  <a:gd name="connsiteX0" fmla="*/ 159278 w 159278"/>
                  <a:gd name="connsiteY0" fmla="*/ 275570 h 316644"/>
                  <a:gd name="connsiteX1" fmla="*/ 138250 w 159278"/>
                  <a:gd name="connsiteY1" fmla="*/ 299005 h 316644"/>
                  <a:gd name="connsiteX2" fmla="*/ 89898 w 159278"/>
                  <a:gd name="connsiteY2" fmla="*/ 316644 h 316644"/>
                  <a:gd name="connsiteX3" fmla="*/ 77972 w 159278"/>
                  <a:gd name="connsiteY3" fmla="*/ 313739 h 316644"/>
                  <a:gd name="connsiteX4" fmla="*/ 69492 w 159278"/>
                  <a:gd name="connsiteY4" fmla="*/ 304863 h 316644"/>
                  <a:gd name="connsiteX5" fmla="*/ 60592 w 159278"/>
                  <a:gd name="connsiteY5" fmla="*/ 254169 h 316644"/>
                  <a:gd name="connsiteX6" fmla="*/ 75372 w 159278"/>
                  <a:gd name="connsiteY6" fmla="*/ 208949 h 316644"/>
                  <a:gd name="connsiteX7" fmla="*/ 42899 w 159278"/>
                  <a:gd name="connsiteY7" fmla="*/ 202105 h 316644"/>
                  <a:gd name="connsiteX8" fmla="*/ 3447 w 159278"/>
                  <a:gd name="connsiteY8" fmla="*/ 169051 h 316644"/>
                  <a:gd name="connsiteX9" fmla="*/ 0 w 159278"/>
                  <a:gd name="connsiteY9" fmla="*/ 157270 h 316644"/>
                  <a:gd name="connsiteX10" fmla="*/ 3447 w 159278"/>
                  <a:gd name="connsiteY10" fmla="*/ 145488 h 316644"/>
                  <a:gd name="connsiteX11" fmla="*/ 42899 w 159278"/>
                  <a:gd name="connsiteY11" fmla="*/ 112434 h 316644"/>
                  <a:gd name="connsiteX12" fmla="*/ 74728 w 159278"/>
                  <a:gd name="connsiteY12" fmla="*/ 105726 h 316644"/>
                  <a:gd name="connsiteX13" fmla="*/ 60592 w 159278"/>
                  <a:gd name="connsiteY13" fmla="*/ 62475 h 316644"/>
                  <a:gd name="connsiteX14" fmla="*/ 69492 w 159278"/>
                  <a:gd name="connsiteY14" fmla="*/ 11781 h 316644"/>
                  <a:gd name="connsiteX15" fmla="*/ 77971 w 159278"/>
                  <a:gd name="connsiteY15" fmla="*/ 2906 h 316644"/>
                  <a:gd name="connsiteX16" fmla="*/ 89898 w 159278"/>
                  <a:gd name="connsiteY16" fmla="*/ 0 h 316644"/>
                  <a:gd name="connsiteX17" fmla="*/ 138250 w 159278"/>
                  <a:gd name="connsiteY17" fmla="*/ 17640 h 316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59278" h="316644">
                    <a:moveTo>
                      <a:pt x="159278" y="275570"/>
                    </a:moveTo>
                    <a:lnTo>
                      <a:pt x="138250" y="299005"/>
                    </a:lnTo>
                    <a:cubicBezTo>
                      <a:pt x="122545" y="310005"/>
                      <a:pt x="105707" y="316227"/>
                      <a:pt x="89898" y="316644"/>
                    </a:cubicBezTo>
                    <a:lnTo>
                      <a:pt x="77972" y="313739"/>
                    </a:lnTo>
                    <a:lnTo>
                      <a:pt x="69492" y="304863"/>
                    </a:lnTo>
                    <a:cubicBezTo>
                      <a:pt x="61949" y="290963"/>
                      <a:pt x="58918" y="273270"/>
                      <a:pt x="60592" y="254169"/>
                    </a:cubicBezTo>
                    <a:lnTo>
                      <a:pt x="75372" y="208949"/>
                    </a:lnTo>
                    <a:lnTo>
                      <a:pt x="42899" y="202105"/>
                    </a:lnTo>
                    <a:cubicBezTo>
                      <a:pt x="25520" y="194005"/>
                      <a:pt x="11713" y="182534"/>
                      <a:pt x="3447" y="169051"/>
                    </a:cubicBezTo>
                    <a:lnTo>
                      <a:pt x="0" y="157270"/>
                    </a:lnTo>
                    <a:lnTo>
                      <a:pt x="3447" y="145488"/>
                    </a:lnTo>
                    <a:cubicBezTo>
                      <a:pt x="11713" y="132006"/>
                      <a:pt x="25520" y="120534"/>
                      <a:pt x="42899" y="112434"/>
                    </a:cubicBezTo>
                    <a:lnTo>
                      <a:pt x="74728" y="105726"/>
                    </a:lnTo>
                    <a:lnTo>
                      <a:pt x="60592" y="62475"/>
                    </a:lnTo>
                    <a:cubicBezTo>
                      <a:pt x="58918" y="43374"/>
                      <a:pt x="61949" y="25681"/>
                      <a:pt x="69492" y="11781"/>
                    </a:cubicBezTo>
                    <a:lnTo>
                      <a:pt x="77971" y="2906"/>
                    </a:lnTo>
                    <a:lnTo>
                      <a:pt x="89898" y="0"/>
                    </a:lnTo>
                    <a:cubicBezTo>
                      <a:pt x="105707" y="417"/>
                      <a:pt x="122545" y="6639"/>
                      <a:pt x="138250" y="17640"/>
                    </a:cubicBez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3" name="フリーフォーム: 図形 1152">
                <a:extLst>
                  <a:ext uri="{FF2B5EF4-FFF2-40B4-BE49-F238E27FC236}">
                    <a16:creationId xmlns:a16="http://schemas.microsoft.com/office/drawing/2014/main" id="{90CF7C55-4CD7-485E-A675-ECEC27C979C6}"/>
                  </a:ext>
                </a:extLst>
              </p:cNvPr>
              <p:cNvSpPr/>
              <p:nvPr/>
            </p:nvSpPr>
            <p:spPr>
              <a:xfrm rot="20862590">
                <a:off x="1836446" y="4568156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4" name="フリーフォーム: 図形 1153">
                <a:extLst>
                  <a:ext uri="{FF2B5EF4-FFF2-40B4-BE49-F238E27FC236}">
                    <a16:creationId xmlns:a16="http://schemas.microsoft.com/office/drawing/2014/main" id="{50D1E757-E820-47B2-9559-66E698D7CFE1}"/>
                  </a:ext>
                </a:extLst>
              </p:cNvPr>
              <p:cNvSpPr/>
              <p:nvPr/>
            </p:nvSpPr>
            <p:spPr>
              <a:xfrm rot="800733">
                <a:off x="2514240" y="4618238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5" name="フリーフォーム: 図形 1154">
                <a:extLst>
                  <a:ext uri="{FF2B5EF4-FFF2-40B4-BE49-F238E27FC236}">
                    <a16:creationId xmlns:a16="http://schemas.microsoft.com/office/drawing/2014/main" id="{570D45ED-0AE0-4DF0-AC98-FF7016DFEE2E}"/>
                  </a:ext>
                </a:extLst>
              </p:cNvPr>
              <p:cNvSpPr/>
              <p:nvPr/>
            </p:nvSpPr>
            <p:spPr>
              <a:xfrm rot="1775517">
                <a:off x="3069865" y="4926213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6864810F-00BC-4978-9AF7-1EC23E36D466}"/>
                  </a:ext>
                </a:extLst>
              </p:cNvPr>
              <p:cNvSpPr/>
              <p:nvPr/>
            </p:nvSpPr>
            <p:spPr>
              <a:xfrm rot="17150328">
                <a:off x="1200332" y="4964970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AD3139A4-8F4C-43C1-8D13-16E0D25BE42E}"/>
                  </a:ext>
                </a:extLst>
              </p:cNvPr>
              <p:cNvSpPr/>
              <p:nvPr/>
            </p:nvSpPr>
            <p:spPr>
              <a:xfrm rot="306161">
                <a:off x="2090617" y="4846206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188B0180-8CD5-4A83-810E-72DA73DC9569}"/>
                  </a:ext>
                </a:extLst>
              </p:cNvPr>
              <p:cNvSpPr/>
              <p:nvPr/>
            </p:nvSpPr>
            <p:spPr>
              <a:xfrm rot="901944">
                <a:off x="2701565" y="4875413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F68B6FCD-EEA1-4EE9-89EA-83F4EF407CE3}"/>
                  </a:ext>
                </a:extLst>
              </p:cNvPr>
              <p:cNvSpPr/>
              <p:nvPr/>
            </p:nvSpPr>
            <p:spPr>
              <a:xfrm rot="20986146">
                <a:off x="1560494" y="4960409"/>
                <a:ext cx="207372" cy="91044"/>
              </a:xfrm>
              <a:custGeom>
                <a:avLst/>
                <a:gdLst>
                  <a:gd name="connsiteX0" fmla="*/ 270060 w 404944"/>
                  <a:gd name="connsiteY0" fmla="*/ 0 h 177784"/>
                  <a:gd name="connsiteX1" fmla="*/ 279321 w 404944"/>
                  <a:gd name="connsiteY1" fmla="*/ 6336 h 177784"/>
                  <a:gd name="connsiteX2" fmla="*/ 296976 w 404944"/>
                  <a:gd name="connsiteY2" fmla="*/ 55191 h 177784"/>
                  <a:gd name="connsiteX3" fmla="*/ 295509 w 404944"/>
                  <a:gd name="connsiteY3" fmla="*/ 71756 h 177784"/>
                  <a:gd name="connsiteX4" fmla="*/ 306397 w 404944"/>
                  <a:gd name="connsiteY4" fmla="*/ 68197 h 177784"/>
                  <a:gd name="connsiteX5" fmla="*/ 357091 w 404944"/>
                  <a:gd name="connsiteY5" fmla="*/ 77097 h 177784"/>
                  <a:gd name="connsiteX6" fmla="*/ 365967 w 404944"/>
                  <a:gd name="connsiteY6" fmla="*/ 85576 h 177784"/>
                  <a:gd name="connsiteX7" fmla="*/ 368872 w 404944"/>
                  <a:gd name="connsiteY7" fmla="*/ 97503 h 177784"/>
                  <a:gd name="connsiteX8" fmla="*/ 359621 w 404944"/>
                  <a:gd name="connsiteY8" fmla="*/ 122862 h 177784"/>
                  <a:gd name="connsiteX9" fmla="*/ 398565 w 404944"/>
                  <a:gd name="connsiteY9" fmla="*/ 140986 h 177784"/>
                  <a:gd name="connsiteX10" fmla="*/ 404944 w 404944"/>
                  <a:gd name="connsiteY10" fmla="*/ 151473 h 177784"/>
                  <a:gd name="connsiteX11" fmla="*/ 404663 w 404944"/>
                  <a:gd name="connsiteY11" fmla="*/ 163746 h 177784"/>
                  <a:gd name="connsiteX12" fmla="*/ 397717 w 404944"/>
                  <a:gd name="connsiteY12" fmla="*/ 177784 h 177784"/>
                  <a:gd name="connsiteX13" fmla="*/ 19968 w 404944"/>
                  <a:gd name="connsiteY13" fmla="*/ 177784 h 177784"/>
                  <a:gd name="connsiteX14" fmla="*/ 11233 w 404944"/>
                  <a:gd name="connsiteY14" fmla="*/ 168390 h 177784"/>
                  <a:gd name="connsiteX15" fmla="*/ 280 w 404944"/>
                  <a:gd name="connsiteY15" fmla="*/ 146255 h 177784"/>
                  <a:gd name="connsiteX16" fmla="*/ 0 w 404944"/>
                  <a:gd name="connsiteY16" fmla="*/ 133984 h 177784"/>
                  <a:gd name="connsiteX17" fmla="*/ 6380 w 404944"/>
                  <a:gd name="connsiteY17" fmla="*/ 123495 h 177784"/>
                  <a:gd name="connsiteX18" fmla="*/ 53042 w 404944"/>
                  <a:gd name="connsiteY18" fmla="*/ 101778 h 177784"/>
                  <a:gd name="connsiteX19" fmla="*/ 83247 w 404944"/>
                  <a:gd name="connsiteY19" fmla="*/ 103413 h 177784"/>
                  <a:gd name="connsiteX20" fmla="*/ 81393 w 404944"/>
                  <a:gd name="connsiteY20" fmla="*/ 69162 h 177784"/>
                  <a:gd name="connsiteX21" fmla="*/ 103110 w 404944"/>
                  <a:gd name="connsiteY21" fmla="*/ 22498 h 177784"/>
                  <a:gd name="connsiteX22" fmla="*/ 113597 w 404944"/>
                  <a:gd name="connsiteY22" fmla="*/ 16119 h 177784"/>
                  <a:gd name="connsiteX23" fmla="*/ 125870 w 404944"/>
                  <a:gd name="connsiteY23" fmla="*/ 16399 h 177784"/>
                  <a:gd name="connsiteX24" fmla="*/ 168009 w 404944"/>
                  <a:gd name="connsiteY24" fmla="*/ 45953 h 177784"/>
                  <a:gd name="connsiteX25" fmla="*/ 191877 w 404944"/>
                  <a:gd name="connsiteY25" fmla="*/ 92997 h 177784"/>
                  <a:gd name="connsiteX26" fmla="*/ 219156 w 404944"/>
                  <a:gd name="connsiteY26" fmla="*/ 34338 h 177784"/>
                  <a:gd name="connsiteX27" fmla="*/ 258872 w 404944"/>
                  <a:gd name="connsiteY27" fmla="*/ 858 h 177784"/>
                  <a:gd name="connsiteX28" fmla="*/ 270060 w 404944"/>
                  <a:gd name="connsiteY28" fmla="*/ 0 h 177784"/>
                  <a:gd name="connsiteX0" fmla="*/ 19968 w 404944"/>
                  <a:gd name="connsiteY0" fmla="*/ 177784 h 269224"/>
                  <a:gd name="connsiteX1" fmla="*/ 11233 w 404944"/>
                  <a:gd name="connsiteY1" fmla="*/ 168390 h 269224"/>
                  <a:gd name="connsiteX2" fmla="*/ 280 w 404944"/>
                  <a:gd name="connsiteY2" fmla="*/ 146255 h 269224"/>
                  <a:gd name="connsiteX3" fmla="*/ 0 w 404944"/>
                  <a:gd name="connsiteY3" fmla="*/ 133984 h 269224"/>
                  <a:gd name="connsiteX4" fmla="*/ 6380 w 404944"/>
                  <a:gd name="connsiteY4" fmla="*/ 123495 h 269224"/>
                  <a:gd name="connsiteX5" fmla="*/ 53042 w 404944"/>
                  <a:gd name="connsiteY5" fmla="*/ 101778 h 269224"/>
                  <a:gd name="connsiteX6" fmla="*/ 83247 w 404944"/>
                  <a:gd name="connsiteY6" fmla="*/ 103413 h 269224"/>
                  <a:gd name="connsiteX7" fmla="*/ 81393 w 404944"/>
                  <a:gd name="connsiteY7" fmla="*/ 69162 h 269224"/>
                  <a:gd name="connsiteX8" fmla="*/ 103110 w 404944"/>
                  <a:gd name="connsiteY8" fmla="*/ 22498 h 269224"/>
                  <a:gd name="connsiteX9" fmla="*/ 113597 w 404944"/>
                  <a:gd name="connsiteY9" fmla="*/ 16119 h 269224"/>
                  <a:gd name="connsiteX10" fmla="*/ 125870 w 404944"/>
                  <a:gd name="connsiteY10" fmla="*/ 16399 h 269224"/>
                  <a:gd name="connsiteX11" fmla="*/ 168009 w 404944"/>
                  <a:gd name="connsiteY11" fmla="*/ 45953 h 269224"/>
                  <a:gd name="connsiteX12" fmla="*/ 191877 w 404944"/>
                  <a:gd name="connsiteY12" fmla="*/ 92997 h 269224"/>
                  <a:gd name="connsiteX13" fmla="*/ 219156 w 404944"/>
                  <a:gd name="connsiteY13" fmla="*/ 34338 h 269224"/>
                  <a:gd name="connsiteX14" fmla="*/ 258872 w 404944"/>
                  <a:gd name="connsiteY14" fmla="*/ 858 h 269224"/>
                  <a:gd name="connsiteX15" fmla="*/ 270060 w 404944"/>
                  <a:gd name="connsiteY15" fmla="*/ 0 h 269224"/>
                  <a:gd name="connsiteX16" fmla="*/ 279321 w 404944"/>
                  <a:gd name="connsiteY16" fmla="*/ 6336 h 269224"/>
                  <a:gd name="connsiteX17" fmla="*/ 296976 w 404944"/>
                  <a:gd name="connsiteY17" fmla="*/ 55191 h 269224"/>
                  <a:gd name="connsiteX18" fmla="*/ 295509 w 404944"/>
                  <a:gd name="connsiteY18" fmla="*/ 71756 h 269224"/>
                  <a:gd name="connsiteX19" fmla="*/ 306397 w 404944"/>
                  <a:gd name="connsiteY19" fmla="*/ 68197 h 269224"/>
                  <a:gd name="connsiteX20" fmla="*/ 357091 w 404944"/>
                  <a:gd name="connsiteY20" fmla="*/ 77097 h 269224"/>
                  <a:gd name="connsiteX21" fmla="*/ 365967 w 404944"/>
                  <a:gd name="connsiteY21" fmla="*/ 85576 h 269224"/>
                  <a:gd name="connsiteX22" fmla="*/ 368872 w 404944"/>
                  <a:gd name="connsiteY22" fmla="*/ 97503 h 269224"/>
                  <a:gd name="connsiteX23" fmla="*/ 359621 w 404944"/>
                  <a:gd name="connsiteY23" fmla="*/ 122862 h 269224"/>
                  <a:gd name="connsiteX24" fmla="*/ 398565 w 404944"/>
                  <a:gd name="connsiteY24" fmla="*/ 140986 h 269224"/>
                  <a:gd name="connsiteX25" fmla="*/ 404944 w 404944"/>
                  <a:gd name="connsiteY25" fmla="*/ 151473 h 269224"/>
                  <a:gd name="connsiteX26" fmla="*/ 404663 w 404944"/>
                  <a:gd name="connsiteY26" fmla="*/ 163746 h 269224"/>
                  <a:gd name="connsiteX27" fmla="*/ 397717 w 404944"/>
                  <a:gd name="connsiteY27" fmla="*/ 177784 h 269224"/>
                  <a:gd name="connsiteX28" fmla="*/ 111408 w 404944"/>
                  <a:gd name="connsiteY28" fmla="*/ 269224 h 269224"/>
                  <a:gd name="connsiteX0" fmla="*/ 19968 w 404944"/>
                  <a:gd name="connsiteY0" fmla="*/ 177784 h 177784"/>
                  <a:gd name="connsiteX1" fmla="*/ 11233 w 404944"/>
                  <a:gd name="connsiteY1" fmla="*/ 168390 h 177784"/>
                  <a:gd name="connsiteX2" fmla="*/ 280 w 404944"/>
                  <a:gd name="connsiteY2" fmla="*/ 146255 h 177784"/>
                  <a:gd name="connsiteX3" fmla="*/ 0 w 404944"/>
                  <a:gd name="connsiteY3" fmla="*/ 133984 h 177784"/>
                  <a:gd name="connsiteX4" fmla="*/ 6380 w 404944"/>
                  <a:gd name="connsiteY4" fmla="*/ 123495 h 177784"/>
                  <a:gd name="connsiteX5" fmla="*/ 53042 w 404944"/>
                  <a:gd name="connsiteY5" fmla="*/ 101778 h 177784"/>
                  <a:gd name="connsiteX6" fmla="*/ 83247 w 404944"/>
                  <a:gd name="connsiteY6" fmla="*/ 103413 h 177784"/>
                  <a:gd name="connsiteX7" fmla="*/ 81393 w 404944"/>
                  <a:gd name="connsiteY7" fmla="*/ 69162 h 177784"/>
                  <a:gd name="connsiteX8" fmla="*/ 103110 w 404944"/>
                  <a:gd name="connsiteY8" fmla="*/ 22498 h 177784"/>
                  <a:gd name="connsiteX9" fmla="*/ 113597 w 404944"/>
                  <a:gd name="connsiteY9" fmla="*/ 16119 h 177784"/>
                  <a:gd name="connsiteX10" fmla="*/ 125870 w 404944"/>
                  <a:gd name="connsiteY10" fmla="*/ 16399 h 177784"/>
                  <a:gd name="connsiteX11" fmla="*/ 168009 w 404944"/>
                  <a:gd name="connsiteY11" fmla="*/ 45953 h 177784"/>
                  <a:gd name="connsiteX12" fmla="*/ 191877 w 404944"/>
                  <a:gd name="connsiteY12" fmla="*/ 92997 h 177784"/>
                  <a:gd name="connsiteX13" fmla="*/ 219156 w 404944"/>
                  <a:gd name="connsiteY13" fmla="*/ 34338 h 177784"/>
                  <a:gd name="connsiteX14" fmla="*/ 258872 w 404944"/>
                  <a:gd name="connsiteY14" fmla="*/ 858 h 177784"/>
                  <a:gd name="connsiteX15" fmla="*/ 270060 w 404944"/>
                  <a:gd name="connsiteY15" fmla="*/ 0 h 177784"/>
                  <a:gd name="connsiteX16" fmla="*/ 279321 w 404944"/>
                  <a:gd name="connsiteY16" fmla="*/ 6336 h 177784"/>
                  <a:gd name="connsiteX17" fmla="*/ 296976 w 404944"/>
                  <a:gd name="connsiteY17" fmla="*/ 55191 h 177784"/>
                  <a:gd name="connsiteX18" fmla="*/ 295509 w 404944"/>
                  <a:gd name="connsiteY18" fmla="*/ 71756 h 177784"/>
                  <a:gd name="connsiteX19" fmla="*/ 306397 w 404944"/>
                  <a:gd name="connsiteY19" fmla="*/ 68197 h 177784"/>
                  <a:gd name="connsiteX20" fmla="*/ 357091 w 404944"/>
                  <a:gd name="connsiteY20" fmla="*/ 77097 h 177784"/>
                  <a:gd name="connsiteX21" fmla="*/ 365967 w 404944"/>
                  <a:gd name="connsiteY21" fmla="*/ 85576 h 177784"/>
                  <a:gd name="connsiteX22" fmla="*/ 368872 w 404944"/>
                  <a:gd name="connsiteY22" fmla="*/ 97503 h 177784"/>
                  <a:gd name="connsiteX23" fmla="*/ 359621 w 404944"/>
                  <a:gd name="connsiteY23" fmla="*/ 122862 h 177784"/>
                  <a:gd name="connsiteX24" fmla="*/ 398565 w 404944"/>
                  <a:gd name="connsiteY24" fmla="*/ 140986 h 177784"/>
                  <a:gd name="connsiteX25" fmla="*/ 404944 w 404944"/>
                  <a:gd name="connsiteY25" fmla="*/ 151473 h 177784"/>
                  <a:gd name="connsiteX26" fmla="*/ 404663 w 404944"/>
                  <a:gd name="connsiteY26" fmla="*/ 163746 h 177784"/>
                  <a:gd name="connsiteX27" fmla="*/ 397717 w 404944"/>
                  <a:gd name="connsiteY27" fmla="*/ 177784 h 177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04944" h="177784">
                    <a:moveTo>
                      <a:pt x="19968" y="177784"/>
                    </a:moveTo>
                    <a:lnTo>
                      <a:pt x="11233" y="168390"/>
                    </a:lnTo>
                    <a:cubicBezTo>
                      <a:pt x="6243" y="161290"/>
                      <a:pt x="2527" y="153836"/>
                      <a:pt x="280" y="146255"/>
                    </a:cubicBezTo>
                    <a:cubicBezTo>
                      <a:pt x="187" y="142165"/>
                      <a:pt x="93" y="138074"/>
                      <a:pt x="0" y="133984"/>
                    </a:cubicBezTo>
                    <a:lnTo>
                      <a:pt x="6380" y="123495"/>
                    </a:lnTo>
                    <a:cubicBezTo>
                      <a:pt x="17852" y="112611"/>
                      <a:pt x="34158" y="105105"/>
                      <a:pt x="53042" y="101778"/>
                    </a:cubicBezTo>
                    <a:lnTo>
                      <a:pt x="83247" y="103413"/>
                    </a:lnTo>
                    <a:lnTo>
                      <a:pt x="81393" y="69162"/>
                    </a:lnTo>
                    <a:cubicBezTo>
                      <a:pt x="84719" y="50277"/>
                      <a:pt x="92225" y="33972"/>
                      <a:pt x="103110" y="22498"/>
                    </a:cubicBezTo>
                    <a:lnTo>
                      <a:pt x="113597" y="16119"/>
                    </a:lnTo>
                    <a:lnTo>
                      <a:pt x="125870" y="16399"/>
                    </a:lnTo>
                    <a:cubicBezTo>
                      <a:pt x="141033" y="20894"/>
                      <a:pt x="155687" y="31263"/>
                      <a:pt x="168009" y="45953"/>
                    </a:cubicBezTo>
                    <a:lnTo>
                      <a:pt x="191877" y="92997"/>
                    </a:lnTo>
                    <a:lnTo>
                      <a:pt x="219156" y="34338"/>
                    </a:lnTo>
                    <a:cubicBezTo>
                      <a:pt x="231045" y="18087"/>
                      <a:pt x="244861" y="6348"/>
                      <a:pt x="258872" y="858"/>
                    </a:cubicBezTo>
                    <a:lnTo>
                      <a:pt x="270060" y="0"/>
                    </a:lnTo>
                    <a:lnTo>
                      <a:pt x="279321" y="6336"/>
                    </a:lnTo>
                    <a:cubicBezTo>
                      <a:pt x="288711" y="18097"/>
                      <a:pt x="294805" y="35172"/>
                      <a:pt x="296976" y="55191"/>
                    </a:cubicBezTo>
                    <a:lnTo>
                      <a:pt x="295509" y="71756"/>
                    </a:lnTo>
                    <a:lnTo>
                      <a:pt x="306397" y="68197"/>
                    </a:lnTo>
                    <a:cubicBezTo>
                      <a:pt x="325498" y="66523"/>
                      <a:pt x="343191" y="69554"/>
                      <a:pt x="357091" y="77097"/>
                    </a:cubicBezTo>
                    <a:lnTo>
                      <a:pt x="365967" y="85576"/>
                    </a:lnTo>
                    <a:lnTo>
                      <a:pt x="368872" y="97503"/>
                    </a:lnTo>
                    <a:lnTo>
                      <a:pt x="359621" y="122862"/>
                    </a:lnTo>
                    <a:lnTo>
                      <a:pt x="398565" y="140986"/>
                    </a:lnTo>
                    <a:lnTo>
                      <a:pt x="404944" y="151473"/>
                    </a:lnTo>
                    <a:cubicBezTo>
                      <a:pt x="404850" y="155564"/>
                      <a:pt x="404757" y="159655"/>
                      <a:pt x="404663" y="163746"/>
                    </a:cubicBezTo>
                    <a:lnTo>
                      <a:pt x="397717" y="177784"/>
                    </a:lnTo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0" name="四角形: 角を丸くする 1159">
                <a:extLst>
                  <a:ext uri="{FF2B5EF4-FFF2-40B4-BE49-F238E27FC236}">
                    <a16:creationId xmlns:a16="http://schemas.microsoft.com/office/drawing/2014/main" id="{84F28982-7B2B-4C55-93D2-D4DAF0748FA6}"/>
                  </a:ext>
                </a:extLst>
              </p:cNvPr>
              <p:cNvSpPr/>
              <p:nvPr/>
            </p:nvSpPr>
            <p:spPr>
              <a:xfrm rot="2184916">
                <a:off x="1854285" y="5144138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1" name="四角形: 角を丸くする 1160">
                <a:extLst>
                  <a:ext uri="{FF2B5EF4-FFF2-40B4-BE49-F238E27FC236}">
                    <a16:creationId xmlns:a16="http://schemas.microsoft.com/office/drawing/2014/main" id="{F71E4B4A-E57D-445C-B28D-987452A50244}"/>
                  </a:ext>
                </a:extLst>
              </p:cNvPr>
              <p:cNvSpPr/>
              <p:nvPr/>
            </p:nvSpPr>
            <p:spPr>
              <a:xfrm rot="2184916">
                <a:off x="2213060" y="5144138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2" name="四角形: 角を丸くする 1161">
                <a:extLst>
                  <a:ext uri="{FF2B5EF4-FFF2-40B4-BE49-F238E27FC236}">
                    <a16:creationId xmlns:a16="http://schemas.microsoft.com/office/drawing/2014/main" id="{94DDFD75-34B5-4650-8090-B4A541BBD776}"/>
                  </a:ext>
                </a:extLst>
              </p:cNvPr>
              <p:cNvSpPr/>
              <p:nvPr/>
            </p:nvSpPr>
            <p:spPr>
              <a:xfrm rot="2184916">
                <a:off x="3063182" y="4816920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3" name="四角形: 角を丸くする 1162">
                <a:extLst>
                  <a:ext uri="{FF2B5EF4-FFF2-40B4-BE49-F238E27FC236}">
                    <a16:creationId xmlns:a16="http://schemas.microsoft.com/office/drawing/2014/main" id="{A3224918-D024-4AB0-9902-C5EECCA90A89}"/>
                  </a:ext>
                </a:extLst>
              </p:cNvPr>
              <p:cNvSpPr/>
              <p:nvPr/>
            </p:nvSpPr>
            <p:spPr>
              <a:xfrm rot="2184916">
                <a:off x="2162259" y="4547238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4" name="四角形: 角を丸くする 1163">
                <a:extLst>
                  <a:ext uri="{FF2B5EF4-FFF2-40B4-BE49-F238E27FC236}">
                    <a16:creationId xmlns:a16="http://schemas.microsoft.com/office/drawing/2014/main" id="{DE3D133D-3FD1-497A-B5F8-812ED3711B56}"/>
                  </a:ext>
                </a:extLst>
              </p:cNvPr>
              <p:cNvSpPr/>
              <p:nvPr/>
            </p:nvSpPr>
            <p:spPr>
              <a:xfrm rot="2184916">
                <a:off x="2405084" y="4540395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5" name="四角形: 角を丸くする 1164">
                <a:extLst>
                  <a:ext uri="{FF2B5EF4-FFF2-40B4-BE49-F238E27FC236}">
                    <a16:creationId xmlns:a16="http://schemas.microsoft.com/office/drawing/2014/main" id="{4210E327-3457-437D-9370-332D5D2B2B82}"/>
                  </a:ext>
                </a:extLst>
              </p:cNvPr>
              <p:cNvSpPr/>
              <p:nvPr/>
            </p:nvSpPr>
            <p:spPr>
              <a:xfrm rot="2184916">
                <a:off x="3025626" y="4512129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6" name="四角形: 角を丸くする 1165">
                <a:extLst>
                  <a:ext uri="{FF2B5EF4-FFF2-40B4-BE49-F238E27FC236}">
                    <a16:creationId xmlns:a16="http://schemas.microsoft.com/office/drawing/2014/main" id="{67D53E4D-E812-4ECC-8ABF-F09203974A44}"/>
                  </a:ext>
                </a:extLst>
              </p:cNvPr>
              <p:cNvSpPr/>
              <p:nvPr/>
            </p:nvSpPr>
            <p:spPr>
              <a:xfrm rot="2184916">
                <a:off x="1819359" y="4779014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7EA742EF-7936-4022-804C-D865F0157B36}"/>
                  </a:ext>
                </a:extLst>
              </p:cNvPr>
              <p:cNvSpPr/>
              <p:nvPr/>
            </p:nvSpPr>
            <p:spPr>
              <a:xfrm>
                <a:off x="2655694" y="5204945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9AF094E7-181E-4407-B36F-D55CEB2F21EF}"/>
                  </a:ext>
                </a:extLst>
              </p:cNvPr>
              <p:cNvSpPr/>
              <p:nvPr/>
            </p:nvSpPr>
            <p:spPr>
              <a:xfrm>
                <a:off x="2519169" y="4242920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9AB7CEF0-8EAB-4C61-9A6C-74ED6F528CA4}"/>
                  </a:ext>
                </a:extLst>
              </p:cNvPr>
              <p:cNvSpPr/>
              <p:nvPr/>
            </p:nvSpPr>
            <p:spPr>
              <a:xfrm rot="1766645">
                <a:off x="1934969" y="4439770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19DD104B-FCA6-4A5B-ACC2-0FFAE8641868}"/>
                  </a:ext>
                </a:extLst>
              </p:cNvPr>
              <p:cNvSpPr/>
              <p:nvPr/>
            </p:nvSpPr>
            <p:spPr>
              <a:xfrm rot="12626936">
                <a:off x="3084319" y="5144620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9DFCFA70-FA3E-411A-8066-2295DBD471F2}"/>
                  </a:ext>
                </a:extLst>
              </p:cNvPr>
              <p:cNvSpPr/>
              <p:nvPr/>
            </p:nvSpPr>
            <p:spPr>
              <a:xfrm rot="12626936">
                <a:off x="1665095" y="5312895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2" name="四角形: 角を丸くする 1171">
                <a:extLst>
                  <a:ext uri="{FF2B5EF4-FFF2-40B4-BE49-F238E27FC236}">
                    <a16:creationId xmlns:a16="http://schemas.microsoft.com/office/drawing/2014/main" id="{600BEE6A-5E45-463B-8ED5-6B2CA731F8C8}"/>
                  </a:ext>
                </a:extLst>
              </p:cNvPr>
              <p:cNvSpPr/>
              <p:nvPr/>
            </p:nvSpPr>
            <p:spPr>
              <a:xfrm rot="2184916">
                <a:off x="2876635" y="5401313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3" name="四角形: 角を丸くする 1172">
                <a:extLst>
                  <a:ext uri="{FF2B5EF4-FFF2-40B4-BE49-F238E27FC236}">
                    <a16:creationId xmlns:a16="http://schemas.microsoft.com/office/drawing/2014/main" id="{9312B3FE-B405-4622-8C3C-CDBDB68968E5}"/>
                  </a:ext>
                </a:extLst>
              </p:cNvPr>
              <p:cNvSpPr/>
              <p:nvPr/>
            </p:nvSpPr>
            <p:spPr>
              <a:xfrm rot="2184916">
                <a:off x="1435185" y="5137787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4" name="四角形: 角を丸くする 1173">
                <a:extLst>
                  <a:ext uri="{FF2B5EF4-FFF2-40B4-BE49-F238E27FC236}">
                    <a16:creationId xmlns:a16="http://schemas.microsoft.com/office/drawing/2014/main" id="{21327FCD-3298-47E2-A10C-796FD14C1107}"/>
                  </a:ext>
                </a:extLst>
              </p:cNvPr>
              <p:cNvSpPr/>
              <p:nvPr/>
            </p:nvSpPr>
            <p:spPr>
              <a:xfrm rot="2184916">
                <a:off x="2098760" y="5394962"/>
                <a:ext cx="54215" cy="54215"/>
              </a:xfrm>
              <a:prstGeom prst="roundRect">
                <a:avLst/>
              </a:prstGeom>
              <a:solidFill>
                <a:srgbClr val="00B05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5" name="四角形: 角を丸くする 1174">
                <a:extLst>
                  <a:ext uri="{FF2B5EF4-FFF2-40B4-BE49-F238E27FC236}">
                    <a16:creationId xmlns:a16="http://schemas.microsoft.com/office/drawing/2014/main" id="{B8BADCE2-0995-4ED1-8FB5-9060AB435C75}"/>
                  </a:ext>
                </a:extLst>
              </p:cNvPr>
              <p:cNvSpPr/>
              <p:nvPr/>
            </p:nvSpPr>
            <p:spPr>
              <a:xfrm rot="2184916">
                <a:off x="2028909" y="4734563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6" name="四角形: 角を丸くする 1175">
                <a:extLst>
                  <a:ext uri="{FF2B5EF4-FFF2-40B4-BE49-F238E27FC236}">
                    <a16:creationId xmlns:a16="http://schemas.microsoft.com/office/drawing/2014/main" id="{482EF2BB-0F90-4F53-9B10-9C8A7957A089}"/>
                  </a:ext>
                </a:extLst>
              </p:cNvPr>
              <p:cNvSpPr/>
              <p:nvPr/>
            </p:nvSpPr>
            <p:spPr>
              <a:xfrm rot="2184916">
                <a:off x="1514559" y="4613912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7" name="四角形: 角を丸くする 1176">
                <a:extLst>
                  <a:ext uri="{FF2B5EF4-FFF2-40B4-BE49-F238E27FC236}">
                    <a16:creationId xmlns:a16="http://schemas.microsoft.com/office/drawing/2014/main" id="{5132BEDF-D3C7-4257-850B-3DBB0358A0DA}"/>
                  </a:ext>
                </a:extLst>
              </p:cNvPr>
              <p:cNvSpPr/>
              <p:nvPr/>
            </p:nvSpPr>
            <p:spPr>
              <a:xfrm rot="2184916">
                <a:off x="2546201" y="5010605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9A976244-01A3-4F11-A29A-889B950F034F}"/>
                  </a:ext>
                </a:extLst>
              </p:cNvPr>
              <p:cNvSpPr/>
              <p:nvPr/>
            </p:nvSpPr>
            <p:spPr>
              <a:xfrm rot="1973698">
                <a:off x="2319532" y="4686588"/>
                <a:ext cx="116816" cy="74954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F6DBD735-7350-452D-83B2-E7A230421839}"/>
                  </a:ext>
                </a:extLst>
              </p:cNvPr>
              <p:cNvSpPr/>
              <p:nvPr/>
            </p:nvSpPr>
            <p:spPr>
              <a:xfrm rot="12626936">
                <a:off x="1461895" y="4928720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83D5C1DB-6D3F-4679-BB50-91144043FD70}"/>
                  </a:ext>
                </a:extLst>
              </p:cNvPr>
              <p:cNvSpPr/>
              <p:nvPr/>
            </p:nvSpPr>
            <p:spPr>
              <a:xfrm>
                <a:off x="2281044" y="5500220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1" name="四角形: 角を丸くする 1180">
                <a:extLst>
                  <a:ext uri="{FF2B5EF4-FFF2-40B4-BE49-F238E27FC236}">
                    <a16:creationId xmlns:a16="http://schemas.microsoft.com/office/drawing/2014/main" id="{D0F4FA99-C0F5-4C06-ADC8-C6118F2EAD2A}"/>
                  </a:ext>
                </a:extLst>
              </p:cNvPr>
              <p:cNvSpPr/>
              <p:nvPr/>
            </p:nvSpPr>
            <p:spPr>
              <a:xfrm rot="2184916">
                <a:off x="1971527" y="5293180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2" name="四角形: 角を丸くする 1181">
                <a:extLst>
                  <a:ext uri="{FF2B5EF4-FFF2-40B4-BE49-F238E27FC236}">
                    <a16:creationId xmlns:a16="http://schemas.microsoft.com/office/drawing/2014/main" id="{3AF5922B-1BEE-4594-9B21-360FAA4B8486}"/>
                  </a:ext>
                </a:extLst>
              </p:cNvPr>
              <p:cNvSpPr/>
              <p:nvPr/>
            </p:nvSpPr>
            <p:spPr>
              <a:xfrm rot="2184916">
                <a:off x="1619102" y="5201105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3" name="四角形: 角を丸くする 1182">
                <a:extLst>
                  <a:ext uri="{FF2B5EF4-FFF2-40B4-BE49-F238E27FC236}">
                    <a16:creationId xmlns:a16="http://schemas.microsoft.com/office/drawing/2014/main" id="{B005C1EB-1311-4CEC-B2B7-F1410470ED79}"/>
                  </a:ext>
                </a:extLst>
              </p:cNvPr>
              <p:cNvSpPr/>
              <p:nvPr/>
            </p:nvSpPr>
            <p:spPr>
              <a:xfrm rot="2184916">
                <a:off x="2565252" y="5474155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4" name="四角形: 角を丸くする 1183">
                <a:extLst>
                  <a:ext uri="{FF2B5EF4-FFF2-40B4-BE49-F238E27FC236}">
                    <a16:creationId xmlns:a16="http://schemas.microsoft.com/office/drawing/2014/main" id="{57F655C8-286A-4284-930A-5B9C06C72616}"/>
                  </a:ext>
                </a:extLst>
              </p:cNvPr>
              <p:cNvSpPr/>
              <p:nvPr/>
            </p:nvSpPr>
            <p:spPr>
              <a:xfrm rot="2184916">
                <a:off x="3063727" y="5315405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5" name="四角形: 角を丸くする 1184">
                <a:extLst>
                  <a:ext uri="{FF2B5EF4-FFF2-40B4-BE49-F238E27FC236}">
                    <a16:creationId xmlns:a16="http://schemas.microsoft.com/office/drawing/2014/main" id="{F8F27FFE-D888-479D-B2B7-DF95F40BFED1}"/>
                  </a:ext>
                </a:extLst>
              </p:cNvPr>
              <p:cNvSpPr/>
              <p:nvPr/>
            </p:nvSpPr>
            <p:spPr>
              <a:xfrm rot="2184916">
                <a:off x="2790676" y="4508955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6" name="四角形: 角を丸くする 1185">
                <a:extLst>
                  <a:ext uri="{FF2B5EF4-FFF2-40B4-BE49-F238E27FC236}">
                    <a16:creationId xmlns:a16="http://schemas.microsoft.com/office/drawing/2014/main" id="{BC4590A2-4512-4B97-98DB-FDE5C4A278E6}"/>
                  </a:ext>
                </a:extLst>
              </p:cNvPr>
              <p:cNvSpPr/>
              <p:nvPr/>
            </p:nvSpPr>
            <p:spPr>
              <a:xfrm rot="2184916">
                <a:off x="2108051" y="4210506"/>
                <a:ext cx="54215" cy="54215"/>
              </a:xfrm>
              <a:prstGeom prst="roundRect">
                <a:avLst/>
              </a:prstGeom>
              <a:solidFill>
                <a:srgbClr val="FFC000">
                  <a:lumMod val="20000"/>
                  <a:lumOff val="8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7" name="四角形: 角を丸くする 1186">
                <a:extLst>
                  <a:ext uri="{FF2B5EF4-FFF2-40B4-BE49-F238E27FC236}">
                    <a16:creationId xmlns:a16="http://schemas.microsoft.com/office/drawing/2014/main" id="{FC3D55E3-C6D0-4C63-84B4-E2FD448F79B4}"/>
                  </a:ext>
                </a:extLst>
              </p:cNvPr>
              <p:cNvSpPr/>
              <p:nvPr/>
            </p:nvSpPr>
            <p:spPr>
              <a:xfrm rot="4557245">
                <a:off x="2377813" y="5036254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8" name="四角形: 角を丸くする 1187">
                <a:extLst>
                  <a:ext uri="{FF2B5EF4-FFF2-40B4-BE49-F238E27FC236}">
                    <a16:creationId xmlns:a16="http://schemas.microsoft.com/office/drawing/2014/main" id="{DCACB846-77E7-431C-866C-3A0BFFD48E76}"/>
                  </a:ext>
                </a:extLst>
              </p:cNvPr>
              <p:cNvSpPr/>
              <p:nvPr/>
            </p:nvSpPr>
            <p:spPr>
              <a:xfrm rot="7029244">
                <a:off x="1866637" y="5471229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89" name="四角形: 角を丸くする 1188">
                <a:extLst>
                  <a:ext uri="{FF2B5EF4-FFF2-40B4-BE49-F238E27FC236}">
                    <a16:creationId xmlns:a16="http://schemas.microsoft.com/office/drawing/2014/main" id="{400AA4B7-D6C1-4C01-8987-30988E4D8D23}"/>
                  </a:ext>
                </a:extLst>
              </p:cNvPr>
              <p:cNvSpPr/>
              <p:nvPr/>
            </p:nvSpPr>
            <p:spPr>
              <a:xfrm rot="7029244">
                <a:off x="2358762" y="4344105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0" name="四角形: 角を丸くする 1189">
                <a:extLst>
                  <a:ext uri="{FF2B5EF4-FFF2-40B4-BE49-F238E27FC236}">
                    <a16:creationId xmlns:a16="http://schemas.microsoft.com/office/drawing/2014/main" id="{94F839E7-B329-4059-959D-E7288B161A0C}"/>
                  </a:ext>
                </a:extLst>
              </p:cNvPr>
              <p:cNvSpPr/>
              <p:nvPr/>
            </p:nvSpPr>
            <p:spPr>
              <a:xfrm rot="3689220">
                <a:off x="1730112" y="4585404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1" name="四角形: 角を丸くする 1190">
                <a:extLst>
                  <a:ext uri="{FF2B5EF4-FFF2-40B4-BE49-F238E27FC236}">
                    <a16:creationId xmlns:a16="http://schemas.microsoft.com/office/drawing/2014/main" id="{C6DAA688-D69A-4B55-8EA0-8C24925B0BD8}"/>
                  </a:ext>
                </a:extLst>
              </p:cNvPr>
              <p:cNvSpPr/>
              <p:nvPr/>
            </p:nvSpPr>
            <p:spPr>
              <a:xfrm rot="4557245">
                <a:off x="3000114" y="5001329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2" name="四角形: 角を丸くする 1191">
                <a:extLst>
                  <a:ext uri="{FF2B5EF4-FFF2-40B4-BE49-F238E27FC236}">
                    <a16:creationId xmlns:a16="http://schemas.microsoft.com/office/drawing/2014/main" id="{E2AF54CF-DD45-4BA9-AF31-655EFB247E1E}"/>
                  </a:ext>
                </a:extLst>
              </p:cNvPr>
              <p:cNvSpPr/>
              <p:nvPr/>
            </p:nvSpPr>
            <p:spPr>
              <a:xfrm rot="4557245">
                <a:off x="2755638" y="5499804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3" name="四角形: 角を丸くする 1192">
                <a:extLst>
                  <a:ext uri="{FF2B5EF4-FFF2-40B4-BE49-F238E27FC236}">
                    <a16:creationId xmlns:a16="http://schemas.microsoft.com/office/drawing/2014/main" id="{7266E036-80D7-40BB-BBD1-EF4B5F8F2CA9}"/>
                  </a:ext>
                </a:extLst>
              </p:cNvPr>
              <p:cNvSpPr/>
              <p:nvPr/>
            </p:nvSpPr>
            <p:spPr>
              <a:xfrm rot="6374807">
                <a:off x="2708013" y="4750505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4" name="四角形: 角を丸くする 1193">
                <a:extLst>
                  <a:ext uri="{FF2B5EF4-FFF2-40B4-BE49-F238E27FC236}">
                    <a16:creationId xmlns:a16="http://schemas.microsoft.com/office/drawing/2014/main" id="{FF2C1F92-2E21-4E98-969F-BED5A5DF9E5E}"/>
                  </a:ext>
                </a:extLst>
              </p:cNvPr>
              <p:cNvSpPr/>
              <p:nvPr/>
            </p:nvSpPr>
            <p:spPr>
              <a:xfrm rot="4557245">
                <a:off x="1914262" y="4902903"/>
                <a:ext cx="51733" cy="97868"/>
              </a:xfrm>
              <a:prstGeom prst="roundRect">
                <a:avLst/>
              </a:prstGeom>
              <a:solidFill>
                <a:srgbClr val="ED7D31">
                  <a:lumMod val="7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5" name="四角形: 角を丸くする 1194">
                <a:extLst>
                  <a:ext uri="{FF2B5EF4-FFF2-40B4-BE49-F238E27FC236}">
                    <a16:creationId xmlns:a16="http://schemas.microsoft.com/office/drawing/2014/main" id="{099EB6E9-65F4-4FA6-8989-E73B1B44714F}"/>
                  </a:ext>
                </a:extLst>
              </p:cNvPr>
              <p:cNvSpPr/>
              <p:nvPr/>
            </p:nvSpPr>
            <p:spPr>
              <a:xfrm rot="2184916">
                <a:off x="2390860" y="5312413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6" name="四角形: 角を丸くする 1195">
                <a:extLst>
                  <a:ext uri="{FF2B5EF4-FFF2-40B4-BE49-F238E27FC236}">
                    <a16:creationId xmlns:a16="http://schemas.microsoft.com/office/drawing/2014/main" id="{677B3702-4BD6-4CBD-B1D3-6BBCBAD72035}"/>
                  </a:ext>
                </a:extLst>
              </p:cNvPr>
              <p:cNvSpPr/>
              <p:nvPr/>
            </p:nvSpPr>
            <p:spPr>
              <a:xfrm rot="2184916">
                <a:off x="2952835" y="4782188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7" name="四角形: 角を丸くする 1196">
                <a:extLst>
                  <a:ext uri="{FF2B5EF4-FFF2-40B4-BE49-F238E27FC236}">
                    <a16:creationId xmlns:a16="http://schemas.microsoft.com/office/drawing/2014/main" id="{20074750-F88B-4783-A3DA-AB37065E1ABD}"/>
                  </a:ext>
                </a:extLst>
              </p:cNvPr>
              <p:cNvSpPr/>
              <p:nvPr/>
            </p:nvSpPr>
            <p:spPr>
              <a:xfrm rot="2184916">
                <a:off x="3098885" y="4620263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8" name="四角形: 角を丸くする 1197">
                <a:extLst>
                  <a:ext uri="{FF2B5EF4-FFF2-40B4-BE49-F238E27FC236}">
                    <a16:creationId xmlns:a16="http://schemas.microsoft.com/office/drawing/2014/main" id="{23D0485F-19D6-4C70-82A5-38BABFEBEDED}"/>
                  </a:ext>
                </a:extLst>
              </p:cNvPr>
              <p:cNvSpPr/>
              <p:nvPr/>
            </p:nvSpPr>
            <p:spPr>
              <a:xfrm rot="2184916">
                <a:off x="1673310" y="4810763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99" name="四角形: 角を丸くする 1198">
                <a:extLst>
                  <a:ext uri="{FF2B5EF4-FFF2-40B4-BE49-F238E27FC236}">
                    <a16:creationId xmlns:a16="http://schemas.microsoft.com/office/drawing/2014/main" id="{BB152D00-F6FF-496F-9A92-F8A9B55AA589}"/>
                  </a:ext>
                </a:extLst>
              </p:cNvPr>
              <p:cNvSpPr/>
              <p:nvPr/>
            </p:nvSpPr>
            <p:spPr>
              <a:xfrm rot="2184916">
                <a:off x="2898860" y="5172713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0" name="四角形: 角を丸くする 1199">
                <a:extLst>
                  <a:ext uri="{FF2B5EF4-FFF2-40B4-BE49-F238E27FC236}">
                    <a16:creationId xmlns:a16="http://schemas.microsoft.com/office/drawing/2014/main" id="{8CC62AD8-0805-4E0E-8B64-C436A8315A39}"/>
                  </a:ext>
                </a:extLst>
              </p:cNvPr>
              <p:cNvSpPr/>
              <p:nvPr/>
            </p:nvSpPr>
            <p:spPr>
              <a:xfrm rot="2184916">
                <a:off x="2111461" y="5610863"/>
                <a:ext cx="54215" cy="54215"/>
              </a:xfrm>
              <a:prstGeom prst="roundRect">
                <a:avLst/>
              </a:pr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3083D77B-8ED3-4AE2-B50F-FF59C574EEC2}"/>
                  </a:ext>
                </a:extLst>
              </p:cNvPr>
              <p:cNvSpPr/>
              <p:nvPr/>
            </p:nvSpPr>
            <p:spPr>
              <a:xfrm>
                <a:off x="2014344" y="5004920"/>
                <a:ext cx="92192" cy="85989"/>
              </a:xfrm>
              <a:custGeom>
                <a:avLst/>
                <a:gdLst>
                  <a:gd name="connsiteX0" fmla="*/ 64674 w 95586"/>
                  <a:gd name="connsiteY0" fmla="*/ 89 h 89155"/>
                  <a:gd name="connsiteX1" fmla="*/ 71790 w 95586"/>
                  <a:gd name="connsiteY1" fmla="*/ 4064 h 89155"/>
                  <a:gd name="connsiteX2" fmla="*/ 71900 w 95586"/>
                  <a:gd name="connsiteY2" fmla="*/ 4125 h 89155"/>
                  <a:gd name="connsiteX3" fmla="*/ 81861 w 95586"/>
                  <a:gd name="connsiteY3" fmla="*/ 956 h 89155"/>
                  <a:gd name="connsiteX4" fmla="*/ 86913 w 95586"/>
                  <a:gd name="connsiteY4" fmla="*/ 9601 h 89155"/>
                  <a:gd name="connsiteX5" fmla="*/ 86942 w 95586"/>
                  <a:gd name="connsiteY5" fmla="*/ 9638 h 89155"/>
                  <a:gd name="connsiteX6" fmla="*/ 93396 w 95586"/>
                  <a:gd name="connsiteY6" fmla="*/ 17992 h 89155"/>
                  <a:gd name="connsiteX7" fmla="*/ 93106 w 95586"/>
                  <a:gd name="connsiteY7" fmla="*/ 27090 h 89155"/>
                  <a:gd name="connsiteX8" fmla="*/ 95225 w 95586"/>
                  <a:gd name="connsiteY8" fmla="*/ 41000 h 89155"/>
                  <a:gd name="connsiteX9" fmla="*/ 85296 w 95586"/>
                  <a:gd name="connsiteY9" fmla="*/ 53177 h 89155"/>
                  <a:gd name="connsiteX10" fmla="*/ 81741 w 95586"/>
                  <a:gd name="connsiteY10" fmla="*/ 63611 h 89155"/>
                  <a:gd name="connsiteX11" fmla="*/ 69639 w 95586"/>
                  <a:gd name="connsiteY11" fmla="*/ 64875 h 89155"/>
                  <a:gd name="connsiteX12" fmla="*/ 64205 w 95586"/>
                  <a:gd name="connsiteY12" fmla="*/ 71868 h 89155"/>
                  <a:gd name="connsiteX13" fmla="*/ 62691 w 95586"/>
                  <a:gd name="connsiteY13" fmla="*/ 76311 h 89155"/>
                  <a:gd name="connsiteX14" fmla="*/ 50589 w 95586"/>
                  <a:gd name="connsiteY14" fmla="*/ 77575 h 89155"/>
                  <a:gd name="connsiteX15" fmla="*/ 41940 w 95586"/>
                  <a:gd name="connsiteY15" fmla="*/ 88706 h 89155"/>
                  <a:gd name="connsiteX16" fmla="*/ 29223 w 95586"/>
                  <a:gd name="connsiteY16" fmla="*/ 81911 h 89155"/>
                  <a:gd name="connsiteX17" fmla="*/ 10333 w 95586"/>
                  <a:gd name="connsiteY17" fmla="*/ 75198 h 89155"/>
                  <a:gd name="connsiteX18" fmla="*/ 2028 w 95586"/>
                  <a:gd name="connsiteY18" fmla="*/ 67728 h 89155"/>
                  <a:gd name="connsiteX19" fmla="*/ 3803 w 95586"/>
                  <a:gd name="connsiteY19" fmla="*/ 57644 h 89155"/>
                  <a:gd name="connsiteX20" fmla="*/ 55 w 95586"/>
                  <a:gd name="connsiteY20" fmla="*/ 47299 h 89155"/>
                  <a:gd name="connsiteX21" fmla="*/ 6899 w 95586"/>
                  <a:gd name="connsiteY21" fmla="*/ 38103 h 89155"/>
                  <a:gd name="connsiteX22" fmla="*/ 6965 w 95586"/>
                  <a:gd name="connsiteY22" fmla="*/ 37861 h 89155"/>
                  <a:gd name="connsiteX23" fmla="*/ 10013 w 95586"/>
                  <a:gd name="connsiteY23" fmla="*/ 24656 h 89155"/>
                  <a:gd name="connsiteX24" fmla="*/ 24844 w 95586"/>
                  <a:gd name="connsiteY24" fmla="*/ 21639 h 89155"/>
                  <a:gd name="connsiteX25" fmla="*/ 24848 w 95586"/>
                  <a:gd name="connsiteY25" fmla="*/ 21635 h 89155"/>
                  <a:gd name="connsiteX26" fmla="*/ 27398 w 95586"/>
                  <a:gd name="connsiteY26" fmla="*/ 19168 h 89155"/>
                  <a:gd name="connsiteX27" fmla="*/ 29063 w 95586"/>
                  <a:gd name="connsiteY27" fmla="*/ 11956 h 89155"/>
                  <a:gd name="connsiteX28" fmla="*/ 43894 w 95586"/>
                  <a:gd name="connsiteY28" fmla="*/ 8939 h 89155"/>
                  <a:gd name="connsiteX29" fmla="*/ 43898 w 95586"/>
                  <a:gd name="connsiteY29" fmla="*/ 8935 h 89155"/>
                  <a:gd name="connsiteX30" fmla="*/ 50794 w 95586"/>
                  <a:gd name="connsiteY30" fmla="*/ 2262 h 89155"/>
                  <a:gd name="connsiteX31" fmla="*/ 58847 w 95586"/>
                  <a:gd name="connsiteY31" fmla="*/ 5808 h 89155"/>
                  <a:gd name="connsiteX32" fmla="*/ 58889 w 95586"/>
                  <a:gd name="connsiteY32" fmla="*/ 5767 h 8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95586" h="89155">
                    <a:moveTo>
                      <a:pt x="64674" y="89"/>
                    </a:moveTo>
                    <a:lnTo>
                      <a:pt x="71790" y="4064"/>
                    </a:lnTo>
                    <a:lnTo>
                      <a:pt x="71900" y="4125"/>
                    </a:lnTo>
                    <a:cubicBezTo>
                      <a:pt x="74345" y="208"/>
                      <a:pt x="78390" y="-1079"/>
                      <a:pt x="81861" y="956"/>
                    </a:cubicBezTo>
                    <a:cubicBezTo>
                      <a:pt x="84507" y="2506"/>
                      <a:pt x="86403" y="5751"/>
                      <a:pt x="86913" y="9601"/>
                    </a:cubicBezTo>
                    <a:lnTo>
                      <a:pt x="86942" y="9638"/>
                    </a:lnTo>
                    <a:lnTo>
                      <a:pt x="93396" y="17992"/>
                    </a:lnTo>
                    <a:cubicBezTo>
                      <a:pt x="94116" y="20971"/>
                      <a:pt x="94013" y="24207"/>
                      <a:pt x="93106" y="27090"/>
                    </a:cubicBezTo>
                    <a:cubicBezTo>
                      <a:pt x="95337" y="31042"/>
                      <a:pt x="96117" y="36167"/>
                      <a:pt x="95225" y="41000"/>
                    </a:cubicBezTo>
                    <a:cubicBezTo>
                      <a:pt x="94040" y="47427"/>
                      <a:pt x="90116" y="52240"/>
                      <a:pt x="85296" y="53177"/>
                    </a:cubicBezTo>
                    <a:cubicBezTo>
                      <a:pt x="85273" y="57189"/>
                      <a:pt x="83976" y="60993"/>
                      <a:pt x="81741" y="63611"/>
                    </a:cubicBezTo>
                    <a:cubicBezTo>
                      <a:pt x="78346" y="67591"/>
                      <a:pt x="73441" y="68102"/>
                      <a:pt x="69639" y="64875"/>
                    </a:cubicBezTo>
                    <a:lnTo>
                      <a:pt x="64205" y="71868"/>
                    </a:lnTo>
                    <a:lnTo>
                      <a:pt x="62691" y="76311"/>
                    </a:lnTo>
                    <a:cubicBezTo>
                      <a:pt x="59296" y="80291"/>
                      <a:pt x="54391" y="80802"/>
                      <a:pt x="50589" y="77575"/>
                    </a:cubicBezTo>
                    <a:cubicBezTo>
                      <a:pt x="49359" y="83118"/>
                      <a:pt x="46066" y="87356"/>
                      <a:pt x="41940" y="88706"/>
                    </a:cubicBezTo>
                    <a:cubicBezTo>
                      <a:pt x="37078" y="90296"/>
                      <a:pt x="32003" y="87586"/>
                      <a:pt x="29223" y="81911"/>
                    </a:cubicBezTo>
                    <a:cubicBezTo>
                      <a:pt x="22662" y="87297"/>
                      <a:pt x="14141" y="84270"/>
                      <a:pt x="10333" y="75198"/>
                    </a:cubicBezTo>
                    <a:cubicBezTo>
                      <a:pt x="6593" y="75795"/>
                      <a:pt x="3081" y="72636"/>
                      <a:pt x="2028" y="67728"/>
                    </a:cubicBezTo>
                    <a:cubicBezTo>
                      <a:pt x="1265" y="64177"/>
                      <a:pt x="1940" y="60344"/>
                      <a:pt x="3803" y="57644"/>
                    </a:cubicBezTo>
                    <a:cubicBezTo>
                      <a:pt x="1159" y="55526"/>
                      <a:pt x="-313" y="51462"/>
                      <a:pt x="55" y="47299"/>
                    </a:cubicBezTo>
                    <a:cubicBezTo>
                      <a:pt x="487" y="42424"/>
                      <a:pt x="3328" y="38606"/>
                      <a:pt x="6899" y="38103"/>
                    </a:cubicBezTo>
                    <a:cubicBezTo>
                      <a:pt x="6920" y="38022"/>
                      <a:pt x="6943" y="37942"/>
                      <a:pt x="6965" y="37861"/>
                    </a:cubicBezTo>
                    <a:cubicBezTo>
                      <a:pt x="6485" y="33061"/>
                      <a:pt x="7603" y="28220"/>
                      <a:pt x="10013" y="24656"/>
                    </a:cubicBezTo>
                    <a:cubicBezTo>
                      <a:pt x="13821" y="19028"/>
                      <a:pt x="19994" y="17773"/>
                      <a:pt x="24844" y="21639"/>
                    </a:cubicBezTo>
                    <a:lnTo>
                      <a:pt x="24848" y="21635"/>
                    </a:lnTo>
                    <a:lnTo>
                      <a:pt x="27398" y="19168"/>
                    </a:lnTo>
                    <a:lnTo>
                      <a:pt x="29063" y="11956"/>
                    </a:lnTo>
                    <a:cubicBezTo>
                      <a:pt x="32871" y="6328"/>
                      <a:pt x="39044" y="5073"/>
                      <a:pt x="43894" y="8939"/>
                    </a:cubicBezTo>
                    <a:lnTo>
                      <a:pt x="43898" y="8935"/>
                    </a:lnTo>
                    <a:lnTo>
                      <a:pt x="50794" y="2262"/>
                    </a:lnTo>
                    <a:cubicBezTo>
                      <a:pt x="53600" y="1675"/>
                      <a:pt x="56598" y="2791"/>
                      <a:pt x="58847" y="5808"/>
                    </a:cubicBezTo>
                    <a:lnTo>
                      <a:pt x="58889" y="5767"/>
                    </a:lnTo>
                    <a:close/>
                  </a:path>
                </a:pathLst>
              </a:custGeom>
              <a:solidFill>
                <a:srgbClr val="FFFF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15" name="グループ化 1014">
              <a:extLst>
                <a:ext uri="{FF2B5EF4-FFF2-40B4-BE49-F238E27FC236}">
                  <a16:creationId xmlns:a16="http://schemas.microsoft.com/office/drawing/2014/main" id="{E16B63AF-8BF2-4E0E-B57D-322F5D105B0A}"/>
                </a:ext>
              </a:extLst>
            </p:cNvPr>
            <p:cNvGrpSpPr/>
            <p:nvPr/>
          </p:nvGrpSpPr>
          <p:grpSpPr>
            <a:xfrm>
              <a:off x="2454339" y="4743040"/>
              <a:ext cx="1647898" cy="1076716"/>
              <a:chOff x="4865320" y="2995386"/>
              <a:chExt cx="1650488" cy="1078409"/>
            </a:xfrm>
          </p:grpSpPr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B6D2D8F3-755F-44CF-9136-F0172B23341D}"/>
                  </a:ext>
                </a:extLst>
              </p:cNvPr>
              <p:cNvSpPr/>
              <p:nvPr/>
            </p:nvSpPr>
            <p:spPr>
              <a:xfrm>
                <a:off x="4865320" y="2995386"/>
                <a:ext cx="1650488" cy="1078409"/>
              </a:xfrm>
              <a:custGeom>
                <a:avLst/>
                <a:gdLst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37101 w 1522107"/>
                  <a:gd name="connsiteY11" fmla="*/ 487475 h 979137"/>
                  <a:gd name="connsiteX12" fmla="*/ 655697 w 1522107"/>
                  <a:gd name="connsiteY12" fmla="*/ 474733 h 979137"/>
                  <a:gd name="connsiteX13" fmla="*/ 1032660 w 1522107"/>
                  <a:gd name="connsiteY13" fmla="*/ 256518 h 979137"/>
                  <a:gd name="connsiteX14" fmla="*/ 1385554 w 1522107"/>
                  <a:gd name="connsiteY14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802183 w 1522107"/>
                  <a:gd name="connsiteY4" fmla="*/ 725632 h 979137"/>
                  <a:gd name="connsiteX5" fmla="*/ 778449 w 1522107"/>
                  <a:gd name="connsiteY5" fmla="*/ 768076 h 979137"/>
                  <a:gd name="connsiteX6" fmla="*/ 468857 w 1522107"/>
                  <a:gd name="connsiteY6" fmla="*/ 956314 h 979137"/>
                  <a:gd name="connsiteX7" fmla="*/ 4398 w 1522107"/>
                  <a:gd name="connsiteY7" fmla="*/ 831252 h 979137"/>
                  <a:gd name="connsiteX8" fmla="*/ 349900 w 1522107"/>
                  <a:gd name="connsiteY8" fmla="*/ 496602 h 979137"/>
                  <a:gd name="connsiteX9" fmla="*/ 512210 w 1522107"/>
                  <a:gd name="connsiteY9" fmla="*/ 473874 h 979137"/>
                  <a:gd name="connsiteX10" fmla="*/ 621086 w 1522107"/>
                  <a:gd name="connsiteY10" fmla="*/ 482431 h 979137"/>
                  <a:gd name="connsiteX11" fmla="*/ 655697 w 1522107"/>
                  <a:gd name="connsiteY11" fmla="*/ 474733 h 979137"/>
                  <a:gd name="connsiteX12" fmla="*/ 1032660 w 1522107"/>
                  <a:gd name="connsiteY12" fmla="*/ 256518 h 979137"/>
                  <a:gd name="connsiteX13" fmla="*/ 1385554 w 1522107"/>
                  <a:gd name="connsiteY13" fmla="*/ 1375 h 979137"/>
                  <a:gd name="connsiteX0" fmla="*/ 1385554 w 1522107"/>
                  <a:gd name="connsiteY0" fmla="*/ 1375 h 979137"/>
                  <a:gd name="connsiteX1" fmla="*/ 1520615 w 1522107"/>
                  <a:gd name="connsiteY1" fmla="*/ 65935 h 979137"/>
                  <a:gd name="connsiteX2" fmla="*/ 1190929 w 1522107"/>
                  <a:gd name="connsiteY2" fmla="*/ 277194 h 979137"/>
                  <a:gd name="connsiteX3" fmla="*/ 811842 w 1522107"/>
                  <a:gd name="connsiteY3" fmla="*/ 709128 h 979137"/>
                  <a:gd name="connsiteX4" fmla="*/ 778449 w 1522107"/>
                  <a:gd name="connsiteY4" fmla="*/ 768076 h 979137"/>
                  <a:gd name="connsiteX5" fmla="*/ 468857 w 1522107"/>
                  <a:gd name="connsiteY5" fmla="*/ 956314 h 979137"/>
                  <a:gd name="connsiteX6" fmla="*/ 4398 w 1522107"/>
                  <a:gd name="connsiteY6" fmla="*/ 831252 h 979137"/>
                  <a:gd name="connsiteX7" fmla="*/ 349900 w 1522107"/>
                  <a:gd name="connsiteY7" fmla="*/ 496602 h 979137"/>
                  <a:gd name="connsiteX8" fmla="*/ 512210 w 1522107"/>
                  <a:gd name="connsiteY8" fmla="*/ 473874 h 979137"/>
                  <a:gd name="connsiteX9" fmla="*/ 621086 w 1522107"/>
                  <a:gd name="connsiteY9" fmla="*/ 482431 h 979137"/>
                  <a:gd name="connsiteX10" fmla="*/ 655697 w 1522107"/>
                  <a:gd name="connsiteY10" fmla="*/ 474733 h 979137"/>
                  <a:gd name="connsiteX11" fmla="*/ 1032660 w 1522107"/>
                  <a:gd name="connsiteY11" fmla="*/ 256518 h 979137"/>
                  <a:gd name="connsiteX12" fmla="*/ 1385554 w 1522107"/>
                  <a:gd name="connsiteY12" fmla="*/ 1375 h 979137"/>
                  <a:gd name="connsiteX0" fmla="*/ 1483789 w 1541454"/>
                  <a:gd name="connsiteY0" fmla="*/ 589 h 1080515"/>
                  <a:gd name="connsiteX1" fmla="*/ 1520615 w 1541454"/>
                  <a:gd name="connsiteY1" fmla="*/ 167313 h 1080515"/>
                  <a:gd name="connsiteX2" fmla="*/ 1190929 w 1541454"/>
                  <a:gd name="connsiteY2" fmla="*/ 378572 h 1080515"/>
                  <a:gd name="connsiteX3" fmla="*/ 811842 w 1541454"/>
                  <a:gd name="connsiteY3" fmla="*/ 810506 h 1080515"/>
                  <a:gd name="connsiteX4" fmla="*/ 778449 w 1541454"/>
                  <a:gd name="connsiteY4" fmla="*/ 869454 h 1080515"/>
                  <a:gd name="connsiteX5" fmla="*/ 468857 w 1541454"/>
                  <a:gd name="connsiteY5" fmla="*/ 1057692 h 1080515"/>
                  <a:gd name="connsiteX6" fmla="*/ 4398 w 1541454"/>
                  <a:gd name="connsiteY6" fmla="*/ 932630 h 1080515"/>
                  <a:gd name="connsiteX7" fmla="*/ 349900 w 1541454"/>
                  <a:gd name="connsiteY7" fmla="*/ 597980 h 1080515"/>
                  <a:gd name="connsiteX8" fmla="*/ 512210 w 1541454"/>
                  <a:gd name="connsiteY8" fmla="*/ 575252 h 1080515"/>
                  <a:gd name="connsiteX9" fmla="*/ 621086 w 1541454"/>
                  <a:gd name="connsiteY9" fmla="*/ 583809 h 1080515"/>
                  <a:gd name="connsiteX10" fmla="*/ 655697 w 1541454"/>
                  <a:gd name="connsiteY10" fmla="*/ 576111 h 1080515"/>
                  <a:gd name="connsiteX11" fmla="*/ 1032660 w 1541454"/>
                  <a:gd name="connsiteY11" fmla="*/ 357896 h 1080515"/>
                  <a:gd name="connsiteX12" fmla="*/ 1483789 w 1541454"/>
                  <a:gd name="connsiteY12" fmla="*/ 589 h 1080515"/>
                  <a:gd name="connsiteX0" fmla="*/ 1483789 w 1625783"/>
                  <a:gd name="connsiteY0" fmla="*/ 7467 h 1087393"/>
                  <a:gd name="connsiteX1" fmla="*/ 1610991 w 1625783"/>
                  <a:gd name="connsiteY1" fmla="*/ 142755 h 1087393"/>
                  <a:gd name="connsiteX2" fmla="*/ 1190929 w 1625783"/>
                  <a:gd name="connsiteY2" fmla="*/ 385450 h 1087393"/>
                  <a:gd name="connsiteX3" fmla="*/ 811842 w 1625783"/>
                  <a:gd name="connsiteY3" fmla="*/ 817384 h 1087393"/>
                  <a:gd name="connsiteX4" fmla="*/ 778449 w 1625783"/>
                  <a:gd name="connsiteY4" fmla="*/ 876332 h 1087393"/>
                  <a:gd name="connsiteX5" fmla="*/ 468857 w 1625783"/>
                  <a:gd name="connsiteY5" fmla="*/ 1064570 h 1087393"/>
                  <a:gd name="connsiteX6" fmla="*/ 4398 w 1625783"/>
                  <a:gd name="connsiteY6" fmla="*/ 939508 h 1087393"/>
                  <a:gd name="connsiteX7" fmla="*/ 349900 w 1625783"/>
                  <a:gd name="connsiteY7" fmla="*/ 604858 h 1087393"/>
                  <a:gd name="connsiteX8" fmla="*/ 512210 w 1625783"/>
                  <a:gd name="connsiteY8" fmla="*/ 582130 h 1087393"/>
                  <a:gd name="connsiteX9" fmla="*/ 621086 w 1625783"/>
                  <a:gd name="connsiteY9" fmla="*/ 590687 h 1087393"/>
                  <a:gd name="connsiteX10" fmla="*/ 655697 w 1625783"/>
                  <a:gd name="connsiteY10" fmla="*/ 582989 h 1087393"/>
                  <a:gd name="connsiteX11" fmla="*/ 1032660 w 1625783"/>
                  <a:gd name="connsiteY11" fmla="*/ 364774 h 1087393"/>
                  <a:gd name="connsiteX12" fmla="*/ 1483789 w 1625783"/>
                  <a:gd name="connsiteY12" fmla="*/ 7467 h 1087393"/>
                  <a:gd name="connsiteX0" fmla="*/ 1483789 w 1636925"/>
                  <a:gd name="connsiteY0" fmla="*/ 6918 h 1086844"/>
                  <a:gd name="connsiteX1" fmla="*/ 1610991 w 1636925"/>
                  <a:gd name="connsiteY1" fmla="*/ 142206 h 1086844"/>
                  <a:gd name="connsiteX2" fmla="*/ 1190929 w 1636925"/>
                  <a:gd name="connsiteY2" fmla="*/ 384901 h 1086844"/>
                  <a:gd name="connsiteX3" fmla="*/ 811842 w 1636925"/>
                  <a:gd name="connsiteY3" fmla="*/ 816835 h 1086844"/>
                  <a:gd name="connsiteX4" fmla="*/ 778449 w 1636925"/>
                  <a:gd name="connsiteY4" fmla="*/ 875783 h 1086844"/>
                  <a:gd name="connsiteX5" fmla="*/ 468857 w 1636925"/>
                  <a:gd name="connsiteY5" fmla="*/ 1064021 h 1086844"/>
                  <a:gd name="connsiteX6" fmla="*/ 4398 w 1636925"/>
                  <a:gd name="connsiteY6" fmla="*/ 938959 h 1086844"/>
                  <a:gd name="connsiteX7" fmla="*/ 349900 w 1636925"/>
                  <a:gd name="connsiteY7" fmla="*/ 604309 h 1086844"/>
                  <a:gd name="connsiteX8" fmla="*/ 512210 w 1636925"/>
                  <a:gd name="connsiteY8" fmla="*/ 581581 h 1086844"/>
                  <a:gd name="connsiteX9" fmla="*/ 621086 w 1636925"/>
                  <a:gd name="connsiteY9" fmla="*/ 590138 h 1086844"/>
                  <a:gd name="connsiteX10" fmla="*/ 655697 w 1636925"/>
                  <a:gd name="connsiteY10" fmla="*/ 582440 h 1086844"/>
                  <a:gd name="connsiteX11" fmla="*/ 1032660 w 1636925"/>
                  <a:gd name="connsiteY11" fmla="*/ 364225 h 1086844"/>
                  <a:gd name="connsiteX12" fmla="*/ 1483789 w 1636925"/>
                  <a:gd name="connsiteY12" fmla="*/ 6918 h 1086844"/>
                  <a:gd name="connsiteX0" fmla="*/ 1479859 w 1625099"/>
                  <a:gd name="connsiteY0" fmla="*/ 8030 h 1076167"/>
                  <a:gd name="connsiteX1" fmla="*/ 1610991 w 1625099"/>
                  <a:gd name="connsiteY1" fmla="*/ 131529 h 1076167"/>
                  <a:gd name="connsiteX2" fmla="*/ 1190929 w 1625099"/>
                  <a:gd name="connsiteY2" fmla="*/ 374224 h 1076167"/>
                  <a:gd name="connsiteX3" fmla="*/ 811842 w 1625099"/>
                  <a:gd name="connsiteY3" fmla="*/ 806158 h 1076167"/>
                  <a:gd name="connsiteX4" fmla="*/ 778449 w 1625099"/>
                  <a:gd name="connsiteY4" fmla="*/ 865106 h 1076167"/>
                  <a:gd name="connsiteX5" fmla="*/ 468857 w 1625099"/>
                  <a:gd name="connsiteY5" fmla="*/ 1053344 h 1076167"/>
                  <a:gd name="connsiteX6" fmla="*/ 4398 w 1625099"/>
                  <a:gd name="connsiteY6" fmla="*/ 928282 h 1076167"/>
                  <a:gd name="connsiteX7" fmla="*/ 349900 w 1625099"/>
                  <a:gd name="connsiteY7" fmla="*/ 593632 h 1076167"/>
                  <a:gd name="connsiteX8" fmla="*/ 512210 w 1625099"/>
                  <a:gd name="connsiteY8" fmla="*/ 570904 h 1076167"/>
                  <a:gd name="connsiteX9" fmla="*/ 621086 w 1625099"/>
                  <a:gd name="connsiteY9" fmla="*/ 579461 h 1076167"/>
                  <a:gd name="connsiteX10" fmla="*/ 655697 w 1625099"/>
                  <a:gd name="connsiteY10" fmla="*/ 571763 h 1076167"/>
                  <a:gd name="connsiteX11" fmla="*/ 1032660 w 1625099"/>
                  <a:gd name="connsiteY11" fmla="*/ 353548 h 1076167"/>
                  <a:gd name="connsiteX12" fmla="*/ 1479859 w 1625099"/>
                  <a:gd name="connsiteY12" fmla="*/ 8030 h 1076167"/>
                  <a:gd name="connsiteX0" fmla="*/ 1479859 w 1622785"/>
                  <a:gd name="connsiteY0" fmla="*/ 4442 h 1072579"/>
                  <a:gd name="connsiteX1" fmla="*/ 1610991 w 1622785"/>
                  <a:gd name="connsiteY1" fmla="*/ 127941 h 1072579"/>
                  <a:gd name="connsiteX2" fmla="*/ 1190929 w 1622785"/>
                  <a:gd name="connsiteY2" fmla="*/ 370636 h 1072579"/>
                  <a:gd name="connsiteX3" fmla="*/ 811842 w 1622785"/>
                  <a:gd name="connsiteY3" fmla="*/ 802570 h 1072579"/>
                  <a:gd name="connsiteX4" fmla="*/ 778449 w 1622785"/>
                  <a:gd name="connsiteY4" fmla="*/ 861518 h 1072579"/>
                  <a:gd name="connsiteX5" fmla="*/ 468857 w 1622785"/>
                  <a:gd name="connsiteY5" fmla="*/ 1049756 h 1072579"/>
                  <a:gd name="connsiteX6" fmla="*/ 4398 w 1622785"/>
                  <a:gd name="connsiteY6" fmla="*/ 924694 h 1072579"/>
                  <a:gd name="connsiteX7" fmla="*/ 349900 w 1622785"/>
                  <a:gd name="connsiteY7" fmla="*/ 590044 h 1072579"/>
                  <a:gd name="connsiteX8" fmla="*/ 512210 w 1622785"/>
                  <a:gd name="connsiteY8" fmla="*/ 567316 h 1072579"/>
                  <a:gd name="connsiteX9" fmla="*/ 621086 w 1622785"/>
                  <a:gd name="connsiteY9" fmla="*/ 575873 h 1072579"/>
                  <a:gd name="connsiteX10" fmla="*/ 655697 w 1622785"/>
                  <a:gd name="connsiteY10" fmla="*/ 568175 h 1072579"/>
                  <a:gd name="connsiteX11" fmla="*/ 1032660 w 1622785"/>
                  <a:gd name="connsiteY11" fmla="*/ 349960 h 1072579"/>
                  <a:gd name="connsiteX12" fmla="*/ 1479859 w 1622785"/>
                  <a:gd name="connsiteY12" fmla="*/ 4442 h 1072579"/>
                  <a:gd name="connsiteX0" fmla="*/ 1479859 w 1650488"/>
                  <a:gd name="connsiteY0" fmla="*/ 10037 h 1078174"/>
                  <a:gd name="connsiteX1" fmla="*/ 1638498 w 1650488"/>
                  <a:gd name="connsiteY1" fmla="*/ 117819 h 1078174"/>
                  <a:gd name="connsiteX2" fmla="*/ 1190929 w 1650488"/>
                  <a:gd name="connsiteY2" fmla="*/ 376231 h 1078174"/>
                  <a:gd name="connsiteX3" fmla="*/ 811842 w 1650488"/>
                  <a:gd name="connsiteY3" fmla="*/ 808165 h 1078174"/>
                  <a:gd name="connsiteX4" fmla="*/ 778449 w 1650488"/>
                  <a:gd name="connsiteY4" fmla="*/ 867113 h 1078174"/>
                  <a:gd name="connsiteX5" fmla="*/ 468857 w 1650488"/>
                  <a:gd name="connsiteY5" fmla="*/ 1055351 h 1078174"/>
                  <a:gd name="connsiteX6" fmla="*/ 4398 w 1650488"/>
                  <a:gd name="connsiteY6" fmla="*/ 930289 h 1078174"/>
                  <a:gd name="connsiteX7" fmla="*/ 349900 w 1650488"/>
                  <a:gd name="connsiteY7" fmla="*/ 595639 h 1078174"/>
                  <a:gd name="connsiteX8" fmla="*/ 512210 w 1650488"/>
                  <a:gd name="connsiteY8" fmla="*/ 572911 h 1078174"/>
                  <a:gd name="connsiteX9" fmla="*/ 621086 w 1650488"/>
                  <a:gd name="connsiteY9" fmla="*/ 581468 h 1078174"/>
                  <a:gd name="connsiteX10" fmla="*/ 655697 w 1650488"/>
                  <a:gd name="connsiteY10" fmla="*/ 573770 h 1078174"/>
                  <a:gd name="connsiteX11" fmla="*/ 1032660 w 1650488"/>
                  <a:gd name="connsiteY11" fmla="*/ 355555 h 1078174"/>
                  <a:gd name="connsiteX12" fmla="*/ 1479859 w 1650488"/>
                  <a:gd name="connsiteY12" fmla="*/ 10037 h 1078174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  <a:gd name="connsiteX0" fmla="*/ 1479859 w 1650488"/>
                  <a:gd name="connsiteY0" fmla="*/ 10272 h 1078409"/>
                  <a:gd name="connsiteX1" fmla="*/ 1638498 w 1650488"/>
                  <a:gd name="connsiteY1" fmla="*/ 118054 h 1078409"/>
                  <a:gd name="connsiteX2" fmla="*/ 1190929 w 1650488"/>
                  <a:gd name="connsiteY2" fmla="*/ 376466 h 1078409"/>
                  <a:gd name="connsiteX3" fmla="*/ 811842 w 1650488"/>
                  <a:gd name="connsiteY3" fmla="*/ 808400 h 1078409"/>
                  <a:gd name="connsiteX4" fmla="*/ 778449 w 1650488"/>
                  <a:gd name="connsiteY4" fmla="*/ 867348 h 1078409"/>
                  <a:gd name="connsiteX5" fmla="*/ 468857 w 1650488"/>
                  <a:gd name="connsiteY5" fmla="*/ 1055586 h 1078409"/>
                  <a:gd name="connsiteX6" fmla="*/ 4398 w 1650488"/>
                  <a:gd name="connsiteY6" fmla="*/ 930524 h 1078409"/>
                  <a:gd name="connsiteX7" fmla="*/ 349900 w 1650488"/>
                  <a:gd name="connsiteY7" fmla="*/ 595874 h 1078409"/>
                  <a:gd name="connsiteX8" fmla="*/ 512210 w 1650488"/>
                  <a:gd name="connsiteY8" fmla="*/ 573146 h 1078409"/>
                  <a:gd name="connsiteX9" fmla="*/ 621086 w 1650488"/>
                  <a:gd name="connsiteY9" fmla="*/ 581703 h 1078409"/>
                  <a:gd name="connsiteX10" fmla="*/ 655697 w 1650488"/>
                  <a:gd name="connsiteY10" fmla="*/ 574005 h 1078409"/>
                  <a:gd name="connsiteX11" fmla="*/ 1032660 w 1650488"/>
                  <a:gd name="connsiteY11" fmla="*/ 359719 h 1078409"/>
                  <a:gd name="connsiteX12" fmla="*/ 1479859 w 1650488"/>
                  <a:gd name="connsiteY12" fmla="*/ 10272 h 1078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650488" h="1078409">
                    <a:moveTo>
                      <a:pt x="1479859" y="10272"/>
                    </a:moveTo>
                    <a:cubicBezTo>
                      <a:pt x="1580832" y="-30005"/>
                      <a:pt x="1686653" y="57022"/>
                      <a:pt x="1638498" y="118054"/>
                    </a:cubicBezTo>
                    <a:cubicBezTo>
                      <a:pt x="1590343" y="179086"/>
                      <a:pt x="1352417" y="253665"/>
                      <a:pt x="1190929" y="376466"/>
                    </a:cubicBezTo>
                    <a:cubicBezTo>
                      <a:pt x="906156" y="615749"/>
                      <a:pt x="851345" y="733656"/>
                      <a:pt x="811842" y="808400"/>
                    </a:cubicBezTo>
                    <a:lnTo>
                      <a:pt x="778449" y="867348"/>
                    </a:lnTo>
                    <a:cubicBezTo>
                      <a:pt x="721493" y="947322"/>
                      <a:pt x="608647" y="1019413"/>
                      <a:pt x="468857" y="1055586"/>
                    </a:cubicBezTo>
                    <a:cubicBezTo>
                      <a:pt x="245193" y="1113463"/>
                      <a:pt x="37247" y="1057470"/>
                      <a:pt x="4398" y="930524"/>
                    </a:cubicBezTo>
                    <a:cubicBezTo>
                      <a:pt x="-28451" y="803579"/>
                      <a:pt x="126235" y="653750"/>
                      <a:pt x="349900" y="595874"/>
                    </a:cubicBezTo>
                    <a:cubicBezTo>
                      <a:pt x="405816" y="581405"/>
                      <a:pt x="460749" y="574052"/>
                      <a:pt x="512210" y="573146"/>
                    </a:cubicBezTo>
                    <a:cubicBezTo>
                      <a:pt x="550806" y="572467"/>
                      <a:pt x="587448" y="575413"/>
                      <a:pt x="621086" y="581703"/>
                    </a:cubicBezTo>
                    <a:lnTo>
                      <a:pt x="655697" y="574005"/>
                    </a:lnTo>
                    <a:cubicBezTo>
                      <a:pt x="790042" y="534453"/>
                      <a:pt x="940635" y="428296"/>
                      <a:pt x="1032660" y="359719"/>
                    </a:cubicBezTo>
                    <a:cubicBezTo>
                      <a:pt x="1124685" y="291142"/>
                      <a:pt x="1378886" y="50549"/>
                      <a:pt x="1479859" y="10272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9" name="楕円 1128">
                <a:extLst>
                  <a:ext uri="{FF2B5EF4-FFF2-40B4-BE49-F238E27FC236}">
                    <a16:creationId xmlns:a16="http://schemas.microsoft.com/office/drawing/2014/main" id="{70CCDE1D-6735-407D-96A1-7C170B6F472A}"/>
                  </a:ext>
                </a:extLst>
              </p:cNvPr>
              <p:cNvSpPr/>
              <p:nvPr/>
            </p:nvSpPr>
            <p:spPr>
              <a:xfrm rot="20572417">
                <a:off x="4889172" y="3619909"/>
                <a:ext cx="702156" cy="363448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5400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0" name="楕円 1129">
                <a:extLst>
                  <a:ext uri="{FF2B5EF4-FFF2-40B4-BE49-F238E27FC236}">
                    <a16:creationId xmlns:a16="http://schemas.microsoft.com/office/drawing/2014/main" id="{CB7B8044-12CD-47D1-B7CD-312366DDE3EA}"/>
                  </a:ext>
                </a:extLst>
              </p:cNvPr>
              <p:cNvSpPr/>
              <p:nvPr/>
            </p:nvSpPr>
            <p:spPr>
              <a:xfrm rot="20572417">
                <a:off x="5028969" y="3771617"/>
                <a:ext cx="402001" cy="208083"/>
              </a:xfrm>
              <a:prstGeom prst="ellipse">
                <a:avLst/>
              </a:prstGeom>
              <a:gradFill>
                <a:gsLst>
                  <a:gs pos="0">
                    <a:sysClr val="window" lastClr="FFFFFF">
                      <a:lumMod val="75000"/>
                    </a:sysClr>
                  </a:gs>
                  <a:gs pos="100000">
                    <a:sysClr val="window" lastClr="FFFFFF"/>
                  </a:gs>
                </a:gsLst>
                <a:lin ang="0" scaled="1"/>
              </a:gradFill>
              <a:ln w="12700" cap="flat" cmpd="sng" algn="ctr">
                <a:solidFill>
                  <a:sysClr val="window" lastClr="FFFFFF">
                    <a:lumMod val="7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16" name="グループ化 1015">
              <a:extLst>
                <a:ext uri="{FF2B5EF4-FFF2-40B4-BE49-F238E27FC236}">
                  <a16:creationId xmlns:a16="http://schemas.microsoft.com/office/drawing/2014/main" id="{3037DDD2-A084-4819-9278-8D806B1E22DD}"/>
                </a:ext>
              </a:extLst>
            </p:cNvPr>
            <p:cNvGrpSpPr/>
            <p:nvPr/>
          </p:nvGrpSpPr>
          <p:grpSpPr>
            <a:xfrm>
              <a:off x="1177271" y="4491317"/>
              <a:ext cx="518583" cy="339474"/>
              <a:chOff x="4139811" y="3028239"/>
              <a:chExt cx="587229" cy="440845"/>
            </a:xfrm>
          </p:grpSpPr>
          <p:grpSp>
            <p:nvGrpSpPr>
              <p:cNvPr id="1117" name="グループ化 1116">
                <a:extLst>
                  <a:ext uri="{FF2B5EF4-FFF2-40B4-BE49-F238E27FC236}">
                    <a16:creationId xmlns:a16="http://schemas.microsoft.com/office/drawing/2014/main" id="{5D4FCC4B-A1B5-4666-97B9-8650ADEB8C2A}"/>
                  </a:ext>
                </a:extLst>
              </p:cNvPr>
              <p:cNvGrpSpPr/>
              <p:nvPr/>
            </p:nvGrpSpPr>
            <p:grpSpPr>
              <a:xfrm>
                <a:off x="4139811" y="3028239"/>
                <a:ext cx="587229" cy="440845"/>
                <a:chOff x="4139811" y="3028239"/>
                <a:chExt cx="587229" cy="440845"/>
              </a:xfrm>
            </p:grpSpPr>
            <p:sp>
              <p:nvSpPr>
                <p:cNvPr id="1125" name="楕円 1124">
                  <a:extLst>
                    <a:ext uri="{FF2B5EF4-FFF2-40B4-BE49-F238E27FC236}">
                      <a16:creationId xmlns:a16="http://schemas.microsoft.com/office/drawing/2014/main" id="{77E5FA3A-ECA1-48CB-A601-FFE3DC9427E8}"/>
                    </a:ext>
                  </a:extLst>
                </p:cNvPr>
                <p:cNvSpPr/>
                <p:nvPr/>
              </p:nvSpPr>
              <p:spPr>
                <a:xfrm rot="898387">
                  <a:off x="4260565" y="3191412"/>
                  <a:ext cx="77858" cy="249329"/>
                </a:xfrm>
                <a:prstGeom prst="ellipse">
                  <a:avLst/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6" name="楕円 1125">
                  <a:extLst>
                    <a:ext uri="{FF2B5EF4-FFF2-40B4-BE49-F238E27FC236}">
                      <a16:creationId xmlns:a16="http://schemas.microsoft.com/office/drawing/2014/main" id="{C4453BC7-1F43-48FF-BAF0-E0EAEA121405}"/>
                    </a:ext>
                  </a:extLst>
                </p:cNvPr>
                <p:cNvSpPr/>
                <p:nvPr/>
              </p:nvSpPr>
              <p:spPr>
                <a:xfrm rot="2700000">
                  <a:off x="4225547" y="3191412"/>
                  <a:ext cx="77858" cy="249329"/>
                </a:xfrm>
                <a:prstGeom prst="ellipse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27" name="フリーフォーム: 図形 1126">
                  <a:extLst>
                    <a:ext uri="{FF2B5EF4-FFF2-40B4-BE49-F238E27FC236}">
                      <a16:creationId xmlns:a16="http://schemas.microsoft.com/office/drawing/2014/main" id="{8F21801A-ADB5-4492-AB47-B6DB4B36D141}"/>
                    </a:ext>
                  </a:extLst>
                </p:cNvPr>
                <p:cNvSpPr/>
                <p:nvPr/>
              </p:nvSpPr>
              <p:spPr>
                <a:xfrm>
                  <a:off x="4286227" y="3028239"/>
                  <a:ext cx="440813" cy="440845"/>
                </a:xfrm>
                <a:custGeom>
                  <a:avLst/>
                  <a:gdLst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0813" h="440845">
                      <a:moveTo>
                        <a:pt x="220600" y="0"/>
                      </a:moveTo>
                      <a:cubicBezTo>
                        <a:pt x="290333" y="73"/>
                        <a:pt x="357640" y="33325"/>
                        <a:pt x="399783" y="92349"/>
                      </a:cubicBezTo>
                      <a:cubicBezTo>
                        <a:pt x="455974" y="171048"/>
                        <a:pt x="454305" y="277183"/>
                        <a:pt x="395667" y="354076"/>
                      </a:cubicBezTo>
                      <a:cubicBezTo>
                        <a:pt x="337029" y="430969"/>
                        <a:pt x="235119" y="460661"/>
                        <a:pt x="144357" y="427295"/>
                      </a:cubicBezTo>
                      <a:lnTo>
                        <a:pt x="144784" y="426136"/>
                      </a:lnTo>
                      <a:lnTo>
                        <a:pt x="127001" y="422599"/>
                      </a:lnTo>
                      <a:cubicBezTo>
                        <a:pt x="95762" y="409586"/>
                        <a:pt x="73842" y="379120"/>
                        <a:pt x="73842" y="343611"/>
                      </a:cubicBezTo>
                      <a:cubicBezTo>
                        <a:pt x="73842" y="296266"/>
                        <a:pt x="112810" y="257886"/>
                        <a:pt x="160879" y="257886"/>
                      </a:cubicBezTo>
                      <a:cubicBezTo>
                        <a:pt x="172897" y="257886"/>
                        <a:pt x="184345" y="260285"/>
                        <a:pt x="194758" y="264623"/>
                      </a:cubicBezTo>
                      <a:lnTo>
                        <a:pt x="203581" y="270482"/>
                      </a:lnTo>
                      <a:lnTo>
                        <a:pt x="235310" y="271573"/>
                      </a:lnTo>
                      <a:cubicBezTo>
                        <a:pt x="245982" y="268464"/>
                        <a:pt x="255684" y="262023"/>
                        <a:pt x="262771" y="252729"/>
                      </a:cubicBezTo>
                      <a:cubicBezTo>
                        <a:pt x="276945" y="234142"/>
                        <a:pt x="277348" y="208487"/>
                        <a:pt x="263766" y="189464"/>
                      </a:cubicBezTo>
                      <a:cubicBezTo>
                        <a:pt x="250183" y="170441"/>
                        <a:pt x="225787" y="162493"/>
                        <a:pt x="203606" y="169864"/>
                      </a:cubicBezTo>
                      <a:cubicBezTo>
                        <a:pt x="181424" y="177235"/>
                        <a:pt x="166638" y="198204"/>
                        <a:pt x="167143" y="221573"/>
                      </a:cubicBezTo>
                      <a:cubicBezTo>
                        <a:pt x="-5235" y="315646"/>
                        <a:pt x="55748" y="223980"/>
                        <a:pt x="51" y="225184"/>
                      </a:cubicBezTo>
                      <a:cubicBezTo>
                        <a:pt x="-2038" y="128506"/>
                        <a:pt x="59134" y="41758"/>
                        <a:pt x="150900" y="11263"/>
                      </a:cubicBezTo>
                      <a:cubicBezTo>
                        <a:pt x="173842" y="3639"/>
                        <a:pt x="197356" y="-24"/>
                        <a:pt x="220600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18" name="二等辺三角形 1117">
                <a:extLst>
                  <a:ext uri="{FF2B5EF4-FFF2-40B4-BE49-F238E27FC236}">
                    <a16:creationId xmlns:a16="http://schemas.microsoft.com/office/drawing/2014/main" id="{C5947AB1-9BD6-48F2-B65F-5DD2212258FD}"/>
                  </a:ext>
                </a:extLst>
              </p:cNvPr>
              <p:cNvSpPr/>
              <p:nvPr/>
            </p:nvSpPr>
            <p:spPr>
              <a:xfrm rot="12782294">
                <a:off x="4562071" y="3064669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9" name="二等辺三角形 1118">
                <a:extLst>
                  <a:ext uri="{FF2B5EF4-FFF2-40B4-BE49-F238E27FC236}">
                    <a16:creationId xmlns:a16="http://schemas.microsoft.com/office/drawing/2014/main" id="{041CEBE5-FF81-454B-B32F-5BD15FD20E20}"/>
                  </a:ext>
                </a:extLst>
              </p:cNvPr>
              <p:cNvSpPr/>
              <p:nvPr/>
            </p:nvSpPr>
            <p:spPr>
              <a:xfrm rot="15537102">
                <a:off x="4636156" y="3159534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0" name="二等辺三角形 1119">
                <a:extLst>
                  <a:ext uri="{FF2B5EF4-FFF2-40B4-BE49-F238E27FC236}">
                    <a16:creationId xmlns:a16="http://schemas.microsoft.com/office/drawing/2014/main" id="{7BAE953B-EF43-4AB5-BBE7-1CD720CF3ABA}"/>
                  </a:ext>
                </a:extLst>
              </p:cNvPr>
              <p:cNvSpPr/>
              <p:nvPr/>
            </p:nvSpPr>
            <p:spPr>
              <a:xfrm rot="19478095">
                <a:off x="4563269" y="3329175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1" name="二等辺三角形 1120">
                <a:extLst>
                  <a:ext uri="{FF2B5EF4-FFF2-40B4-BE49-F238E27FC236}">
                    <a16:creationId xmlns:a16="http://schemas.microsoft.com/office/drawing/2014/main" id="{43FA6EE3-E396-4A47-B28D-70D75EBC248D}"/>
                  </a:ext>
                </a:extLst>
              </p:cNvPr>
              <p:cNvSpPr/>
              <p:nvPr/>
            </p:nvSpPr>
            <p:spPr>
              <a:xfrm rot="17501834">
                <a:off x="4627564" y="3260119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2" name="二等辺三角形 1121">
                <a:extLst>
                  <a:ext uri="{FF2B5EF4-FFF2-40B4-BE49-F238E27FC236}">
                    <a16:creationId xmlns:a16="http://schemas.microsoft.com/office/drawing/2014/main" id="{73D1EA86-D5B3-475E-A940-FBFD7FB56711}"/>
                  </a:ext>
                </a:extLst>
              </p:cNvPr>
              <p:cNvSpPr/>
              <p:nvPr/>
            </p:nvSpPr>
            <p:spPr>
              <a:xfrm rot="10800000">
                <a:off x="4471584" y="3043238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3" name="二等辺三角形 1122">
                <a:extLst>
                  <a:ext uri="{FF2B5EF4-FFF2-40B4-BE49-F238E27FC236}">
                    <a16:creationId xmlns:a16="http://schemas.microsoft.com/office/drawing/2014/main" id="{8A6400D6-6267-43C4-A076-5031F84993C3}"/>
                  </a:ext>
                </a:extLst>
              </p:cNvPr>
              <p:cNvSpPr/>
              <p:nvPr/>
            </p:nvSpPr>
            <p:spPr>
              <a:xfrm rot="8100000">
                <a:off x="4364428" y="3090862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4" name="二等辺三角形 1123">
                <a:extLst>
                  <a:ext uri="{FF2B5EF4-FFF2-40B4-BE49-F238E27FC236}">
                    <a16:creationId xmlns:a16="http://schemas.microsoft.com/office/drawing/2014/main" id="{8D6EAD12-7AA6-409C-8A83-BB56002D1765}"/>
                  </a:ext>
                </a:extLst>
              </p:cNvPr>
              <p:cNvSpPr/>
              <p:nvPr/>
            </p:nvSpPr>
            <p:spPr>
              <a:xfrm>
                <a:off x="4483491" y="3357562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17" name="グループ化 1016">
              <a:extLst>
                <a:ext uri="{FF2B5EF4-FFF2-40B4-BE49-F238E27FC236}">
                  <a16:creationId xmlns:a16="http://schemas.microsoft.com/office/drawing/2014/main" id="{F4E1FA9A-E18E-454A-A15C-834AC88A0A9C}"/>
                </a:ext>
              </a:extLst>
            </p:cNvPr>
            <p:cNvGrpSpPr/>
            <p:nvPr/>
          </p:nvGrpSpPr>
          <p:grpSpPr>
            <a:xfrm rot="9900000">
              <a:off x="2107676" y="4141449"/>
              <a:ext cx="518583" cy="339474"/>
              <a:chOff x="4139811" y="3028239"/>
              <a:chExt cx="587229" cy="440845"/>
            </a:xfrm>
          </p:grpSpPr>
          <p:grpSp>
            <p:nvGrpSpPr>
              <p:cNvPr id="1106" name="グループ化 1105">
                <a:extLst>
                  <a:ext uri="{FF2B5EF4-FFF2-40B4-BE49-F238E27FC236}">
                    <a16:creationId xmlns:a16="http://schemas.microsoft.com/office/drawing/2014/main" id="{7A8073DF-561A-42E5-AD9C-BD3EF322AA0D}"/>
                  </a:ext>
                </a:extLst>
              </p:cNvPr>
              <p:cNvGrpSpPr/>
              <p:nvPr/>
            </p:nvGrpSpPr>
            <p:grpSpPr>
              <a:xfrm>
                <a:off x="4139811" y="3028239"/>
                <a:ext cx="587229" cy="440845"/>
                <a:chOff x="4139811" y="3028239"/>
                <a:chExt cx="587229" cy="440845"/>
              </a:xfrm>
            </p:grpSpPr>
            <p:sp>
              <p:nvSpPr>
                <p:cNvPr id="1114" name="楕円 1113">
                  <a:extLst>
                    <a:ext uri="{FF2B5EF4-FFF2-40B4-BE49-F238E27FC236}">
                      <a16:creationId xmlns:a16="http://schemas.microsoft.com/office/drawing/2014/main" id="{F3CEF9A0-5D36-4C6F-8136-2AEC647757FA}"/>
                    </a:ext>
                  </a:extLst>
                </p:cNvPr>
                <p:cNvSpPr/>
                <p:nvPr/>
              </p:nvSpPr>
              <p:spPr>
                <a:xfrm rot="898387">
                  <a:off x="4260565" y="3191412"/>
                  <a:ext cx="77858" cy="249329"/>
                </a:xfrm>
                <a:prstGeom prst="ellipse">
                  <a:avLst/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5" name="楕円 1114">
                  <a:extLst>
                    <a:ext uri="{FF2B5EF4-FFF2-40B4-BE49-F238E27FC236}">
                      <a16:creationId xmlns:a16="http://schemas.microsoft.com/office/drawing/2014/main" id="{22A4D087-A97B-4DF4-AE34-979C1975008B}"/>
                    </a:ext>
                  </a:extLst>
                </p:cNvPr>
                <p:cNvSpPr/>
                <p:nvPr/>
              </p:nvSpPr>
              <p:spPr>
                <a:xfrm rot="2700000">
                  <a:off x="4225547" y="3191412"/>
                  <a:ext cx="77858" cy="249329"/>
                </a:xfrm>
                <a:prstGeom prst="ellipse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16" name="フリーフォーム: 図形 1115">
                  <a:extLst>
                    <a:ext uri="{FF2B5EF4-FFF2-40B4-BE49-F238E27FC236}">
                      <a16:creationId xmlns:a16="http://schemas.microsoft.com/office/drawing/2014/main" id="{0274B3C3-2618-4F5F-A3E8-39E155B550D3}"/>
                    </a:ext>
                  </a:extLst>
                </p:cNvPr>
                <p:cNvSpPr/>
                <p:nvPr/>
              </p:nvSpPr>
              <p:spPr>
                <a:xfrm>
                  <a:off x="4286227" y="3028239"/>
                  <a:ext cx="440813" cy="440845"/>
                </a:xfrm>
                <a:custGeom>
                  <a:avLst/>
                  <a:gdLst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0813" h="440845">
                      <a:moveTo>
                        <a:pt x="220600" y="0"/>
                      </a:moveTo>
                      <a:cubicBezTo>
                        <a:pt x="290333" y="73"/>
                        <a:pt x="357640" y="33325"/>
                        <a:pt x="399783" y="92349"/>
                      </a:cubicBezTo>
                      <a:cubicBezTo>
                        <a:pt x="455974" y="171048"/>
                        <a:pt x="454305" y="277183"/>
                        <a:pt x="395667" y="354076"/>
                      </a:cubicBezTo>
                      <a:cubicBezTo>
                        <a:pt x="337029" y="430969"/>
                        <a:pt x="235119" y="460661"/>
                        <a:pt x="144357" y="427295"/>
                      </a:cubicBezTo>
                      <a:lnTo>
                        <a:pt x="144784" y="426136"/>
                      </a:lnTo>
                      <a:lnTo>
                        <a:pt x="127001" y="422599"/>
                      </a:lnTo>
                      <a:cubicBezTo>
                        <a:pt x="95762" y="409586"/>
                        <a:pt x="73842" y="379120"/>
                        <a:pt x="73842" y="343611"/>
                      </a:cubicBezTo>
                      <a:cubicBezTo>
                        <a:pt x="73842" y="296266"/>
                        <a:pt x="112810" y="257886"/>
                        <a:pt x="160879" y="257886"/>
                      </a:cubicBezTo>
                      <a:cubicBezTo>
                        <a:pt x="172897" y="257886"/>
                        <a:pt x="184345" y="260285"/>
                        <a:pt x="194758" y="264623"/>
                      </a:cubicBezTo>
                      <a:lnTo>
                        <a:pt x="203581" y="270482"/>
                      </a:lnTo>
                      <a:lnTo>
                        <a:pt x="235310" y="271573"/>
                      </a:lnTo>
                      <a:cubicBezTo>
                        <a:pt x="245982" y="268464"/>
                        <a:pt x="255684" y="262023"/>
                        <a:pt x="262771" y="252729"/>
                      </a:cubicBezTo>
                      <a:cubicBezTo>
                        <a:pt x="276945" y="234142"/>
                        <a:pt x="277348" y="208487"/>
                        <a:pt x="263766" y="189464"/>
                      </a:cubicBezTo>
                      <a:cubicBezTo>
                        <a:pt x="250183" y="170441"/>
                        <a:pt x="225787" y="162493"/>
                        <a:pt x="203606" y="169864"/>
                      </a:cubicBezTo>
                      <a:cubicBezTo>
                        <a:pt x="181424" y="177235"/>
                        <a:pt x="166638" y="198204"/>
                        <a:pt x="167143" y="221573"/>
                      </a:cubicBezTo>
                      <a:cubicBezTo>
                        <a:pt x="-5235" y="315646"/>
                        <a:pt x="55748" y="223980"/>
                        <a:pt x="51" y="225184"/>
                      </a:cubicBezTo>
                      <a:cubicBezTo>
                        <a:pt x="-2038" y="128506"/>
                        <a:pt x="59134" y="41758"/>
                        <a:pt x="150900" y="11263"/>
                      </a:cubicBezTo>
                      <a:cubicBezTo>
                        <a:pt x="173842" y="3639"/>
                        <a:pt x="197356" y="-24"/>
                        <a:pt x="220600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07" name="二等辺三角形 1106">
                <a:extLst>
                  <a:ext uri="{FF2B5EF4-FFF2-40B4-BE49-F238E27FC236}">
                    <a16:creationId xmlns:a16="http://schemas.microsoft.com/office/drawing/2014/main" id="{5DBD1213-7B90-4DD8-BE06-28BB0A64F2FA}"/>
                  </a:ext>
                </a:extLst>
              </p:cNvPr>
              <p:cNvSpPr/>
              <p:nvPr/>
            </p:nvSpPr>
            <p:spPr>
              <a:xfrm rot="12782294">
                <a:off x="4562071" y="3064669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8" name="二等辺三角形 1107">
                <a:extLst>
                  <a:ext uri="{FF2B5EF4-FFF2-40B4-BE49-F238E27FC236}">
                    <a16:creationId xmlns:a16="http://schemas.microsoft.com/office/drawing/2014/main" id="{F89B01A7-0CFC-4501-90E7-035E1D8C368D}"/>
                  </a:ext>
                </a:extLst>
              </p:cNvPr>
              <p:cNvSpPr/>
              <p:nvPr/>
            </p:nvSpPr>
            <p:spPr>
              <a:xfrm rot="15537102">
                <a:off x="4636156" y="3159534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9" name="二等辺三角形 1108">
                <a:extLst>
                  <a:ext uri="{FF2B5EF4-FFF2-40B4-BE49-F238E27FC236}">
                    <a16:creationId xmlns:a16="http://schemas.microsoft.com/office/drawing/2014/main" id="{7C714DE6-6B38-445B-81F7-50C8CA8A94E0}"/>
                  </a:ext>
                </a:extLst>
              </p:cNvPr>
              <p:cNvSpPr/>
              <p:nvPr/>
            </p:nvSpPr>
            <p:spPr>
              <a:xfrm rot="19478095">
                <a:off x="4563269" y="3329175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0" name="二等辺三角形 1109">
                <a:extLst>
                  <a:ext uri="{FF2B5EF4-FFF2-40B4-BE49-F238E27FC236}">
                    <a16:creationId xmlns:a16="http://schemas.microsoft.com/office/drawing/2014/main" id="{19765F8E-D6FC-4626-8CAC-2D65503CE7AD}"/>
                  </a:ext>
                </a:extLst>
              </p:cNvPr>
              <p:cNvSpPr/>
              <p:nvPr/>
            </p:nvSpPr>
            <p:spPr>
              <a:xfrm rot="17501834">
                <a:off x="4627564" y="3260119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1" name="二等辺三角形 1110">
                <a:extLst>
                  <a:ext uri="{FF2B5EF4-FFF2-40B4-BE49-F238E27FC236}">
                    <a16:creationId xmlns:a16="http://schemas.microsoft.com/office/drawing/2014/main" id="{F514CE20-4D39-480D-B5D2-68D45F8097E5}"/>
                  </a:ext>
                </a:extLst>
              </p:cNvPr>
              <p:cNvSpPr/>
              <p:nvPr/>
            </p:nvSpPr>
            <p:spPr>
              <a:xfrm rot="10800000">
                <a:off x="4471584" y="3043238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2" name="二等辺三角形 1111">
                <a:extLst>
                  <a:ext uri="{FF2B5EF4-FFF2-40B4-BE49-F238E27FC236}">
                    <a16:creationId xmlns:a16="http://schemas.microsoft.com/office/drawing/2014/main" id="{0AE3B41F-F7AF-49F5-80E5-38E00694F209}"/>
                  </a:ext>
                </a:extLst>
              </p:cNvPr>
              <p:cNvSpPr/>
              <p:nvPr/>
            </p:nvSpPr>
            <p:spPr>
              <a:xfrm rot="8100000">
                <a:off x="4364428" y="3090862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13" name="二等辺三角形 1112">
                <a:extLst>
                  <a:ext uri="{FF2B5EF4-FFF2-40B4-BE49-F238E27FC236}">
                    <a16:creationId xmlns:a16="http://schemas.microsoft.com/office/drawing/2014/main" id="{C1DA682A-6B84-4B45-B0DC-E6AB5615F56B}"/>
                  </a:ext>
                </a:extLst>
              </p:cNvPr>
              <p:cNvSpPr/>
              <p:nvPr/>
            </p:nvSpPr>
            <p:spPr>
              <a:xfrm>
                <a:off x="4483491" y="3357562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18" name="グループ化 1017">
              <a:extLst>
                <a:ext uri="{FF2B5EF4-FFF2-40B4-BE49-F238E27FC236}">
                  <a16:creationId xmlns:a16="http://schemas.microsoft.com/office/drawing/2014/main" id="{29C56BFE-4541-43D8-A64C-4FDC5DE62EAC}"/>
                </a:ext>
              </a:extLst>
            </p:cNvPr>
            <p:cNvGrpSpPr/>
            <p:nvPr/>
          </p:nvGrpSpPr>
          <p:grpSpPr>
            <a:xfrm>
              <a:off x="1309938" y="5081951"/>
              <a:ext cx="518583" cy="339474"/>
              <a:chOff x="4139811" y="3028239"/>
              <a:chExt cx="587229" cy="440845"/>
            </a:xfrm>
          </p:grpSpPr>
          <p:grpSp>
            <p:nvGrpSpPr>
              <p:cNvPr id="1095" name="グループ化 1094">
                <a:extLst>
                  <a:ext uri="{FF2B5EF4-FFF2-40B4-BE49-F238E27FC236}">
                    <a16:creationId xmlns:a16="http://schemas.microsoft.com/office/drawing/2014/main" id="{C9AB7459-FCFD-41D7-B51A-2F7CC09DCCA1}"/>
                  </a:ext>
                </a:extLst>
              </p:cNvPr>
              <p:cNvGrpSpPr/>
              <p:nvPr/>
            </p:nvGrpSpPr>
            <p:grpSpPr>
              <a:xfrm>
                <a:off x="4139811" y="3028239"/>
                <a:ext cx="587229" cy="440845"/>
                <a:chOff x="4139811" y="3028239"/>
                <a:chExt cx="587229" cy="440845"/>
              </a:xfrm>
            </p:grpSpPr>
            <p:sp>
              <p:nvSpPr>
                <p:cNvPr id="1103" name="楕円 1102">
                  <a:extLst>
                    <a:ext uri="{FF2B5EF4-FFF2-40B4-BE49-F238E27FC236}">
                      <a16:creationId xmlns:a16="http://schemas.microsoft.com/office/drawing/2014/main" id="{968FC617-A2DB-4045-8771-DDD1E714C05C}"/>
                    </a:ext>
                  </a:extLst>
                </p:cNvPr>
                <p:cNvSpPr/>
                <p:nvPr/>
              </p:nvSpPr>
              <p:spPr>
                <a:xfrm rot="898387">
                  <a:off x="4260565" y="3191412"/>
                  <a:ext cx="77858" cy="249329"/>
                </a:xfrm>
                <a:prstGeom prst="ellipse">
                  <a:avLst/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4" name="楕円 1103">
                  <a:extLst>
                    <a:ext uri="{FF2B5EF4-FFF2-40B4-BE49-F238E27FC236}">
                      <a16:creationId xmlns:a16="http://schemas.microsoft.com/office/drawing/2014/main" id="{BC427E2B-A8B7-4A81-A152-1257C812C15C}"/>
                    </a:ext>
                  </a:extLst>
                </p:cNvPr>
                <p:cNvSpPr/>
                <p:nvPr/>
              </p:nvSpPr>
              <p:spPr>
                <a:xfrm rot="2700000">
                  <a:off x="4225547" y="3191412"/>
                  <a:ext cx="77858" cy="249329"/>
                </a:xfrm>
                <a:prstGeom prst="ellipse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05" name="フリーフォーム: 図形 1104">
                  <a:extLst>
                    <a:ext uri="{FF2B5EF4-FFF2-40B4-BE49-F238E27FC236}">
                      <a16:creationId xmlns:a16="http://schemas.microsoft.com/office/drawing/2014/main" id="{C40BDADA-1042-4BA3-B1CA-63A0E322D9B1}"/>
                    </a:ext>
                  </a:extLst>
                </p:cNvPr>
                <p:cNvSpPr/>
                <p:nvPr/>
              </p:nvSpPr>
              <p:spPr>
                <a:xfrm>
                  <a:off x="4286227" y="3028239"/>
                  <a:ext cx="440813" cy="440845"/>
                </a:xfrm>
                <a:custGeom>
                  <a:avLst/>
                  <a:gdLst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0813" h="440845">
                      <a:moveTo>
                        <a:pt x="220600" y="0"/>
                      </a:moveTo>
                      <a:cubicBezTo>
                        <a:pt x="290333" y="73"/>
                        <a:pt x="357640" y="33325"/>
                        <a:pt x="399783" y="92349"/>
                      </a:cubicBezTo>
                      <a:cubicBezTo>
                        <a:pt x="455974" y="171048"/>
                        <a:pt x="454305" y="277183"/>
                        <a:pt x="395667" y="354076"/>
                      </a:cubicBezTo>
                      <a:cubicBezTo>
                        <a:pt x="337029" y="430969"/>
                        <a:pt x="235119" y="460661"/>
                        <a:pt x="144357" y="427295"/>
                      </a:cubicBezTo>
                      <a:lnTo>
                        <a:pt x="144784" y="426136"/>
                      </a:lnTo>
                      <a:lnTo>
                        <a:pt x="127001" y="422599"/>
                      </a:lnTo>
                      <a:cubicBezTo>
                        <a:pt x="95762" y="409586"/>
                        <a:pt x="73842" y="379120"/>
                        <a:pt x="73842" y="343611"/>
                      </a:cubicBezTo>
                      <a:cubicBezTo>
                        <a:pt x="73842" y="296266"/>
                        <a:pt x="112810" y="257886"/>
                        <a:pt x="160879" y="257886"/>
                      </a:cubicBezTo>
                      <a:cubicBezTo>
                        <a:pt x="172897" y="257886"/>
                        <a:pt x="184345" y="260285"/>
                        <a:pt x="194758" y="264623"/>
                      </a:cubicBezTo>
                      <a:lnTo>
                        <a:pt x="203581" y="270482"/>
                      </a:lnTo>
                      <a:lnTo>
                        <a:pt x="235310" y="271573"/>
                      </a:lnTo>
                      <a:cubicBezTo>
                        <a:pt x="245982" y="268464"/>
                        <a:pt x="255684" y="262023"/>
                        <a:pt x="262771" y="252729"/>
                      </a:cubicBezTo>
                      <a:cubicBezTo>
                        <a:pt x="276945" y="234142"/>
                        <a:pt x="277348" y="208487"/>
                        <a:pt x="263766" y="189464"/>
                      </a:cubicBezTo>
                      <a:cubicBezTo>
                        <a:pt x="250183" y="170441"/>
                        <a:pt x="225787" y="162493"/>
                        <a:pt x="203606" y="169864"/>
                      </a:cubicBezTo>
                      <a:cubicBezTo>
                        <a:pt x="181424" y="177235"/>
                        <a:pt x="166638" y="198204"/>
                        <a:pt x="167143" y="221573"/>
                      </a:cubicBezTo>
                      <a:cubicBezTo>
                        <a:pt x="-5235" y="315646"/>
                        <a:pt x="55748" y="223980"/>
                        <a:pt x="51" y="225184"/>
                      </a:cubicBezTo>
                      <a:cubicBezTo>
                        <a:pt x="-2038" y="128506"/>
                        <a:pt x="59134" y="41758"/>
                        <a:pt x="150900" y="11263"/>
                      </a:cubicBezTo>
                      <a:cubicBezTo>
                        <a:pt x="173842" y="3639"/>
                        <a:pt x="197356" y="-24"/>
                        <a:pt x="220600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96" name="二等辺三角形 1095">
                <a:extLst>
                  <a:ext uri="{FF2B5EF4-FFF2-40B4-BE49-F238E27FC236}">
                    <a16:creationId xmlns:a16="http://schemas.microsoft.com/office/drawing/2014/main" id="{3DC6EA05-7CD7-4F85-8D5B-2110CEE87EF8}"/>
                  </a:ext>
                </a:extLst>
              </p:cNvPr>
              <p:cNvSpPr/>
              <p:nvPr/>
            </p:nvSpPr>
            <p:spPr>
              <a:xfrm rot="12782294">
                <a:off x="4562071" y="3064669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7" name="二等辺三角形 1096">
                <a:extLst>
                  <a:ext uri="{FF2B5EF4-FFF2-40B4-BE49-F238E27FC236}">
                    <a16:creationId xmlns:a16="http://schemas.microsoft.com/office/drawing/2014/main" id="{7121E240-3E77-4D77-882B-14E8DAAF2322}"/>
                  </a:ext>
                </a:extLst>
              </p:cNvPr>
              <p:cNvSpPr/>
              <p:nvPr/>
            </p:nvSpPr>
            <p:spPr>
              <a:xfrm rot="15537102">
                <a:off x="4636156" y="3159534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8" name="二等辺三角形 1097">
                <a:extLst>
                  <a:ext uri="{FF2B5EF4-FFF2-40B4-BE49-F238E27FC236}">
                    <a16:creationId xmlns:a16="http://schemas.microsoft.com/office/drawing/2014/main" id="{2573C523-52CD-4906-95BD-8C6307A62A9F}"/>
                  </a:ext>
                </a:extLst>
              </p:cNvPr>
              <p:cNvSpPr/>
              <p:nvPr/>
            </p:nvSpPr>
            <p:spPr>
              <a:xfrm rot="19478095">
                <a:off x="4563269" y="3329175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9" name="二等辺三角形 1098">
                <a:extLst>
                  <a:ext uri="{FF2B5EF4-FFF2-40B4-BE49-F238E27FC236}">
                    <a16:creationId xmlns:a16="http://schemas.microsoft.com/office/drawing/2014/main" id="{EB9A5C5E-6373-417F-A1A0-B973C946D127}"/>
                  </a:ext>
                </a:extLst>
              </p:cNvPr>
              <p:cNvSpPr/>
              <p:nvPr/>
            </p:nvSpPr>
            <p:spPr>
              <a:xfrm rot="17501834">
                <a:off x="4627564" y="3260119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0" name="二等辺三角形 1099">
                <a:extLst>
                  <a:ext uri="{FF2B5EF4-FFF2-40B4-BE49-F238E27FC236}">
                    <a16:creationId xmlns:a16="http://schemas.microsoft.com/office/drawing/2014/main" id="{15EECBB2-6C66-4B56-B623-D1292AA5E83F}"/>
                  </a:ext>
                </a:extLst>
              </p:cNvPr>
              <p:cNvSpPr/>
              <p:nvPr/>
            </p:nvSpPr>
            <p:spPr>
              <a:xfrm rot="10800000">
                <a:off x="4471584" y="3043238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1" name="二等辺三角形 1100">
                <a:extLst>
                  <a:ext uri="{FF2B5EF4-FFF2-40B4-BE49-F238E27FC236}">
                    <a16:creationId xmlns:a16="http://schemas.microsoft.com/office/drawing/2014/main" id="{04075FB4-68F7-45C8-8238-1FC2C945B303}"/>
                  </a:ext>
                </a:extLst>
              </p:cNvPr>
              <p:cNvSpPr/>
              <p:nvPr/>
            </p:nvSpPr>
            <p:spPr>
              <a:xfrm rot="8100000">
                <a:off x="4364428" y="3090862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02" name="二等辺三角形 1101">
                <a:extLst>
                  <a:ext uri="{FF2B5EF4-FFF2-40B4-BE49-F238E27FC236}">
                    <a16:creationId xmlns:a16="http://schemas.microsoft.com/office/drawing/2014/main" id="{BCC8730B-9CE6-451B-9BD4-5DE2943421D6}"/>
                  </a:ext>
                </a:extLst>
              </p:cNvPr>
              <p:cNvSpPr/>
              <p:nvPr/>
            </p:nvSpPr>
            <p:spPr>
              <a:xfrm>
                <a:off x="4483491" y="3357562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19" name="グループ化 1018">
              <a:extLst>
                <a:ext uri="{FF2B5EF4-FFF2-40B4-BE49-F238E27FC236}">
                  <a16:creationId xmlns:a16="http://schemas.microsoft.com/office/drawing/2014/main" id="{30745E23-B6BD-4E89-9405-6C891948E871}"/>
                </a:ext>
              </a:extLst>
            </p:cNvPr>
            <p:cNvGrpSpPr/>
            <p:nvPr/>
          </p:nvGrpSpPr>
          <p:grpSpPr>
            <a:xfrm rot="3108962">
              <a:off x="2945876" y="4585950"/>
              <a:ext cx="518583" cy="339474"/>
              <a:chOff x="4139811" y="3028239"/>
              <a:chExt cx="587229" cy="440845"/>
            </a:xfrm>
          </p:grpSpPr>
          <p:grpSp>
            <p:nvGrpSpPr>
              <p:cNvPr id="1084" name="グループ化 1083">
                <a:extLst>
                  <a:ext uri="{FF2B5EF4-FFF2-40B4-BE49-F238E27FC236}">
                    <a16:creationId xmlns:a16="http://schemas.microsoft.com/office/drawing/2014/main" id="{A4284803-C0E8-4827-B09E-C77C2168EA9F}"/>
                  </a:ext>
                </a:extLst>
              </p:cNvPr>
              <p:cNvGrpSpPr/>
              <p:nvPr/>
            </p:nvGrpSpPr>
            <p:grpSpPr>
              <a:xfrm>
                <a:off x="4139811" y="3028239"/>
                <a:ext cx="587229" cy="440845"/>
                <a:chOff x="4139811" y="3028239"/>
                <a:chExt cx="587229" cy="440845"/>
              </a:xfrm>
            </p:grpSpPr>
            <p:sp>
              <p:nvSpPr>
                <p:cNvPr id="1092" name="楕円 1091">
                  <a:extLst>
                    <a:ext uri="{FF2B5EF4-FFF2-40B4-BE49-F238E27FC236}">
                      <a16:creationId xmlns:a16="http://schemas.microsoft.com/office/drawing/2014/main" id="{EFA068A0-D241-475A-A8B4-296CD2FFF153}"/>
                    </a:ext>
                  </a:extLst>
                </p:cNvPr>
                <p:cNvSpPr/>
                <p:nvPr/>
              </p:nvSpPr>
              <p:spPr>
                <a:xfrm rot="898387">
                  <a:off x="4260565" y="3191412"/>
                  <a:ext cx="77858" cy="249329"/>
                </a:xfrm>
                <a:prstGeom prst="ellipse">
                  <a:avLst/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3" name="楕円 1092">
                  <a:extLst>
                    <a:ext uri="{FF2B5EF4-FFF2-40B4-BE49-F238E27FC236}">
                      <a16:creationId xmlns:a16="http://schemas.microsoft.com/office/drawing/2014/main" id="{FA197D5B-B9BC-42A4-B317-8FD399564631}"/>
                    </a:ext>
                  </a:extLst>
                </p:cNvPr>
                <p:cNvSpPr/>
                <p:nvPr/>
              </p:nvSpPr>
              <p:spPr>
                <a:xfrm rot="2700000">
                  <a:off x="4225547" y="3191412"/>
                  <a:ext cx="77858" cy="249329"/>
                </a:xfrm>
                <a:prstGeom prst="ellipse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94" name="フリーフォーム: 図形 1093">
                  <a:extLst>
                    <a:ext uri="{FF2B5EF4-FFF2-40B4-BE49-F238E27FC236}">
                      <a16:creationId xmlns:a16="http://schemas.microsoft.com/office/drawing/2014/main" id="{88DB565A-E857-451A-BF26-38AA61968574}"/>
                    </a:ext>
                  </a:extLst>
                </p:cNvPr>
                <p:cNvSpPr/>
                <p:nvPr/>
              </p:nvSpPr>
              <p:spPr>
                <a:xfrm>
                  <a:off x="4286227" y="3028239"/>
                  <a:ext cx="440813" cy="440845"/>
                </a:xfrm>
                <a:custGeom>
                  <a:avLst/>
                  <a:gdLst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0813" h="440845">
                      <a:moveTo>
                        <a:pt x="220600" y="0"/>
                      </a:moveTo>
                      <a:cubicBezTo>
                        <a:pt x="290333" y="73"/>
                        <a:pt x="357640" y="33325"/>
                        <a:pt x="399783" y="92349"/>
                      </a:cubicBezTo>
                      <a:cubicBezTo>
                        <a:pt x="455974" y="171048"/>
                        <a:pt x="454305" y="277183"/>
                        <a:pt x="395667" y="354076"/>
                      </a:cubicBezTo>
                      <a:cubicBezTo>
                        <a:pt x="337029" y="430969"/>
                        <a:pt x="235119" y="460661"/>
                        <a:pt x="144357" y="427295"/>
                      </a:cubicBezTo>
                      <a:lnTo>
                        <a:pt x="144784" y="426136"/>
                      </a:lnTo>
                      <a:lnTo>
                        <a:pt x="127001" y="422599"/>
                      </a:lnTo>
                      <a:cubicBezTo>
                        <a:pt x="95762" y="409586"/>
                        <a:pt x="73842" y="379120"/>
                        <a:pt x="73842" y="343611"/>
                      </a:cubicBezTo>
                      <a:cubicBezTo>
                        <a:pt x="73842" y="296266"/>
                        <a:pt x="112810" y="257886"/>
                        <a:pt x="160879" y="257886"/>
                      </a:cubicBezTo>
                      <a:cubicBezTo>
                        <a:pt x="172897" y="257886"/>
                        <a:pt x="184345" y="260285"/>
                        <a:pt x="194758" y="264623"/>
                      </a:cubicBezTo>
                      <a:lnTo>
                        <a:pt x="203581" y="270482"/>
                      </a:lnTo>
                      <a:lnTo>
                        <a:pt x="235310" y="271573"/>
                      </a:lnTo>
                      <a:cubicBezTo>
                        <a:pt x="245982" y="268464"/>
                        <a:pt x="255684" y="262023"/>
                        <a:pt x="262771" y="252729"/>
                      </a:cubicBezTo>
                      <a:cubicBezTo>
                        <a:pt x="276945" y="234142"/>
                        <a:pt x="277348" y="208487"/>
                        <a:pt x="263766" y="189464"/>
                      </a:cubicBezTo>
                      <a:cubicBezTo>
                        <a:pt x="250183" y="170441"/>
                        <a:pt x="225787" y="162493"/>
                        <a:pt x="203606" y="169864"/>
                      </a:cubicBezTo>
                      <a:cubicBezTo>
                        <a:pt x="181424" y="177235"/>
                        <a:pt x="166638" y="198204"/>
                        <a:pt x="167143" y="221573"/>
                      </a:cubicBezTo>
                      <a:cubicBezTo>
                        <a:pt x="-5235" y="315646"/>
                        <a:pt x="55748" y="223980"/>
                        <a:pt x="51" y="225184"/>
                      </a:cubicBezTo>
                      <a:cubicBezTo>
                        <a:pt x="-2038" y="128506"/>
                        <a:pt x="59134" y="41758"/>
                        <a:pt x="150900" y="11263"/>
                      </a:cubicBezTo>
                      <a:cubicBezTo>
                        <a:pt x="173842" y="3639"/>
                        <a:pt x="197356" y="-24"/>
                        <a:pt x="220600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85" name="二等辺三角形 1084">
                <a:extLst>
                  <a:ext uri="{FF2B5EF4-FFF2-40B4-BE49-F238E27FC236}">
                    <a16:creationId xmlns:a16="http://schemas.microsoft.com/office/drawing/2014/main" id="{0F176B22-0008-41FC-98E7-4A2C7E4B4E5F}"/>
                  </a:ext>
                </a:extLst>
              </p:cNvPr>
              <p:cNvSpPr/>
              <p:nvPr/>
            </p:nvSpPr>
            <p:spPr>
              <a:xfrm rot="12782294">
                <a:off x="4562071" y="3064669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6" name="二等辺三角形 1085">
                <a:extLst>
                  <a:ext uri="{FF2B5EF4-FFF2-40B4-BE49-F238E27FC236}">
                    <a16:creationId xmlns:a16="http://schemas.microsoft.com/office/drawing/2014/main" id="{16A0E047-96D1-45D7-9589-22B668A68229}"/>
                  </a:ext>
                </a:extLst>
              </p:cNvPr>
              <p:cNvSpPr/>
              <p:nvPr/>
            </p:nvSpPr>
            <p:spPr>
              <a:xfrm rot="15537102">
                <a:off x="4636156" y="3159534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7" name="二等辺三角形 1086">
                <a:extLst>
                  <a:ext uri="{FF2B5EF4-FFF2-40B4-BE49-F238E27FC236}">
                    <a16:creationId xmlns:a16="http://schemas.microsoft.com/office/drawing/2014/main" id="{8DF2C988-A29B-44AE-8AFF-E99A0C4BFEFF}"/>
                  </a:ext>
                </a:extLst>
              </p:cNvPr>
              <p:cNvSpPr/>
              <p:nvPr/>
            </p:nvSpPr>
            <p:spPr>
              <a:xfrm rot="19478095">
                <a:off x="4563269" y="3329175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8" name="二等辺三角形 1087">
                <a:extLst>
                  <a:ext uri="{FF2B5EF4-FFF2-40B4-BE49-F238E27FC236}">
                    <a16:creationId xmlns:a16="http://schemas.microsoft.com/office/drawing/2014/main" id="{4939B194-7E1C-4C3D-96EC-81C3D60C82D6}"/>
                  </a:ext>
                </a:extLst>
              </p:cNvPr>
              <p:cNvSpPr/>
              <p:nvPr/>
            </p:nvSpPr>
            <p:spPr>
              <a:xfrm rot="17501834">
                <a:off x="4627564" y="3260119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9" name="二等辺三角形 1088">
                <a:extLst>
                  <a:ext uri="{FF2B5EF4-FFF2-40B4-BE49-F238E27FC236}">
                    <a16:creationId xmlns:a16="http://schemas.microsoft.com/office/drawing/2014/main" id="{5EFED0E7-6C19-4990-A059-C25C8CC9BBAB}"/>
                  </a:ext>
                </a:extLst>
              </p:cNvPr>
              <p:cNvSpPr/>
              <p:nvPr/>
            </p:nvSpPr>
            <p:spPr>
              <a:xfrm rot="10800000">
                <a:off x="4471584" y="3043238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0" name="二等辺三角形 1089">
                <a:extLst>
                  <a:ext uri="{FF2B5EF4-FFF2-40B4-BE49-F238E27FC236}">
                    <a16:creationId xmlns:a16="http://schemas.microsoft.com/office/drawing/2014/main" id="{69965AEB-B98B-4E80-9112-A8CF0F36C8D0}"/>
                  </a:ext>
                </a:extLst>
              </p:cNvPr>
              <p:cNvSpPr/>
              <p:nvPr/>
            </p:nvSpPr>
            <p:spPr>
              <a:xfrm rot="8100000">
                <a:off x="4364428" y="3090862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91" name="二等辺三角形 1090">
                <a:extLst>
                  <a:ext uri="{FF2B5EF4-FFF2-40B4-BE49-F238E27FC236}">
                    <a16:creationId xmlns:a16="http://schemas.microsoft.com/office/drawing/2014/main" id="{E43388C2-A5CE-4F6C-A150-5C76AA71FDEF}"/>
                  </a:ext>
                </a:extLst>
              </p:cNvPr>
              <p:cNvSpPr/>
              <p:nvPr/>
            </p:nvSpPr>
            <p:spPr>
              <a:xfrm>
                <a:off x="4483491" y="3357562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20" name="グループ化 1019">
              <a:extLst>
                <a:ext uri="{FF2B5EF4-FFF2-40B4-BE49-F238E27FC236}">
                  <a16:creationId xmlns:a16="http://schemas.microsoft.com/office/drawing/2014/main" id="{8DA46397-1527-4C92-BF11-8B3B0F8BB4D7}"/>
                </a:ext>
              </a:extLst>
            </p:cNvPr>
            <p:cNvGrpSpPr/>
            <p:nvPr/>
          </p:nvGrpSpPr>
          <p:grpSpPr>
            <a:xfrm rot="15074042">
              <a:off x="1843338" y="5488351"/>
              <a:ext cx="518583" cy="339474"/>
              <a:chOff x="4139811" y="3028239"/>
              <a:chExt cx="587229" cy="440845"/>
            </a:xfrm>
          </p:grpSpPr>
          <p:grpSp>
            <p:nvGrpSpPr>
              <p:cNvPr id="1073" name="グループ化 1072">
                <a:extLst>
                  <a:ext uri="{FF2B5EF4-FFF2-40B4-BE49-F238E27FC236}">
                    <a16:creationId xmlns:a16="http://schemas.microsoft.com/office/drawing/2014/main" id="{D6CEFCFF-9C78-4389-9C0B-E81A264A92F1}"/>
                  </a:ext>
                </a:extLst>
              </p:cNvPr>
              <p:cNvGrpSpPr/>
              <p:nvPr/>
            </p:nvGrpSpPr>
            <p:grpSpPr>
              <a:xfrm>
                <a:off x="4139811" y="3028239"/>
                <a:ext cx="587229" cy="440845"/>
                <a:chOff x="4139811" y="3028239"/>
                <a:chExt cx="587229" cy="440845"/>
              </a:xfrm>
            </p:grpSpPr>
            <p:sp>
              <p:nvSpPr>
                <p:cNvPr id="1081" name="楕円 1080">
                  <a:extLst>
                    <a:ext uri="{FF2B5EF4-FFF2-40B4-BE49-F238E27FC236}">
                      <a16:creationId xmlns:a16="http://schemas.microsoft.com/office/drawing/2014/main" id="{EBC9706F-8BA4-4216-84D5-726B7CFF8C9C}"/>
                    </a:ext>
                  </a:extLst>
                </p:cNvPr>
                <p:cNvSpPr/>
                <p:nvPr/>
              </p:nvSpPr>
              <p:spPr>
                <a:xfrm rot="898387">
                  <a:off x="4260565" y="3191412"/>
                  <a:ext cx="77858" cy="249329"/>
                </a:xfrm>
                <a:prstGeom prst="ellipse">
                  <a:avLst/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2" name="楕円 1081">
                  <a:extLst>
                    <a:ext uri="{FF2B5EF4-FFF2-40B4-BE49-F238E27FC236}">
                      <a16:creationId xmlns:a16="http://schemas.microsoft.com/office/drawing/2014/main" id="{501DE6EC-76B9-45CA-827F-DE21D1DCADA4}"/>
                    </a:ext>
                  </a:extLst>
                </p:cNvPr>
                <p:cNvSpPr/>
                <p:nvPr/>
              </p:nvSpPr>
              <p:spPr>
                <a:xfrm rot="2700000">
                  <a:off x="4225547" y="3191412"/>
                  <a:ext cx="77858" cy="249329"/>
                </a:xfrm>
                <a:prstGeom prst="ellipse">
                  <a:avLst/>
                </a:pr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3" name="フリーフォーム: 図形 1082">
                  <a:extLst>
                    <a:ext uri="{FF2B5EF4-FFF2-40B4-BE49-F238E27FC236}">
                      <a16:creationId xmlns:a16="http://schemas.microsoft.com/office/drawing/2014/main" id="{828AC1A1-53C3-4509-8BA3-9071F31B267E}"/>
                    </a:ext>
                  </a:extLst>
                </p:cNvPr>
                <p:cNvSpPr/>
                <p:nvPr/>
              </p:nvSpPr>
              <p:spPr>
                <a:xfrm>
                  <a:off x="4286227" y="3028239"/>
                  <a:ext cx="440813" cy="440845"/>
                </a:xfrm>
                <a:custGeom>
                  <a:avLst/>
                  <a:gdLst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  <a:gd name="connsiteX0" fmla="*/ 220600 w 440813"/>
                    <a:gd name="connsiteY0" fmla="*/ 0 h 440845"/>
                    <a:gd name="connsiteX1" fmla="*/ 399783 w 440813"/>
                    <a:gd name="connsiteY1" fmla="*/ 92349 h 440845"/>
                    <a:gd name="connsiteX2" fmla="*/ 395667 w 440813"/>
                    <a:gd name="connsiteY2" fmla="*/ 354076 h 440845"/>
                    <a:gd name="connsiteX3" fmla="*/ 144357 w 440813"/>
                    <a:gd name="connsiteY3" fmla="*/ 427295 h 440845"/>
                    <a:gd name="connsiteX4" fmla="*/ 144784 w 440813"/>
                    <a:gd name="connsiteY4" fmla="*/ 426136 h 440845"/>
                    <a:gd name="connsiteX5" fmla="*/ 127001 w 440813"/>
                    <a:gd name="connsiteY5" fmla="*/ 422599 h 440845"/>
                    <a:gd name="connsiteX6" fmla="*/ 73842 w 440813"/>
                    <a:gd name="connsiteY6" fmla="*/ 343611 h 440845"/>
                    <a:gd name="connsiteX7" fmla="*/ 160879 w 440813"/>
                    <a:gd name="connsiteY7" fmla="*/ 257886 h 440845"/>
                    <a:gd name="connsiteX8" fmla="*/ 194758 w 440813"/>
                    <a:gd name="connsiteY8" fmla="*/ 264623 h 440845"/>
                    <a:gd name="connsiteX9" fmla="*/ 203581 w 440813"/>
                    <a:gd name="connsiteY9" fmla="*/ 270482 h 440845"/>
                    <a:gd name="connsiteX10" fmla="*/ 235310 w 440813"/>
                    <a:gd name="connsiteY10" fmla="*/ 271573 h 440845"/>
                    <a:gd name="connsiteX11" fmla="*/ 262771 w 440813"/>
                    <a:gd name="connsiteY11" fmla="*/ 252729 h 440845"/>
                    <a:gd name="connsiteX12" fmla="*/ 263766 w 440813"/>
                    <a:gd name="connsiteY12" fmla="*/ 189464 h 440845"/>
                    <a:gd name="connsiteX13" fmla="*/ 203606 w 440813"/>
                    <a:gd name="connsiteY13" fmla="*/ 169864 h 440845"/>
                    <a:gd name="connsiteX14" fmla="*/ 167143 w 440813"/>
                    <a:gd name="connsiteY14" fmla="*/ 221573 h 440845"/>
                    <a:gd name="connsiteX15" fmla="*/ 51 w 440813"/>
                    <a:gd name="connsiteY15" fmla="*/ 225184 h 440845"/>
                    <a:gd name="connsiteX16" fmla="*/ 150900 w 440813"/>
                    <a:gd name="connsiteY16" fmla="*/ 11263 h 440845"/>
                    <a:gd name="connsiteX17" fmla="*/ 220600 w 440813"/>
                    <a:gd name="connsiteY17" fmla="*/ 0 h 4408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440813" h="440845">
                      <a:moveTo>
                        <a:pt x="220600" y="0"/>
                      </a:moveTo>
                      <a:cubicBezTo>
                        <a:pt x="290333" y="73"/>
                        <a:pt x="357640" y="33325"/>
                        <a:pt x="399783" y="92349"/>
                      </a:cubicBezTo>
                      <a:cubicBezTo>
                        <a:pt x="455974" y="171048"/>
                        <a:pt x="454305" y="277183"/>
                        <a:pt x="395667" y="354076"/>
                      </a:cubicBezTo>
                      <a:cubicBezTo>
                        <a:pt x="337029" y="430969"/>
                        <a:pt x="235119" y="460661"/>
                        <a:pt x="144357" y="427295"/>
                      </a:cubicBezTo>
                      <a:lnTo>
                        <a:pt x="144784" y="426136"/>
                      </a:lnTo>
                      <a:lnTo>
                        <a:pt x="127001" y="422599"/>
                      </a:lnTo>
                      <a:cubicBezTo>
                        <a:pt x="95762" y="409586"/>
                        <a:pt x="73842" y="379120"/>
                        <a:pt x="73842" y="343611"/>
                      </a:cubicBezTo>
                      <a:cubicBezTo>
                        <a:pt x="73842" y="296266"/>
                        <a:pt x="112810" y="257886"/>
                        <a:pt x="160879" y="257886"/>
                      </a:cubicBezTo>
                      <a:cubicBezTo>
                        <a:pt x="172897" y="257886"/>
                        <a:pt x="184345" y="260285"/>
                        <a:pt x="194758" y="264623"/>
                      </a:cubicBezTo>
                      <a:lnTo>
                        <a:pt x="203581" y="270482"/>
                      </a:lnTo>
                      <a:lnTo>
                        <a:pt x="235310" y="271573"/>
                      </a:lnTo>
                      <a:cubicBezTo>
                        <a:pt x="245982" y="268464"/>
                        <a:pt x="255684" y="262023"/>
                        <a:pt x="262771" y="252729"/>
                      </a:cubicBezTo>
                      <a:cubicBezTo>
                        <a:pt x="276945" y="234142"/>
                        <a:pt x="277348" y="208487"/>
                        <a:pt x="263766" y="189464"/>
                      </a:cubicBezTo>
                      <a:cubicBezTo>
                        <a:pt x="250183" y="170441"/>
                        <a:pt x="225787" y="162493"/>
                        <a:pt x="203606" y="169864"/>
                      </a:cubicBezTo>
                      <a:cubicBezTo>
                        <a:pt x="181424" y="177235"/>
                        <a:pt x="166638" y="198204"/>
                        <a:pt x="167143" y="221573"/>
                      </a:cubicBezTo>
                      <a:cubicBezTo>
                        <a:pt x="-5235" y="315646"/>
                        <a:pt x="55748" y="223980"/>
                        <a:pt x="51" y="225184"/>
                      </a:cubicBezTo>
                      <a:cubicBezTo>
                        <a:pt x="-2038" y="128506"/>
                        <a:pt x="59134" y="41758"/>
                        <a:pt x="150900" y="11263"/>
                      </a:cubicBezTo>
                      <a:cubicBezTo>
                        <a:pt x="173842" y="3639"/>
                        <a:pt x="197356" y="-24"/>
                        <a:pt x="220600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60000"/>
                    <a:lumOff val="4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74" name="二等辺三角形 1073">
                <a:extLst>
                  <a:ext uri="{FF2B5EF4-FFF2-40B4-BE49-F238E27FC236}">
                    <a16:creationId xmlns:a16="http://schemas.microsoft.com/office/drawing/2014/main" id="{D52BE69B-DFB3-437D-BE2E-732DCB96DBDF}"/>
                  </a:ext>
                </a:extLst>
              </p:cNvPr>
              <p:cNvSpPr/>
              <p:nvPr/>
            </p:nvSpPr>
            <p:spPr>
              <a:xfrm rot="12782294">
                <a:off x="4562071" y="3064669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5" name="二等辺三角形 1074">
                <a:extLst>
                  <a:ext uri="{FF2B5EF4-FFF2-40B4-BE49-F238E27FC236}">
                    <a16:creationId xmlns:a16="http://schemas.microsoft.com/office/drawing/2014/main" id="{CAEF66BA-1CE1-4373-A7DB-38C949B74B1E}"/>
                  </a:ext>
                </a:extLst>
              </p:cNvPr>
              <p:cNvSpPr/>
              <p:nvPr/>
            </p:nvSpPr>
            <p:spPr>
              <a:xfrm rot="15537102">
                <a:off x="4636156" y="3159534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6" name="二等辺三角形 1075">
                <a:extLst>
                  <a:ext uri="{FF2B5EF4-FFF2-40B4-BE49-F238E27FC236}">
                    <a16:creationId xmlns:a16="http://schemas.microsoft.com/office/drawing/2014/main" id="{91CDCAF5-8052-4791-BCEB-57B6125DBD39}"/>
                  </a:ext>
                </a:extLst>
              </p:cNvPr>
              <p:cNvSpPr/>
              <p:nvPr/>
            </p:nvSpPr>
            <p:spPr>
              <a:xfrm rot="19478095">
                <a:off x="4563269" y="3329175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7" name="二等辺三角形 1076">
                <a:extLst>
                  <a:ext uri="{FF2B5EF4-FFF2-40B4-BE49-F238E27FC236}">
                    <a16:creationId xmlns:a16="http://schemas.microsoft.com/office/drawing/2014/main" id="{D925E31E-A49D-456F-9FFA-8B68A3F09BBF}"/>
                  </a:ext>
                </a:extLst>
              </p:cNvPr>
              <p:cNvSpPr/>
              <p:nvPr/>
            </p:nvSpPr>
            <p:spPr>
              <a:xfrm rot="17501834">
                <a:off x="4627564" y="3260119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8" name="二等辺三角形 1077">
                <a:extLst>
                  <a:ext uri="{FF2B5EF4-FFF2-40B4-BE49-F238E27FC236}">
                    <a16:creationId xmlns:a16="http://schemas.microsoft.com/office/drawing/2014/main" id="{FF1F98FA-E2DF-414D-87CF-2EE7AFB063BF}"/>
                  </a:ext>
                </a:extLst>
              </p:cNvPr>
              <p:cNvSpPr/>
              <p:nvPr/>
            </p:nvSpPr>
            <p:spPr>
              <a:xfrm rot="10800000">
                <a:off x="4471584" y="3043238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9" name="二等辺三角形 1078">
                <a:extLst>
                  <a:ext uri="{FF2B5EF4-FFF2-40B4-BE49-F238E27FC236}">
                    <a16:creationId xmlns:a16="http://schemas.microsoft.com/office/drawing/2014/main" id="{CCFBA730-0446-45D2-AD24-8D178C61396E}"/>
                  </a:ext>
                </a:extLst>
              </p:cNvPr>
              <p:cNvSpPr/>
              <p:nvPr/>
            </p:nvSpPr>
            <p:spPr>
              <a:xfrm rot="8100000">
                <a:off x="4364428" y="3090862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80" name="二等辺三角形 1079">
                <a:extLst>
                  <a:ext uri="{FF2B5EF4-FFF2-40B4-BE49-F238E27FC236}">
                    <a16:creationId xmlns:a16="http://schemas.microsoft.com/office/drawing/2014/main" id="{3C6E6535-42EA-4325-A539-E0A0B395DDCA}"/>
                  </a:ext>
                </a:extLst>
              </p:cNvPr>
              <p:cNvSpPr/>
              <p:nvPr/>
            </p:nvSpPr>
            <p:spPr>
              <a:xfrm>
                <a:off x="4483491" y="3357562"/>
                <a:ext cx="45719" cy="102394"/>
              </a:xfrm>
              <a:prstGeom prst="triangle">
                <a:avLst/>
              </a:prstGeom>
              <a:solidFill>
                <a:srgbClr val="FF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21" name="グループ化 1020">
              <a:extLst>
                <a:ext uri="{FF2B5EF4-FFF2-40B4-BE49-F238E27FC236}">
                  <a16:creationId xmlns:a16="http://schemas.microsoft.com/office/drawing/2014/main" id="{92D60F12-6723-433D-96F9-92CDA816222F}"/>
                </a:ext>
              </a:extLst>
            </p:cNvPr>
            <p:cNvGrpSpPr/>
            <p:nvPr/>
          </p:nvGrpSpPr>
          <p:grpSpPr>
            <a:xfrm rot="848355">
              <a:off x="1987078" y="4558559"/>
              <a:ext cx="743383" cy="264160"/>
              <a:chOff x="4552516" y="3045234"/>
              <a:chExt cx="1901500" cy="434900"/>
            </a:xfrm>
            <a:solidFill>
              <a:srgbClr val="FFFF00"/>
            </a:solidFill>
          </p:grpSpPr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8D483347-2BAB-4D24-A9C7-C4AF0A37F576}"/>
                  </a:ext>
                </a:extLst>
              </p:cNvPr>
              <p:cNvSpPr/>
              <p:nvPr/>
            </p:nvSpPr>
            <p:spPr>
              <a:xfrm rot="4500000">
                <a:off x="5244861" y="2777706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554E8B0F-A126-4F2B-AE82-EDCE2A05FBAF}"/>
                  </a:ext>
                </a:extLst>
              </p:cNvPr>
              <p:cNvSpPr/>
              <p:nvPr/>
            </p:nvSpPr>
            <p:spPr>
              <a:xfrm rot="5400000">
                <a:off x="5011499" y="2777705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36914EEB-748D-45FB-90C7-22E3EA5B0ED0}"/>
                  </a:ext>
                </a:extLst>
              </p:cNvPr>
              <p:cNvSpPr/>
              <p:nvPr/>
            </p:nvSpPr>
            <p:spPr>
              <a:xfrm rot="4500000">
                <a:off x="5625861" y="292058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00BD5B72-6C5A-4216-AD01-F96D1D21A779}"/>
                  </a:ext>
                </a:extLst>
              </p:cNvPr>
              <p:cNvSpPr/>
              <p:nvPr/>
            </p:nvSpPr>
            <p:spPr>
              <a:xfrm rot="5400000">
                <a:off x="5392499" y="29205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D8990AC9-B2D5-402B-AD85-24117D824083}"/>
                  </a:ext>
                </a:extLst>
              </p:cNvPr>
              <p:cNvSpPr/>
              <p:nvPr/>
            </p:nvSpPr>
            <p:spPr>
              <a:xfrm rot="4500000">
                <a:off x="5683010" y="281104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ED95D546-55F1-44B7-9243-482265311A19}"/>
                  </a:ext>
                </a:extLst>
              </p:cNvPr>
              <p:cNvSpPr/>
              <p:nvPr/>
            </p:nvSpPr>
            <p:spPr>
              <a:xfrm rot="6300000">
                <a:off x="5435361" y="271125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B3AE7A19-00D8-4D31-9705-9F7CCFE1A48F}"/>
                  </a:ext>
                </a:extLst>
              </p:cNvPr>
              <p:cNvSpPr/>
              <p:nvPr/>
            </p:nvSpPr>
            <p:spPr>
              <a:xfrm rot="6300000">
                <a:off x="6011623" y="2744588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3FFE36AF-0545-409A-ADF0-ED4F6D24BBE0}"/>
                  </a:ext>
                </a:extLst>
              </p:cNvPr>
              <p:cNvSpPr/>
              <p:nvPr/>
            </p:nvSpPr>
            <p:spPr>
              <a:xfrm rot="6300000">
                <a:off x="5149612" y="300652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5C14F0B1-0B64-440A-BDFC-69E57FFEDC8E}"/>
                  </a:ext>
                </a:extLst>
              </p:cNvPr>
              <p:cNvSpPr/>
              <p:nvPr/>
            </p:nvSpPr>
            <p:spPr>
              <a:xfrm rot="4500000">
                <a:off x="5717881" y="303774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405621AA-E8C6-4AA2-AC27-40BEEA3CB454}"/>
                  </a:ext>
                </a:extLst>
              </p:cNvPr>
              <p:cNvSpPr/>
              <p:nvPr/>
            </p:nvSpPr>
            <p:spPr>
              <a:xfrm rot="3600000">
                <a:off x="6003632" y="2939487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39B6B8EF-40C7-4711-A7AB-D136196C094A}"/>
                  </a:ext>
                </a:extLst>
              </p:cNvPr>
              <p:cNvSpPr/>
              <p:nvPr/>
            </p:nvSpPr>
            <p:spPr>
              <a:xfrm rot="7200000">
                <a:off x="4886500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48EE6C7F-7352-4844-8F5B-BA0EA78F61D9}"/>
                  </a:ext>
                </a:extLst>
              </p:cNvPr>
              <p:cNvSpPr/>
              <p:nvPr/>
            </p:nvSpPr>
            <p:spPr>
              <a:xfrm rot="4500000">
                <a:off x="5033976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22" name="グループ化 1021">
              <a:extLst>
                <a:ext uri="{FF2B5EF4-FFF2-40B4-BE49-F238E27FC236}">
                  <a16:creationId xmlns:a16="http://schemas.microsoft.com/office/drawing/2014/main" id="{9E8DB0A4-1CB8-40D9-BB66-A0F39D6EFAB5}"/>
                </a:ext>
              </a:extLst>
            </p:cNvPr>
            <p:cNvGrpSpPr/>
            <p:nvPr/>
          </p:nvGrpSpPr>
          <p:grpSpPr>
            <a:xfrm rot="848355">
              <a:off x="1701328" y="4736360"/>
              <a:ext cx="743383" cy="264160"/>
              <a:chOff x="4552516" y="3045234"/>
              <a:chExt cx="1901500" cy="434900"/>
            </a:xfrm>
            <a:solidFill>
              <a:srgbClr val="FFFF00"/>
            </a:solidFill>
          </p:grpSpPr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A5EEED3A-2255-4D37-9CD2-C7C2A4EE1AC7}"/>
                  </a:ext>
                </a:extLst>
              </p:cNvPr>
              <p:cNvSpPr/>
              <p:nvPr/>
            </p:nvSpPr>
            <p:spPr>
              <a:xfrm rot="4500000">
                <a:off x="5244861" y="2777706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C3D7E74C-5C23-49F9-8DB6-B98675218581}"/>
                  </a:ext>
                </a:extLst>
              </p:cNvPr>
              <p:cNvSpPr/>
              <p:nvPr/>
            </p:nvSpPr>
            <p:spPr>
              <a:xfrm rot="5400000">
                <a:off x="5011499" y="2777705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5160D47A-559C-41FE-8EE5-0DA256026A72}"/>
                  </a:ext>
                </a:extLst>
              </p:cNvPr>
              <p:cNvSpPr/>
              <p:nvPr/>
            </p:nvSpPr>
            <p:spPr>
              <a:xfrm rot="4500000">
                <a:off x="5625861" y="292058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AB5B37DA-533E-407F-B3DF-E24B7060E64D}"/>
                  </a:ext>
                </a:extLst>
              </p:cNvPr>
              <p:cNvSpPr/>
              <p:nvPr/>
            </p:nvSpPr>
            <p:spPr>
              <a:xfrm rot="5400000">
                <a:off x="5392499" y="29205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F4BFCF48-270A-43E4-BB78-4EDE8FEC9C25}"/>
                  </a:ext>
                </a:extLst>
              </p:cNvPr>
              <p:cNvSpPr/>
              <p:nvPr/>
            </p:nvSpPr>
            <p:spPr>
              <a:xfrm rot="4500000">
                <a:off x="5683010" y="281104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66F5A26D-5D92-4DD4-84C7-209A4083F1C7}"/>
                  </a:ext>
                </a:extLst>
              </p:cNvPr>
              <p:cNvSpPr/>
              <p:nvPr/>
            </p:nvSpPr>
            <p:spPr>
              <a:xfrm rot="6300000">
                <a:off x="5435361" y="271125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7F4B52C6-1A06-4EE2-A45A-68CEC92ECA0B}"/>
                  </a:ext>
                </a:extLst>
              </p:cNvPr>
              <p:cNvSpPr/>
              <p:nvPr/>
            </p:nvSpPr>
            <p:spPr>
              <a:xfrm rot="6300000">
                <a:off x="6011623" y="2744588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A470DC53-B598-41E2-AD4F-049FC77B3969}"/>
                  </a:ext>
                </a:extLst>
              </p:cNvPr>
              <p:cNvSpPr/>
              <p:nvPr/>
            </p:nvSpPr>
            <p:spPr>
              <a:xfrm rot="6300000">
                <a:off x="5149612" y="300652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3E90C5B2-A38E-4177-AC6D-E46E2790ECF8}"/>
                  </a:ext>
                </a:extLst>
              </p:cNvPr>
              <p:cNvSpPr/>
              <p:nvPr/>
            </p:nvSpPr>
            <p:spPr>
              <a:xfrm rot="4500000">
                <a:off x="5717881" y="303774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E5A4749E-43A1-4C8A-99FD-95C7D017A268}"/>
                  </a:ext>
                </a:extLst>
              </p:cNvPr>
              <p:cNvSpPr/>
              <p:nvPr/>
            </p:nvSpPr>
            <p:spPr>
              <a:xfrm rot="3600000">
                <a:off x="6003632" y="2939487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E3AA1281-D4DA-4DCB-927B-F1FFB99703EF}"/>
                  </a:ext>
                </a:extLst>
              </p:cNvPr>
              <p:cNvSpPr/>
              <p:nvPr/>
            </p:nvSpPr>
            <p:spPr>
              <a:xfrm rot="7200000">
                <a:off x="4886500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26EA7DA0-9432-4D18-8406-37DEFAA3668A}"/>
                  </a:ext>
                </a:extLst>
              </p:cNvPr>
              <p:cNvSpPr/>
              <p:nvPr/>
            </p:nvSpPr>
            <p:spPr>
              <a:xfrm rot="4500000">
                <a:off x="5033976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23" name="グループ化 1022">
              <a:extLst>
                <a:ext uri="{FF2B5EF4-FFF2-40B4-BE49-F238E27FC236}">
                  <a16:creationId xmlns:a16="http://schemas.microsoft.com/office/drawing/2014/main" id="{A07796DA-4978-43E8-8041-8A36572687A5}"/>
                </a:ext>
              </a:extLst>
            </p:cNvPr>
            <p:cNvGrpSpPr/>
            <p:nvPr/>
          </p:nvGrpSpPr>
          <p:grpSpPr>
            <a:xfrm rot="848355">
              <a:off x="2260128" y="4812560"/>
              <a:ext cx="743383" cy="264160"/>
              <a:chOff x="4552516" y="3045234"/>
              <a:chExt cx="1901500" cy="434900"/>
            </a:xfrm>
            <a:solidFill>
              <a:srgbClr val="FFFF00"/>
            </a:solidFill>
          </p:grpSpPr>
          <p:sp>
            <p:nvSpPr>
              <p:cNvPr id="1037" name="フリーフォーム: 図形 1036">
                <a:extLst>
                  <a:ext uri="{FF2B5EF4-FFF2-40B4-BE49-F238E27FC236}">
                    <a16:creationId xmlns:a16="http://schemas.microsoft.com/office/drawing/2014/main" id="{D7BD1B46-60D0-4322-9B77-53E330C6C91B}"/>
                  </a:ext>
                </a:extLst>
              </p:cNvPr>
              <p:cNvSpPr/>
              <p:nvPr/>
            </p:nvSpPr>
            <p:spPr>
              <a:xfrm rot="4500000">
                <a:off x="5244861" y="2777706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8" name="フリーフォーム: 図形 1037">
                <a:extLst>
                  <a:ext uri="{FF2B5EF4-FFF2-40B4-BE49-F238E27FC236}">
                    <a16:creationId xmlns:a16="http://schemas.microsoft.com/office/drawing/2014/main" id="{FE8907E2-04EA-4B09-B814-163E7E20CEA4}"/>
                  </a:ext>
                </a:extLst>
              </p:cNvPr>
              <p:cNvSpPr/>
              <p:nvPr/>
            </p:nvSpPr>
            <p:spPr>
              <a:xfrm rot="5400000">
                <a:off x="5011499" y="2777705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9" name="フリーフォーム: 図形 1038">
                <a:extLst>
                  <a:ext uri="{FF2B5EF4-FFF2-40B4-BE49-F238E27FC236}">
                    <a16:creationId xmlns:a16="http://schemas.microsoft.com/office/drawing/2014/main" id="{DA5A4B4B-D08F-454C-BB9C-E2EC42389363}"/>
                  </a:ext>
                </a:extLst>
              </p:cNvPr>
              <p:cNvSpPr/>
              <p:nvPr/>
            </p:nvSpPr>
            <p:spPr>
              <a:xfrm rot="4500000">
                <a:off x="5625861" y="292058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0" name="フリーフォーム: 図形 1039">
                <a:extLst>
                  <a:ext uri="{FF2B5EF4-FFF2-40B4-BE49-F238E27FC236}">
                    <a16:creationId xmlns:a16="http://schemas.microsoft.com/office/drawing/2014/main" id="{53CDD754-FF78-47AF-AEA3-94AE1E3A4672}"/>
                  </a:ext>
                </a:extLst>
              </p:cNvPr>
              <p:cNvSpPr/>
              <p:nvPr/>
            </p:nvSpPr>
            <p:spPr>
              <a:xfrm rot="5400000">
                <a:off x="5392499" y="29205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1" name="フリーフォーム: 図形 1040">
                <a:extLst>
                  <a:ext uri="{FF2B5EF4-FFF2-40B4-BE49-F238E27FC236}">
                    <a16:creationId xmlns:a16="http://schemas.microsoft.com/office/drawing/2014/main" id="{CB1C0695-96ED-41A2-ACB4-F2549E9555D0}"/>
                  </a:ext>
                </a:extLst>
              </p:cNvPr>
              <p:cNvSpPr/>
              <p:nvPr/>
            </p:nvSpPr>
            <p:spPr>
              <a:xfrm rot="4500000">
                <a:off x="5683010" y="281104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2" name="フリーフォーム: 図形 1041">
                <a:extLst>
                  <a:ext uri="{FF2B5EF4-FFF2-40B4-BE49-F238E27FC236}">
                    <a16:creationId xmlns:a16="http://schemas.microsoft.com/office/drawing/2014/main" id="{B65FC59B-E4A3-4183-9220-EA6277AA0009}"/>
                  </a:ext>
                </a:extLst>
              </p:cNvPr>
              <p:cNvSpPr/>
              <p:nvPr/>
            </p:nvSpPr>
            <p:spPr>
              <a:xfrm rot="6300000">
                <a:off x="5435361" y="271125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DEA17254-D5BE-41E9-9D2E-BA615B9E0FE1}"/>
                  </a:ext>
                </a:extLst>
              </p:cNvPr>
              <p:cNvSpPr/>
              <p:nvPr/>
            </p:nvSpPr>
            <p:spPr>
              <a:xfrm rot="6300000">
                <a:off x="6011623" y="2744588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5836D5FD-9843-4C19-AEB8-FC1C77254F8B}"/>
                  </a:ext>
                </a:extLst>
              </p:cNvPr>
              <p:cNvSpPr/>
              <p:nvPr/>
            </p:nvSpPr>
            <p:spPr>
              <a:xfrm rot="6300000">
                <a:off x="5149612" y="300652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4C94FE00-9BED-4744-97AC-E9BD9A706956}"/>
                  </a:ext>
                </a:extLst>
              </p:cNvPr>
              <p:cNvSpPr/>
              <p:nvPr/>
            </p:nvSpPr>
            <p:spPr>
              <a:xfrm rot="4500000">
                <a:off x="5717881" y="303774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66890C87-0E63-43E3-9732-4F26A7634F2E}"/>
                  </a:ext>
                </a:extLst>
              </p:cNvPr>
              <p:cNvSpPr/>
              <p:nvPr/>
            </p:nvSpPr>
            <p:spPr>
              <a:xfrm rot="3600000">
                <a:off x="6003632" y="2939487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3413AEEC-1D1C-44FA-ACD2-3E47D35C9175}"/>
                  </a:ext>
                </a:extLst>
              </p:cNvPr>
              <p:cNvSpPr/>
              <p:nvPr/>
            </p:nvSpPr>
            <p:spPr>
              <a:xfrm rot="7200000">
                <a:off x="4886500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404E40C4-793E-40D2-AE98-25BD8A302A48}"/>
                  </a:ext>
                </a:extLst>
              </p:cNvPr>
              <p:cNvSpPr/>
              <p:nvPr/>
            </p:nvSpPr>
            <p:spPr>
              <a:xfrm rot="4500000">
                <a:off x="5033976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024" name="グループ化 1023">
              <a:extLst>
                <a:ext uri="{FF2B5EF4-FFF2-40B4-BE49-F238E27FC236}">
                  <a16:creationId xmlns:a16="http://schemas.microsoft.com/office/drawing/2014/main" id="{0045B93A-5A2D-4367-B3A5-15C4149C0BEF}"/>
                </a:ext>
              </a:extLst>
            </p:cNvPr>
            <p:cNvGrpSpPr/>
            <p:nvPr/>
          </p:nvGrpSpPr>
          <p:grpSpPr>
            <a:xfrm rot="848355">
              <a:off x="1993428" y="4964960"/>
              <a:ext cx="743383" cy="264160"/>
              <a:chOff x="4552516" y="3045234"/>
              <a:chExt cx="1901500" cy="434900"/>
            </a:xfrm>
            <a:solidFill>
              <a:srgbClr val="FFFF00"/>
            </a:solidFill>
          </p:grpSpPr>
          <p:sp>
            <p:nvSpPr>
              <p:cNvPr id="1025" name="フリーフォーム: 図形 1024">
                <a:extLst>
                  <a:ext uri="{FF2B5EF4-FFF2-40B4-BE49-F238E27FC236}">
                    <a16:creationId xmlns:a16="http://schemas.microsoft.com/office/drawing/2014/main" id="{592F586E-7687-42A2-872C-A3FFCA240772}"/>
                  </a:ext>
                </a:extLst>
              </p:cNvPr>
              <p:cNvSpPr/>
              <p:nvPr/>
            </p:nvSpPr>
            <p:spPr>
              <a:xfrm rot="4500000">
                <a:off x="5244861" y="2777706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6" name="フリーフォーム: 図形 1025">
                <a:extLst>
                  <a:ext uri="{FF2B5EF4-FFF2-40B4-BE49-F238E27FC236}">
                    <a16:creationId xmlns:a16="http://schemas.microsoft.com/office/drawing/2014/main" id="{6804287F-9EB8-4334-9D89-5F15D4318BB0}"/>
                  </a:ext>
                </a:extLst>
              </p:cNvPr>
              <p:cNvSpPr/>
              <p:nvPr/>
            </p:nvSpPr>
            <p:spPr>
              <a:xfrm rot="5400000">
                <a:off x="5011499" y="2777705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7" name="フリーフォーム: 図形 1026">
                <a:extLst>
                  <a:ext uri="{FF2B5EF4-FFF2-40B4-BE49-F238E27FC236}">
                    <a16:creationId xmlns:a16="http://schemas.microsoft.com/office/drawing/2014/main" id="{E14FB24B-DE96-47E6-A30A-C0C523BB9A90}"/>
                  </a:ext>
                </a:extLst>
              </p:cNvPr>
              <p:cNvSpPr/>
              <p:nvPr/>
            </p:nvSpPr>
            <p:spPr>
              <a:xfrm rot="4500000">
                <a:off x="5625861" y="292058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8" name="フリーフォーム: 図形 1027">
                <a:extLst>
                  <a:ext uri="{FF2B5EF4-FFF2-40B4-BE49-F238E27FC236}">
                    <a16:creationId xmlns:a16="http://schemas.microsoft.com/office/drawing/2014/main" id="{9379137E-D42C-4C61-87BC-8B199237572B}"/>
                  </a:ext>
                </a:extLst>
              </p:cNvPr>
              <p:cNvSpPr/>
              <p:nvPr/>
            </p:nvSpPr>
            <p:spPr>
              <a:xfrm rot="5400000">
                <a:off x="5392499" y="29205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9" name="フリーフォーム: 図形 1028">
                <a:extLst>
                  <a:ext uri="{FF2B5EF4-FFF2-40B4-BE49-F238E27FC236}">
                    <a16:creationId xmlns:a16="http://schemas.microsoft.com/office/drawing/2014/main" id="{3413B192-F658-48EA-AF0A-5072AD724F76}"/>
                  </a:ext>
                </a:extLst>
              </p:cNvPr>
              <p:cNvSpPr/>
              <p:nvPr/>
            </p:nvSpPr>
            <p:spPr>
              <a:xfrm rot="4500000">
                <a:off x="5683010" y="281104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0" name="フリーフォーム: 図形 1029">
                <a:extLst>
                  <a:ext uri="{FF2B5EF4-FFF2-40B4-BE49-F238E27FC236}">
                    <a16:creationId xmlns:a16="http://schemas.microsoft.com/office/drawing/2014/main" id="{5276EF1B-1AD9-4705-B8F9-E9D911047626}"/>
                  </a:ext>
                </a:extLst>
              </p:cNvPr>
              <p:cNvSpPr/>
              <p:nvPr/>
            </p:nvSpPr>
            <p:spPr>
              <a:xfrm rot="6300000">
                <a:off x="5435361" y="271125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1" name="フリーフォーム: 図形 1030">
                <a:extLst>
                  <a:ext uri="{FF2B5EF4-FFF2-40B4-BE49-F238E27FC236}">
                    <a16:creationId xmlns:a16="http://schemas.microsoft.com/office/drawing/2014/main" id="{0B9F71D2-DF43-4B82-9B8F-66DE4DFD8175}"/>
                  </a:ext>
                </a:extLst>
              </p:cNvPr>
              <p:cNvSpPr/>
              <p:nvPr/>
            </p:nvSpPr>
            <p:spPr>
              <a:xfrm rot="6300000">
                <a:off x="6011623" y="2744588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2" name="フリーフォーム: 図形 1031">
                <a:extLst>
                  <a:ext uri="{FF2B5EF4-FFF2-40B4-BE49-F238E27FC236}">
                    <a16:creationId xmlns:a16="http://schemas.microsoft.com/office/drawing/2014/main" id="{195518E3-0A6C-4225-BE91-A12116603254}"/>
                  </a:ext>
                </a:extLst>
              </p:cNvPr>
              <p:cNvSpPr/>
              <p:nvPr/>
            </p:nvSpPr>
            <p:spPr>
              <a:xfrm rot="6300000">
                <a:off x="5149612" y="3006524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3" name="フリーフォーム: 図形 1032">
                <a:extLst>
                  <a:ext uri="{FF2B5EF4-FFF2-40B4-BE49-F238E27FC236}">
                    <a16:creationId xmlns:a16="http://schemas.microsoft.com/office/drawing/2014/main" id="{9E8B4F09-98F3-46FB-8E49-EFD58BB1B873}"/>
                  </a:ext>
                </a:extLst>
              </p:cNvPr>
              <p:cNvSpPr/>
              <p:nvPr/>
            </p:nvSpPr>
            <p:spPr>
              <a:xfrm rot="4500000">
                <a:off x="5717881" y="3037741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4" name="フリーフォーム: 図形 1033">
                <a:extLst>
                  <a:ext uri="{FF2B5EF4-FFF2-40B4-BE49-F238E27FC236}">
                    <a16:creationId xmlns:a16="http://schemas.microsoft.com/office/drawing/2014/main" id="{4348B13A-52CA-4545-885D-C159BEE6AB38}"/>
                  </a:ext>
                </a:extLst>
              </p:cNvPr>
              <p:cNvSpPr/>
              <p:nvPr/>
            </p:nvSpPr>
            <p:spPr>
              <a:xfrm rot="3600000">
                <a:off x="6003632" y="2939487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5" name="フリーフォーム: 図形 1034">
                <a:extLst>
                  <a:ext uri="{FF2B5EF4-FFF2-40B4-BE49-F238E27FC236}">
                    <a16:creationId xmlns:a16="http://schemas.microsoft.com/office/drawing/2014/main" id="{D6854E08-FE1C-4240-9CE7-9D4A25A8BC91}"/>
                  </a:ext>
                </a:extLst>
              </p:cNvPr>
              <p:cNvSpPr/>
              <p:nvPr/>
            </p:nvSpPr>
            <p:spPr>
              <a:xfrm rot="7200000">
                <a:off x="4886500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36" name="フリーフォーム: 図形 1035">
                <a:extLst>
                  <a:ext uri="{FF2B5EF4-FFF2-40B4-BE49-F238E27FC236}">
                    <a16:creationId xmlns:a16="http://schemas.microsoft.com/office/drawing/2014/main" id="{E6FE7DE0-5588-43B1-A3CE-3976C2D5F74C}"/>
                  </a:ext>
                </a:extLst>
              </p:cNvPr>
              <p:cNvSpPr/>
              <p:nvPr/>
            </p:nvSpPr>
            <p:spPr>
              <a:xfrm rot="4500000">
                <a:off x="5033976" y="2953180"/>
                <a:ext cx="108409" cy="776377"/>
              </a:xfrm>
              <a:custGeom>
                <a:avLst/>
                <a:gdLst>
                  <a:gd name="connsiteX0" fmla="*/ 45812 w 108409"/>
                  <a:gd name="connsiteY0" fmla="*/ 0 h 776377"/>
                  <a:gd name="connsiteX1" fmla="*/ 108409 w 108409"/>
                  <a:gd name="connsiteY1" fmla="*/ 0 h 776377"/>
                  <a:gd name="connsiteX2" fmla="*/ 92678 w 108409"/>
                  <a:gd name="connsiteY2" fmla="*/ 95338 h 776377"/>
                  <a:gd name="connsiteX3" fmla="*/ 73325 w 108409"/>
                  <a:gd name="connsiteY3" fmla="*/ 419961 h 776377"/>
                  <a:gd name="connsiteX4" fmla="*/ 92678 w 108409"/>
                  <a:gd name="connsiteY4" fmla="*/ 744584 h 776377"/>
                  <a:gd name="connsiteX5" fmla="*/ 97924 w 108409"/>
                  <a:gd name="connsiteY5" fmla="*/ 776377 h 776377"/>
                  <a:gd name="connsiteX6" fmla="*/ 31659 w 108409"/>
                  <a:gd name="connsiteY6" fmla="*/ 776377 h 776377"/>
                  <a:gd name="connsiteX7" fmla="*/ 25046 w 108409"/>
                  <a:gd name="connsiteY7" fmla="*/ 744638 h 776377"/>
                  <a:gd name="connsiteX8" fmla="*/ 0 w 108409"/>
                  <a:gd name="connsiteY8" fmla="*/ 419961 h 776377"/>
                  <a:gd name="connsiteX9" fmla="*/ 42953 w 108409"/>
                  <a:gd name="connsiteY9" fmla="*/ 9342 h 7763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8409" h="776377">
                    <a:moveTo>
                      <a:pt x="45812" y="0"/>
                    </a:moveTo>
                    <a:lnTo>
                      <a:pt x="108409" y="0"/>
                    </a:lnTo>
                    <a:lnTo>
                      <a:pt x="92678" y="95338"/>
                    </a:lnTo>
                    <a:cubicBezTo>
                      <a:pt x="80117" y="194819"/>
                      <a:pt x="73325" y="305723"/>
                      <a:pt x="73325" y="419961"/>
                    </a:cubicBezTo>
                    <a:cubicBezTo>
                      <a:pt x="73325" y="534199"/>
                      <a:pt x="80117" y="645103"/>
                      <a:pt x="92678" y="744584"/>
                    </a:cubicBezTo>
                    <a:lnTo>
                      <a:pt x="97924" y="776377"/>
                    </a:lnTo>
                    <a:lnTo>
                      <a:pt x="31659" y="776377"/>
                    </a:lnTo>
                    <a:lnTo>
                      <a:pt x="25046" y="744638"/>
                    </a:lnTo>
                    <a:cubicBezTo>
                      <a:pt x="9233" y="651957"/>
                      <a:pt x="0" y="540228"/>
                      <a:pt x="0" y="419961"/>
                    </a:cubicBezTo>
                    <a:cubicBezTo>
                      <a:pt x="0" y="259605"/>
                      <a:pt x="16415" y="114429"/>
                      <a:pt x="42953" y="9342"/>
                    </a:cubicBezTo>
                    <a:close/>
                  </a:path>
                </a:pathLst>
              </a:custGeom>
              <a:grpFill/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202" name="グループ化 1201">
            <a:extLst>
              <a:ext uri="{FF2B5EF4-FFF2-40B4-BE49-F238E27FC236}">
                <a16:creationId xmlns:a16="http://schemas.microsoft.com/office/drawing/2014/main" id="{61738547-6DB0-4BDB-A4C6-89212A70B5C0}"/>
              </a:ext>
            </a:extLst>
          </p:cNvPr>
          <p:cNvGrpSpPr/>
          <p:nvPr/>
        </p:nvGrpSpPr>
        <p:grpSpPr>
          <a:xfrm>
            <a:off x="6674953" y="4650298"/>
            <a:ext cx="2483954" cy="974968"/>
            <a:chOff x="2070099" y="4479241"/>
            <a:chExt cx="4597401" cy="1804510"/>
          </a:xfrm>
        </p:grpSpPr>
        <p:sp>
          <p:nvSpPr>
            <p:cNvPr id="1203" name="正方形/長方形 1202">
              <a:extLst>
                <a:ext uri="{FF2B5EF4-FFF2-40B4-BE49-F238E27FC236}">
                  <a16:creationId xmlns:a16="http://schemas.microsoft.com/office/drawing/2014/main" id="{A299A093-A5AD-4FB5-83C3-759E5301950D}"/>
                </a:ext>
              </a:extLst>
            </p:cNvPr>
            <p:cNvSpPr/>
            <p:nvPr/>
          </p:nvSpPr>
          <p:spPr>
            <a:xfrm>
              <a:off x="5193050" y="5354274"/>
              <a:ext cx="1020932" cy="818640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04" name="グループ化 1203">
              <a:extLst>
                <a:ext uri="{FF2B5EF4-FFF2-40B4-BE49-F238E27FC236}">
                  <a16:creationId xmlns:a16="http://schemas.microsoft.com/office/drawing/2014/main" id="{7D0E2D83-B7E4-4BFA-BD02-16ED981694D6}"/>
                </a:ext>
              </a:extLst>
            </p:cNvPr>
            <p:cNvGrpSpPr/>
            <p:nvPr/>
          </p:nvGrpSpPr>
          <p:grpSpPr>
            <a:xfrm>
              <a:off x="3586736" y="4864744"/>
              <a:ext cx="1309688" cy="254955"/>
              <a:chOff x="5181600" y="3698321"/>
              <a:chExt cx="1309688" cy="254955"/>
            </a:xfrm>
          </p:grpSpPr>
          <p:sp>
            <p:nvSpPr>
              <p:cNvPr id="1287" name="フリーフォーム: 図形 1286">
                <a:extLst>
                  <a:ext uri="{FF2B5EF4-FFF2-40B4-BE49-F238E27FC236}">
                    <a16:creationId xmlns:a16="http://schemas.microsoft.com/office/drawing/2014/main" id="{1BEABCDF-444B-48DC-977F-A076E13F889A}"/>
                  </a:ext>
                </a:extLst>
              </p:cNvPr>
              <p:cNvSpPr/>
              <p:nvPr/>
            </p:nvSpPr>
            <p:spPr>
              <a:xfrm>
                <a:off x="5181600" y="3791350"/>
                <a:ext cx="1309688" cy="161926"/>
              </a:xfrm>
              <a:custGeom>
                <a:avLst/>
                <a:gdLst>
                  <a:gd name="connsiteX0" fmla="*/ 0 w 1309688"/>
                  <a:gd name="connsiteY0" fmla="*/ 0 h 161926"/>
                  <a:gd name="connsiteX1" fmla="*/ 1048174 w 1309688"/>
                  <a:gd name="connsiteY1" fmla="*/ 0 h 161926"/>
                  <a:gd name="connsiteX2" fmla="*/ 1309688 w 1309688"/>
                  <a:gd name="connsiteY2" fmla="*/ 161926 h 161926"/>
                  <a:gd name="connsiteX3" fmla="*/ 0 w 1309688"/>
                  <a:gd name="connsiteY3" fmla="*/ 161926 h 16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9688" h="161926">
                    <a:moveTo>
                      <a:pt x="0" y="0"/>
                    </a:moveTo>
                    <a:lnTo>
                      <a:pt x="1048174" y="0"/>
                    </a:lnTo>
                    <a:lnTo>
                      <a:pt x="1309688" y="161926"/>
                    </a:lnTo>
                    <a:lnTo>
                      <a:pt x="0" y="161926"/>
                    </a:lnTo>
                    <a:close/>
                  </a:path>
                </a:pathLst>
              </a:custGeom>
              <a:pattFill prst="dashHorz">
                <a:fgClr>
                  <a:srgbClr val="ED7D31">
                    <a:lumMod val="50000"/>
                  </a:srgbClr>
                </a:fgClr>
                <a:bgClr>
                  <a:srgbClr val="6633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8" name="フリーフォーム: 図形 1287">
                <a:extLst>
                  <a:ext uri="{FF2B5EF4-FFF2-40B4-BE49-F238E27FC236}">
                    <a16:creationId xmlns:a16="http://schemas.microsoft.com/office/drawing/2014/main" id="{6FE0F564-ADF2-49D0-A634-15CB8C02BC8A}"/>
                  </a:ext>
                </a:extLst>
              </p:cNvPr>
              <p:cNvSpPr/>
              <p:nvPr/>
            </p:nvSpPr>
            <p:spPr>
              <a:xfrm flipV="1">
                <a:off x="5181600" y="3698321"/>
                <a:ext cx="1085850" cy="63563"/>
              </a:xfrm>
              <a:custGeom>
                <a:avLst/>
                <a:gdLst>
                  <a:gd name="connsiteX0" fmla="*/ 0 w 1085850"/>
                  <a:gd name="connsiteY0" fmla="*/ 63563 h 63563"/>
                  <a:gd name="connsiteX1" fmla="*/ 1085850 w 1085850"/>
                  <a:gd name="connsiteY1" fmla="*/ 63563 h 63563"/>
                  <a:gd name="connsiteX2" fmla="*/ 1054372 w 1085850"/>
                  <a:gd name="connsiteY2" fmla="*/ 0 h 63563"/>
                  <a:gd name="connsiteX3" fmla="*/ 0 w 1085850"/>
                  <a:gd name="connsiteY3" fmla="*/ 0 h 63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5850" h="63563">
                    <a:moveTo>
                      <a:pt x="0" y="63563"/>
                    </a:moveTo>
                    <a:lnTo>
                      <a:pt x="1085850" y="63563"/>
                    </a:lnTo>
                    <a:lnTo>
                      <a:pt x="1054372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ashHorz">
                <a:fgClr>
                  <a:srgbClr val="ED7D31">
                    <a:lumMod val="50000"/>
                  </a:srgbClr>
                </a:fgClr>
                <a:bgClr>
                  <a:srgbClr val="6633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9" name="フリーフォーム: 図形 1288">
                <a:extLst>
                  <a:ext uri="{FF2B5EF4-FFF2-40B4-BE49-F238E27FC236}">
                    <a16:creationId xmlns:a16="http://schemas.microsoft.com/office/drawing/2014/main" id="{C46E47A8-131A-404A-99BC-C8555AF52E07}"/>
                  </a:ext>
                </a:extLst>
              </p:cNvPr>
              <p:cNvSpPr/>
              <p:nvPr/>
            </p:nvSpPr>
            <p:spPr>
              <a:xfrm flipV="1">
                <a:off x="5181600" y="3754310"/>
                <a:ext cx="1054894" cy="45719"/>
              </a:xfrm>
              <a:custGeom>
                <a:avLst/>
                <a:gdLst>
                  <a:gd name="connsiteX0" fmla="*/ 0 w 1054894"/>
                  <a:gd name="connsiteY0" fmla="*/ 45719 h 45719"/>
                  <a:gd name="connsiteX1" fmla="*/ 1054894 w 1054894"/>
                  <a:gd name="connsiteY1" fmla="*/ 45719 h 45719"/>
                  <a:gd name="connsiteX2" fmla="*/ 1054894 w 1054894"/>
                  <a:gd name="connsiteY2" fmla="*/ 0 h 45719"/>
                  <a:gd name="connsiteX3" fmla="*/ 0 w 1054894"/>
                  <a:gd name="connsiteY3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4894" h="45719">
                    <a:moveTo>
                      <a:pt x="0" y="45719"/>
                    </a:moveTo>
                    <a:lnTo>
                      <a:pt x="1054894" y="45719"/>
                    </a:lnTo>
                    <a:lnTo>
                      <a:pt x="105489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205" name="グループ化 1204">
              <a:extLst>
                <a:ext uri="{FF2B5EF4-FFF2-40B4-BE49-F238E27FC236}">
                  <a16:creationId xmlns:a16="http://schemas.microsoft.com/office/drawing/2014/main" id="{9626EE0B-1C25-43ED-88A9-76E40CC06E84}"/>
                </a:ext>
              </a:extLst>
            </p:cNvPr>
            <p:cNvGrpSpPr/>
            <p:nvPr/>
          </p:nvGrpSpPr>
          <p:grpSpPr>
            <a:xfrm>
              <a:off x="5443538" y="5541645"/>
              <a:ext cx="1223962" cy="678654"/>
              <a:chOff x="5443538" y="5541645"/>
              <a:chExt cx="1223962" cy="678654"/>
            </a:xfrm>
          </p:grpSpPr>
          <p:sp>
            <p:nvSpPr>
              <p:cNvPr id="1272" name="正方形/長方形 1271">
                <a:extLst>
                  <a:ext uri="{FF2B5EF4-FFF2-40B4-BE49-F238E27FC236}">
                    <a16:creationId xmlns:a16="http://schemas.microsoft.com/office/drawing/2014/main" id="{A554D527-06D1-47F6-990D-CB925122090F}"/>
                  </a:ext>
                </a:extLst>
              </p:cNvPr>
              <p:cNvSpPr/>
              <p:nvPr/>
            </p:nvSpPr>
            <p:spPr>
              <a:xfrm>
                <a:off x="5595938" y="5865019"/>
                <a:ext cx="895350" cy="332659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3" name="正方形/長方形 1272">
                <a:extLst>
                  <a:ext uri="{FF2B5EF4-FFF2-40B4-BE49-F238E27FC236}">
                    <a16:creationId xmlns:a16="http://schemas.microsoft.com/office/drawing/2014/main" id="{F2B3F8CA-D178-494A-A3CC-5D73C3D7B692}"/>
                  </a:ext>
                </a:extLst>
              </p:cNvPr>
              <p:cNvSpPr/>
              <p:nvPr/>
            </p:nvSpPr>
            <p:spPr>
              <a:xfrm>
                <a:off x="5595938" y="5833746"/>
                <a:ext cx="895350" cy="66992"/>
              </a:xfrm>
              <a:prstGeom prst="rect">
                <a:avLst/>
              </a:prstGeom>
              <a:pattFill prst="dkHorz">
                <a:fgClr>
                  <a:srgbClr val="FFC000">
                    <a:lumMod val="60000"/>
                    <a:lumOff val="40000"/>
                  </a:srgbClr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4" name="正方形/長方形 1273">
                <a:extLst>
                  <a:ext uri="{FF2B5EF4-FFF2-40B4-BE49-F238E27FC236}">
                    <a16:creationId xmlns:a16="http://schemas.microsoft.com/office/drawing/2014/main" id="{5E94565C-F79A-42A3-B41F-E6E59F5119E4}"/>
                  </a:ext>
                </a:extLst>
              </p:cNvPr>
              <p:cNvSpPr/>
              <p:nvPr/>
            </p:nvSpPr>
            <p:spPr>
              <a:xfrm>
                <a:off x="5595938" y="5681663"/>
                <a:ext cx="895350" cy="161925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5" name="四角形: 上の 2 つの角を丸める 1274">
                <a:extLst>
                  <a:ext uri="{FF2B5EF4-FFF2-40B4-BE49-F238E27FC236}">
                    <a16:creationId xmlns:a16="http://schemas.microsoft.com/office/drawing/2014/main" id="{843AB59A-778C-4F03-AF1A-F8DE05C179EB}"/>
                  </a:ext>
                </a:extLst>
              </p:cNvPr>
              <p:cNvSpPr/>
              <p:nvPr/>
            </p:nvSpPr>
            <p:spPr>
              <a:xfrm>
                <a:off x="5550694" y="6174580"/>
                <a:ext cx="1000125" cy="45719"/>
              </a:xfrm>
              <a:prstGeom prst="round2SameRect">
                <a:avLst/>
              </a:prstGeom>
              <a:pattFill prst="lgConfetti">
                <a:fgClr>
                  <a:sysClr val="window" lastClr="FFFFFF">
                    <a:lumMod val="8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6" name="正方形/長方形 1275">
                <a:extLst>
                  <a:ext uri="{FF2B5EF4-FFF2-40B4-BE49-F238E27FC236}">
                    <a16:creationId xmlns:a16="http://schemas.microsoft.com/office/drawing/2014/main" id="{2834DBF4-F599-4802-B9B8-212214229A40}"/>
                  </a:ext>
                </a:extLst>
              </p:cNvPr>
              <p:cNvSpPr/>
              <p:nvPr/>
            </p:nvSpPr>
            <p:spPr>
              <a:xfrm>
                <a:off x="5576888" y="5681663"/>
                <a:ext cx="34991" cy="492918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7" name="正方形/長方形 1276">
                <a:extLst>
                  <a:ext uri="{FF2B5EF4-FFF2-40B4-BE49-F238E27FC236}">
                    <a16:creationId xmlns:a16="http://schemas.microsoft.com/office/drawing/2014/main" id="{C8B3AF53-1D14-4D34-827B-9B278DBBBB87}"/>
                  </a:ext>
                </a:extLst>
              </p:cNvPr>
              <p:cNvSpPr/>
              <p:nvPr/>
            </p:nvSpPr>
            <p:spPr>
              <a:xfrm>
                <a:off x="5723173" y="5681663"/>
                <a:ext cx="34991" cy="492918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8" name="正方形/長方形 1277">
                <a:extLst>
                  <a:ext uri="{FF2B5EF4-FFF2-40B4-BE49-F238E27FC236}">
                    <a16:creationId xmlns:a16="http://schemas.microsoft.com/office/drawing/2014/main" id="{C663DE71-258B-4532-BAB3-536C710D3CB5}"/>
                  </a:ext>
                </a:extLst>
              </p:cNvPr>
              <p:cNvSpPr/>
              <p:nvPr/>
            </p:nvSpPr>
            <p:spPr>
              <a:xfrm>
                <a:off x="6205711" y="5681663"/>
                <a:ext cx="34991" cy="492918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9" name="正方形/長方形 1278">
                <a:extLst>
                  <a:ext uri="{FF2B5EF4-FFF2-40B4-BE49-F238E27FC236}">
                    <a16:creationId xmlns:a16="http://schemas.microsoft.com/office/drawing/2014/main" id="{FE84B2C2-4DEC-495A-B7EA-142A1317FA49}"/>
                  </a:ext>
                </a:extLst>
              </p:cNvPr>
              <p:cNvSpPr/>
              <p:nvPr/>
            </p:nvSpPr>
            <p:spPr>
              <a:xfrm>
                <a:off x="6347197" y="5681663"/>
                <a:ext cx="34991" cy="492918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0" name="正方形/長方形 1279">
                <a:extLst>
                  <a:ext uri="{FF2B5EF4-FFF2-40B4-BE49-F238E27FC236}">
                    <a16:creationId xmlns:a16="http://schemas.microsoft.com/office/drawing/2014/main" id="{3D64B4C8-465E-4B3D-B775-11BDF67E3404}"/>
                  </a:ext>
                </a:extLst>
              </p:cNvPr>
              <p:cNvSpPr/>
              <p:nvPr/>
            </p:nvSpPr>
            <p:spPr>
              <a:xfrm>
                <a:off x="6483272" y="5681663"/>
                <a:ext cx="34991" cy="492918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1" name="正方形/長方形 1280">
                <a:extLst>
                  <a:ext uri="{FF2B5EF4-FFF2-40B4-BE49-F238E27FC236}">
                    <a16:creationId xmlns:a16="http://schemas.microsoft.com/office/drawing/2014/main" id="{6F2C0C71-91F1-4718-82C2-0139730C8D9E}"/>
                  </a:ext>
                </a:extLst>
              </p:cNvPr>
              <p:cNvSpPr/>
              <p:nvPr/>
            </p:nvSpPr>
            <p:spPr>
              <a:xfrm>
                <a:off x="5869458" y="5681663"/>
                <a:ext cx="34991" cy="492918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282" name="グループ化 1281">
                <a:extLst>
                  <a:ext uri="{FF2B5EF4-FFF2-40B4-BE49-F238E27FC236}">
                    <a16:creationId xmlns:a16="http://schemas.microsoft.com/office/drawing/2014/main" id="{F74E6ED4-8299-4E2C-BB93-CAEBAD79C3B3}"/>
                  </a:ext>
                </a:extLst>
              </p:cNvPr>
              <p:cNvGrpSpPr/>
              <p:nvPr/>
            </p:nvGrpSpPr>
            <p:grpSpPr>
              <a:xfrm>
                <a:off x="5888478" y="6099861"/>
                <a:ext cx="336110" cy="75212"/>
                <a:chOff x="5912724" y="6045516"/>
                <a:chExt cx="309482" cy="129063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1284" name="正方形/長方形 1283">
                  <a:extLst>
                    <a:ext uri="{FF2B5EF4-FFF2-40B4-BE49-F238E27FC236}">
                      <a16:creationId xmlns:a16="http://schemas.microsoft.com/office/drawing/2014/main" id="{1EE34225-8070-47C1-8332-E7FBBACECE6E}"/>
                    </a:ext>
                  </a:extLst>
                </p:cNvPr>
                <p:cNvSpPr/>
                <p:nvPr/>
              </p:nvSpPr>
              <p:spPr>
                <a:xfrm>
                  <a:off x="5912724" y="6128860"/>
                  <a:ext cx="309482" cy="45719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5" name="正方形/長方形 1284">
                  <a:extLst>
                    <a:ext uri="{FF2B5EF4-FFF2-40B4-BE49-F238E27FC236}">
                      <a16:creationId xmlns:a16="http://schemas.microsoft.com/office/drawing/2014/main" id="{41721504-7B27-40D5-96F4-5E937D070879}"/>
                    </a:ext>
                  </a:extLst>
                </p:cNvPr>
                <p:cNvSpPr/>
                <p:nvPr/>
              </p:nvSpPr>
              <p:spPr>
                <a:xfrm>
                  <a:off x="5912724" y="6088379"/>
                  <a:ext cx="309482" cy="45719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6" name="正方形/長方形 1285">
                  <a:extLst>
                    <a:ext uri="{FF2B5EF4-FFF2-40B4-BE49-F238E27FC236}">
                      <a16:creationId xmlns:a16="http://schemas.microsoft.com/office/drawing/2014/main" id="{70AF98E5-2158-4535-88C6-3B069D4E1872}"/>
                    </a:ext>
                  </a:extLst>
                </p:cNvPr>
                <p:cNvSpPr/>
                <p:nvPr/>
              </p:nvSpPr>
              <p:spPr>
                <a:xfrm>
                  <a:off x="5912724" y="6045516"/>
                  <a:ext cx="309482" cy="45719"/>
                </a:xfrm>
                <a:prstGeom prst="rect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283" name="台形 1282">
                <a:extLst>
                  <a:ext uri="{FF2B5EF4-FFF2-40B4-BE49-F238E27FC236}">
                    <a16:creationId xmlns:a16="http://schemas.microsoft.com/office/drawing/2014/main" id="{EFE44F94-FD72-4F6C-8C8D-22FF9B953736}"/>
                  </a:ext>
                </a:extLst>
              </p:cNvPr>
              <p:cNvSpPr/>
              <p:nvPr/>
            </p:nvSpPr>
            <p:spPr>
              <a:xfrm>
                <a:off x="5443538" y="5541645"/>
                <a:ext cx="1223962" cy="161925"/>
              </a:xfrm>
              <a:prstGeom prst="trapezoid">
                <a:avLst>
                  <a:gd name="adj" fmla="val 51471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1206" name="グループ化 1205">
              <a:extLst>
                <a:ext uri="{FF2B5EF4-FFF2-40B4-BE49-F238E27FC236}">
                  <a16:creationId xmlns:a16="http://schemas.microsoft.com/office/drawing/2014/main" id="{482D8F93-C7E8-4316-8416-3FEEC45F10A9}"/>
                </a:ext>
              </a:extLst>
            </p:cNvPr>
            <p:cNvGrpSpPr/>
            <p:nvPr/>
          </p:nvGrpSpPr>
          <p:grpSpPr>
            <a:xfrm>
              <a:off x="5021046" y="5050904"/>
              <a:ext cx="1496410" cy="333134"/>
              <a:chOff x="5181600" y="3698321"/>
              <a:chExt cx="1309688" cy="333134"/>
            </a:xfrm>
          </p:grpSpPr>
          <p:sp>
            <p:nvSpPr>
              <p:cNvPr id="1268" name="フリーフォーム: 図形 1267">
                <a:extLst>
                  <a:ext uri="{FF2B5EF4-FFF2-40B4-BE49-F238E27FC236}">
                    <a16:creationId xmlns:a16="http://schemas.microsoft.com/office/drawing/2014/main" id="{48D310A1-EED7-41EF-B39A-8B1F77A8E169}"/>
                  </a:ext>
                </a:extLst>
              </p:cNvPr>
              <p:cNvSpPr/>
              <p:nvPr/>
            </p:nvSpPr>
            <p:spPr>
              <a:xfrm>
                <a:off x="5181600" y="3791350"/>
                <a:ext cx="1309688" cy="161926"/>
              </a:xfrm>
              <a:custGeom>
                <a:avLst/>
                <a:gdLst>
                  <a:gd name="connsiteX0" fmla="*/ 0 w 1309688"/>
                  <a:gd name="connsiteY0" fmla="*/ 0 h 161926"/>
                  <a:gd name="connsiteX1" fmla="*/ 1048174 w 1309688"/>
                  <a:gd name="connsiteY1" fmla="*/ 0 h 161926"/>
                  <a:gd name="connsiteX2" fmla="*/ 1309688 w 1309688"/>
                  <a:gd name="connsiteY2" fmla="*/ 161926 h 161926"/>
                  <a:gd name="connsiteX3" fmla="*/ 0 w 1309688"/>
                  <a:gd name="connsiteY3" fmla="*/ 161926 h 16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9688" h="161926">
                    <a:moveTo>
                      <a:pt x="0" y="0"/>
                    </a:moveTo>
                    <a:lnTo>
                      <a:pt x="1048174" y="0"/>
                    </a:lnTo>
                    <a:lnTo>
                      <a:pt x="1309688" y="161926"/>
                    </a:lnTo>
                    <a:lnTo>
                      <a:pt x="0" y="161926"/>
                    </a:lnTo>
                    <a:close/>
                  </a:path>
                </a:pathLst>
              </a:custGeom>
              <a:pattFill prst="dashHorz">
                <a:fgClr>
                  <a:srgbClr val="ED7D31">
                    <a:lumMod val="50000"/>
                  </a:srgbClr>
                </a:fgClr>
                <a:bgClr>
                  <a:srgbClr val="6633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9" name="フリーフォーム: 図形 1268">
                <a:extLst>
                  <a:ext uri="{FF2B5EF4-FFF2-40B4-BE49-F238E27FC236}">
                    <a16:creationId xmlns:a16="http://schemas.microsoft.com/office/drawing/2014/main" id="{3913A866-F3D6-4368-A11E-B38797E40AB8}"/>
                  </a:ext>
                </a:extLst>
              </p:cNvPr>
              <p:cNvSpPr/>
              <p:nvPr/>
            </p:nvSpPr>
            <p:spPr>
              <a:xfrm flipV="1">
                <a:off x="5181600" y="3698321"/>
                <a:ext cx="1085850" cy="63563"/>
              </a:xfrm>
              <a:custGeom>
                <a:avLst/>
                <a:gdLst>
                  <a:gd name="connsiteX0" fmla="*/ 0 w 1085850"/>
                  <a:gd name="connsiteY0" fmla="*/ 63563 h 63563"/>
                  <a:gd name="connsiteX1" fmla="*/ 1085850 w 1085850"/>
                  <a:gd name="connsiteY1" fmla="*/ 63563 h 63563"/>
                  <a:gd name="connsiteX2" fmla="*/ 1054372 w 1085850"/>
                  <a:gd name="connsiteY2" fmla="*/ 0 h 63563"/>
                  <a:gd name="connsiteX3" fmla="*/ 0 w 1085850"/>
                  <a:gd name="connsiteY3" fmla="*/ 0 h 63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5850" h="63563">
                    <a:moveTo>
                      <a:pt x="0" y="63563"/>
                    </a:moveTo>
                    <a:lnTo>
                      <a:pt x="1085850" y="63563"/>
                    </a:lnTo>
                    <a:lnTo>
                      <a:pt x="1054372" y="0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dashHorz">
                <a:fgClr>
                  <a:srgbClr val="ED7D31">
                    <a:lumMod val="50000"/>
                  </a:srgbClr>
                </a:fgClr>
                <a:bgClr>
                  <a:srgbClr val="6633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0" name="フリーフォーム: 図形 1269">
                <a:extLst>
                  <a:ext uri="{FF2B5EF4-FFF2-40B4-BE49-F238E27FC236}">
                    <a16:creationId xmlns:a16="http://schemas.microsoft.com/office/drawing/2014/main" id="{49247C6D-0CE0-4160-A612-7B5AD25D2A5A}"/>
                  </a:ext>
                </a:extLst>
              </p:cNvPr>
              <p:cNvSpPr/>
              <p:nvPr/>
            </p:nvSpPr>
            <p:spPr>
              <a:xfrm flipV="1">
                <a:off x="5181600" y="3754310"/>
                <a:ext cx="1054894" cy="45719"/>
              </a:xfrm>
              <a:custGeom>
                <a:avLst/>
                <a:gdLst>
                  <a:gd name="connsiteX0" fmla="*/ 0 w 1054894"/>
                  <a:gd name="connsiteY0" fmla="*/ 45719 h 45719"/>
                  <a:gd name="connsiteX1" fmla="*/ 1054894 w 1054894"/>
                  <a:gd name="connsiteY1" fmla="*/ 45719 h 45719"/>
                  <a:gd name="connsiteX2" fmla="*/ 1054894 w 1054894"/>
                  <a:gd name="connsiteY2" fmla="*/ 0 h 45719"/>
                  <a:gd name="connsiteX3" fmla="*/ 0 w 1054894"/>
                  <a:gd name="connsiteY3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54894" h="45719">
                    <a:moveTo>
                      <a:pt x="0" y="45719"/>
                    </a:moveTo>
                    <a:lnTo>
                      <a:pt x="1054894" y="45719"/>
                    </a:lnTo>
                    <a:lnTo>
                      <a:pt x="1054894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63300"/>
              </a:solid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71" name="フリーフォーム: 図形 1270">
                <a:extLst>
                  <a:ext uri="{FF2B5EF4-FFF2-40B4-BE49-F238E27FC236}">
                    <a16:creationId xmlns:a16="http://schemas.microsoft.com/office/drawing/2014/main" id="{FDF177FC-DA0C-44F2-AF84-267A42F3E9D9}"/>
                  </a:ext>
                </a:extLst>
              </p:cNvPr>
              <p:cNvSpPr/>
              <p:nvPr/>
            </p:nvSpPr>
            <p:spPr>
              <a:xfrm flipV="1">
                <a:off x="5181600" y="3958778"/>
                <a:ext cx="1266825" cy="72677"/>
              </a:xfrm>
              <a:custGeom>
                <a:avLst/>
                <a:gdLst>
                  <a:gd name="connsiteX0" fmla="*/ 0 w 1309688"/>
                  <a:gd name="connsiteY0" fmla="*/ 0 h 161926"/>
                  <a:gd name="connsiteX1" fmla="*/ 1048174 w 1309688"/>
                  <a:gd name="connsiteY1" fmla="*/ 0 h 161926"/>
                  <a:gd name="connsiteX2" fmla="*/ 1309688 w 1309688"/>
                  <a:gd name="connsiteY2" fmla="*/ 161926 h 161926"/>
                  <a:gd name="connsiteX3" fmla="*/ 0 w 1309688"/>
                  <a:gd name="connsiteY3" fmla="*/ 161926 h 1619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09688" h="161926">
                    <a:moveTo>
                      <a:pt x="0" y="0"/>
                    </a:moveTo>
                    <a:lnTo>
                      <a:pt x="1048174" y="0"/>
                    </a:lnTo>
                    <a:lnTo>
                      <a:pt x="1309688" y="161926"/>
                    </a:lnTo>
                    <a:lnTo>
                      <a:pt x="0" y="161926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07" name="台形 1206">
              <a:extLst>
                <a:ext uri="{FF2B5EF4-FFF2-40B4-BE49-F238E27FC236}">
                  <a16:creationId xmlns:a16="http://schemas.microsoft.com/office/drawing/2014/main" id="{712F4EDF-D72B-40CE-AF90-6E523C406992}"/>
                </a:ext>
              </a:extLst>
            </p:cNvPr>
            <p:cNvSpPr/>
            <p:nvPr/>
          </p:nvSpPr>
          <p:spPr>
            <a:xfrm>
              <a:off x="2744389" y="6015102"/>
              <a:ext cx="2728940" cy="205198"/>
            </a:xfrm>
            <a:prstGeom prst="trapezoid">
              <a:avLst/>
            </a:prstGeom>
            <a:pattFill prst="lgConfetti">
              <a:fgClr>
                <a:sysClr val="window" lastClr="FFFFFF">
                  <a:lumMod val="85000"/>
                </a:sysClr>
              </a:fgClr>
              <a:bgClr>
                <a:sysClr val="window" lastClr="FFFFFF">
                  <a:lumMod val="6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08" name="フリーフォーム: 図形 1207">
              <a:extLst>
                <a:ext uri="{FF2B5EF4-FFF2-40B4-BE49-F238E27FC236}">
                  <a16:creationId xmlns:a16="http://schemas.microsoft.com/office/drawing/2014/main" id="{017FF2FD-943D-4003-A7B9-E6C1147456F0}"/>
                </a:ext>
              </a:extLst>
            </p:cNvPr>
            <p:cNvSpPr/>
            <p:nvPr/>
          </p:nvSpPr>
          <p:spPr>
            <a:xfrm>
              <a:off x="2334217" y="6091633"/>
              <a:ext cx="3423947" cy="192118"/>
            </a:xfrm>
            <a:custGeom>
              <a:avLst/>
              <a:gdLst>
                <a:gd name="connsiteX0" fmla="*/ 9874364 w 10040421"/>
                <a:gd name="connsiteY0" fmla="*/ 307386 h 653829"/>
                <a:gd name="connsiteX1" fmla="*/ 9874364 w 10040421"/>
                <a:gd name="connsiteY1" fmla="*/ 591524 h 653829"/>
                <a:gd name="connsiteX2" fmla="*/ 9963115 w 10040421"/>
                <a:gd name="connsiteY2" fmla="*/ 591524 h 653829"/>
                <a:gd name="connsiteX3" fmla="*/ 9963115 w 10040421"/>
                <a:gd name="connsiteY3" fmla="*/ 307386 h 653829"/>
                <a:gd name="connsiteX4" fmla="*/ 9708312 w 10040421"/>
                <a:gd name="connsiteY4" fmla="*/ 307386 h 653829"/>
                <a:gd name="connsiteX5" fmla="*/ 9708312 w 10040421"/>
                <a:gd name="connsiteY5" fmla="*/ 591524 h 653829"/>
                <a:gd name="connsiteX6" fmla="*/ 9797058 w 10040421"/>
                <a:gd name="connsiteY6" fmla="*/ 591524 h 653829"/>
                <a:gd name="connsiteX7" fmla="*/ 9797058 w 10040421"/>
                <a:gd name="connsiteY7" fmla="*/ 307386 h 653829"/>
                <a:gd name="connsiteX8" fmla="*/ 9542260 w 10040421"/>
                <a:gd name="connsiteY8" fmla="*/ 307386 h 653829"/>
                <a:gd name="connsiteX9" fmla="*/ 9542260 w 10040421"/>
                <a:gd name="connsiteY9" fmla="*/ 591524 h 653829"/>
                <a:gd name="connsiteX10" fmla="*/ 9631006 w 10040421"/>
                <a:gd name="connsiteY10" fmla="*/ 591524 h 653829"/>
                <a:gd name="connsiteX11" fmla="*/ 9631006 w 10040421"/>
                <a:gd name="connsiteY11" fmla="*/ 307386 h 653829"/>
                <a:gd name="connsiteX12" fmla="*/ 9376208 w 10040421"/>
                <a:gd name="connsiteY12" fmla="*/ 307386 h 653829"/>
                <a:gd name="connsiteX13" fmla="*/ 9376208 w 10040421"/>
                <a:gd name="connsiteY13" fmla="*/ 591524 h 653829"/>
                <a:gd name="connsiteX14" fmla="*/ 9464954 w 10040421"/>
                <a:gd name="connsiteY14" fmla="*/ 591524 h 653829"/>
                <a:gd name="connsiteX15" fmla="*/ 9464954 w 10040421"/>
                <a:gd name="connsiteY15" fmla="*/ 307386 h 653829"/>
                <a:gd name="connsiteX16" fmla="*/ 9210156 w 10040421"/>
                <a:gd name="connsiteY16" fmla="*/ 307386 h 653829"/>
                <a:gd name="connsiteX17" fmla="*/ 9210156 w 10040421"/>
                <a:gd name="connsiteY17" fmla="*/ 591524 h 653829"/>
                <a:gd name="connsiteX18" fmla="*/ 9298902 w 10040421"/>
                <a:gd name="connsiteY18" fmla="*/ 591524 h 653829"/>
                <a:gd name="connsiteX19" fmla="*/ 9298902 w 10040421"/>
                <a:gd name="connsiteY19" fmla="*/ 307386 h 653829"/>
                <a:gd name="connsiteX20" fmla="*/ 9044104 w 10040421"/>
                <a:gd name="connsiteY20" fmla="*/ 307386 h 653829"/>
                <a:gd name="connsiteX21" fmla="*/ 9044104 w 10040421"/>
                <a:gd name="connsiteY21" fmla="*/ 591524 h 653829"/>
                <a:gd name="connsiteX22" fmla="*/ 9132850 w 10040421"/>
                <a:gd name="connsiteY22" fmla="*/ 591524 h 653829"/>
                <a:gd name="connsiteX23" fmla="*/ 9132850 w 10040421"/>
                <a:gd name="connsiteY23" fmla="*/ 307386 h 653829"/>
                <a:gd name="connsiteX24" fmla="*/ 8878052 w 10040421"/>
                <a:gd name="connsiteY24" fmla="*/ 307386 h 653829"/>
                <a:gd name="connsiteX25" fmla="*/ 8878052 w 10040421"/>
                <a:gd name="connsiteY25" fmla="*/ 591524 h 653829"/>
                <a:gd name="connsiteX26" fmla="*/ 8966798 w 10040421"/>
                <a:gd name="connsiteY26" fmla="*/ 591524 h 653829"/>
                <a:gd name="connsiteX27" fmla="*/ 8966798 w 10040421"/>
                <a:gd name="connsiteY27" fmla="*/ 307386 h 653829"/>
                <a:gd name="connsiteX28" fmla="*/ 8712000 w 10040421"/>
                <a:gd name="connsiteY28" fmla="*/ 307386 h 653829"/>
                <a:gd name="connsiteX29" fmla="*/ 8712000 w 10040421"/>
                <a:gd name="connsiteY29" fmla="*/ 591524 h 653829"/>
                <a:gd name="connsiteX30" fmla="*/ 8800746 w 10040421"/>
                <a:gd name="connsiteY30" fmla="*/ 591524 h 653829"/>
                <a:gd name="connsiteX31" fmla="*/ 8800746 w 10040421"/>
                <a:gd name="connsiteY31" fmla="*/ 307386 h 653829"/>
                <a:gd name="connsiteX32" fmla="*/ 8545948 w 10040421"/>
                <a:gd name="connsiteY32" fmla="*/ 307386 h 653829"/>
                <a:gd name="connsiteX33" fmla="*/ 8545948 w 10040421"/>
                <a:gd name="connsiteY33" fmla="*/ 591524 h 653829"/>
                <a:gd name="connsiteX34" fmla="*/ 8634694 w 10040421"/>
                <a:gd name="connsiteY34" fmla="*/ 591524 h 653829"/>
                <a:gd name="connsiteX35" fmla="*/ 8634694 w 10040421"/>
                <a:gd name="connsiteY35" fmla="*/ 307386 h 653829"/>
                <a:gd name="connsiteX36" fmla="*/ 8379896 w 10040421"/>
                <a:gd name="connsiteY36" fmla="*/ 307386 h 653829"/>
                <a:gd name="connsiteX37" fmla="*/ 8379896 w 10040421"/>
                <a:gd name="connsiteY37" fmla="*/ 591524 h 653829"/>
                <a:gd name="connsiteX38" fmla="*/ 8468642 w 10040421"/>
                <a:gd name="connsiteY38" fmla="*/ 591524 h 653829"/>
                <a:gd name="connsiteX39" fmla="*/ 8468642 w 10040421"/>
                <a:gd name="connsiteY39" fmla="*/ 307386 h 653829"/>
                <a:gd name="connsiteX40" fmla="*/ 8213844 w 10040421"/>
                <a:gd name="connsiteY40" fmla="*/ 307386 h 653829"/>
                <a:gd name="connsiteX41" fmla="*/ 8213844 w 10040421"/>
                <a:gd name="connsiteY41" fmla="*/ 591524 h 653829"/>
                <a:gd name="connsiteX42" fmla="*/ 8302590 w 10040421"/>
                <a:gd name="connsiteY42" fmla="*/ 591524 h 653829"/>
                <a:gd name="connsiteX43" fmla="*/ 8302590 w 10040421"/>
                <a:gd name="connsiteY43" fmla="*/ 307386 h 653829"/>
                <a:gd name="connsiteX44" fmla="*/ 8047793 w 10040421"/>
                <a:gd name="connsiteY44" fmla="*/ 307386 h 653829"/>
                <a:gd name="connsiteX45" fmla="*/ 8047793 w 10040421"/>
                <a:gd name="connsiteY45" fmla="*/ 591524 h 653829"/>
                <a:gd name="connsiteX46" fmla="*/ 8136538 w 10040421"/>
                <a:gd name="connsiteY46" fmla="*/ 591524 h 653829"/>
                <a:gd name="connsiteX47" fmla="*/ 8136538 w 10040421"/>
                <a:gd name="connsiteY47" fmla="*/ 307386 h 653829"/>
                <a:gd name="connsiteX48" fmla="*/ 7881741 w 10040421"/>
                <a:gd name="connsiteY48" fmla="*/ 307386 h 653829"/>
                <a:gd name="connsiteX49" fmla="*/ 7881741 w 10040421"/>
                <a:gd name="connsiteY49" fmla="*/ 591524 h 653829"/>
                <a:gd name="connsiteX50" fmla="*/ 7970487 w 10040421"/>
                <a:gd name="connsiteY50" fmla="*/ 591524 h 653829"/>
                <a:gd name="connsiteX51" fmla="*/ 7970487 w 10040421"/>
                <a:gd name="connsiteY51" fmla="*/ 307386 h 653829"/>
                <a:gd name="connsiteX52" fmla="*/ 7715689 w 10040421"/>
                <a:gd name="connsiteY52" fmla="*/ 307386 h 653829"/>
                <a:gd name="connsiteX53" fmla="*/ 7715689 w 10040421"/>
                <a:gd name="connsiteY53" fmla="*/ 591524 h 653829"/>
                <a:gd name="connsiteX54" fmla="*/ 7804435 w 10040421"/>
                <a:gd name="connsiteY54" fmla="*/ 591524 h 653829"/>
                <a:gd name="connsiteX55" fmla="*/ 7804435 w 10040421"/>
                <a:gd name="connsiteY55" fmla="*/ 307386 h 653829"/>
                <a:gd name="connsiteX56" fmla="*/ 7549637 w 10040421"/>
                <a:gd name="connsiteY56" fmla="*/ 307386 h 653829"/>
                <a:gd name="connsiteX57" fmla="*/ 7549637 w 10040421"/>
                <a:gd name="connsiteY57" fmla="*/ 591524 h 653829"/>
                <a:gd name="connsiteX58" fmla="*/ 7638383 w 10040421"/>
                <a:gd name="connsiteY58" fmla="*/ 591524 h 653829"/>
                <a:gd name="connsiteX59" fmla="*/ 7638383 w 10040421"/>
                <a:gd name="connsiteY59" fmla="*/ 307386 h 653829"/>
                <a:gd name="connsiteX60" fmla="*/ 7383585 w 10040421"/>
                <a:gd name="connsiteY60" fmla="*/ 307386 h 653829"/>
                <a:gd name="connsiteX61" fmla="*/ 7383585 w 10040421"/>
                <a:gd name="connsiteY61" fmla="*/ 591524 h 653829"/>
                <a:gd name="connsiteX62" fmla="*/ 7472331 w 10040421"/>
                <a:gd name="connsiteY62" fmla="*/ 591524 h 653829"/>
                <a:gd name="connsiteX63" fmla="*/ 7472331 w 10040421"/>
                <a:gd name="connsiteY63" fmla="*/ 307386 h 653829"/>
                <a:gd name="connsiteX64" fmla="*/ 7217533 w 10040421"/>
                <a:gd name="connsiteY64" fmla="*/ 307386 h 653829"/>
                <a:gd name="connsiteX65" fmla="*/ 7217533 w 10040421"/>
                <a:gd name="connsiteY65" fmla="*/ 591524 h 653829"/>
                <a:gd name="connsiteX66" fmla="*/ 7306279 w 10040421"/>
                <a:gd name="connsiteY66" fmla="*/ 591524 h 653829"/>
                <a:gd name="connsiteX67" fmla="*/ 7306279 w 10040421"/>
                <a:gd name="connsiteY67" fmla="*/ 307386 h 653829"/>
                <a:gd name="connsiteX68" fmla="*/ 7051481 w 10040421"/>
                <a:gd name="connsiteY68" fmla="*/ 307386 h 653829"/>
                <a:gd name="connsiteX69" fmla="*/ 7051481 w 10040421"/>
                <a:gd name="connsiteY69" fmla="*/ 591524 h 653829"/>
                <a:gd name="connsiteX70" fmla="*/ 7140227 w 10040421"/>
                <a:gd name="connsiteY70" fmla="*/ 591524 h 653829"/>
                <a:gd name="connsiteX71" fmla="*/ 7140227 w 10040421"/>
                <a:gd name="connsiteY71" fmla="*/ 307386 h 653829"/>
                <a:gd name="connsiteX72" fmla="*/ 6885429 w 10040421"/>
                <a:gd name="connsiteY72" fmla="*/ 307386 h 653829"/>
                <a:gd name="connsiteX73" fmla="*/ 6885429 w 10040421"/>
                <a:gd name="connsiteY73" fmla="*/ 591524 h 653829"/>
                <a:gd name="connsiteX74" fmla="*/ 6974175 w 10040421"/>
                <a:gd name="connsiteY74" fmla="*/ 591524 h 653829"/>
                <a:gd name="connsiteX75" fmla="*/ 6974175 w 10040421"/>
                <a:gd name="connsiteY75" fmla="*/ 307386 h 653829"/>
                <a:gd name="connsiteX76" fmla="*/ 6719377 w 10040421"/>
                <a:gd name="connsiteY76" fmla="*/ 307386 h 653829"/>
                <a:gd name="connsiteX77" fmla="*/ 6719377 w 10040421"/>
                <a:gd name="connsiteY77" fmla="*/ 591524 h 653829"/>
                <a:gd name="connsiteX78" fmla="*/ 6808123 w 10040421"/>
                <a:gd name="connsiteY78" fmla="*/ 591524 h 653829"/>
                <a:gd name="connsiteX79" fmla="*/ 6808123 w 10040421"/>
                <a:gd name="connsiteY79" fmla="*/ 307386 h 653829"/>
                <a:gd name="connsiteX80" fmla="*/ 6553325 w 10040421"/>
                <a:gd name="connsiteY80" fmla="*/ 307386 h 653829"/>
                <a:gd name="connsiteX81" fmla="*/ 6553325 w 10040421"/>
                <a:gd name="connsiteY81" fmla="*/ 591524 h 653829"/>
                <a:gd name="connsiteX82" fmla="*/ 6642071 w 10040421"/>
                <a:gd name="connsiteY82" fmla="*/ 591524 h 653829"/>
                <a:gd name="connsiteX83" fmla="*/ 6642071 w 10040421"/>
                <a:gd name="connsiteY83" fmla="*/ 307386 h 653829"/>
                <a:gd name="connsiteX84" fmla="*/ 6387273 w 10040421"/>
                <a:gd name="connsiteY84" fmla="*/ 307386 h 653829"/>
                <a:gd name="connsiteX85" fmla="*/ 6387273 w 10040421"/>
                <a:gd name="connsiteY85" fmla="*/ 591524 h 653829"/>
                <a:gd name="connsiteX86" fmla="*/ 6476019 w 10040421"/>
                <a:gd name="connsiteY86" fmla="*/ 591524 h 653829"/>
                <a:gd name="connsiteX87" fmla="*/ 6476019 w 10040421"/>
                <a:gd name="connsiteY87" fmla="*/ 307386 h 653829"/>
                <a:gd name="connsiteX88" fmla="*/ 6221221 w 10040421"/>
                <a:gd name="connsiteY88" fmla="*/ 307386 h 653829"/>
                <a:gd name="connsiteX89" fmla="*/ 6221221 w 10040421"/>
                <a:gd name="connsiteY89" fmla="*/ 591524 h 653829"/>
                <a:gd name="connsiteX90" fmla="*/ 6309967 w 10040421"/>
                <a:gd name="connsiteY90" fmla="*/ 591524 h 653829"/>
                <a:gd name="connsiteX91" fmla="*/ 6309967 w 10040421"/>
                <a:gd name="connsiteY91" fmla="*/ 307386 h 653829"/>
                <a:gd name="connsiteX92" fmla="*/ 6055169 w 10040421"/>
                <a:gd name="connsiteY92" fmla="*/ 307386 h 653829"/>
                <a:gd name="connsiteX93" fmla="*/ 6055169 w 10040421"/>
                <a:gd name="connsiteY93" fmla="*/ 591524 h 653829"/>
                <a:gd name="connsiteX94" fmla="*/ 6143915 w 10040421"/>
                <a:gd name="connsiteY94" fmla="*/ 591524 h 653829"/>
                <a:gd name="connsiteX95" fmla="*/ 6143915 w 10040421"/>
                <a:gd name="connsiteY95" fmla="*/ 307386 h 653829"/>
                <a:gd name="connsiteX96" fmla="*/ 5889117 w 10040421"/>
                <a:gd name="connsiteY96" fmla="*/ 307386 h 653829"/>
                <a:gd name="connsiteX97" fmla="*/ 5889117 w 10040421"/>
                <a:gd name="connsiteY97" fmla="*/ 591524 h 653829"/>
                <a:gd name="connsiteX98" fmla="*/ 5977863 w 10040421"/>
                <a:gd name="connsiteY98" fmla="*/ 591524 h 653829"/>
                <a:gd name="connsiteX99" fmla="*/ 5977863 w 10040421"/>
                <a:gd name="connsiteY99" fmla="*/ 307386 h 653829"/>
                <a:gd name="connsiteX100" fmla="*/ 5723065 w 10040421"/>
                <a:gd name="connsiteY100" fmla="*/ 307386 h 653829"/>
                <a:gd name="connsiteX101" fmla="*/ 5723065 w 10040421"/>
                <a:gd name="connsiteY101" fmla="*/ 591524 h 653829"/>
                <a:gd name="connsiteX102" fmla="*/ 5811811 w 10040421"/>
                <a:gd name="connsiteY102" fmla="*/ 591524 h 653829"/>
                <a:gd name="connsiteX103" fmla="*/ 5811811 w 10040421"/>
                <a:gd name="connsiteY103" fmla="*/ 307386 h 653829"/>
                <a:gd name="connsiteX104" fmla="*/ 5557013 w 10040421"/>
                <a:gd name="connsiteY104" fmla="*/ 307386 h 653829"/>
                <a:gd name="connsiteX105" fmla="*/ 5557013 w 10040421"/>
                <a:gd name="connsiteY105" fmla="*/ 591524 h 653829"/>
                <a:gd name="connsiteX106" fmla="*/ 5645759 w 10040421"/>
                <a:gd name="connsiteY106" fmla="*/ 591524 h 653829"/>
                <a:gd name="connsiteX107" fmla="*/ 5645759 w 10040421"/>
                <a:gd name="connsiteY107" fmla="*/ 307386 h 653829"/>
                <a:gd name="connsiteX108" fmla="*/ 5390961 w 10040421"/>
                <a:gd name="connsiteY108" fmla="*/ 307386 h 653829"/>
                <a:gd name="connsiteX109" fmla="*/ 5390961 w 10040421"/>
                <a:gd name="connsiteY109" fmla="*/ 591524 h 653829"/>
                <a:gd name="connsiteX110" fmla="*/ 5479707 w 10040421"/>
                <a:gd name="connsiteY110" fmla="*/ 591524 h 653829"/>
                <a:gd name="connsiteX111" fmla="*/ 5479707 w 10040421"/>
                <a:gd name="connsiteY111" fmla="*/ 307386 h 653829"/>
                <a:gd name="connsiteX112" fmla="*/ 5224909 w 10040421"/>
                <a:gd name="connsiteY112" fmla="*/ 307386 h 653829"/>
                <a:gd name="connsiteX113" fmla="*/ 5224909 w 10040421"/>
                <a:gd name="connsiteY113" fmla="*/ 591524 h 653829"/>
                <a:gd name="connsiteX114" fmla="*/ 5313655 w 10040421"/>
                <a:gd name="connsiteY114" fmla="*/ 591524 h 653829"/>
                <a:gd name="connsiteX115" fmla="*/ 5313655 w 10040421"/>
                <a:gd name="connsiteY115" fmla="*/ 307386 h 653829"/>
                <a:gd name="connsiteX116" fmla="*/ 5058857 w 10040421"/>
                <a:gd name="connsiteY116" fmla="*/ 307386 h 653829"/>
                <a:gd name="connsiteX117" fmla="*/ 5058857 w 10040421"/>
                <a:gd name="connsiteY117" fmla="*/ 591524 h 653829"/>
                <a:gd name="connsiteX118" fmla="*/ 5147603 w 10040421"/>
                <a:gd name="connsiteY118" fmla="*/ 591524 h 653829"/>
                <a:gd name="connsiteX119" fmla="*/ 5147603 w 10040421"/>
                <a:gd name="connsiteY119" fmla="*/ 307386 h 653829"/>
                <a:gd name="connsiteX120" fmla="*/ 4892805 w 10040421"/>
                <a:gd name="connsiteY120" fmla="*/ 307386 h 653829"/>
                <a:gd name="connsiteX121" fmla="*/ 4892805 w 10040421"/>
                <a:gd name="connsiteY121" fmla="*/ 591524 h 653829"/>
                <a:gd name="connsiteX122" fmla="*/ 4981551 w 10040421"/>
                <a:gd name="connsiteY122" fmla="*/ 591524 h 653829"/>
                <a:gd name="connsiteX123" fmla="*/ 4981551 w 10040421"/>
                <a:gd name="connsiteY123" fmla="*/ 307386 h 653829"/>
                <a:gd name="connsiteX124" fmla="*/ 4726753 w 10040421"/>
                <a:gd name="connsiteY124" fmla="*/ 307386 h 653829"/>
                <a:gd name="connsiteX125" fmla="*/ 4726753 w 10040421"/>
                <a:gd name="connsiteY125" fmla="*/ 591524 h 653829"/>
                <a:gd name="connsiteX126" fmla="*/ 4815499 w 10040421"/>
                <a:gd name="connsiteY126" fmla="*/ 591524 h 653829"/>
                <a:gd name="connsiteX127" fmla="*/ 4815499 w 10040421"/>
                <a:gd name="connsiteY127" fmla="*/ 307386 h 653829"/>
                <a:gd name="connsiteX128" fmla="*/ 4560701 w 10040421"/>
                <a:gd name="connsiteY128" fmla="*/ 307386 h 653829"/>
                <a:gd name="connsiteX129" fmla="*/ 4560701 w 10040421"/>
                <a:gd name="connsiteY129" fmla="*/ 591524 h 653829"/>
                <a:gd name="connsiteX130" fmla="*/ 4649447 w 10040421"/>
                <a:gd name="connsiteY130" fmla="*/ 591524 h 653829"/>
                <a:gd name="connsiteX131" fmla="*/ 4649447 w 10040421"/>
                <a:gd name="connsiteY131" fmla="*/ 307386 h 653829"/>
                <a:gd name="connsiteX132" fmla="*/ 4394649 w 10040421"/>
                <a:gd name="connsiteY132" fmla="*/ 307386 h 653829"/>
                <a:gd name="connsiteX133" fmla="*/ 4394649 w 10040421"/>
                <a:gd name="connsiteY133" fmla="*/ 591524 h 653829"/>
                <a:gd name="connsiteX134" fmla="*/ 4483395 w 10040421"/>
                <a:gd name="connsiteY134" fmla="*/ 591524 h 653829"/>
                <a:gd name="connsiteX135" fmla="*/ 4483395 w 10040421"/>
                <a:gd name="connsiteY135" fmla="*/ 307386 h 653829"/>
                <a:gd name="connsiteX136" fmla="*/ 4228597 w 10040421"/>
                <a:gd name="connsiteY136" fmla="*/ 307386 h 653829"/>
                <a:gd name="connsiteX137" fmla="*/ 4228597 w 10040421"/>
                <a:gd name="connsiteY137" fmla="*/ 591524 h 653829"/>
                <a:gd name="connsiteX138" fmla="*/ 4317343 w 10040421"/>
                <a:gd name="connsiteY138" fmla="*/ 591524 h 653829"/>
                <a:gd name="connsiteX139" fmla="*/ 4317343 w 10040421"/>
                <a:gd name="connsiteY139" fmla="*/ 307386 h 653829"/>
                <a:gd name="connsiteX140" fmla="*/ 4062545 w 10040421"/>
                <a:gd name="connsiteY140" fmla="*/ 307386 h 653829"/>
                <a:gd name="connsiteX141" fmla="*/ 4062545 w 10040421"/>
                <a:gd name="connsiteY141" fmla="*/ 591524 h 653829"/>
                <a:gd name="connsiteX142" fmla="*/ 4151291 w 10040421"/>
                <a:gd name="connsiteY142" fmla="*/ 591524 h 653829"/>
                <a:gd name="connsiteX143" fmla="*/ 4151291 w 10040421"/>
                <a:gd name="connsiteY143" fmla="*/ 307386 h 653829"/>
                <a:gd name="connsiteX144" fmla="*/ 3896501 w 10040421"/>
                <a:gd name="connsiteY144" fmla="*/ 307386 h 653829"/>
                <a:gd name="connsiteX145" fmla="*/ 3896501 w 10040421"/>
                <a:gd name="connsiteY145" fmla="*/ 591524 h 653829"/>
                <a:gd name="connsiteX146" fmla="*/ 3985239 w 10040421"/>
                <a:gd name="connsiteY146" fmla="*/ 591524 h 653829"/>
                <a:gd name="connsiteX147" fmla="*/ 3985239 w 10040421"/>
                <a:gd name="connsiteY147" fmla="*/ 307386 h 653829"/>
                <a:gd name="connsiteX148" fmla="*/ 3730449 w 10040421"/>
                <a:gd name="connsiteY148" fmla="*/ 307386 h 653829"/>
                <a:gd name="connsiteX149" fmla="*/ 3730449 w 10040421"/>
                <a:gd name="connsiteY149" fmla="*/ 591524 h 653829"/>
                <a:gd name="connsiteX150" fmla="*/ 3819195 w 10040421"/>
                <a:gd name="connsiteY150" fmla="*/ 591524 h 653829"/>
                <a:gd name="connsiteX151" fmla="*/ 3819195 w 10040421"/>
                <a:gd name="connsiteY151" fmla="*/ 307386 h 653829"/>
                <a:gd name="connsiteX152" fmla="*/ 3564398 w 10040421"/>
                <a:gd name="connsiteY152" fmla="*/ 307386 h 653829"/>
                <a:gd name="connsiteX153" fmla="*/ 3564398 w 10040421"/>
                <a:gd name="connsiteY153" fmla="*/ 591524 h 653829"/>
                <a:gd name="connsiteX154" fmla="*/ 3653144 w 10040421"/>
                <a:gd name="connsiteY154" fmla="*/ 591524 h 653829"/>
                <a:gd name="connsiteX155" fmla="*/ 3653144 w 10040421"/>
                <a:gd name="connsiteY155" fmla="*/ 307386 h 653829"/>
                <a:gd name="connsiteX156" fmla="*/ 3398347 w 10040421"/>
                <a:gd name="connsiteY156" fmla="*/ 307386 h 653829"/>
                <a:gd name="connsiteX157" fmla="*/ 3398347 w 10040421"/>
                <a:gd name="connsiteY157" fmla="*/ 591524 h 653829"/>
                <a:gd name="connsiteX158" fmla="*/ 3487092 w 10040421"/>
                <a:gd name="connsiteY158" fmla="*/ 591524 h 653829"/>
                <a:gd name="connsiteX159" fmla="*/ 3487092 w 10040421"/>
                <a:gd name="connsiteY159" fmla="*/ 307386 h 653829"/>
                <a:gd name="connsiteX160" fmla="*/ 3232296 w 10040421"/>
                <a:gd name="connsiteY160" fmla="*/ 307386 h 653829"/>
                <a:gd name="connsiteX161" fmla="*/ 3232296 w 10040421"/>
                <a:gd name="connsiteY161" fmla="*/ 591524 h 653829"/>
                <a:gd name="connsiteX162" fmla="*/ 3321040 w 10040421"/>
                <a:gd name="connsiteY162" fmla="*/ 591524 h 653829"/>
                <a:gd name="connsiteX163" fmla="*/ 3321040 w 10040421"/>
                <a:gd name="connsiteY163" fmla="*/ 307386 h 653829"/>
                <a:gd name="connsiteX164" fmla="*/ 3066244 w 10040421"/>
                <a:gd name="connsiteY164" fmla="*/ 307386 h 653829"/>
                <a:gd name="connsiteX165" fmla="*/ 3066244 w 10040421"/>
                <a:gd name="connsiteY165" fmla="*/ 591524 h 653829"/>
                <a:gd name="connsiteX166" fmla="*/ 3154990 w 10040421"/>
                <a:gd name="connsiteY166" fmla="*/ 591524 h 653829"/>
                <a:gd name="connsiteX167" fmla="*/ 3154990 w 10040421"/>
                <a:gd name="connsiteY167" fmla="*/ 307386 h 653829"/>
                <a:gd name="connsiteX168" fmla="*/ 2900192 w 10040421"/>
                <a:gd name="connsiteY168" fmla="*/ 307386 h 653829"/>
                <a:gd name="connsiteX169" fmla="*/ 2900192 w 10040421"/>
                <a:gd name="connsiteY169" fmla="*/ 591524 h 653829"/>
                <a:gd name="connsiteX170" fmla="*/ 2988938 w 10040421"/>
                <a:gd name="connsiteY170" fmla="*/ 591524 h 653829"/>
                <a:gd name="connsiteX171" fmla="*/ 2988938 w 10040421"/>
                <a:gd name="connsiteY171" fmla="*/ 307386 h 653829"/>
                <a:gd name="connsiteX172" fmla="*/ 2734140 w 10040421"/>
                <a:gd name="connsiteY172" fmla="*/ 307386 h 653829"/>
                <a:gd name="connsiteX173" fmla="*/ 2734140 w 10040421"/>
                <a:gd name="connsiteY173" fmla="*/ 591524 h 653829"/>
                <a:gd name="connsiteX174" fmla="*/ 2822886 w 10040421"/>
                <a:gd name="connsiteY174" fmla="*/ 591524 h 653829"/>
                <a:gd name="connsiteX175" fmla="*/ 2822886 w 10040421"/>
                <a:gd name="connsiteY175" fmla="*/ 307386 h 653829"/>
                <a:gd name="connsiteX176" fmla="*/ 2568087 w 10040421"/>
                <a:gd name="connsiteY176" fmla="*/ 307386 h 653829"/>
                <a:gd name="connsiteX177" fmla="*/ 2568087 w 10040421"/>
                <a:gd name="connsiteY177" fmla="*/ 591524 h 653829"/>
                <a:gd name="connsiteX178" fmla="*/ 2656833 w 10040421"/>
                <a:gd name="connsiteY178" fmla="*/ 591524 h 653829"/>
                <a:gd name="connsiteX179" fmla="*/ 2656833 w 10040421"/>
                <a:gd name="connsiteY179" fmla="*/ 307386 h 653829"/>
                <a:gd name="connsiteX180" fmla="*/ 2402035 w 10040421"/>
                <a:gd name="connsiteY180" fmla="*/ 307386 h 653829"/>
                <a:gd name="connsiteX181" fmla="*/ 2402035 w 10040421"/>
                <a:gd name="connsiteY181" fmla="*/ 591524 h 653829"/>
                <a:gd name="connsiteX182" fmla="*/ 2490781 w 10040421"/>
                <a:gd name="connsiteY182" fmla="*/ 591524 h 653829"/>
                <a:gd name="connsiteX183" fmla="*/ 2490781 w 10040421"/>
                <a:gd name="connsiteY183" fmla="*/ 307386 h 653829"/>
                <a:gd name="connsiteX184" fmla="*/ 2235983 w 10040421"/>
                <a:gd name="connsiteY184" fmla="*/ 307386 h 653829"/>
                <a:gd name="connsiteX185" fmla="*/ 2235983 w 10040421"/>
                <a:gd name="connsiteY185" fmla="*/ 591524 h 653829"/>
                <a:gd name="connsiteX186" fmla="*/ 2324728 w 10040421"/>
                <a:gd name="connsiteY186" fmla="*/ 591524 h 653829"/>
                <a:gd name="connsiteX187" fmla="*/ 2324728 w 10040421"/>
                <a:gd name="connsiteY187" fmla="*/ 307386 h 653829"/>
                <a:gd name="connsiteX188" fmla="*/ 2069930 w 10040421"/>
                <a:gd name="connsiteY188" fmla="*/ 307386 h 653829"/>
                <a:gd name="connsiteX189" fmla="*/ 2069930 w 10040421"/>
                <a:gd name="connsiteY189" fmla="*/ 591524 h 653829"/>
                <a:gd name="connsiteX190" fmla="*/ 2158677 w 10040421"/>
                <a:gd name="connsiteY190" fmla="*/ 591524 h 653829"/>
                <a:gd name="connsiteX191" fmla="*/ 2158677 w 10040421"/>
                <a:gd name="connsiteY191" fmla="*/ 307386 h 653829"/>
                <a:gd name="connsiteX192" fmla="*/ 1903879 w 10040421"/>
                <a:gd name="connsiteY192" fmla="*/ 307386 h 653829"/>
                <a:gd name="connsiteX193" fmla="*/ 1903879 w 10040421"/>
                <a:gd name="connsiteY193" fmla="*/ 591524 h 653829"/>
                <a:gd name="connsiteX194" fmla="*/ 1992624 w 10040421"/>
                <a:gd name="connsiteY194" fmla="*/ 591524 h 653829"/>
                <a:gd name="connsiteX195" fmla="*/ 1992624 w 10040421"/>
                <a:gd name="connsiteY195" fmla="*/ 307386 h 653829"/>
                <a:gd name="connsiteX196" fmla="*/ 1737825 w 10040421"/>
                <a:gd name="connsiteY196" fmla="*/ 307386 h 653829"/>
                <a:gd name="connsiteX197" fmla="*/ 1737825 w 10040421"/>
                <a:gd name="connsiteY197" fmla="*/ 591524 h 653829"/>
                <a:gd name="connsiteX198" fmla="*/ 1826572 w 10040421"/>
                <a:gd name="connsiteY198" fmla="*/ 591524 h 653829"/>
                <a:gd name="connsiteX199" fmla="*/ 1826572 w 10040421"/>
                <a:gd name="connsiteY199" fmla="*/ 307386 h 653829"/>
                <a:gd name="connsiteX200" fmla="*/ 1571773 w 10040421"/>
                <a:gd name="connsiteY200" fmla="*/ 307386 h 653829"/>
                <a:gd name="connsiteX201" fmla="*/ 1571773 w 10040421"/>
                <a:gd name="connsiteY201" fmla="*/ 591524 h 653829"/>
                <a:gd name="connsiteX202" fmla="*/ 1660518 w 10040421"/>
                <a:gd name="connsiteY202" fmla="*/ 591524 h 653829"/>
                <a:gd name="connsiteX203" fmla="*/ 1660518 w 10040421"/>
                <a:gd name="connsiteY203" fmla="*/ 307386 h 653829"/>
                <a:gd name="connsiteX204" fmla="*/ 1405720 w 10040421"/>
                <a:gd name="connsiteY204" fmla="*/ 307386 h 653829"/>
                <a:gd name="connsiteX205" fmla="*/ 1405720 w 10040421"/>
                <a:gd name="connsiteY205" fmla="*/ 591524 h 653829"/>
                <a:gd name="connsiteX206" fmla="*/ 1494467 w 10040421"/>
                <a:gd name="connsiteY206" fmla="*/ 591524 h 653829"/>
                <a:gd name="connsiteX207" fmla="*/ 1494467 w 10040421"/>
                <a:gd name="connsiteY207" fmla="*/ 307386 h 653829"/>
                <a:gd name="connsiteX208" fmla="*/ 1239667 w 10040421"/>
                <a:gd name="connsiteY208" fmla="*/ 307386 h 653829"/>
                <a:gd name="connsiteX209" fmla="*/ 1239667 w 10040421"/>
                <a:gd name="connsiteY209" fmla="*/ 591524 h 653829"/>
                <a:gd name="connsiteX210" fmla="*/ 1328415 w 10040421"/>
                <a:gd name="connsiteY210" fmla="*/ 591524 h 653829"/>
                <a:gd name="connsiteX211" fmla="*/ 1328415 w 10040421"/>
                <a:gd name="connsiteY211" fmla="*/ 307386 h 653829"/>
                <a:gd name="connsiteX212" fmla="*/ 1073616 w 10040421"/>
                <a:gd name="connsiteY212" fmla="*/ 307386 h 653829"/>
                <a:gd name="connsiteX213" fmla="*/ 1073616 w 10040421"/>
                <a:gd name="connsiteY213" fmla="*/ 591524 h 653829"/>
                <a:gd name="connsiteX214" fmla="*/ 1162361 w 10040421"/>
                <a:gd name="connsiteY214" fmla="*/ 591524 h 653829"/>
                <a:gd name="connsiteX215" fmla="*/ 1162361 w 10040421"/>
                <a:gd name="connsiteY215" fmla="*/ 307386 h 653829"/>
                <a:gd name="connsiteX216" fmla="*/ 907564 w 10040421"/>
                <a:gd name="connsiteY216" fmla="*/ 307386 h 653829"/>
                <a:gd name="connsiteX217" fmla="*/ 907564 w 10040421"/>
                <a:gd name="connsiteY217" fmla="*/ 591524 h 653829"/>
                <a:gd name="connsiteX218" fmla="*/ 996311 w 10040421"/>
                <a:gd name="connsiteY218" fmla="*/ 591524 h 653829"/>
                <a:gd name="connsiteX219" fmla="*/ 996311 w 10040421"/>
                <a:gd name="connsiteY219" fmla="*/ 307386 h 653829"/>
                <a:gd name="connsiteX220" fmla="*/ 741512 w 10040421"/>
                <a:gd name="connsiteY220" fmla="*/ 307386 h 653829"/>
                <a:gd name="connsiteX221" fmla="*/ 741512 w 10040421"/>
                <a:gd name="connsiteY221" fmla="*/ 591524 h 653829"/>
                <a:gd name="connsiteX222" fmla="*/ 830258 w 10040421"/>
                <a:gd name="connsiteY222" fmla="*/ 591524 h 653829"/>
                <a:gd name="connsiteX223" fmla="*/ 830258 w 10040421"/>
                <a:gd name="connsiteY223" fmla="*/ 307386 h 653829"/>
                <a:gd name="connsiteX224" fmla="*/ 575461 w 10040421"/>
                <a:gd name="connsiteY224" fmla="*/ 307386 h 653829"/>
                <a:gd name="connsiteX225" fmla="*/ 575461 w 10040421"/>
                <a:gd name="connsiteY225" fmla="*/ 591524 h 653829"/>
                <a:gd name="connsiteX226" fmla="*/ 664206 w 10040421"/>
                <a:gd name="connsiteY226" fmla="*/ 591524 h 653829"/>
                <a:gd name="connsiteX227" fmla="*/ 664206 w 10040421"/>
                <a:gd name="connsiteY227" fmla="*/ 307386 h 653829"/>
                <a:gd name="connsiteX228" fmla="*/ 409409 w 10040421"/>
                <a:gd name="connsiteY228" fmla="*/ 307386 h 653829"/>
                <a:gd name="connsiteX229" fmla="*/ 409409 w 10040421"/>
                <a:gd name="connsiteY229" fmla="*/ 591524 h 653829"/>
                <a:gd name="connsiteX230" fmla="*/ 498155 w 10040421"/>
                <a:gd name="connsiteY230" fmla="*/ 591524 h 653829"/>
                <a:gd name="connsiteX231" fmla="*/ 498155 w 10040421"/>
                <a:gd name="connsiteY231" fmla="*/ 307386 h 653829"/>
                <a:gd name="connsiteX232" fmla="*/ 243357 w 10040421"/>
                <a:gd name="connsiteY232" fmla="*/ 307386 h 653829"/>
                <a:gd name="connsiteX233" fmla="*/ 243357 w 10040421"/>
                <a:gd name="connsiteY233" fmla="*/ 591524 h 653829"/>
                <a:gd name="connsiteX234" fmla="*/ 332103 w 10040421"/>
                <a:gd name="connsiteY234" fmla="*/ 591524 h 653829"/>
                <a:gd name="connsiteX235" fmla="*/ 332103 w 10040421"/>
                <a:gd name="connsiteY235" fmla="*/ 307386 h 653829"/>
                <a:gd name="connsiteX236" fmla="*/ 77306 w 10040421"/>
                <a:gd name="connsiteY236" fmla="*/ 307386 h 653829"/>
                <a:gd name="connsiteX237" fmla="*/ 77306 w 10040421"/>
                <a:gd name="connsiteY237" fmla="*/ 591524 h 653829"/>
                <a:gd name="connsiteX238" fmla="*/ 166051 w 10040421"/>
                <a:gd name="connsiteY238" fmla="*/ 591524 h 653829"/>
                <a:gd name="connsiteX239" fmla="*/ 166051 w 10040421"/>
                <a:gd name="connsiteY239" fmla="*/ 307386 h 653829"/>
                <a:gd name="connsiteX240" fmla="*/ 9874364 w 10040421"/>
                <a:gd name="connsiteY240" fmla="*/ 160737 h 653829"/>
                <a:gd name="connsiteX241" fmla="*/ 9874364 w 10040421"/>
                <a:gd name="connsiteY241" fmla="*/ 246468 h 653829"/>
                <a:gd name="connsiteX242" fmla="*/ 9963115 w 10040421"/>
                <a:gd name="connsiteY242" fmla="*/ 246468 h 653829"/>
                <a:gd name="connsiteX243" fmla="*/ 9963115 w 10040421"/>
                <a:gd name="connsiteY243" fmla="*/ 160737 h 653829"/>
                <a:gd name="connsiteX244" fmla="*/ 9708312 w 10040421"/>
                <a:gd name="connsiteY244" fmla="*/ 160737 h 653829"/>
                <a:gd name="connsiteX245" fmla="*/ 9708312 w 10040421"/>
                <a:gd name="connsiteY245" fmla="*/ 246468 h 653829"/>
                <a:gd name="connsiteX246" fmla="*/ 9797058 w 10040421"/>
                <a:gd name="connsiteY246" fmla="*/ 246468 h 653829"/>
                <a:gd name="connsiteX247" fmla="*/ 9797058 w 10040421"/>
                <a:gd name="connsiteY247" fmla="*/ 160737 h 653829"/>
                <a:gd name="connsiteX248" fmla="*/ 9542260 w 10040421"/>
                <a:gd name="connsiteY248" fmla="*/ 160737 h 653829"/>
                <a:gd name="connsiteX249" fmla="*/ 9542260 w 10040421"/>
                <a:gd name="connsiteY249" fmla="*/ 246468 h 653829"/>
                <a:gd name="connsiteX250" fmla="*/ 9631006 w 10040421"/>
                <a:gd name="connsiteY250" fmla="*/ 246468 h 653829"/>
                <a:gd name="connsiteX251" fmla="*/ 9631006 w 10040421"/>
                <a:gd name="connsiteY251" fmla="*/ 160737 h 653829"/>
                <a:gd name="connsiteX252" fmla="*/ 9376208 w 10040421"/>
                <a:gd name="connsiteY252" fmla="*/ 160737 h 653829"/>
                <a:gd name="connsiteX253" fmla="*/ 9376208 w 10040421"/>
                <a:gd name="connsiteY253" fmla="*/ 246468 h 653829"/>
                <a:gd name="connsiteX254" fmla="*/ 9464954 w 10040421"/>
                <a:gd name="connsiteY254" fmla="*/ 246468 h 653829"/>
                <a:gd name="connsiteX255" fmla="*/ 9464954 w 10040421"/>
                <a:gd name="connsiteY255" fmla="*/ 160737 h 653829"/>
                <a:gd name="connsiteX256" fmla="*/ 9210156 w 10040421"/>
                <a:gd name="connsiteY256" fmla="*/ 160737 h 653829"/>
                <a:gd name="connsiteX257" fmla="*/ 9210156 w 10040421"/>
                <a:gd name="connsiteY257" fmla="*/ 246468 h 653829"/>
                <a:gd name="connsiteX258" fmla="*/ 9298902 w 10040421"/>
                <a:gd name="connsiteY258" fmla="*/ 246468 h 653829"/>
                <a:gd name="connsiteX259" fmla="*/ 9298902 w 10040421"/>
                <a:gd name="connsiteY259" fmla="*/ 160737 h 653829"/>
                <a:gd name="connsiteX260" fmla="*/ 9044104 w 10040421"/>
                <a:gd name="connsiteY260" fmla="*/ 160737 h 653829"/>
                <a:gd name="connsiteX261" fmla="*/ 9044104 w 10040421"/>
                <a:gd name="connsiteY261" fmla="*/ 246468 h 653829"/>
                <a:gd name="connsiteX262" fmla="*/ 9132850 w 10040421"/>
                <a:gd name="connsiteY262" fmla="*/ 246468 h 653829"/>
                <a:gd name="connsiteX263" fmla="*/ 9132850 w 10040421"/>
                <a:gd name="connsiteY263" fmla="*/ 160737 h 653829"/>
                <a:gd name="connsiteX264" fmla="*/ 8878052 w 10040421"/>
                <a:gd name="connsiteY264" fmla="*/ 160737 h 653829"/>
                <a:gd name="connsiteX265" fmla="*/ 8878052 w 10040421"/>
                <a:gd name="connsiteY265" fmla="*/ 246468 h 653829"/>
                <a:gd name="connsiteX266" fmla="*/ 8966798 w 10040421"/>
                <a:gd name="connsiteY266" fmla="*/ 246468 h 653829"/>
                <a:gd name="connsiteX267" fmla="*/ 8966798 w 10040421"/>
                <a:gd name="connsiteY267" fmla="*/ 160737 h 653829"/>
                <a:gd name="connsiteX268" fmla="*/ 8712000 w 10040421"/>
                <a:gd name="connsiteY268" fmla="*/ 160737 h 653829"/>
                <a:gd name="connsiteX269" fmla="*/ 8712000 w 10040421"/>
                <a:gd name="connsiteY269" fmla="*/ 246468 h 653829"/>
                <a:gd name="connsiteX270" fmla="*/ 8800746 w 10040421"/>
                <a:gd name="connsiteY270" fmla="*/ 246468 h 653829"/>
                <a:gd name="connsiteX271" fmla="*/ 8800746 w 10040421"/>
                <a:gd name="connsiteY271" fmla="*/ 160737 h 653829"/>
                <a:gd name="connsiteX272" fmla="*/ 8545948 w 10040421"/>
                <a:gd name="connsiteY272" fmla="*/ 160737 h 653829"/>
                <a:gd name="connsiteX273" fmla="*/ 8545948 w 10040421"/>
                <a:gd name="connsiteY273" fmla="*/ 246468 h 653829"/>
                <a:gd name="connsiteX274" fmla="*/ 8634694 w 10040421"/>
                <a:gd name="connsiteY274" fmla="*/ 246468 h 653829"/>
                <a:gd name="connsiteX275" fmla="*/ 8634694 w 10040421"/>
                <a:gd name="connsiteY275" fmla="*/ 160737 h 653829"/>
                <a:gd name="connsiteX276" fmla="*/ 8379896 w 10040421"/>
                <a:gd name="connsiteY276" fmla="*/ 160737 h 653829"/>
                <a:gd name="connsiteX277" fmla="*/ 8379896 w 10040421"/>
                <a:gd name="connsiteY277" fmla="*/ 246468 h 653829"/>
                <a:gd name="connsiteX278" fmla="*/ 8468642 w 10040421"/>
                <a:gd name="connsiteY278" fmla="*/ 246468 h 653829"/>
                <a:gd name="connsiteX279" fmla="*/ 8468642 w 10040421"/>
                <a:gd name="connsiteY279" fmla="*/ 160737 h 653829"/>
                <a:gd name="connsiteX280" fmla="*/ 8213844 w 10040421"/>
                <a:gd name="connsiteY280" fmla="*/ 160737 h 653829"/>
                <a:gd name="connsiteX281" fmla="*/ 8213844 w 10040421"/>
                <a:gd name="connsiteY281" fmla="*/ 246468 h 653829"/>
                <a:gd name="connsiteX282" fmla="*/ 8302590 w 10040421"/>
                <a:gd name="connsiteY282" fmla="*/ 246468 h 653829"/>
                <a:gd name="connsiteX283" fmla="*/ 8302590 w 10040421"/>
                <a:gd name="connsiteY283" fmla="*/ 160737 h 653829"/>
                <a:gd name="connsiteX284" fmla="*/ 8047793 w 10040421"/>
                <a:gd name="connsiteY284" fmla="*/ 160737 h 653829"/>
                <a:gd name="connsiteX285" fmla="*/ 8047793 w 10040421"/>
                <a:gd name="connsiteY285" fmla="*/ 246468 h 653829"/>
                <a:gd name="connsiteX286" fmla="*/ 8136538 w 10040421"/>
                <a:gd name="connsiteY286" fmla="*/ 246468 h 653829"/>
                <a:gd name="connsiteX287" fmla="*/ 8136538 w 10040421"/>
                <a:gd name="connsiteY287" fmla="*/ 160737 h 653829"/>
                <a:gd name="connsiteX288" fmla="*/ 7881741 w 10040421"/>
                <a:gd name="connsiteY288" fmla="*/ 160737 h 653829"/>
                <a:gd name="connsiteX289" fmla="*/ 7881741 w 10040421"/>
                <a:gd name="connsiteY289" fmla="*/ 246468 h 653829"/>
                <a:gd name="connsiteX290" fmla="*/ 7970487 w 10040421"/>
                <a:gd name="connsiteY290" fmla="*/ 246468 h 653829"/>
                <a:gd name="connsiteX291" fmla="*/ 7970487 w 10040421"/>
                <a:gd name="connsiteY291" fmla="*/ 160737 h 653829"/>
                <a:gd name="connsiteX292" fmla="*/ 7715689 w 10040421"/>
                <a:gd name="connsiteY292" fmla="*/ 160737 h 653829"/>
                <a:gd name="connsiteX293" fmla="*/ 7715689 w 10040421"/>
                <a:gd name="connsiteY293" fmla="*/ 246468 h 653829"/>
                <a:gd name="connsiteX294" fmla="*/ 7804435 w 10040421"/>
                <a:gd name="connsiteY294" fmla="*/ 246468 h 653829"/>
                <a:gd name="connsiteX295" fmla="*/ 7804435 w 10040421"/>
                <a:gd name="connsiteY295" fmla="*/ 160737 h 653829"/>
                <a:gd name="connsiteX296" fmla="*/ 7549637 w 10040421"/>
                <a:gd name="connsiteY296" fmla="*/ 160737 h 653829"/>
                <a:gd name="connsiteX297" fmla="*/ 7549637 w 10040421"/>
                <a:gd name="connsiteY297" fmla="*/ 246468 h 653829"/>
                <a:gd name="connsiteX298" fmla="*/ 7638383 w 10040421"/>
                <a:gd name="connsiteY298" fmla="*/ 246468 h 653829"/>
                <a:gd name="connsiteX299" fmla="*/ 7638383 w 10040421"/>
                <a:gd name="connsiteY299" fmla="*/ 160737 h 653829"/>
                <a:gd name="connsiteX300" fmla="*/ 7383585 w 10040421"/>
                <a:gd name="connsiteY300" fmla="*/ 160737 h 653829"/>
                <a:gd name="connsiteX301" fmla="*/ 7383585 w 10040421"/>
                <a:gd name="connsiteY301" fmla="*/ 246468 h 653829"/>
                <a:gd name="connsiteX302" fmla="*/ 7472331 w 10040421"/>
                <a:gd name="connsiteY302" fmla="*/ 246468 h 653829"/>
                <a:gd name="connsiteX303" fmla="*/ 7472331 w 10040421"/>
                <a:gd name="connsiteY303" fmla="*/ 160737 h 653829"/>
                <a:gd name="connsiteX304" fmla="*/ 7217533 w 10040421"/>
                <a:gd name="connsiteY304" fmla="*/ 160737 h 653829"/>
                <a:gd name="connsiteX305" fmla="*/ 7217533 w 10040421"/>
                <a:gd name="connsiteY305" fmla="*/ 246468 h 653829"/>
                <a:gd name="connsiteX306" fmla="*/ 7306279 w 10040421"/>
                <a:gd name="connsiteY306" fmla="*/ 246468 h 653829"/>
                <a:gd name="connsiteX307" fmla="*/ 7306279 w 10040421"/>
                <a:gd name="connsiteY307" fmla="*/ 160737 h 653829"/>
                <a:gd name="connsiteX308" fmla="*/ 7051481 w 10040421"/>
                <a:gd name="connsiteY308" fmla="*/ 160737 h 653829"/>
                <a:gd name="connsiteX309" fmla="*/ 7051481 w 10040421"/>
                <a:gd name="connsiteY309" fmla="*/ 246468 h 653829"/>
                <a:gd name="connsiteX310" fmla="*/ 7140227 w 10040421"/>
                <a:gd name="connsiteY310" fmla="*/ 246468 h 653829"/>
                <a:gd name="connsiteX311" fmla="*/ 7140227 w 10040421"/>
                <a:gd name="connsiteY311" fmla="*/ 160737 h 653829"/>
                <a:gd name="connsiteX312" fmla="*/ 6885429 w 10040421"/>
                <a:gd name="connsiteY312" fmla="*/ 160737 h 653829"/>
                <a:gd name="connsiteX313" fmla="*/ 6885429 w 10040421"/>
                <a:gd name="connsiteY313" fmla="*/ 246468 h 653829"/>
                <a:gd name="connsiteX314" fmla="*/ 6974175 w 10040421"/>
                <a:gd name="connsiteY314" fmla="*/ 246468 h 653829"/>
                <a:gd name="connsiteX315" fmla="*/ 6974175 w 10040421"/>
                <a:gd name="connsiteY315" fmla="*/ 160737 h 653829"/>
                <a:gd name="connsiteX316" fmla="*/ 6719377 w 10040421"/>
                <a:gd name="connsiteY316" fmla="*/ 160737 h 653829"/>
                <a:gd name="connsiteX317" fmla="*/ 6719377 w 10040421"/>
                <a:gd name="connsiteY317" fmla="*/ 246468 h 653829"/>
                <a:gd name="connsiteX318" fmla="*/ 6808123 w 10040421"/>
                <a:gd name="connsiteY318" fmla="*/ 246468 h 653829"/>
                <a:gd name="connsiteX319" fmla="*/ 6808123 w 10040421"/>
                <a:gd name="connsiteY319" fmla="*/ 160737 h 653829"/>
                <a:gd name="connsiteX320" fmla="*/ 6553325 w 10040421"/>
                <a:gd name="connsiteY320" fmla="*/ 160737 h 653829"/>
                <a:gd name="connsiteX321" fmla="*/ 6553325 w 10040421"/>
                <a:gd name="connsiteY321" fmla="*/ 246468 h 653829"/>
                <a:gd name="connsiteX322" fmla="*/ 6642071 w 10040421"/>
                <a:gd name="connsiteY322" fmla="*/ 246468 h 653829"/>
                <a:gd name="connsiteX323" fmla="*/ 6642071 w 10040421"/>
                <a:gd name="connsiteY323" fmla="*/ 160737 h 653829"/>
                <a:gd name="connsiteX324" fmla="*/ 6387273 w 10040421"/>
                <a:gd name="connsiteY324" fmla="*/ 160737 h 653829"/>
                <a:gd name="connsiteX325" fmla="*/ 6387273 w 10040421"/>
                <a:gd name="connsiteY325" fmla="*/ 246468 h 653829"/>
                <a:gd name="connsiteX326" fmla="*/ 6476019 w 10040421"/>
                <a:gd name="connsiteY326" fmla="*/ 246468 h 653829"/>
                <a:gd name="connsiteX327" fmla="*/ 6476019 w 10040421"/>
                <a:gd name="connsiteY327" fmla="*/ 160737 h 653829"/>
                <a:gd name="connsiteX328" fmla="*/ 6221221 w 10040421"/>
                <a:gd name="connsiteY328" fmla="*/ 160737 h 653829"/>
                <a:gd name="connsiteX329" fmla="*/ 6221221 w 10040421"/>
                <a:gd name="connsiteY329" fmla="*/ 246468 h 653829"/>
                <a:gd name="connsiteX330" fmla="*/ 6309967 w 10040421"/>
                <a:gd name="connsiteY330" fmla="*/ 246468 h 653829"/>
                <a:gd name="connsiteX331" fmla="*/ 6309967 w 10040421"/>
                <a:gd name="connsiteY331" fmla="*/ 160737 h 653829"/>
                <a:gd name="connsiteX332" fmla="*/ 6055169 w 10040421"/>
                <a:gd name="connsiteY332" fmla="*/ 160737 h 653829"/>
                <a:gd name="connsiteX333" fmla="*/ 6055169 w 10040421"/>
                <a:gd name="connsiteY333" fmla="*/ 246468 h 653829"/>
                <a:gd name="connsiteX334" fmla="*/ 6143915 w 10040421"/>
                <a:gd name="connsiteY334" fmla="*/ 246468 h 653829"/>
                <a:gd name="connsiteX335" fmla="*/ 6143915 w 10040421"/>
                <a:gd name="connsiteY335" fmla="*/ 160737 h 653829"/>
                <a:gd name="connsiteX336" fmla="*/ 5889117 w 10040421"/>
                <a:gd name="connsiteY336" fmla="*/ 160737 h 653829"/>
                <a:gd name="connsiteX337" fmla="*/ 5889117 w 10040421"/>
                <a:gd name="connsiteY337" fmla="*/ 246468 h 653829"/>
                <a:gd name="connsiteX338" fmla="*/ 5977863 w 10040421"/>
                <a:gd name="connsiteY338" fmla="*/ 246468 h 653829"/>
                <a:gd name="connsiteX339" fmla="*/ 5977863 w 10040421"/>
                <a:gd name="connsiteY339" fmla="*/ 160737 h 653829"/>
                <a:gd name="connsiteX340" fmla="*/ 5723065 w 10040421"/>
                <a:gd name="connsiteY340" fmla="*/ 160737 h 653829"/>
                <a:gd name="connsiteX341" fmla="*/ 5723065 w 10040421"/>
                <a:gd name="connsiteY341" fmla="*/ 246468 h 653829"/>
                <a:gd name="connsiteX342" fmla="*/ 5811811 w 10040421"/>
                <a:gd name="connsiteY342" fmla="*/ 246468 h 653829"/>
                <a:gd name="connsiteX343" fmla="*/ 5811811 w 10040421"/>
                <a:gd name="connsiteY343" fmla="*/ 160737 h 653829"/>
                <a:gd name="connsiteX344" fmla="*/ 5557013 w 10040421"/>
                <a:gd name="connsiteY344" fmla="*/ 160737 h 653829"/>
                <a:gd name="connsiteX345" fmla="*/ 5557013 w 10040421"/>
                <a:gd name="connsiteY345" fmla="*/ 246468 h 653829"/>
                <a:gd name="connsiteX346" fmla="*/ 5645759 w 10040421"/>
                <a:gd name="connsiteY346" fmla="*/ 246468 h 653829"/>
                <a:gd name="connsiteX347" fmla="*/ 5645759 w 10040421"/>
                <a:gd name="connsiteY347" fmla="*/ 160737 h 653829"/>
                <a:gd name="connsiteX348" fmla="*/ 5390961 w 10040421"/>
                <a:gd name="connsiteY348" fmla="*/ 160737 h 653829"/>
                <a:gd name="connsiteX349" fmla="*/ 5390961 w 10040421"/>
                <a:gd name="connsiteY349" fmla="*/ 246468 h 653829"/>
                <a:gd name="connsiteX350" fmla="*/ 5479707 w 10040421"/>
                <a:gd name="connsiteY350" fmla="*/ 246468 h 653829"/>
                <a:gd name="connsiteX351" fmla="*/ 5479707 w 10040421"/>
                <a:gd name="connsiteY351" fmla="*/ 160737 h 653829"/>
                <a:gd name="connsiteX352" fmla="*/ 5224909 w 10040421"/>
                <a:gd name="connsiteY352" fmla="*/ 160737 h 653829"/>
                <a:gd name="connsiteX353" fmla="*/ 5224909 w 10040421"/>
                <a:gd name="connsiteY353" fmla="*/ 246468 h 653829"/>
                <a:gd name="connsiteX354" fmla="*/ 5313655 w 10040421"/>
                <a:gd name="connsiteY354" fmla="*/ 246468 h 653829"/>
                <a:gd name="connsiteX355" fmla="*/ 5313655 w 10040421"/>
                <a:gd name="connsiteY355" fmla="*/ 160737 h 653829"/>
                <a:gd name="connsiteX356" fmla="*/ 5058857 w 10040421"/>
                <a:gd name="connsiteY356" fmla="*/ 160737 h 653829"/>
                <a:gd name="connsiteX357" fmla="*/ 5058857 w 10040421"/>
                <a:gd name="connsiteY357" fmla="*/ 246468 h 653829"/>
                <a:gd name="connsiteX358" fmla="*/ 5147603 w 10040421"/>
                <a:gd name="connsiteY358" fmla="*/ 246468 h 653829"/>
                <a:gd name="connsiteX359" fmla="*/ 5147603 w 10040421"/>
                <a:gd name="connsiteY359" fmla="*/ 160737 h 653829"/>
                <a:gd name="connsiteX360" fmla="*/ 4892805 w 10040421"/>
                <a:gd name="connsiteY360" fmla="*/ 160737 h 653829"/>
                <a:gd name="connsiteX361" fmla="*/ 4892805 w 10040421"/>
                <a:gd name="connsiteY361" fmla="*/ 246468 h 653829"/>
                <a:gd name="connsiteX362" fmla="*/ 4981551 w 10040421"/>
                <a:gd name="connsiteY362" fmla="*/ 246468 h 653829"/>
                <a:gd name="connsiteX363" fmla="*/ 4981551 w 10040421"/>
                <a:gd name="connsiteY363" fmla="*/ 160737 h 653829"/>
                <a:gd name="connsiteX364" fmla="*/ 4726753 w 10040421"/>
                <a:gd name="connsiteY364" fmla="*/ 160737 h 653829"/>
                <a:gd name="connsiteX365" fmla="*/ 4726753 w 10040421"/>
                <a:gd name="connsiteY365" fmla="*/ 246468 h 653829"/>
                <a:gd name="connsiteX366" fmla="*/ 4815499 w 10040421"/>
                <a:gd name="connsiteY366" fmla="*/ 246468 h 653829"/>
                <a:gd name="connsiteX367" fmla="*/ 4815499 w 10040421"/>
                <a:gd name="connsiteY367" fmla="*/ 160737 h 653829"/>
                <a:gd name="connsiteX368" fmla="*/ 4560701 w 10040421"/>
                <a:gd name="connsiteY368" fmla="*/ 160737 h 653829"/>
                <a:gd name="connsiteX369" fmla="*/ 4560701 w 10040421"/>
                <a:gd name="connsiteY369" fmla="*/ 246468 h 653829"/>
                <a:gd name="connsiteX370" fmla="*/ 4649447 w 10040421"/>
                <a:gd name="connsiteY370" fmla="*/ 246468 h 653829"/>
                <a:gd name="connsiteX371" fmla="*/ 4649447 w 10040421"/>
                <a:gd name="connsiteY371" fmla="*/ 160737 h 653829"/>
                <a:gd name="connsiteX372" fmla="*/ 4394649 w 10040421"/>
                <a:gd name="connsiteY372" fmla="*/ 160737 h 653829"/>
                <a:gd name="connsiteX373" fmla="*/ 4394649 w 10040421"/>
                <a:gd name="connsiteY373" fmla="*/ 246468 h 653829"/>
                <a:gd name="connsiteX374" fmla="*/ 4483395 w 10040421"/>
                <a:gd name="connsiteY374" fmla="*/ 246468 h 653829"/>
                <a:gd name="connsiteX375" fmla="*/ 4483395 w 10040421"/>
                <a:gd name="connsiteY375" fmla="*/ 160737 h 653829"/>
                <a:gd name="connsiteX376" fmla="*/ 4228597 w 10040421"/>
                <a:gd name="connsiteY376" fmla="*/ 160737 h 653829"/>
                <a:gd name="connsiteX377" fmla="*/ 4228597 w 10040421"/>
                <a:gd name="connsiteY377" fmla="*/ 246468 h 653829"/>
                <a:gd name="connsiteX378" fmla="*/ 4317343 w 10040421"/>
                <a:gd name="connsiteY378" fmla="*/ 246468 h 653829"/>
                <a:gd name="connsiteX379" fmla="*/ 4317343 w 10040421"/>
                <a:gd name="connsiteY379" fmla="*/ 160737 h 653829"/>
                <a:gd name="connsiteX380" fmla="*/ 4062545 w 10040421"/>
                <a:gd name="connsiteY380" fmla="*/ 160737 h 653829"/>
                <a:gd name="connsiteX381" fmla="*/ 4062545 w 10040421"/>
                <a:gd name="connsiteY381" fmla="*/ 246468 h 653829"/>
                <a:gd name="connsiteX382" fmla="*/ 4151291 w 10040421"/>
                <a:gd name="connsiteY382" fmla="*/ 246468 h 653829"/>
                <a:gd name="connsiteX383" fmla="*/ 4151291 w 10040421"/>
                <a:gd name="connsiteY383" fmla="*/ 160737 h 653829"/>
                <a:gd name="connsiteX384" fmla="*/ 3896501 w 10040421"/>
                <a:gd name="connsiteY384" fmla="*/ 160737 h 653829"/>
                <a:gd name="connsiteX385" fmla="*/ 3896501 w 10040421"/>
                <a:gd name="connsiteY385" fmla="*/ 246468 h 653829"/>
                <a:gd name="connsiteX386" fmla="*/ 3985239 w 10040421"/>
                <a:gd name="connsiteY386" fmla="*/ 246468 h 653829"/>
                <a:gd name="connsiteX387" fmla="*/ 3985239 w 10040421"/>
                <a:gd name="connsiteY387" fmla="*/ 160737 h 653829"/>
                <a:gd name="connsiteX388" fmla="*/ 3730449 w 10040421"/>
                <a:gd name="connsiteY388" fmla="*/ 160737 h 653829"/>
                <a:gd name="connsiteX389" fmla="*/ 3730449 w 10040421"/>
                <a:gd name="connsiteY389" fmla="*/ 246468 h 653829"/>
                <a:gd name="connsiteX390" fmla="*/ 3819195 w 10040421"/>
                <a:gd name="connsiteY390" fmla="*/ 246468 h 653829"/>
                <a:gd name="connsiteX391" fmla="*/ 3819195 w 10040421"/>
                <a:gd name="connsiteY391" fmla="*/ 160737 h 653829"/>
                <a:gd name="connsiteX392" fmla="*/ 3564398 w 10040421"/>
                <a:gd name="connsiteY392" fmla="*/ 160737 h 653829"/>
                <a:gd name="connsiteX393" fmla="*/ 3564398 w 10040421"/>
                <a:gd name="connsiteY393" fmla="*/ 246468 h 653829"/>
                <a:gd name="connsiteX394" fmla="*/ 3653144 w 10040421"/>
                <a:gd name="connsiteY394" fmla="*/ 246468 h 653829"/>
                <a:gd name="connsiteX395" fmla="*/ 3653144 w 10040421"/>
                <a:gd name="connsiteY395" fmla="*/ 160737 h 653829"/>
                <a:gd name="connsiteX396" fmla="*/ 3398347 w 10040421"/>
                <a:gd name="connsiteY396" fmla="*/ 160737 h 653829"/>
                <a:gd name="connsiteX397" fmla="*/ 3398347 w 10040421"/>
                <a:gd name="connsiteY397" fmla="*/ 246468 h 653829"/>
                <a:gd name="connsiteX398" fmla="*/ 3487092 w 10040421"/>
                <a:gd name="connsiteY398" fmla="*/ 246468 h 653829"/>
                <a:gd name="connsiteX399" fmla="*/ 3487092 w 10040421"/>
                <a:gd name="connsiteY399" fmla="*/ 160737 h 653829"/>
                <a:gd name="connsiteX400" fmla="*/ 3232296 w 10040421"/>
                <a:gd name="connsiteY400" fmla="*/ 160737 h 653829"/>
                <a:gd name="connsiteX401" fmla="*/ 3232296 w 10040421"/>
                <a:gd name="connsiteY401" fmla="*/ 246468 h 653829"/>
                <a:gd name="connsiteX402" fmla="*/ 3321040 w 10040421"/>
                <a:gd name="connsiteY402" fmla="*/ 246468 h 653829"/>
                <a:gd name="connsiteX403" fmla="*/ 3321040 w 10040421"/>
                <a:gd name="connsiteY403" fmla="*/ 160737 h 653829"/>
                <a:gd name="connsiteX404" fmla="*/ 3066244 w 10040421"/>
                <a:gd name="connsiteY404" fmla="*/ 160737 h 653829"/>
                <a:gd name="connsiteX405" fmla="*/ 3066244 w 10040421"/>
                <a:gd name="connsiteY405" fmla="*/ 246468 h 653829"/>
                <a:gd name="connsiteX406" fmla="*/ 3154990 w 10040421"/>
                <a:gd name="connsiteY406" fmla="*/ 246468 h 653829"/>
                <a:gd name="connsiteX407" fmla="*/ 3154990 w 10040421"/>
                <a:gd name="connsiteY407" fmla="*/ 160737 h 653829"/>
                <a:gd name="connsiteX408" fmla="*/ 2900192 w 10040421"/>
                <a:gd name="connsiteY408" fmla="*/ 160737 h 653829"/>
                <a:gd name="connsiteX409" fmla="*/ 2900192 w 10040421"/>
                <a:gd name="connsiteY409" fmla="*/ 246468 h 653829"/>
                <a:gd name="connsiteX410" fmla="*/ 2988938 w 10040421"/>
                <a:gd name="connsiteY410" fmla="*/ 246468 h 653829"/>
                <a:gd name="connsiteX411" fmla="*/ 2988938 w 10040421"/>
                <a:gd name="connsiteY411" fmla="*/ 160737 h 653829"/>
                <a:gd name="connsiteX412" fmla="*/ 2734140 w 10040421"/>
                <a:gd name="connsiteY412" fmla="*/ 160737 h 653829"/>
                <a:gd name="connsiteX413" fmla="*/ 2734140 w 10040421"/>
                <a:gd name="connsiteY413" fmla="*/ 246468 h 653829"/>
                <a:gd name="connsiteX414" fmla="*/ 2822886 w 10040421"/>
                <a:gd name="connsiteY414" fmla="*/ 246468 h 653829"/>
                <a:gd name="connsiteX415" fmla="*/ 2822886 w 10040421"/>
                <a:gd name="connsiteY415" fmla="*/ 160737 h 653829"/>
                <a:gd name="connsiteX416" fmla="*/ 2568087 w 10040421"/>
                <a:gd name="connsiteY416" fmla="*/ 160737 h 653829"/>
                <a:gd name="connsiteX417" fmla="*/ 2568087 w 10040421"/>
                <a:gd name="connsiteY417" fmla="*/ 246468 h 653829"/>
                <a:gd name="connsiteX418" fmla="*/ 2656833 w 10040421"/>
                <a:gd name="connsiteY418" fmla="*/ 246468 h 653829"/>
                <a:gd name="connsiteX419" fmla="*/ 2656833 w 10040421"/>
                <a:gd name="connsiteY419" fmla="*/ 160737 h 653829"/>
                <a:gd name="connsiteX420" fmla="*/ 2402035 w 10040421"/>
                <a:gd name="connsiteY420" fmla="*/ 160737 h 653829"/>
                <a:gd name="connsiteX421" fmla="*/ 2402035 w 10040421"/>
                <a:gd name="connsiteY421" fmla="*/ 246468 h 653829"/>
                <a:gd name="connsiteX422" fmla="*/ 2490781 w 10040421"/>
                <a:gd name="connsiteY422" fmla="*/ 246468 h 653829"/>
                <a:gd name="connsiteX423" fmla="*/ 2490781 w 10040421"/>
                <a:gd name="connsiteY423" fmla="*/ 160737 h 653829"/>
                <a:gd name="connsiteX424" fmla="*/ 2235983 w 10040421"/>
                <a:gd name="connsiteY424" fmla="*/ 160737 h 653829"/>
                <a:gd name="connsiteX425" fmla="*/ 2235983 w 10040421"/>
                <a:gd name="connsiteY425" fmla="*/ 246468 h 653829"/>
                <a:gd name="connsiteX426" fmla="*/ 2324728 w 10040421"/>
                <a:gd name="connsiteY426" fmla="*/ 246468 h 653829"/>
                <a:gd name="connsiteX427" fmla="*/ 2324728 w 10040421"/>
                <a:gd name="connsiteY427" fmla="*/ 160737 h 653829"/>
                <a:gd name="connsiteX428" fmla="*/ 2069930 w 10040421"/>
                <a:gd name="connsiteY428" fmla="*/ 160737 h 653829"/>
                <a:gd name="connsiteX429" fmla="*/ 2069930 w 10040421"/>
                <a:gd name="connsiteY429" fmla="*/ 246468 h 653829"/>
                <a:gd name="connsiteX430" fmla="*/ 2158677 w 10040421"/>
                <a:gd name="connsiteY430" fmla="*/ 246468 h 653829"/>
                <a:gd name="connsiteX431" fmla="*/ 2158677 w 10040421"/>
                <a:gd name="connsiteY431" fmla="*/ 160737 h 653829"/>
                <a:gd name="connsiteX432" fmla="*/ 1903879 w 10040421"/>
                <a:gd name="connsiteY432" fmla="*/ 160737 h 653829"/>
                <a:gd name="connsiteX433" fmla="*/ 1903879 w 10040421"/>
                <a:gd name="connsiteY433" fmla="*/ 246468 h 653829"/>
                <a:gd name="connsiteX434" fmla="*/ 1992624 w 10040421"/>
                <a:gd name="connsiteY434" fmla="*/ 246468 h 653829"/>
                <a:gd name="connsiteX435" fmla="*/ 1992624 w 10040421"/>
                <a:gd name="connsiteY435" fmla="*/ 160737 h 653829"/>
                <a:gd name="connsiteX436" fmla="*/ 1737825 w 10040421"/>
                <a:gd name="connsiteY436" fmla="*/ 160737 h 653829"/>
                <a:gd name="connsiteX437" fmla="*/ 1737825 w 10040421"/>
                <a:gd name="connsiteY437" fmla="*/ 246468 h 653829"/>
                <a:gd name="connsiteX438" fmla="*/ 1826572 w 10040421"/>
                <a:gd name="connsiteY438" fmla="*/ 246468 h 653829"/>
                <a:gd name="connsiteX439" fmla="*/ 1826572 w 10040421"/>
                <a:gd name="connsiteY439" fmla="*/ 160737 h 653829"/>
                <a:gd name="connsiteX440" fmla="*/ 1571773 w 10040421"/>
                <a:gd name="connsiteY440" fmla="*/ 160737 h 653829"/>
                <a:gd name="connsiteX441" fmla="*/ 1571773 w 10040421"/>
                <a:gd name="connsiteY441" fmla="*/ 246468 h 653829"/>
                <a:gd name="connsiteX442" fmla="*/ 1660518 w 10040421"/>
                <a:gd name="connsiteY442" fmla="*/ 246468 h 653829"/>
                <a:gd name="connsiteX443" fmla="*/ 1660518 w 10040421"/>
                <a:gd name="connsiteY443" fmla="*/ 160737 h 653829"/>
                <a:gd name="connsiteX444" fmla="*/ 1405720 w 10040421"/>
                <a:gd name="connsiteY444" fmla="*/ 160737 h 653829"/>
                <a:gd name="connsiteX445" fmla="*/ 1405720 w 10040421"/>
                <a:gd name="connsiteY445" fmla="*/ 246468 h 653829"/>
                <a:gd name="connsiteX446" fmla="*/ 1494467 w 10040421"/>
                <a:gd name="connsiteY446" fmla="*/ 246468 h 653829"/>
                <a:gd name="connsiteX447" fmla="*/ 1494467 w 10040421"/>
                <a:gd name="connsiteY447" fmla="*/ 160737 h 653829"/>
                <a:gd name="connsiteX448" fmla="*/ 1239667 w 10040421"/>
                <a:gd name="connsiteY448" fmla="*/ 160737 h 653829"/>
                <a:gd name="connsiteX449" fmla="*/ 1239667 w 10040421"/>
                <a:gd name="connsiteY449" fmla="*/ 246468 h 653829"/>
                <a:gd name="connsiteX450" fmla="*/ 1328415 w 10040421"/>
                <a:gd name="connsiteY450" fmla="*/ 246468 h 653829"/>
                <a:gd name="connsiteX451" fmla="*/ 1328415 w 10040421"/>
                <a:gd name="connsiteY451" fmla="*/ 160737 h 653829"/>
                <a:gd name="connsiteX452" fmla="*/ 1073616 w 10040421"/>
                <a:gd name="connsiteY452" fmla="*/ 160737 h 653829"/>
                <a:gd name="connsiteX453" fmla="*/ 1073616 w 10040421"/>
                <a:gd name="connsiteY453" fmla="*/ 246468 h 653829"/>
                <a:gd name="connsiteX454" fmla="*/ 1162361 w 10040421"/>
                <a:gd name="connsiteY454" fmla="*/ 246468 h 653829"/>
                <a:gd name="connsiteX455" fmla="*/ 1162361 w 10040421"/>
                <a:gd name="connsiteY455" fmla="*/ 160737 h 653829"/>
                <a:gd name="connsiteX456" fmla="*/ 907564 w 10040421"/>
                <a:gd name="connsiteY456" fmla="*/ 160737 h 653829"/>
                <a:gd name="connsiteX457" fmla="*/ 907564 w 10040421"/>
                <a:gd name="connsiteY457" fmla="*/ 246468 h 653829"/>
                <a:gd name="connsiteX458" fmla="*/ 996311 w 10040421"/>
                <a:gd name="connsiteY458" fmla="*/ 246468 h 653829"/>
                <a:gd name="connsiteX459" fmla="*/ 996311 w 10040421"/>
                <a:gd name="connsiteY459" fmla="*/ 160737 h 653829"/>
                <a:gd name="connsiteX460" fmla="*/ 741512 w 10040421"/>
                <a:gd name="connsiteY460" fmla="*/ 160737 h 653829"/>
                <a:gd name="connsiteX461" fmla="*/ 741512 w 10040421"/>
                <a:gd name="connsiteY461" fmla="*/ 246468 h 653829"/>
                <a:gd name="connsiteX462" fmla="*/ 830258 w 10040421"/>
                <a:gd name="connsiteY462" fmla="*/ 246468 h 653829"/>
                <a:gd name="connsiteX463" fmla="*/ 830258 w 10040421"/>
                <a:gd name="connsiteY463" fmla="*/ 160737 h 653829"/>
                <a:gd name="connsiteX464" fmla="*/ 575461 w 10040421"/>
                <a:gd name="connsiteY464" fmla="*/ 160737 h 653829"/>
                <a:gd name="connsiteX465" fmla="*/ 575461 w 10040421"/>
                <a:gd name="connsiteY465" fmla="*/ 246468 h 653829"/>
                <a:gd name="connsiteX466" fmla="*/ 664206 w 10040421"/>
                <a:gd name="connsiteY466" fmla="*/ 246468 h 653829"/>
                <a:gd name="connsiteX467" fmla="*/ 664206 w 10040421"/>
                <a:gd name="connsiteY467" fmla="*/ 160737 h 653829"/>
                <a:gd name="connsiteX468" fmla="*/ 409409 w 10040421"/>
                <a:gd name="connsiteY468" fmla="*/ 160737 h 653829"/>
                <a:gd name="connsiteX469" fmla="*/ 409409 w 10040421"/>
                <a:gd name="connsiteY469" fmla="*/ 246468 h 653829"/>
                <a:gd name="connsiteX470" fmla="*/ 498155 w 10040421"/>
                <a:gd name="connsiteY470" fmla="*/ 246468 h 653829"/>
                <a:gd name="connsiteX471" fmla="*/ 498155 w 10040421"/>
                <a:gd name="connsiteY471" fmla="*/ 160737 h 653829"/>
                <a:gd name="connsiteX472" fmla="*/ 243357 w 10040421"/>
                <a:gd name="connsiteY472" fmla="*/ 160737 h 653829"/>
                <a:gd name="connsiteX473" fmla="*/ 243357 w 10040421"/>
                <a:gd name="connsiteY473" fmla="*/ 246468 h 653829"/>
                <a:gd name="connsiteX474" fmla="*/ 332103 w 10040421"/>
                <a:gd name="connsiteY474" fmla="*/ 246468 h 653829"/>
                <a:gd name="connsiteX475" fmla="*/ 332103 w 10040421"/>
                <a:gd name="connsiteY475" fmla="*/ 160737 h 653829"/>
                <a:gd name="connsiteX476" fmla="*/ 77306 w 10040421"/>
                <a:gd name="connsiteY476" fmla="*/ 160737 h 653829"/>
                <a:gd name="connsiteX477" fmla="*/ 77306 w 10040421"/>
                <a:gd name="connsiteY477" fmla="*/ 246468 h 653829"/>
                <a:gd name="connsiteX478" fmla="*/ 166051 w 10040421"/>
                <a:gd name="connsiteY478" fmla="*/ 246468 h 653829"/>
                <a:gd name="connsiteX479" fmla="*/ 166051 w 10040421"/>
                <a:gd name="connsiteY479" fmla="*/ 160737 h 653829"/>
                <a:gd name="connsiteX480" fmla="*/ 38653 w 10040421"/>
                <a:gd name="connsiteY480" fmla="*/ 0 h 653829"/>
                <a:gd name="connsiteX481" fmla="*/ 77306 w 10040421"/>
                <a:gd name="connsiteY481" fmla="*/ 18814 h 653829"/>
                <a:gd name="connsiteX482" fmla="*/ 77306 w 10040421"/>
                <a:gd name="connsiteY482" fmla="*/ 99819 h 653829"/>
                <a:gd name="connsiteX483" fmla="*/ 166051 w 10040421"/>
                <a:gd name="connsiteY483" fmla="*/ 99819 h 653829"/>
                <a:gd name="connsiteX484" fmla="*/ 166051 w 10040421"/>
                <a:gd name="connsiteY484" fmla="*/ 18814 h 653829"/>
                <a:gd name="connsiteX485" fmla="*/ 204705 w 10040421"/>
                <a:gd name="connsiteY485" fmla="*/ 0 h 653829"/>
                <a:gd name="connsiteX486" fmla="*/ 243357 w 10040421"/>
                <a:gd name="connsiteY486" fmla="*/ 18814 h 653829"/>
                <a:gd name="connsiteX487" fmla="*/ 243357 w 10040421"/>
                <a:gd name="connsiteY487" fmla="*/ 99819 h 653829"/>
                <a:gd name="connsiteX488" fmla="*/ 332103 w 10040421"/>
                <a:gd name="connsiteY488" fmla="*/ 99819 h 653829"/>
                <a:gd name="connsiteX489" fmla="*/ 332103 w 10040421"/>
                <a:gd name="connsiteY489" fmla="*/ 18814 h 653829"/>
                <a:gd name="connsiteX490" fmla="*/ 370756 w 10040421"/>
                <a:gd name="connsiteY490" fmla="*/ 0 h 653829"/>
                <a:gd name="connsiteX491" fmla="*/ 409409 w 10040421"/>
                <a:gd name="connsiteY491" fmla="*/ 18814 h 653829"/>
                <a:gd name="connsiteX492" fmla="*/ 409409 w 10040421"/>
                <a:gd name="connsiteY492" fmla="*/ 99819 h 653829"/>
                <a:gd name="connsiteX493" fmla="*/ 498155 w 10040421"/>
                <a:gd name="connsiteY493" fmla="*/ 99819 h 653829"/>
                <a:gd name="connsiteX494" fmla="*/ 498155 w 10040421"/>
                <a:gd name="connsiteY494" fmla="*/ 18814 h 653829"/>
                <a:gd name="connsiteX495" fmla="*/ 536808 w 10040421"/>
                <a:gd name="connsiteY495" fmla="*/ 0 h 653829"/>
                <a:gd name="connsiteX496" fmla="*/ 575461 w 10040421"/>
                <a:gd name="connsiteY496" fmla="*/ 18814 h 653829"/>
                <a:gd name="connsiteX497" fmla="*/ 575461 w 10040421"/>
                <a:gd name="connsiteY497" fmla="*/ 99819 h 653829"/>
                <a:gd name="connsiteX498" fmla="*/ 664206 w 10040421"/>
                <a:gd name="connsiteY498" fmla="*/ 99819 h 653829"/>
                <a:gd name="connsiteX499" fmla="*/ 664206 w 10040421"/>
                <a:gd name="connsiteY499" fmla="*/ 18814 h 653829"/>
                <a:gd name="connsiteX500" fmla="*/ 702860 w 10040421"/>
                <a:gd name="connsiteY500" fmla="*/ 0 h 653829"/>
                <a:gd name="connsiteX501" fmla="*/ 741512 w 10040421"/>
                <a:gd name="connsiteY501" fmla="*/ 18814 h 653829"/>
                <a:gd name="connsiteX502" fmla="*/ 741512 w 10040421"/>
                <a:gd name="connsiteY502" fmla="*/ 99819 h 653829"/>
                <a:gd name="connsiteX503" fmla="*/ 830258 w 10040421"/>
                <a:gd name="connsiteY503" fmla="*/ 99819 h 653829"/>
                <a:gd name="connsiteX504" fmla="*/ 830258 w 10040421"/>
                <a:gd name="connsiteY504" fmla="*/ 18814 h 653829"/>
                <a:gd name="connsiteX505" fmla="*/ 868911 w 10040421"/>
                <a:gd name="connsiteY505" fmla="*/ 0 h 653829"/>
                <a:gd name="connsiteX506" fmla="*/ 907564 w 10040421"/>
                <a:gd name="connsiteY506" fmla="*/ 18814 h 653829"/>
                <a:gd name="connsiteX507" fmla="*/ 907564 w 10040421"/>
                <a:gd name="connsiteY507" fmla="*/ 99819 h 653829"/>
                <a:gd name="connsiteX508" fmla="*/ 996311 w 10040421"/>
                <a:gd name="connsiteY508" fmla="*/ 99819 h 653829"/>
                <a:gd name="connsiteX509" fmla="*/ 996311 w 10040421"/>
                <a:gd name="connsiteY509" fmla="*/ 18814 h 653829"/>
                <a:gd name="connsiteX510" fmla="*/ 1034963 w 10040421"/>
                <a:gd name="connsiteY510" fmla="*/ 0 h 653829"/>
                <a:gd name="connsiteX511" fmla="*/ 1073616 w 10040421"/>
                <a:gd name="connsiteY511" fmla="*/ 18814 h 653829"/>
                <a:gd name="connsiteX512" fmla="*/ 1073616 w 10040421"/>
                <a:gd name="connsiteY512" fmla="*/ 99819 h 653829"/>
                <a:gd name="connsiteX513" fmla="*/ 1162361 w 10040421"/>
                <a:gd name="connsiteY513" fmla="*/ 99819 h 653829"/>
                <a:gd name="connsiteX514" fmla="*/ 1162361 w 10040421"/>
                <a:gd name="connsiteY514" fmla="*/ 18814 h 653829"/>
                <a:gd name="connsiteX515" fmla="*/ 1201015 w 10040421"/>
                <a:gd name="connsiteY515" fmla="*/ 0 h 653829"/>
                <a:gd name="connsiteX516" fmla="*/ 1239667 w 10040421"/>
                <a:gd name="connsiteY516" fmla="*/ 18814 h 653829"/>
                <a:gd name="connsiteX517" fmla="*/ 1239667 w 10040421"/>
                <a:gd name="connsiteY517" fmla="*/ 99819 h 653829"/>
                <a:gd name="connsiteX518" fmla="*/ 1328415 w 10040421"/>
                <a:gd name="connsiteY518" fmla="*/ 99819 h 653829"/>
                <a:gd name="connsiteX519" fmla="*/ 1328415 w 10040421"/>
                <a:gd name="connsiteY519" fmla="*/ 18814 h 653829"/>
                <a:gd name="connsiteX520" fmla="*/ 1367067 w 10040421"/>
                <a:gd name="connsiteY520" fmla="*/ 0 h 653829"/>
                <a:gd name="connsiteX521" fmla="*/ 1405720 w 10040421"/>
                <a:gd name="connsiteY521" fmla="*/ 18814 h 653829"/>
                <a:gd name="connsiteX522" fmla="*/ 1405720 w 10040421"/>
                <a:gd name="connsiteY522" fmla="*/ 99819 h 653829"/>
                <a:gd name="connsiteX523" fmla="*/ 1494467 w 10040421"/>
                <a:gd name="connsiteY523" fmla="*/ 99819 h 653829"/>
                <a:gd name="connsiteX524" fmla="*/ 1494467 w 10040421"/>
                <a:gd name="connsiteY524" fmla="*/ 18814 h 653829"/>
                <a:gd name="connsiteX525" fmla="*/ 1533119 w 10040421"/>
                <a:gd name="connsiteY525" fmla="*/ 0 h 653829"/>
                <a:gd name="connsiteX526" fmla="*/ 1571773 w 10040421"/>
                <a:gd name="connsiteY526" fmla="*/ 18814 h 653829"/>
                <a:gd name="connsiteX527" fmla="*/ 1571773 w 10040421"/>
                <a:gd name="connsiteY527" fmla="*/ 99819 h 653829"/>
                <a:gd name="connsiteX528" fmla="*/ 1660518 w 10040421"/>
                <a:gd name="connsiteY528" fmla="*/ 99819 h 653829"/>
                <a:gd name="connsiteX529" fmla="*/ 1660518 w 10040421"/>
                <a:gd name="connsiteY529" fmla="*/ 18814 h 653829"/>
                <a:gd name="connsiteX530" fmla="*/ 1699173 w 10040421"/>
                <a:gd name="connsiteY530" fmla="*/ 0 h 653829"/>
                <a:gd name="connsiteX531" fmla="*/ 1737825 w 10040421"/>
                <a:gd name="connsiteY531" fmla="*/ 18814 h 653829"/>
                <a:gd name="connsiteX532" fmla="*/ 1737825 w 10040421"/>
                <a:gd name="connsiteY532" fmla="*/ 99819 h 653829"/>
                <a:gd name="connsiteX533" fmla="*/ 1826572 w 10040421"/>
                <a:gd name="connsiteY533" fmla="*/ 99819 h 653829"/>
                <a:gd name="connsiteX534" fmla="*/ 1826572 w 10040421"/>
                <a:gd name="connsiteY534" fmla="*/ 18814 h 653829"/>
                <a:gd name="connsiteX535" fmla="*/ 1865225 w 10040421"/>
                <a:gd name="connsiteY535" fmla="*/ 0 h 653829"/>
                <a:gd name="connsiteX536" fmla="*/ 1903879 w 10040421"/>
                <a:gd name="connsiteY536" fmla="*/ 18814 h 653829"/>
                <a:gd name="connsiteX537" fmla="*/ 1903879 w 10040421"/>
                <a:gd name="connsiteY537" fmla="*/ 99819 h 653829"/>
                <a:gd name="connsiteX538" fmla="*/ 1992624 w 10040421"/>
                <a:gd name="connsiteY538" fmla="*/ 99819 h 653829"/>
                <a:gd name="connsiteX539" fmla="*/ 1992624 w 10040421"/>
                <a:gd name="connsiteY539" fmla="*/ 18814 h 653829"/>
                <a:gd name="connsiteX540" fmla="*/ 2031277 w 10040421"/>
                <a:gd name="connsiteY540" fmla="*/ 0 h 653829"/>
                <a:gd name="connsiteX541" fmla="*/ 2069930 w 10040421"/>
                <a:gd name="connsiteY541" fmla="*/ 18814 h 653829"/>
                <a:gd name="connsiteX542" fmla="*/ 2069930 w 10040421"/>
                <a:gd name="connsiteY542" fmla="*/ 99819 h 653829"/>
                <a:gd name="connsiteX543" fmla="*/ 2158677 w 10040421"/>
                <a:gd name="connsiteY543" fmla="*/ 99819 h 653829"/>
                <a:gd name="connsiteX544" fmla="*/ 2158677 w 10040421"/>
                <a:gd name="connsiteY544" fmla="*/ 18814 h 653829"/>
                <a:gd name="connsiteX545" fmla="*/ 2197329 w 10040421"/>
                <a:gd name="connsiteY545" fmla="*/ 0 h 653829"/>
                <a:gd name="connsiteX546" fmla="*/ 2235983 w 10040421"/>
                <a:gd name="connsiteY546" fmla="*/ 18814 h 653829"/>
                <a:gd name="connsiteX547" fmla="*/ 2235983 w 10040421"/>
                <a:gd name="connsiteY547" fmla="*/ 99819 h 653829"/>
                <a:gd name="connsiteX548" fmla="*/ 2324728 w 10040421"/>
                <a:gd name="connsiteY548" fmla="*/ 99819 h 653829"/>
                <a:gd name="connsiteX549" fmla="*/ 2324728 w 10040421"/>
                <a:gd name="connsiteY549" fmla="*/ 18814 h 653829"/>
                <a:gd name="connsiteX550" fmla="*/ 2363382 w 10040421"/>
                <a:gd name="connsiteY550" fmla="*/ 0 h 653829"/>
                <a:gd name="connsiteX551" fmla="*/ 2402035 w 10040421"/>
                <a:gd name="connsiteY551" fmla="*/ 18814 h 653829"/>
                <a:gd name="connsiteX552" fmla="*/ 2402035 w 10040421"/>
                <a:gd name="connsiteY552" fmla="*/ 99819 h 653829"/>
                <a:gd name="connsiteX553" fmla="*/ 2490781 w 10040421"/>
                <a:gd name="connsiteY553" fmla="*/ 99819 h 653829"/>
                <a:gd name="connsiteX554" fmla="*/ 2490781 w 10040421"/>
                <a:gd name="connsiteY554" fmla="*/ 18814 h 653829"/>
                <a:gd name="connsiteX555" fmla="*/ 2529435 w 10040421"/>
                <a:gd name="connsiteY555" fmla="*/ 0 h 653829"/>
                <a:gd name="connsiteX556" fmla="*/ 2568087 w 10040421"/>
                <a:gd name="connsiteY556" fmla="*/ 18814 h 653829"/>
                <a:gd name="connsiteX557" fmla="*/ 2568087 w 10040421"/>
                <a:gd name="connsiteY557" fmla="*/ 99819 h 653829"/>
                <a:gd name="connsiteX558" fmla="*/ 2656833 w 10040421"/>
                <a:gd name="connsiteY558" fmla="*/ 99819 h 653829"/>
                <a:gd name="connsiteX559" fmla="*/ 2656833 w 10040421"/>
                <a:gd name="connsiteY559" fmla="*/ 18814 h 653829"/>
                <a:gd name="connsiteX560" fmla="*/ 2695487 w 10040421"/>
                <a:gd name="connsiteY560" fmla="*/ 0 h 653829"/>
                <a:gd name="connsiteX561" fmla="*/ 2734140 w 10040421"/>
                <a:gd name="connsiteY561" fmla="*/ 18814 h 653829"/>
                <a:gd name="connsiteX562" fmla="*/ 2734140 w 10040421"/>
                <a:gd name="connsiteY562" fmla="*/ 99819 h 653829"/>
                <a:gd name="connsiteX563" fmla="*/ 2822886 w 10040421"/>
                <a:gd name="connsiteY563" fmla="*/ 99819 h 653829"/>
                <a:gd name="connsiteX564" fmla="*/ 2822886 w 10040421"/>
                <a:gd name="connsiteY564" fmla="*/ 18814 h 653829"/>
                <a:gd name="connsiteX565" fmla="*/ 2861538 w 10040421"/>
                <a:gd name="connsiteY565" fmla="*/ 0 h 653829"/>
                <a:gd name="connsiteX566" fmla="*/ 2900192 w 10040421"/>
                <a:gd name="connsiteY566" fmla="*/ 18814 h 653829"/>
                <a:gd name="connsiteX567" fmla="*/ 2900192 w 10040421"/>
                <a:gd name="connsiteY567" fmla="*/ 99819 h 653829"/>
                <a:gd name="connsiteX568" fmla="*/ 2988938 w 10040421"/>
                <a:gd name="connsiteY568" fmla="*/ 99819 h 653829"/>
                <a:gd name="connsiteX569" fmla="*/ 2988938 w 10040421"/>
                <a:gd name="connsiteY569" fmla="*/ 18814 h 653829"/>
                <a:gd name="connsiteX570" fmla="*/ 3027591 w 10040421"/>
                <a:gd name="connsiteY570" fmla="*/ 0 h 653829"/>
                <a:gd name="connsiteX571" fmla="*/ 3066244 w 10040421"/>
                <a:gd name="connsiteY571" fmla="*/ 18814 h 653829"/>
                <a:gd name="connsiteX572" fmla="*/ 3066244 w 10040421"/>
                <a:gd name="connsiteY572" fmla="*/ 99819 h 653829"/>
                <a:gd name="connsiteX573" fmla="*/ 3154990 w 10040421"/>
                <a:gd name="connsiteY573" fmla="*/ 99819 h 653829"/>
                <a:gd name="connsiteX574" fmla="*/ 3154990 w 10040421"/>
                <a:gd name="connsiteY574" fmla="*/ 18814 h 653829"/>
                <a:gd name="connsiteX575" fmla="*/ 3193643 w 10040421"/>
                <a:gd name="connsiteY575" fmla="*/ 0 h 653829"/>
                <a:gd name="connsiteX576" fmla="*/ 3232296 w 10040421"/>
                <a:gd name="connsiteY576" fmla="*/ 18814 h 653829"/>
                <a:gd name="connsiteX577" fmla="*/ 3232296 w 10040421"/>
                <a:gd name="connsiteY577" fmla="*/ 99819 h 653829"/>
                <a:gd name="connsiteX578" fmla="*/ 3321040 w 10040421"/>
                <a:gd name="connsiteY578" fmla="*/ 99819 h 653829"/>
                <a:gd name="connsiteX579" fmla="*/ 3321040 w 10040421"/>
                <a:gd name="connsiteY579" fmla="*/ 18814 h 653829"/>
                <a:gd name="connsiteX580" fmla="*/ 3359693 w 10040421"/>
                <a:gd name="connsiteY580" fmla="*/ 0 h 653829"/>
                <a:gd name="connsiteX581" fmla="*/ 3398347 w 10040421"/>
                <a:gd name="connsiteY581" fmla="*/ 18814 h 653829"/>
                <a:gd name="connsiteX582" fmla="*/ 3398347 w 10040421"/>
                <a:gd name="connsiteY582" fmla="*/ 99819 h 653829"/>
                <a:gd name="connsiteX583" fmla="*/ 3487092 w 10040421"/>
                <a:gd name="connsiteY583" fmla="*/ 99819 h 653829"/>
                <a:gd name="connsiteX584" fmla="*/ 3487092 w 10040421"/>
                <a:gd name="connsiteY584" fmla="*/ 18814 h 653829"/>
                <a:gd name="connsiteX585" fmla="*/ 3525745 w 10040421"/>
                <a:gd name="connsiteY585" fmla="*/ 0 h 653829"/>
                <a:gd name="connsiteX586" fmla="*/ 3564398 w 10040421"/>
                <a:gd name="connsiteY586" fmla="*/ 18814 h 653829"/>
                <a:gd name="connsiteX587" fmla="*/ 3564398 w 10040421"/>
                <a:gd name="connsiteY587" fmla="*/ 99819 h 653829"/>
                <a:gd name="connsiteX588" fmla="*/ 3653144 w 10040421"/>
                <a:gd name="connsiteY588" fmla="*/ 99819 h 653829"/>
                <a:gd name="connsiteX589" fmla="*/ 3653144 w 10040421"/>
                <a:gd name="connsiteY589" fmla="*/ 18814 h 653829"/>
                <a:gd name="connsiteX590" fmla="*/ 3691796 w 10040421"/>
                <a:gd name="connsiteY590" fmla="*/ 0 h 653829"/>
                <a:gd name="connsiteX591" fmla="*/ 3730449 w 10040421"/>
                <a:gd name="connsiteY591" fmla="*/ 18814 h 653829"/>
                <a:gd name="connsiteX592" fmla="*/ 3730449 w 10040421"/>
                <a:gd name="connsiteY592" fmla="*/ 99819 h 653829"/>
                <a:gd name="connsiteX593" fmla="*/ 3819195 w 10040421"/>
                <a:gd name="connsiteY593" fmla="*/ 99819 h 653829"/>
                <a:gd name="connsiteX594" fmla="*/ 3819195 w 10040421"/>
                <a:gd name="connsiteY594" fmla="*/ 18814 h 653829"/>
                <a:gd name="connsiteX595" fmla="*/ 3857848 w 10040421"/>
                <a:gd name="connsiteY595" fmla="*/ 0 h 653829"/>
                <a:gd name="connsiteX596" fmla="*/ 3896501 w 10040421"/>
                <a:gd name="connsiteY596" fmla="*/ 18814 h 653829"/>
                <a:gd name="connsiteX597" fmla="*/ 3896501 w 10040421"/>
                <a:gd name="connsiteY597" fmla="*/ 99819 h 653829"/>
                <a:gd name="connsiteX598" fmla="*/ 3985239 w 10040421"/>
                <a:gd name="connsiteY598" fmla="*/ 99819 h 653829"/>
                <a:gd name="connsiteX599" fmla="*/ 3985239 w 10040421"/>
                <a:gd name="connsiteY599" fmla="*/ 18814 h 653829"/>
                <a:gd name="connsiteX600" fmla="*/ 4023892 w 10040421"/>
                <a:gd name="connsiteY600" fmla="*/ 0 h 653829"/>
                <a:gd name="connsiteX601" fmla="*/ 4062545 w 10040421"/>
                <a:gd name="connsiteY601" fmla="*/ 18814 h 653829"/>
                <a:gd name="connsiteX602" fmla="*/ 4062545 w 10040421"/>
                <a:gd name="connsiteY602" fmla="*/ 99819 h 653829"/>
                <a:gd name="connsiteX603" fmla="*/ 4151291 w 10040421"/>
                <a:gd name="connsiteY603" fmla="*/ 99819 h 653829"/>
                <a:gd name="connsiteX604" fmla="*/ 4151291 w 10040421"/>
                <a:gd name="connsiteY604" fmla="*/ 18814 h 653829"/>
                <a:gd name="connsiteX605" fmla="*/ 4189944 w 10040421"/>
                <a:gd name="connsiteY605" fmla="*/ 0 h 653829"/>
                <a:gd name="connsiteX606" fmla="*/ 4228597 w 10040421"/>
                <a:gd name="connsiteY606" fmla="*/ 18814 h 653829"/>
                <a:gd name="connsiteX607" fmla="*/ 4228597 w 10040421"/>
                <a:gd name="connsiteY607" fmla="*/ 99819 h 653829"/>
                <a:gd name="connsiteX608" fmla="*/ 4317343 w 10040421"/>
                <a:gd name="connsiteY608" fmla="*/ 99819 h 653829"/>
                <a:gd name="connsiteX609" fmla="*/ 4317343 w 10040421"/>
                <a:gd name="connsiteY609" fmla="*/ 18814 h 653829"/>
                <a:gd name="connsiteX610" fmla="*/ 4355996 w 10040421"/>
                <a:gd name="connsiteY610" fmla="*/ 0 h 653829"/>
                <a:gd name="connsiteX611" fmla="*/ 4394649 w 10040421"/>
                <a:gd name="connsiteY611" fmla="*/ 18814 h 653829"/>
                <a:gd name="connsiteX612" fmla="*/ 4394649 w 10040421"/>
                <a:gd name="connsiteY612" fmla="*/ 99819 h 653829"/>
                <a:gd name="connsiteX613" fmla="*/ 4483395 w 10040421"/>
                <a:gd name="connsiteY613" fmla="*/ 99819 h 653829"/>
                <a:gd name="connsiteX614" fmla="*/ 4483395 w 10040421"/>
                <a:gd name="connsiteY614" fmla="*/ 18814 h 653829"/>
                <a:gd name="connsiteX615" fmla="*/ 4522048 w 10040421"/>
                <a:gd name="connsiteY615" fmla="*/ 0 h 653829"/>
                <a:gd name="connsiteX616" fmla="*/ 4560701 w 10040421"/>
                <a:gd name="connsiteY616" fmla="*/ 18814 h 653829"/>
                <a:gd name="connsiteX617" fmla="*/ 4560701 w 10040421"/>
                <a:gd name="connsiteY617" fmla="*/ 99819 h 653829"/>
                <a:gd name="connsiteX618" fmla="*/ 4649447 w 10040421"/>
                <a:gd name="connsiteY618" fmla="*/ 99819 h 653829"/>
                <a:gd name="connsiteX619" fmla="*/ 4649447 w 10040421"/>
                <a:gd name="connsiteY619" fmla="*/ 18814 h 653829"/>
                <a:gd name="connsiteX620" fmla="*/ 4688100 w 10040421"/>
                <a:gd name="connsiteY620" fmla="*/ 0 h 653829"/>
                <a:gd name="connsiteX621" fmla="*/ 4726753 w 10040421"/>
                <a:gd name="connsiteY621" fmla="*/ 18814 h 653829"/>
                <a:gd name="connsiteX622" fmla="*/ 4726753 w 10040421"/>
                <a:gd name="connsiteY622" fmla="*/ 99819 h 653829"/>
                <a:gd name="connsiteX623" fmla="*/ 4815499 w 10040421"/>
                <a:gd name="connsiteY623" fmla="*/ 99819 h 653829"/>
                <a:gd name="connsiteX624" fmla="*/ 4815499 w 10040421"/>
                <a:gd name="connsiteY624" fmla="*/ 18814 h 653829"/>
                <a:gd name="connsiteX625" fmla="*/ 4854152 w 10040421"/>
                <a:gd name="connsiteY625" fmla="*/ 0 h 653829"/>
                <a:gd name="connsiteX626" fmla="*/ 4892805 w 10040421"/>
                <a:gd name="connsiteY626" fmla="*/ 18814 h 653829"/>
                <a:gd name="connsiteX627" fmla="*/ 4892805 w 10040421"/>
                <a:gd name="connsiteY627" fmla="*/ 99819 h 653829"/>
                <a:gd name="connsiteX628" fmla="*/ 4981551 w 10040421"/>
                <a:gd name="connsiteY628" fmla="*/ 99819 h 653829"/>
                <a:gd name="connsiteX629" fmla="*/ 4981551 w 10040421"/>
                <a:gd name="connsiteY629" fmla="*/ 18814 h 653829"/>
                <a:gd name="connsiteX630" fmla="*/ 5020204 w 10040421"/>
                <a:gd name="connsiteY630" fmla="*/ 0 h 653829"/>
                <a:gd name="connsiteX631" fmla="*/ 5058857 w 10040421"/>
                <a:gd name="connsiteY631" fmla="*/ 18814 h 653829"/>
                <a:gd name="connsiteX632" fmla="*/ 5058857 w 10040421"/>
                <a:gd name="connsiteY632" fmla="*/ 99819 h 653829"/>
                <a:gd name="connsiteX633" fmla="*/ 5147603 w 10040421"/>
                <a:gd name="connsiteY633" fmla="*/ 99819 h 653829"/>
                <a:gd name="connsiteX634" fmla="*/ 5147603 w 10040421"/>
                <a:gd name="connsiteY634" fmla="*/ 18814 h 653829"/>
                <a:gd name="connsiteX635" fmla="*/ 5186256 w 10040421"/>
                <a:gd name="connsiteY635" fmla="*/ 0 h 653829"/>
                <a:gd name="connsiteX636" fmla="*/ 5224909 w 10040421"/>
                <a:gd name="connsiteY636" fmla="*/ 18814 h 653829"/>
                <a:gd name="connsiteX637" fmla="*/ 5224909 w 10040421"/>
                <a:gd name="connsiteY637" fmla="*/ 99819 h 653829"/>
                <a:gd name="connsiteX638" fmla="*/ 5313655 w 10040421"/>
                <a:gd name="connsiteY638" fmla="*/ 99819 h 653829"/>
                <a:gd name="connsiteX639" fmla="*/ 5313655 w 10040421"/>
                <a:gd name="connsiteY639" fmla="*/ 18814 h 653829"/>
                <a:gd name="connsiteX640" fmla="*/ 5352308 w 10040421"/>
                <a:gd name="connsiteY640" fmla="*/ 0 h 653829"/>
                <a:gd name="connsiteX641" fmla="*/ 5390961 w 10040421"/>
                <a:gd name="connsiteY641" fmla="*/ 18814 h 653829"/>
                <a:gd name="connsiteX642" fmla="*/ 5390961 w 10040421"/>
                <a:gd name="connsiteY642" fmla="*/ 99819 h 653829"/>
                <a:gd name="connsiteX643" fmla="*/ 5479707 w 10040421"/>
                <a:gd name="connsiteY643" fmla="*/ 99819 h 653829"/>
                <a:gd name="connsiteX644" fmla="*/ 5479707 w 10040421"/>
                <a:gd name="connsiteY644" fmla="*/ 18814 h 653829"/>
                <a:gd name="connsiteX645" fmla="*/ 5518360 w 10040421"/>
                <a:gd name="connsiteY645" fmla="*/ 0 h 653829"/>
                <a:gd name="connsiteX646" fmla="*/ 5557013 w 10040421"/>
                <a:gd name="connsiteY646" fmla="*/ 18814 h 653829"/>
                <a:gd name="connsiteX647" fmla="*/ 5557013 w 10040421"/>
                <a:gd name="connsiteY647" fmla="*/ 99819 h 653829"/>
                <a:gd name="connsiteX648" fmla="*/ 5645759 w 10040421"/>
                <a:gd name="connsiteY648" fmla="*/ 99819 h 653829"/>
                <a:gd name="connsiteX649" fmla="*/ 5645759 w 10040421"/>
                <a:gd name="connsiteY649" fmla="*/ 18814 h 653829"/>
                <a:gd name="connsiteX650" fmla="*/ 5684412 w 10040421"/>
                <a:gd name="connsiteY650" fmla="*/ 0 h 653829"/>
                <a:gd name="connsiteX651" fmla="*/ 5723065 w 10040421"/>
                <a:gd name="connsiteY651" fmla="*/ 18814 h 653829"/>
                <a:gd name="connsiteX652" fmla="*/ 5723065 w 10040421"/>
                <a:gd name="connsiteY652" fmla="*/ 99819 h 653829"/>
                <a:gd name="connsiteX653" fmla="*/ 5811811 w 10040421"/>
                <a:gd name="connsiteY653" fmla="*/ 99819 h 653829"/>
                <a:gd name="connsiteX654" fmla="*/ 5811811 w 10040421"/>
                <a:gd name="connsiteY654" fmla="*/ 18814 h 653829"/>
                <a:gd name="connsiteX655" fmla="*/ 5850464 w 10040421"/>
                <a:gd name="connsiteY655" fmla="*/ 0 h 653829"/>
                <a:gd name="connsiteX656" fmla="*/ 5889117 w 10040421"/>
                <a:gd name="connsiteY656" fmla="*/ 18814 h 653829"/>
                <a:gd name="connsiteX657" fmla="*/ 5889117 w 10040421"/>
                <a:gd name="connsiteY657" fmla="*/ 99819 h 653829"/>
                <a:gd name="connsiteX658" fmla="*/ 5977863 w 10040421"/>
                <a:gd name="connsiteY658" fmla="*/ 99819 h 653829"/>
                <a:gd name="connsiteX659" fmla="*/ 5977863 w 10040421"/>
                <a:gd name="connsiteY659" fmla="*/ 18814 h 653829"/>
                <a:gd name="connsiteX660" fmla="*/ 6016516 w 10040421"/>
                <a:gd name="connsiteY660" fmla="*/ 0 h 653829"/>
                <a:gd name="connsiteX661" fmla="*/ 6055169 w 10040421"/>
                <a:gd name="connsiteY661" fmla="*/ 18814 h 653829"/>
                <a:gd name="connsiteX662" fmla="*/ 6055169 w 10040421"/>
                <a:gd name="connsiteY662" fmla="*/ 99819 h 653829"/>
                <a:gd name="connsiteX663" fmla="*/ 6143915 w 10040421"/>
                <a:gd name="connsiteY663" fmla="*/ 99819 h 653829"/>
                <a:gd name="connsiteX664" fmla="*/ 6143915 w 10040421"/>
                <a:gd name="connsiteY664" fmla="*/ 18814 h 653829"/>
                <a:gd name="connsiteX665" fmla="*/ 6182568 w 10040421"/>
                <a:gd name="connsiteY665" fmla="*/ 0 h 653829"/>
                <a:gd name="connsiteX666" fmla="*/ 6221221 w 10040421"/>
                <a:gd name="connsiteY666" fmla="*/ 18814 h 653829"/>
                <a:gd name="connsiteX667" fmla="*/ 6221221 w 10040421"/>
                <a:gd name="connsiteY667" fmla="*/ 99819 h 653829"/>
                <a:gd name="connsiteX668" fmla="*/ 6309967 w 10040421"/>
                <a:gd name="connsiteY668" fmla="*/ 99819 h 653829"/>
                <a:gd name="connsiteX669" fmla="*/ 6309967 w 10040421"/>
                <a:gd name="connsiteY669" fmla="*/ 18814 h 653829"/>
                <a:gd name="connsiteX670" fmla="*/ 6348620 w 10040421"/>
                <a:gd name="connsiteY670" fmla="*/ 0 h 653829"/>
                <a:gd name="connsiteX671" fmla="*/ 6387273 w 10040421"/>
                <a:gd name="connsiteY671" fmla="*/ 18814 h 653829"/>
                <a:gd name="connsiteX672" fmla="*/ 6387273 w 10040421"/>
                <a:gd name="connsiteY672" fmla="*/ 99819 h 653829"/>
                <a:gd name="connsiteX673" fmla="*/ 6476019 w 10040421"/>
                <a:gd name="connsiteY673" fmla="*/ 99819 h 653829"/>
                <a:gd name="connsiteX674" fmla="*/ 6476019 w 10040421"/>
                <a:gd name="connsiteY674" fmla="*/ 18814 h 653829"/>
                <a:gd name="connsiteX675" fmla="*/ 6514672 w 10040421"/>
                <a:gd name="connsiteY675" fmla="*/ 0 h 653829"/>
                <a:gd name="connsiteX676" fmla="*/ 6553325 w 10040421"/>
                <a:gd name="connsiteY676" fmla="*/ 18814 h 653829"/>
                <a:gd name="connsiteX677" fmla="*/ 6553325 w 10040421"/>
                <a:gd name="connsiteY677" fmla="*/ 99819 h 653829"/>
                <a:gd name="connsiteX678" fmla="*/ 6642071 w 10040421"/>
                <a:gd name="connsiteY678" fmla="*/ 99819 h 653829"/>
                <a:gd name="connsiteX679" fmla="*/ 6642071 w 10040421"/>
                <a:gd name="connsiteY679" fmla="*/ 18814 h 653829"/>
                <a:gd name="connsiteX680" fmla="*/ 6680724 w 10040421"/>
                <a:gd name="connsiteY680" fmla="*/ 0 h 653829"/>
                <a:gd name="connsiteX681" fmla="*/ 6719377 w 10040421"/>
                <a:gd name="connsiteY681" fmla="*/ 18814 h 653829"/>
                <a:gd name="connsiteX682" fmla="*/ 6719377 w 10040421"/>
                <a:gd name="connsiteY682" fmla="*/ 99819 h 653829"/>
                <a:gd name="connsiteX683" fmla="*/ 6808123 w 10040421"/>
                <a:gd name="connsiteY683" fmla="*/ 99819 h 653829"/>
                <a:gd name="connsiteX684" fmla="*/ 6808123 w 10040421"/>
                <a:gd name="connsiteY684" fmla="*/ 18814 h 653829"/>
                <a:gd name="connsiteX685" fmla="*/ 6846776 w 10040421"/>
                <a:gd name="connsiteY685" fmla="*/ 0 h 653829"/>
                <a:gd name="connsiteX686" fmla="*/ 6885429 w 10040421"/>
                <a:gd name="connsiteY686" fmla="*/ 18814 h 653829"/>
                <a:gd name="connsiteX687" fmla="*/ 6885429 w 10040421"/>
                <a:gd name="connsiteY687" fmla="*/ 99819 h 653829"/>
                <a:gd name="connsiteX688" fmla="*/ 6974175 w 10040421"/>
                <a:gd name="connsiteY688" fmla="*/ 99819 h 653829"/>
                <a:gd name="connsiteX689" fmla="*/ 6974175 w 10040421"/>
                <a:gd name="connsiteY689" fmla="*/ 18814 h 653829"/>
                <a:gd name="connsiteX690" fmla="*/ 7012828 w 10040421"/>
                <a:gd name="connsiteY690" fmla="*/ 0 h 653829"/>
                <a:gd name="connsiteX691" fmla="*/ 7051481 w 10040421"/>
                <a:gd name="connsiteY691" fmla="*/ 18814 h 653829"/>
                <a:gd name="connsiteX692" fmla="*/ 7051481 w 10040421"/>
                <a:gd name="connsiteY692" fmla="*/ 99819 h 653829"/>
                <a:gd name="connsiteX693" fmla="*/ 7140227 w 10040421"/>
                <a:gd name="connsiteY693" fmla="*/ 99819 h 653829"/>
                <a:gd name="connsiteX694" fmla="*/ 7140227 w 10040421"/>
                <a:gd name="connsiteY694" fmla="*/ 18814 h 653829"/>
                <a:gd name="connsiteX695" fmla="*/ 7178880 w 10040421"/>
                <a:gd name="connsiteY695" fmla="*/ 0 h 653829"/>
                <a:gd name="connsiteX696" fmla="*/ 7217533 w 10040421"/>
                <a:gd name="connsiteY696" fmla="*/ 18814 h 653829"/>
                <a:gd name="connsiteX697" fmla="*/ 7217533 w 10040421"/>
                <a:gd name="connsiteY697" fmla="*/ 99819 h 653829"/>
                <a:gd name="connsiteX698" fmla="*/ 7306279 w 10040421"/>
                <a:gd name="connsiteY698" fmla="*/ 99819 h 653829"/>
                <a:gd name="connsiteX699" fmla="*/ 7306279 w 10040421"/>
                <a:gd name="connsiteY699" fmla="*/ 18814 h 653829"/>
                <a:gd name="connsiteX700" fmla="*/ 7344932 w 10040421"/>
                <a:gd name="connsiteY700" fmla="*/ 0 h 653829"/>
                <a:gd name="connsiteX701" fmla="*/ 7383585 w 10040421"/>
                <a:gd name="connsiteY701" fmla="*/ 18814 h 653829"/>
                <a:gd name="connsiteX702" fmla="*/ 7383585 w 10040421"/>
                <a:gd name="connsiteY702" fmla="*/ 99819 h 653829"/>
                <a:gd name="connsiteX703" fmla="*/ 7472331 w 10040421"/>
                <a:gd name="connsiteY703" fmla="*/ 99819 h 653829"/>
                <a:gd name="connsiteX704" fmla="*/ 7472331 w 10040421"/>
                <a:gd name="connsiteY704" fmla="*/ 18814 h 653829"/>
                <a:gd name="connsiteX705" fmla="*/ 7510984 w 10040421"/>
                <a:gd name="connsiteY705" fmla="*/ 0 h 653829"/>
                <a:gd name="connsiteX706" fmla="*/ 7549637 w 10040421"/>
                <a:gd name="connsiteY706" fmla="*/ 18814 h 653829"/>
                <a:gd name="connsiteX707" fmla="*/ 7549637 w 10040421"/>
                <a:gd name="connsiteY707" fmla="*/ 99819 h 653829"/>
                <a:gd name="connsiteX708" fmla="*/ 7638383 w 10040421"/>
                <a:gd name="connsiteY708" fmla="*/ 99819 h 653829"/>
                <a:gd name="connsiteX709" fmla="*/ 7638383 w 10040421"/>
                <a:gd name="connsiteY709" fmla="*/ 18814 h 653829"/>
                <a:gd name="connsiteX710" fmla="*/ 7677036 w 10040421"/>
                <a:gd name="connsiteY710" fmla="*/ 0 h 653829"/>
                <a:gd name="connsiteX711" fmla="*/ 7715689 w 10040421"/>
                <a:gd name="connsiteY711" fmla="*/ 18814 h 653829"/>
                <a:gd name="connsiteX712" fmla="*/ 7715689 w 10040421"/>
                <a:gd name="connsiteY712" fmla="*/ 99819 h 653829"/>
                <a:gd name="connsiteX713" fmla="*/ 7804435 w 10040421"/>
                <a:gd name="connsiteY713" fmla="*/ 99819 h 653829"/>
                <a:gd name="connsiteX714" fmla="*/ 7804435 w 10040421"/>
                <a:gd name="connsiteY714" fmla="*/ 18814 h 653829"/>
                <a:gd name="connsiteX715" fmla="*/ 7843088 w 10040421"/>
                <a:gd name="connsiteY715" fmla="*/ 0 h 653829"/>
                <a:gd name="connsiteX716" fmla="*/ 7881741 w 10040421"/>
                <a:gd name="connsiteY716" fmla="*/ 18814 h 653829"/>
                <a:gd name="connsiteX717" fmla="*/ 7881741 w 10040421"/>
                <a:gd name="connsiteY717" fmla="*/ 99819 h 653829"/>
                <a:gd name="connsiteX718" fmla="*/ 7970487 w 10040421"/>
                <a:gd name="connsiteY718" fmla="*/ 99819 h 653829"/>
                <a:gd name="connsiteX719" fmla="*/ 7970487 w 10040421"/>
                <a:gd name="connsiteY719" fmla="*/ 18814 h 653829"/>
                <a:gd name="connsiteX720" fmla="*/ 8009140 w 10040421"/>
                <a:gd name="connsiteY720" fmla="*/ 0 h 653829"/>
                <a:gd name="connsiteX721" fmla="*/ 8047793 w 10040421"/>
                <a:gd name="connsiteY721" fmla="*/ 18814 h 653829"/>
                <a:gd name="connsiteX722" fmla="*/ 8047793 w 10040421"/>
                <a:gd name="connsiteY722" fmla="*/ 99819 h 653829"/>
                <a:gd name="connsiteX723" fmla="*/ 8136538 w 10040421"/>
                <a:gd name="connsiteY723" fmla="*/ 99819 h 653829"/>
                <a:gd name="connsiteX724" fmla="*/ 8136538 w 10040421"/>
                <a:gd name="connsiteY724" fmla="*/ 18814 h 653829"/>
                <a:gd name="connsiteX725" fmla="*/ 8175192 w 10040421"/>
                <a:gd name="connsiteY725" fmla="*/ 0 h 653829"/>
                <a:gd name="connsiteX726" fmla="*/ 8213844 w 10040421"/>
                <a:gd name="connsiteY726" fmla="*/ 18814 h 653829"/>
                <a:gd name="connsiteX727" fmla="*/ 8213844 w 10040421"/>
                <a:gd name="connsiteY727" fmla="*/ 99819 h 653829"/>
                <a:gd name="connsiteX728" fmla="*/ 8302590 w 10040421"/>
                <a:gd name="connsiteY728" fmla="*/ 99819 h 653829"/>
                <a:gd name="connsiteX729" fmla="*/ 8302590 w 10040421"/>
                <a:gd name="connsiteY729" fmla="*/ 18814 h 653829"/>
                <a:gd name="connsiteX730" fmla="*/ 8341244 w 10040421"/>
                <a:gd name="connsiteY730" fmla="*/ 0 h 653829"/>
                <a:gd name="connsiteX731" fmla="*/ 8379896 w 10040421"/>
                <a:gd name="connsiteY731" fmla="*/ 18814 h 653829"/>
                <a:gd name="connsiteX732" fmla="*/ 8379896 w 10040421"/>
                <a:gd name="connsiteY732" fmla="*/ 99819 h 653829"/>
                <a:gd name="connsiteX733" fmla="*/ 8468642 w 10040421"/>
                <a:gd name="connsiteY733" fmla="*/ 99819 h 653829"/>
                <a:gd name="connsiteX734" fmla="*/ 8468642 w 10040421"/>
                <a:gd name="connsiteY734" fmla="*/ 18814 h 653829"/>
                <a:gd name="connsiteX735" fmla="*/ 8507296 w 10040421"/>
                <a:gd name="connsiteY735" fmla="*/ 0 h 653829"/>
                <a:gd name="connsiteX736" fmla="*/ 8545948 w 10040421"/>
                <a:gd name="connsiteY736" fmla="*/ 18814 h 653829"/>
                <a:gd name="connsiteX737" fmla="*/ 8545948 w 10040421"/>
                <a:gd name="connsiteY737" fmla="*/ 99819 h 653829"/>
                <a:gd name="connsiteX738" fmla="*/ 8634694 w 10040421"/>
                <a:gd name="connsiteY738" fmla="*/ 99819 h 653829"/>
                <a:gd name="connsiteX739" fmla="*/ 8634694 w 10040421"/>
                <a:gd name="connsiteY739" fmla="*/ 18814 h 653829"/>
                <a:gd name="connsiteX740" fmla="*/ 8673348 w 10040421"/>
                <a:gd name="connsiteY740" fmla="*/ 0 h 653829"/>
                <a:gd name="connsiteX741" fmla="*/ 8712000 w 10040421"/>
                <a:gd name="connsiteY741" fmla="*/ 18814 h 653829"/>
                <a:gd name="connsiteX742" fmla="*/ 8712000 w 10040421"/>
                <a:gd name="connsiteY742" fmla="*/ 99819 h 653829"/>
                <a:gd name="connsiteX743" fmla="*/ 8800746 w 10040421"/>
                <a:gd name="connsiteY743" fmla="*/ 99819 h 653829"/>
                <a:gd name="connsiteX744" fmla="*/ 8800746 w 10040421"/>
                <a:gd name="connsiteY744" fmla="*/ 18814 h 653829"/>
                <a:gd name="connsiteX745" fmla="*/ 8839400 w 10040421"/>
                <a:gd name="connsiteY745" fmla="*/ 0 h 653829"/>
                <a:gd name="connsiteX746" fmla="*/ 8878052 w 10040421"/>
                <a:gd name="connsiteY746" fmla="*/ 18814 h 653829"/>
                <a:gd name="connsiteX747" fmla="*/ 8878052 w 10040421"/>
                <a:gd name="connsiteY747" fmla="*/ 99819 h 653829"/>
                <a:gd name="connsiteX748" fmla="*/ 8966798 w 10040421"/>
                <a:gd name="connsiteY748" fmla="*/ 99819 h 653829"/>
                <a:gd name="connsiteX749" fmla="*/ 8966798 w 10040421"/>
                <a:gd name="connsiteY749" fmla="*/ 18814 h 653829"/>
                <a:gd name="connsiteX750" fmla="*/ 9005452 w 10040421"/>
                <a:gd name="connsiteY750" fmla="*/ 0 h 653829"/>
                <a:gd name="connsiteX751" fmla="*/ 9044104 w 10040421"/>
                <a:gd name="connsiteY751" fmla="*/ 18814 h 653829"/>
                <a:gd name="connsiteX752" fmla="*/ 9044104 w 10040421"/>
                <a:gd name="connsiteY752" fmla="*/ 99819 h 653829"/>
                <a:gd name="connsiteX753" fmla="*/ 9132850 w 10040421"/>
                <a:gd name="connsiteY753" fmla="*/ 99819 h 653829"/>
                <a:gd name="connsiteX754" fmla="*/ 9132850 w 10040421"/>
                <a:gd name="connsiteY754" fmla="*/ 18814 h 653829"/>
                <a:gd name="connsiteX755" fmla="*/ 9171504 w 10040421"/>
                <a:gd name="connsiteY755" fmla="*/ 0 h 653829"/>
                <a:gd name="connsiteX756" fmla="*/ 9210156 w 10040421"/>
                <a:gd name="connsiteY756" fmla="*/ 18814 h 653829"/>
                <a:gd name="connsiteX757" fmla="*/ 9210156 w 10040421"/>
                <a:gd name="connsiteY757" fmla="*/ 99819 h 653829"/>
                <a:gd name="connsiteX758" fmla="*/ 9298902 w 10040421"/>
                <a:gd name="connsiteY758" fmla="*/ 99819 h 653829"/>
                <a:gd name="connsiteX759" fmla="*/ 9298902 w 10040421"/>
                <a:gd name="connsiteY759" fmla="*/ 18814 h 653829"/>
                <a:gd name="connsiteX760" fmla="*/ 9337556 w 10040421"/>
                <a:gd name="connsiteY760" fmla="*/ 0 h 653829"/>
                <a:gd name="connsiteX761" fmla="*/ 9376208 w 10040421"/>
                <a:gd name="connsiteY761" fmla="*/ 18814 h 653829"/>
                <a:gd name="connsiteX762" fmla="*/ 9376208 w 10040421"/>
                <a:gd name="connsiteY762" fmla="*/ 99819 h 653829"/>
                <a:gd name="connsiteX763" fmla="*/ 9464954 w 10040421"/>
                <a:gd name="connsiteY763" fmla="*/ 99819 h 653829"/>
                <a:gd name="connsiteX764" fmla="*/ 9464954 w 10040421"/>
                <a:gd name="connsiteY764" fmla="*/ 18814 h 653829"/>
                <a:gd name="connsiteX765" fmla="*/ 9503608 w 10040421"/>
                <a:gd name="connsiteY765" fmla="*/ 0 h 653829"/>
                <a:gd name="connsiteX766" fmla="*/ 9542260 w 10040421"/>
                <a:gd name="connsiteY766" fmla="*/ 18814 h 653829"/>
                <a:gd name="connsiteX767" fmla="*/ 9542260 w 10040421"/>
                <a:gd name="connsiteY767" fmla="*/ 99819 h 653829"/>
                <a:gd name="connsiteX768" fmla="*/ 9631006 w 10040421"/>
                <a:gd name="connsiteY768" fmla="*/ 99819 h 653829"/>
                <a:gd name="connsiteX769" fmla="*/ 9631006 w 10040421"/>
                <a:gd name="connsiteY769" fmla="*/ 18814 h 653829"/>
                <a:gd name="connsiteX770" fmla="*/ 9669660 w 10040421"/>
                <a:gd name="connsiteY770" fmla="*/ 0 h 653829"/>
                <a:gd name="connsiteX771" fmla="*/ 9708312 w 10040421"/>
                <a:gd name="connsiteY771" fmla="*/ 18814 h 653829"/>
                <a:gd name="connsiteX772" fmla="*/ 9708312 w 10040421"/>
                <a:gd name="connsiteY772" fmla="*/ 99819 h 653829"/>
                <a:gd name="connsiteX773" fmla="*/ 9797058 w 10040421"/>
                <a:gd name="connsiteY773" fmla="*/ 99819 h 653829"/>
                <a:gd name="connsiteX774" fmla="*/ 9797058 w 10040421"/>
                <a:gd name="connsiteY774" fmla="*/ 18814 h 653829"/>
                <a:gd name="connsiteX775" fmla="*/ 9835712 w 10040421"/>
                <a:gd name="connsiteY775" fmla="*/ 0 h 653829"/>
                <a:gd name="connsiteX776" fmla="*/ 9874364 w 10040421"/>
                <a:gd name="connsiteY776" fmla="*/ 18814 h 653829"/>
                <a:gd name="connsiteX777" fmla="*/ 9874364 w 10040421"/>
                <a:gd name="connsiteY777" fmla="*/ 99819 h 653829"/>
                <a:gd name="connsiteX778" fmla="*/ 9963115 w 10040421"/>
                <a:gd name="connsiteY778" fmla="*/ 99819 h 653829"/>
                <a:gd name="connsiteX779" fmla="*/ 9963115 w 10040421"/>
                <a:gd name="connsiteY779" fmla="*/ 18814 h 653829"/>
                <a:gd name="connsiteX780" fmla="*/ 10001767 w 10040421"/>
                <a:gd name="connsiteY780" fmla="*/ 0 h 653829"/>
                <a:gd name="connsiteX781" fmla="*/ 10040421 w 10040421"/>
                <a:gd name="connsiteY781" fmla="*/ 18814 h 653829"/>
                <a:gd name="connsiteX782" fmla="*/ 10040421 w 10040421"/>
                <a:gd name="connsiteY782" fmla="*/ 653829 h 653829"/>
                <a:gd name="connsiteX783" fmla="*/ 9963115 w 10040421"/>
                <a:gd name="connsiteY783" fmla="*/ 653829 h 653829"/>
                <a:gd name="connsiteX784" fmla="*/ 9963115 w 10040421"/>
                <a:gd name="connsiteY784" fmla="*/ 652442 h 653829"/>
                <a:gd name="connsiteX785" fmla="*/ 9874364 w 10040421"/>
                <a:gd name="connsiteY785" fmla="*/ 652442 h 653829"/>
                <a:gd name="connsiteX786" fmla="*/ 9874364 w 10040421"/>
                <a:gd name="connsiteY786" fmla="*/ 653829 h 653829"/>
                <a:gd name="connsiteX787" fmla="*/ 9797058 w 10040421"/>
                <a:gd name="connsiteY787" fmla="*/ 653829 h 653829"/>
                <a:gd name="connsiteX788" fmla="*/ 9797058 w 10040421"/>
                <a:gd name="connsiteY788" fmla="*/ 652442 h 653829"/>
                <a:gd name="connsiteX789" fmla="*/ 9708312 w 10040421"/>
                <a:gd name="connsiteY789" fmla="*/ 652442 h 653829"/>
                <a:gd name="connsiteX790" fmla="*/ 9708312 w 10040421"/>
                <a:gd name="connsiteY790" fmla="*/ 653829 h 653829"/>
                <a:gd name="connsiteX791" fmla="*/ 9631006 w 10040421"/>
                <a:gd name="connsiteY791" fmla="*/ 653829 h 653829"/>
                <a:gd name="connsiteX792" fmla="*/ 9631006 w 10040421"/>
                <a:gd name="connsiteY792" fmla="*/ 652442 h 653829"/>
                <a:gd name="connsiteX793" fmla="*/ 9542260 w 10040421"/>
                <a:gd name="connsiteY793" fmla="*/ 652442 h 653829"/>
                <a:gd name="connsiteX794" fmla="*/ 9542260 w 10040421"/>
                <a:gd name="connsiteY794" fmla="*/ 653829 h 653829"/>
                <a:gd name="connsiteX795" fmla="*/ 9464954 w 10040421"/>
                <a:gd name="connsiteY795" fmla="*/ 653829 h 653829"/>
                <a:gd name="connsiteX796" fmla="*/ 9464954 w 10040421"/>
                <a:gd name="connsiteY796" fmla="*/ 652442 h 653829"/>
                <a:gd name="connsiteX797" fmla="*/ 9376208 w 10040421"/>
                <a:gd name="connsiteY797" fmla="*/ 652442 h 653829"/>
                <a:gd name="connsiteX798" fmla="*/ 9376208 w 10040421"/>
                <a:gd name="connsiteY798" fmla="*/ 653829 h 653829"/>
                <a:gd name="connsiteX799" fmla="*/ 9298902 w 10040421"/>
                <a:gd name="connsiteY799" fmla="*/ 653829 h 653829"/>
                <a:gd name="connsiteX800" fmla="*/ 9298902 w 10040421"/>
                <a:gd name="connsiteY800" fmla="*/ 652442 h 653829"/>
                <a:gd name="connsiteX801" fmla="*/ 9210156 w 10040421"/>
                <a:gd name="connsiteY801" fmla="*/ 652442 h 653829"/>
                <a:gd name="connsiteX802" fmla="*/ 9210156 w 10040421"/>
                <a:gd name="connsiteY802" fmla="*/ 653829 h 653829"/>
                <a:gd name="connsiteX803" fmla="*/ 9132850 w 10040421"/>
                <a:gd name="connsiteY803" fmla="*/ 653829 h 653829"/>
                <a:gd name="connsiteX804" fmla="*/ 9132850 w 10040421"/>
                <a:gd name="connsiteY804" fmla="*/ 652442 h 653829"/>
                <a:gd name="connsiteX805" fmla="*/ 9044104 w 10040421"/>
                <a:gd name="connsiteY805" fmla="*/ 652442 h 653829"/>
                <a:gd name="connsiteX806" fmla="*/ 9044104 w 10040421"/>
                <a:gd name="connsiteY806" fmla="*/ 653829 h 653829"/>
                <a:gd name="connsiteX807" fmla="*/ 8966798 w 10040421"/>
                <a:gd name="connsiteY807" fmla="*/ 653829 h 653829"/>
                <a:gd name="connsiteX808" fmla="*/ 8966798 w 10040421"/>
                <a:gd name="connsiteY808" fmla="*/ 652442 h 653829"/>
                <a:gd name="connsiteX809" fmla="*/ 8878052 w 10040421"/>
                <a:gd name="connsiteY809" fmla="*/ 652442 h 653829"/>
                <a:gd name="connsiteX810" fmla="*/ 8878052 w 10040421"/>
                <a:gd name="connsiteY810" fmla="*/ 653829 h 653829"/>
                <a:gd name="connsiteX811" fmla="*/ 8800746 w 10040421"/>
                <a:gd name="connsiteY811" fmla="*/ 653829 h 653829"/>
                <a:gd name="connsiteX812" fmla="*/ 8800746 w 10040421"/>
                <a:gd name="connsiteY812" fmla="*/ 652442 h 653829"/>
                <a:gd name="connsiteX813" fmla="*/ 8712000 w 10040421"/>
                <a:gd name="connsiteY813" fmla="*/ 652442 h 653829"/>
                <a:gd name="connsiteX814" fmla="*/ 8712000 w 10040421"/>
                <a:gd name="connsiteY814" fmla="*/ 653829 h 653829"/>
                <a:gd name="connsiteX815" fmla="*/ 8634694 w 10040421"/>
                <a:gd name="connsiteY815" fmla="*/ 653829 h 653829"/>
                <a:gd name="connsiteX816" fmla="*/ 8634694 w 10040421"/>
                <a:gd name="connsiteY816" fmla="*/ 652442 h 653829"/>
                <a:gd name="connsiteX817" fmla="*/ 8545948 w 10040421"/>
                <a:gd name="connsiteY817" fmla="*/ 652442 h 653829"/>
                <a:gd name="connsiteX818" fmla="*/ 8545948 w 10040421"/>
                <a:gd name="connsiteY818" fmla="*/ 653829 h 653829"/>
                <a:gd name="connsiteX819" fmla="*/ 8468642 w 10040421"/>
                <a:gd name="connsiteY819" fmla="*/ 653829 h 653829"/>
                <a:gd name="connsiteX820" fmla="*/ 8468642 w 10040421"/>
                <a:gd name="connsiteY820" fmla="*/ 652442 h 653829"/>
                <a:gd name="connsiteX821" fmla="*/ 8379896 w 10040421"/>
                <a:gd name="connsiteY821" fmla="*/ 652442 h 653829"/>
                <a:gd name="connsiteX822" fmla="*/ 8379896 w 10040421"/>
                <a:gd name="connsiteY822" fmla="*/ 653829 h 653829"/>
                <a:gd name="connsiteX823" fmla="*/ 8302590 w 10040421"/>
                <a:gd name="connsiteY823" fmla="*/ 653829 h 653829"/>
                <a:gd name="connsiteX824" fmla="*/ 8302590 w 10040421"/>
                <a:gd name="connsiteY824" fmla="*/ 652442 h 653829"/>
                <a:gd name="connsiteX825" fmla="*/ 8213844 w 10040421"/>
                <a:gd name="connsiteY825" fmla="*/ 652442 h 653829"/>
                <a:gd name="connsiteX826" fmla="*/ 8213844 w 10040421"/>
                <a:gd name="connsiteY826" fmla="*/ 653829 h 653829"/>
                <a:gd name="connsiteX827" fmla="*/ 8136538 w 10040421"/>
                <a:gd name="connsiteY827" fmla="*/ 653829 h 653829"/>
                <a:gd name="connsiteX828" fmla="*/ 8136538 w 10040421"/>
                <a:gd name="connsiteY828" fmla="*/ 652442 h 653829"/>
                <a:gd name="connsiteX829" fmla="*/ 8047793 w 10040421"/>
                <a:gd name="connsiteY829" fmla="*/ 652442 h 653829"/>
                <a:gd name="connsiteX830" fmla="*/ 8047793 w 10040421"/>
                <a:gd name="connsiteY830" fmla="*/ 653829 h 653829"/>
                <a:gd name="connsiteX831" fmla="*/ 7970487 w 10040421"/>
                <a:gd name="connsiteY831" fmla="*/ 653829 h 653829"/>
                <a:gd name="connsiteX832" fmla="*/ 7970487 w 10040421"/>
                <a:gd name="connsiteY832" fmla="*/ 652442 h 653829"/>
                <a:gd name="connsiteX833" fmla="*/ 7881741 w 10040421"/>
                <a:gd name="connsiteY833" fmla="*/ 652442 h 653829"/>
                <a:gd name="connsiteX834" fmla="*/ 7881741 w 10040421"/>
                <a:gd name="connsiteY834" fmla="*/ 653829 h 653829"/>
                <a:gd name="connsiteX835" fmla="*/ 7804435 w 10040421"/>
                <a:gd name="connsiteY835" fmla="*/ 653829 h 653829"/>
                <a:gd name="connsiteX836" fmla="*/ 7804435 w 10040421"/>
                <a:gd name="connsiteY836" fmla="*/ 652442 h 653829"/>
                <a:gd name="connsiteX837" fmla="*/ 7715689 w 10040421"/>
                <a:gd name="connsiteY837" fmla="*/ 652442 h 653829"/>
                <a:gd name="connsiteX838" fmla="*/ 7715689 w 10040421"/>
                <a:gd name="connsiteY838" fmla="*/ 653829 h 653829"/>
                <a:gd name="connsiteX839" fmla="*/ 7638383 w 10040421"/>
                <a:gd name="connsiteY839" fmla="*/ 653829 h 653829"/>
                <a:gd name="connsiteX840" fmla="*/ 7638383 w 10040421"/>
                <a:gd name="connsiteY840" fmla="*/ 652442 h 653829"/>
                <a:gd name="connsiteX841" fmla="*/ 7549637 w 10040421"/>
                <a:gd name="connsiteY841" fmla="*/ 652442 h 653829"/>
                <a:gd name="connsiteX842" fmla="*/ 7549637 w 10040421"/>
                <a:gd name="connsiteY842" fmla="*/ 653829 h 653829"/>
                <a:gd name="connsiteX843" fmla="*/ 7472331 w 10040421"/>
                <a:gd name="connsiteY843" fmla="*/ 653829 h 653829"/>
                <a:gd name="connsiteX844" fmla="*/ 7472331 w 10040421"/>
                <a:gd name="connsiteY844" fmla="*/ 652442 h 653829"/>
                <a:gd name="connsiteX845" fmla="*/ 7383585 w 10040421"/>
                <a:gd name="connsiteY845" fmla="*/ 652442 h 653829"/>
                <a:gd name="connsiteX846" fmla="*/ 7383585 w 10040421"/>
                <a:gd name="connsiteY846" fmla="*/ 653829 h 653829"/>
                <a:gd name="connsiteX847" fmla="*/ 7306279 w 10040421"/>
                <a:gd name="connsiteY847" fmla="*/ 653829 h 653829"/>
                <a:gd name="connsiteX848" fmla="*/ 7306279 w 10040421"/>
                <a:gd name="connsiteY848" fmla="*/ 652442 h 653829"/>
                <a:gd name="connsiteX849" fmla="*/ 7217533 w 10040421"/>
                <a:gd name="connsiteY849" fmla="*/ 652442 h 653829"/>
                <a:gd name="connsiteX850" fmla="*/ 7217533 w 10040421"/>
                <a:gd name="connsiteY850" fmla="*/ 653829 h 653829"/>
                <a:gd name="connsiteX851" fmla="*/ 7140227 w 10040421"/>
                <a:gd name="connsiteY851" fmla="*/ 653829 h 653829"/>
                <a:gd name="connsiteX852" fmla="*/ 7140227 w 10040421"/>
                <a:gd name="connsiteY852" fmla="*/ 652442 h 653829"/>
                <a:gd name="connsiteX853" fmla="*/ 7051481 w 10040421"/>
                <a:gd name="connsiteY853" fmla="*/ 652442 h 653829"/>
                <a:gd name="connsiteX854" fmla="*/ 7051481 w 10040421"/>
                <a:gd name="connsiteY854" fmla="*/ 653829 h 653829"/>
                <a:gd name="connsiteX855" fmla="*/ 6974175 w 10040421"/>
                <a:gd name="connsiteY855" fmla="*/ 653829 h 653829"/>
                <a:gd name="connsiteX856" fmla="*/ 6974175 w 10040421"/>
                <a:gd name="connsiteY856" fmla="*/ 652442 h 653829"/>
                <a:gd name="connsiteX857" fmla="*/ 6885429 w 10040421"/>
                <a:gd name="connsiteY857" fmla="*/ 652442 h 653829"/>
                <a:gd name="connsiteX858" fmla="*/ 6885429 w 10040421"/>
                <a:gd name="connsiteY858" fmla="*/ 653829 h 653829"/>
                <a:gd name="connsiteX859" fmla="*/ 6808123 w 10040421"/>
                <a:gd name="connsiteY859" fmla="*/ 653829 h 653829"/>
                <a:gd name="connsiteX860" fmla="*/ 6808123 w 10040421"/>
                <a:gd name="connsiteY860" fmla="*/ 652442 h 653829"/>
                <a:gd name="connsiteX861" fmla="*/ 6719377 w 10040421"/>
                <a:gd name="connsiteY861" fmla="*/ 652442 h 653829"/>
                <a:gd name="connsiteX862" fmla="*/ 6719377 w 10040421"/>
                <a:gd name="connsiteY862" fmla="*/ 653829 h 653829"/>
                <a:gd name="connsiteX863" fmla="*/ 6642071 w 10040421"/>
                <a:gd name="connsiteY863" fmla="*/ 653829 h 653829"/>
                <a:gd name="connsiteX864" fmla="*/ 6642071 w 10040421"/>
                <a:gd name="connsiteY864" fmla="*/ 652442 h 653829"/>
                <a:gd name="connsiteX865" fmla="*/ 6553325 w 10040421"/>
                <a:gd name="connsiteY865" fmla="*/ 652442 h 653829"/>
                <a:gd name="connsiteX866" fmla="*/ 6553325 w 10040421"/>
                <a:gd name="connsiteY866" fmla="*/ 653829 h 653829"/>
                <a:gd name="connsiteX867" fmla="*/ 6476019 w 10040421"/>
                <a:gd name="connsiteY867" fmla="*/ 653829 h 653829"/>
                <a:gd name="connsiteX868" fmla="*/ 6476019 w 10040421"/>
                <a:gd name="connsiteY868" fmla="*/ 652442 h 653829"/>
                <a:gd name="connsiteX869" fmla="*/ 6387273 w 10040421"/>
                <a:gd name="connsiteY869" fmla="*/ 652442 h 653829"/>
                <a:gd name="connsiteX870" fmla="*/ 6387273 w 10040421"/>
                <a:gd name="connsiteY870" fmla="*/ 653829 h 653829"/>
                <a:gd name="connsiteX871" fmla="*/ 6309967 w 10040421"/>
                <a:gd name="connsiteY871" fmla="*/ 653829 h 653829"/>
                <a:gd name="connsiteX872" fmla="*/ 6309967 w 10040421"/>
                <a:gd name="connsiteY872" fmla="*/ 652442 h 653829"/>
                <a:gd name="connsiteX873" fmla="*/ 6221221 w 10040421"/>
                <a:gd name="connsiteY873" fmla="*/ 652442 h 653829"/>
                <a:gd name="connsiteX874" fmla="*/ 6221221 w 10040421"/>
                <a:gd name="connsiteY874" fmla="*/ 653829 h 653829"/>
                <a:gd name="connsiteX875" fmla="*/ 6143915 w 10040421"/>
                <a:gd name="connsiteY875" fmla="*/ 653829 h 653829"/>
                <a:gd name="connsiteX876" fmla="*/ 6143915 w 10040421"/>
                <a:gd name="connsiteY876" fmla="*/ 652442 h 653829"/>
                <a:gd name="connsiteX877" fmla="*/ 6055169 w 10040421"/>
                <a:gd name="connsiteY877" fmla="*/ 652442 h 653829"/>
                <a:gd name="connsiteX878" fmla="*/ 6055169 w 10040421"/>
                <a:gd name="connsiteY878" fmla="*/ 653829 h 653829"/>
                <a:gd name="connsiteX879" fmla="*/ 5977863 w 10040421"/>
                <a:gd name="connsiteY879" fmla="*/ 653829 h 653829"/>
                <a:gd name="connsiteX880" fmla="*/ 5977863 w 10040421"/>
                <a:gd name="connsiteY880" fmla="*/ 652442 h 653829"/>
                <a:gd name="connsiteX881" fmla="*/ 5889117 w 10040421"/>
                <a:gd name="connsiteY881" fmla="*/ 652442 h 653829"/>
                <a:gd name="connsiteX882" fmla="*/ 5889117 w 10040421"/>
                <a:gd name="connsiteY882" fmla="*/ 653829 h 653829"/>
                <a:gd name="connsiteX883" fmla="*/ 5811811 w 10040421"/>
                <a:gd name="connsiteY883" fmla="*/ 653829 h 653829"/>
                <a:gd name="connsiteX884" fmla="*/ 5811811 w 10040421"/>
                <a:gd name="connsiteY884" fmla="*/ 652442 h 653829"/>
                <a:gd name="connsiteX885" fmla="*/ 5723065 w 10040421"/>
                <a:gd name="connsiteY885" fmla="*/ 652442 h 653829"/>
                <a:gd name="connsiteX886" fmla="*/ 5723065 w 10040421"/>
                <a:gd name="connsiteY886" fmla="*/ 653829 h 653829"/>
                <a:gd name="connsiteX887" fmla="*/ 5645759 w 10040421"/>
                <a:gd name="connsiteY887" fmla="*/ 653829 h 653829"/>
                <a:gd name="connsiteX888" fmla="*/ 5645759 w 10040421"/>
                <a:gd name="connsiteY888" fmla="*/ 652442 h 653829"/>
                <a:gd name="connsiteX889" fmla="*/ 5557013 w 10040421"/>
                <a:gd name="connsiteY889" fmla="*/ 652442 h 653829"/>
                <a:gd name="connsiteX890" fmla="*/ 5557013 w 10040421"/>
                <a:gd name="connsiteY890" fmla="*/ 653829 h 653829"/>
                <a:gd name="connsiteX891" fmla="*/ 5479707 w 10040421"/>
                <a:gd name="connsiteY891" fmla="*/ 653829 h 653829"/>
                <a:gd name="connsiteX892" fmla="*/ 5479707 w 10040421"/>
                <a:gd name="connsiteY892" fmla="*/ 652442 h 653829"/>
                <a:gd name="connsiteX893" fmla="*/ 5390961 w 10040421"/>
                <a:gd name="connsiteY893" fmla="*/ 652442 h 653829"/>
                <a:gd name="connsiteX894" fmla="*/ 5390961 w 10040421"/>
                <a:gd name="connsiteY894" fmla="*/ 653829 h 653829"/>
                <a:gd name="connsiteX895" fmla="*/ 5313655 w 10040421"/>
                <a:gd name="connsiteY895" fmla="*/ 653829 h 653829"/>
                <a:gd name="connsiteX896" fmla="*/ 5313655 w 10040421"/>
                <a:gd name="connsiteY896" fmla="*/ 652442 h 653829"/>
                <a:gd name="connsiteX897" fmla="*/ 5224909 w 10040421"/>
                <a:gd name="connsiteY897" fmla="*/ 652442 h 653829"/>
                <a:gd name="connsiteX898" fmla="*/ 5224909 w 10040421"/>
                <a:gd name="connsiteY898" fmla="*/ 653829 h 653829"/>
                <a:gd name="connsiteX899" fmla="*/ 5147603 w 10040421"/>
                <a:gd name="connsiteY899" fmla="*/ 653829 h 653829"/>
                <a:gd name="connsiteX900" fmla="*/ 5147603 w 10040421"/>
                <a:gd name="connsiteY900" fmla="*/ 652442 h 653829"/>
                <a:gd name="connsiteX901" fmla="*/ 5058857 w 10040421"/>
                <a:gd name="connsiteY901" fmla="*/ 652442 h 653829"/>
                <a:gd name="connsiteX902" fmla="*/ 5058857 w 10040421"/>
                <a:gd name="connsiteY902" fmla="*/ 653829 h 653829"/>
                <a:gd name="connsiteX903" fmla="*/ 4981551 w 10040421"/>
                <a:gd name="connsiteY903" fmla="*/ 653829 h 653829"/>
                <a:gd name="connsiteX904" fmla="*/ 4981551 w 10040421"/>
                <a:gd name="connsiteY904" fmla="*/ 652442 h 653829"/>
                <a:gd name="connsiteX905" fmla="*/ 4892805 w 10040421"/>
                <a:gd name="connsiteY905" fmla="*/ 652442 h 653829"/>
                <a:gd name="connsiteX906" fmla="*/ 4892805 w 10040421"/>
                <a:gd name="connsiteY906" fmla="*/ 653829 h 653829"/>
                <a:gd name="connsiteX907" fmla="*/ 4815499 w 10040421"/>
                <a:gd name="connsiteY907" fmla="*/ 653829 h 653829"/>
                <a:gd name="connsiteX908" fmla="*/ 4815499 w 10040421"/>
                <a:gd name="connsiteY908" fmla="*/ 652442 h 653829"/>
                <a:gd name="connsiteX909" fmla="*/ 4726753 w 10040421"/>
                <a:gd name="connsiteY909" fmla="*/ 652442 h 653829"/>
                <a:gd name="connsiteX910" fmla="*/ 4726753 w 10040421"/>
                <a:gd name="connsiteY910" fmla="*/ 653829 h 653829"/>
                <a:gd name="connsiteX911" fmla="*/ 4649447 w 10040421"/>
                <a:gd name="connsiteY911" fmla="*/ 653829 h 653829"/>
                <a:gd name="connsiteX912" fmla="*/ 4649447 w 10040421"/>
                <a:gd name="connsiteY912" fmla="*/ 652442 h 653829"/>
                <a:gd name="connsiteX913" fmla="*/ 4560701 w 10040421"/>
                <a:gd name="connsiteY913" fmla="*/ 652442 h 653829"/>
                <a:gd name="connsiteX914" fmla="*/ 4560701 w 10040421"/>
                <a:gd name="connsiteY914" fmla="*/ 653829 h 653829"/>
                <a:gd name="connsiteX915" fmla="*/ 4483395 w 10040421"/>
                <a:gd name="connsiteY915" fmla="*/ 653829 h 653829"/>
                <a:gd name="connsiteX916" fmla="*/ 4483395 w 10040421"/>
                <a:gd name="connsiteY916" fmla="*/ 652442 h 653829"/>
                <a:gd name="connsiteX917" fmla="*/ 4394649 w 10040421"/>
                <a:gd name="connsiteY917" fmla="*/ 652442 h 653829"/>
                <a:gd name="connsiteX918" fmla="*/ 4394649 w 10040421"/>
                <a:gd name="connsiteY918" fmla="*/ 653829 h 653829"/>
                <a:gd name="connsiteX919" fmla="*/ 4317343 w 10040421"/>
                <a:gd name="connsiteY919" fmla="*/ 653829 h 653829"/>
                <a:gd name="connsiteX920" fmla="*/ 4317343 w 10040421"/>
                <a:gd name="connsiteY920" fmla="*/ 652442 h 653829"/>
                <a:gd name="connsiteX921" fmla="*/ 4228597 w 10040421"/>
                <a:gd name="connsiteY921" fmla="*/ 652442 h 653829"/>
                <a:gd name="connsiteX922" fmla="*/ 4228597 w 10040421"/>
                <a:gd name="connsiteY922" fmla="*/ 653829 h 653829"/>
                <a:gd name="connsiteX923" fmla="*/ 4151291 w 10040421"/>
                <a:gd name="connsiteY923" fmla="*/ 653829 h 653829"/>
                <a:gd name="connsiteX924" fmla="*/ 4151291 w 10040421"/>
                <a:gd name="connsiteY924" fmla="*/ 652442 h 653829"/>
                <a:gd name="connsiteX925" fmla="*/ 4062545 w 10040421"/>
                <a:gd name="connsiteY925" fmla="*/ 652442 h 653829"/>
                <a:gd name="connsiteX926" fmla="*/ 4062545 w 10040421"/>
                <a:gd name="connsiteY926" fmla="*/ 653829 h 653829"/>
                <a:gd name="connsiteX927" fmla="*/ 3985239 w 10040421"/>
                <a:gd name="connsiteY927" fmla="*/ 653829 h 653829"/>
                <a:gd name="connsiteX928" fmla="*/ 3985239 w 10040421"/>
                <a:gd name="connsiteY928" fmla="*/ 652442 h 653829"/>
                <a:gd name="connsiteX929" fmla="*/ 3896501 w 10040421"/>
                <a:gd name="connsiteY929" fmla="*/ 652442 h 653829"/>
                <a:gd name="connsiteX930" fmla="*/ 3896501 w 10040421"/>
                <a:gd name="connsiteY930" fmla="*/ 653829 h 653829"/>
                <a:gd name="connsiteX931" fmla="*/ 3819195 w 10040421"/>
                <a:gd name="connsiteY931" fmla="*/ 653829 h 653829"/>
                <a:gd name="connsiteX932" fmla="*/ 3819195 w 10040421"/>
                <a:gd name="connsiteY932" fmla="*/ 652442 h 653829"/>
                <a:gd name="connsiteX933" fmla="*/ 3730449 w 10040421"/>
                <a:gd name="connsiteY933" fmla="*/ 652442 h 653829"/>
                <a:gd name="connsiteX934" fmla="*/ 3730449 w 10040421"/>
                <a:gd name="connsiteY934" fmla="*/ 653829 h 653829"/>
                <a:gd name="connsiteX935" fmla="*/ 3653144 w 10040421"/>
                <a:gd name="connsiteY935" fmla="*/ 653829 h 653829"/>
                <a:gd name="connsiteX936" fmla="*/ 3653144 w 10040421"/>
                <a:gd name="connsiteY936" fmla="*/ 652442 h 653829"/>
                <a:gd name="connsiteX937" fmla="*/ 3564398 w 10040421"/>
                <a:gd name="connsiteY937" fmla="*/ 652442 h 653829"/>
                <a:gd name="connsiteX938" fmla="*/ 3564398 w 10040421"/>
                <a:gd name="connsiteY938" fmla="*/ 653829 h 653829"/>
                <a:gd name="connsiteX939" fmla="*/ 3487092 w 10040421"/>
                <a:gd name="connsiteY939" fmla="*/ 653829 h 653829"/>
                <a:gd name="connsiteX940" fmla="*/ 3487092 w 10040421"/>
                <a:gd name="connsiteY940" fmla="*/ 652442 h 653829"/>
                <a:gd name="connsiteX941" fmla="*/ 3398347 w 10040421"/>
                <a:gd name="connsiteY941" fmla="*/ 652442 h 653829"/>
                <a:gd name="connsiteX942" fmla="*/ 3398347 w 10040421"/>
                <a:gd name="connsiteY942" fmla="*/ 653829 h 653829"/>
                <a:gd name="connsiteX943" fmla="*/ 3321040 w 10040421"/>
                <a:gd name="connsiteY943" fmla="*/ 653829 h 653829"/>
                <a:gd name="connsiteX944" fmla="*/ 3321040 w 10040421"/>
                <a:gd name="connsiteY944" fmla="*/ 652442 h 653829"/>
                <a:gd name="connsiteX945" fmla="*/ 3232296 w 10040421"/>
                <a:gd name="connsiteY945" fmla="*/ 652442 h 653829"/>
                <a:gd name="connsiteX946" fmla="*/ 3232296 w 10040421"/>
                <a:gd name="connsiteY946" fmla="*/ 653829 h 653829"/>
                <a:gd name="connsiteX947" fmla="*/ 3154990 w 10040421"/>
                <a:gd name="connsiteY947" fmla="*/ 653829 h 653829"/>
                <a:gd name="connsiteX948" fmla="*/ 3154990 w 10040421"/>
                <a:gd name="connsiteY948" fmla="*/ 652442 h 653829"/>
                <a:gd name="connsiteX949" fmla="*/ 3066244 w 10040421"/>
                <a:gd name="connsiteY949" fmla="*/ 652442 h 653829"/>
                <a:gd name="connsiteX950" fmla="*/ 3066244 w 10040421"/>
                <a:gd name="connsiteY950" fmla="*/ 653829 h 653829"/>
                <a:gd name="connsiteX951" fmla="*/ 2988938 w 10040421"/>
                <a:gd name="connsiteY951" fmla="*/ 653829 h 653829"/>
                <a:gd name="connsiteX952" fmla="*/ 2988938 w 10040421"/>
                <a:gd name="connsiteY952" fmla="*/ 652442 h 653829"/>
                <a:gd name="connsiteX953" fmla="*/ 2900192 w 10040421"/>
                <a:gd name="connsiteY953" fmla="*/ 652442 h 653829"/>
                <a:gd name="connsiteX954" fmla="*/ 2900192 w 10040421"/>
                <a:gd name="connsiteY954" fmla="*/ 653829 h 653829"/>
                <a:gd name="connsiteX955" fmla="*/ 2822886 w 10040421"/>
                <a:gd name="connsiteY955" fmla="*/ 653829 h 653829"/>
                <a:gd name="connsiteX956" fmla="*/ 2822886 w 10040421"/>
                <a:gd name="connsiteY956" fmla="*/ 652442 h 653829"/>
                <a:gd name="connsiteX957" fmla="*/ 2734140 w 10040421"/>
                <a:gd name="connsiteY957" fmla="*/ 652442 h 653829"/>
                <a:gd name="connsiteX958" fmla="*/ 2734140 w 10040421"/>
                <a:gd name="connsiteY958" fmla="*/ 653829 h 653829"/>
                <a:gd name="connsiteX959" fmla="*/ 2656833 w 10040421"/>
                <a:gd name="connsiteY959" fmla="*/ 653829 h 653829"/>
                <a:gd name="connsiteX960" fmla="*/ 2656833 w 10040421"/>
                <a:gd name="connsiteY960" fmla="*/ 652442 h 653829"/>
                <a:gd name="connsiteX961" fmla="*/ 2568087 w 10040421"/>
                <a:gd name="connsiteY961" fmla="*/ 652442 h 653829"/>
                <a:gd name="connsiteX962" fmla="*/ 2568087 w 10040421"/>
                <a:gd name="connsiteY962" fmla="*/ 653829 h 653829"/>
                <a:gd name="connsiteX963" fmla="*/ 2490781 w 10040421"/>
                <a:gd name="connsiteY963" fmla="*/ 653829 h 653829"/>
                <a:gd name="connsiteX964" fmla="*/ 2490781 w 10040421"/>
                <a:gd name="connsiteY964" fmla="*/ 652442 h 653829"/>
                <a:gd name="connsiteX965" fmla="*/ 2402035 w 10040421"/>
                <a:gd name="connsiteY965" fmla="*/ 652442 h 653829"/>
                <a:gd name="connsiteX966" fmla="*/ 2402035 w 10040421"/>
                <a:gd name="connsiteY966" fmla="*/ 653829 h 653829"/>
                <a:gd name="connsiteX967" fmla="*/ 2324728 w 10040421"/>
                <a:gd name="connsiteY967" fmla="*/ 653829 h 653829"/>
                <a:gd name="connsiteX968" fmla="*/ 2324728 w 10040421"/>
                <a:gd name="connsiteY968" fmla="*/ 652442 h 653829"/>
                <a:gd name="connsiteX969" fmla="*/ 2235983 w 10040421"/>
                <a:gd name="connsiteY969" fmla="*/ 652442 h 653829"/>
                <a:gd name="connsiteX970" fmla="*/ 2235983 w 10040421"/>
                <a:gd name="connsiteY970" fmla="*/ 653829 h 653829"/>
                <a:gd name="connsiteX971" fmla="*/ 2158677 w 10040421"/>
                <a:gd name="connsiteY971" fmla="*/ 653829 h 653829"/>
                <a:gd name="connsiteX972" fmla="*/ 2158677 w 10040421"/>
                <a:gd name="connsiteY972" fmla="*/ 652442 h 653829"/>
                <a:gd name="connsiteX973" fmla="*/ 2069930 w 10040421"/>
                <a:gd name="connsiteY973" fmla="*/ 652442 h 653829"/>
                <a:gd name="connsiteX974" fmla="*/ 2069930 w 10040421"/>
                <a:gd name="connsiteY974" fmla="*/ 653829 h 653829"/>
                <a:gd name="connsiteX975" fmla="*/ 1992624 w 10040421"/>
                <a:gd name="connsiteY975" fmla="*/ 653829 h 653829"/>
                <a:gd name="connsiteX976" fmla="*/ 1992624 w 10040421"/>
                <a:gd name="connsiteY976" fmla="*/ 652442 h 653829"/>
                <a:gd name="connsiteX977" fmla="*/ 1903879 w 10040421"/>
                <a:gd name="connsiteY977" fmla="*/ 652442 h 653829"/>
                <a:gd name="connsiteX978" fmla="*/ 1903879 w 10040421"/>
                <a:gd name="connsiteY978" fmla="*/ 653829 h 653829"/>
                <a:gd name="connsiteX979" fmla="*/ 1826572 w 10040421"/>
                <a:gd name="connsiteY979" fmla="*/ 653829 h 653829"/>
                <a:gd name="connsiteX980" fmla="*/ 1826572 w 10040421"/>
                <a:gd name="connsiteY980" fmla="*/ 652442 h 653829"/>
                <a:gd name="connsiteX981" fmla="*/ 1737825 w 10040421"/>
                <a:gd name="connsiteY981" fmla="*/ 652442 h 653829"/>
                <a:gd name="connsiteX982" fmla="*/ 1737825 w 10040421"/>
                <a:gd name="connsiteY982" fmla="*/ 653829 h 653829"/>
                <a:gd name="connsiteX983" fmla="*/ 1660518 w 10040421"/>
                <a:gd name="connsiteY983" fmla="*/ 653829 h 653829"/>
                <a:gd name="connsiteX984" fmla="*/ 1660518 w 10040421"/>
                <a:gd name="connsiteY984" fmla="*/ 652442 h 653829"/>
                <a:gd name="connsiteX985" fmla="*/ 1571773 w 10040421"/>
                <a:gd name="connsiteY985" fmla="*/ 652442 h 653829"/>
                <a:gd name="connsiteX986" fmla="*/ 1571773 w 10040421"/>
                <a:gd name="connsiteY986" fmla="*/ 653829 h 653829"/>
                <a:gd name="connsiteX987" fmla="*/ 1494467 w 10040421"/>
                <a:gd name="connsiteY987" fmla="*/ 653829 h 653829"/>
                <a:gd name="connsiteX988" fmla="*/ 1494467 w 10040421"/>
                <a:gd name="connsiteY988" fmla="*/ 652442 h 653829"/>
                <a:gd name="connsiteX989" fmla="*/ 1405720 w 10040421"/>
                <a:gd name="connsiteY989" fmla="*/ 652442 h 653829"/>
                <a:gd name="connsiteX990" fmla="*/ 1405720 w 10040421"/>
                <a:gd name="connsiteY990" fmla="*/ 653829 h 653829"/>
                <a:gd name="connsiteX991" fmla="*/ 1328415 w 10040421"/>
                <a:gd name="connsiteY991" fmla="*/ 653829 h 653829"/>
                <a:gd name="connsiteX992" fmla="*/ 1328415 w 10040421"/>
                <a:gd name="connsiteY992" fmla="*/ 652442 h 653829"/>
                <a:gd name="connsiteX993" fmla="*/ 1239667 w 10040421"/>
                <a:gd name="connsiteY993" fmla="*/ 652442 h 653829"/>
                <a:gd name="connsiteX994" fmla="*/ 1239667 w 10040421"/>
                <a:gd name="connsiteY994" fmla="*/ 653829 h 653829"/>
                <a:gd name="connsiteX995" fmla="*/ 1162361 w 10040421"/>
                <a:gd name="connsiteY995" fmla="*/ 653829 h 653829"/>
                <a:gd name="connsiteX996" fmla="*/ 1162361 w 10040421"/>
                <a:gd name="connsiteY996" fmla="*/ 652442 h 653829"/>
                <a:gd name="connsiteX997" fmla="*/ 1073616 w 10040421"/>
                <a:gd name="connsiteY997" fmla="*/ 652442 h 653829"/>
                <a:gd name="connsiteX998" fmla="*/ 1073616 w 10040421"/>
                <a:gd name="connsiteY998" fmla="*/ 653829 h 653829"/>
                <a:gd name="connsiteX999" fmla="*/ 996311 w 10040421"/>
                <a:gd name="connsiteY999" fmla="*/ 653829 h 653829"/>
                <a:gd name="connsiteX1000" fmla="*/ 996311 w 10040421"/>
                <a:gd name="connsiteY1000" fmla="*/ 652442 h 653829"/>
                <a:gd name="connsiteX1001" fmla="*/ 907564 w 10040421"/>
                <a:gd name="connsiteY1001" fmla="*/ 652442 h 653829"/>
                <a:gd name="connsiteX1002" fmla="*/ 907564 w 10040421"/>
                <a:gd name="connsiteY1002" fmla="*/ 653829 h 653829"/>
                <a:gd name="connsiteX1003" fmla="*/ 830258 w 10040421"/>
                <a:gd name="connsiteY1003" fmla="*/ 653829 h 653829"/>
                <a:gd name="connsiteX1004" fmla="*/ 830258 w 10040421"/>
                <a:gd name="connsiteY1004" fmla="*/ 652442 h 653829"/>
                <a:gd name="connsiteX1005" fmla="*/ 741512 w 10040421"/>
                <a:gd name="connsiteY1005" fmla="*/ 652442 h 653829"/>
                <a:gd name="connsiteX1006" fmla="*/ 741512 w 10040421"/>
                <a:gd name="connsiteY1006" fmla="*/ 653829 h 653829"/>
                <a:gd name="connsiteX1007" fmla="*/ 664206 w 10040421"/>
                <a:gd name="connsiteY1007" fmla="*/ 653829 h 653829"/>
                <a:gd name="connsiteX1008" fmla="*/ 664206 w 10040421"/>
                <a:gd name="connsiteY1008" fmla="*/ 652442 h 653829"/>
                <a:gd name="connsiteX1009" fmla="*/ 575461 w 10040421"/>
                <a:gd name="connsiteY1009" fmla="*/ 652442 h 653829"/>
                <a:gd name="connsiteX1010" fmla="*/ 575461 w 10040421"/>
                <a:gd name="connsiteY1010" fmla="*/ 653829 h 653829"/>
                <a:gd name="connsiteX1011" fmla="*/ 498155 w 10040421"/>
                <a:gd name="connsiteY1011" fmla="*/ 653829 h 653829"/>
                <a:gd name="connsiteX1012" fmla="*/ 498155 w 10040421"/>
                <a:gd name="connsiteY1012" fmla="*/ 652442 h 653829"/>
                <a:gd name="connsiteX1013" fmla="*/ 409409 w 10040421"/>
                <a:gd name="connsiteY1013" fmla="*/ 652442 h 653829"/>
                <a:gd name="connsiteX1014" fmla="*/ 409409 w 10040421"/>
                <a:gd name="connsiteY1014" fmla="*/ 653829 h 653829"/>
                <a:gd name="connsiteX1015" fmla="*/ 332103 w 10040421"/>
                <a:gd name="connsiteY1015" fmla="*/ 653829 h 653829"/>
                <a:gd name="connsiteX1016" fmla="*/ 332103 w 10040421"/>
                <a:gd name="connsiteY1016" fmla="*/ 652442 h 653829"/>
                <a:gd name="connsiteX1017" fmla="*/ 243357 w 10040421"/>
                <a:gd name="connsiteY1017" fmla="*/ 652442 h 653829"/>
                <a:gd name="connsiteX1018" fmla="*/ 243357 w 10040421"/>
                <a:gd name="connsiteY1018" fmla="*/ 653829 h 653829"/>
                <a:gd name="connsiteX1019" fmla="*/ 166051 w 10040421"/>
                <a:gd name="connsiteY1019" fmla="*/ 653829 h 653829"/>
                <a:gd name="connsiteX1020" fmla="*/ 166051 w 10040421"/>
                <a:gd name="connsiteY1020" fmla="*/ 652442 h 653829"/>
                <a:gd name="connsiteX1021" fmla="*/ 77306 w 10040421"/>
                <a:gd name="connsiteY1021" fmla="*/ 652442 h 653829"/>
                <a:gd name="connsiteX1022" fmla="*/ 77306 w 10040421"/>
                <a:gd name="connsiteY1022" fmla="*/ 653829 h 653829"/>
                <a:gd name="connsiteX1023" fmla="*/ 0 w 10040421"/>
                <a:gd name="connsiteY1023" fmla="*/ 653829 h 653829"/>
                <a:gd name="connsiteX1024" fmla="*/ 0 w 10040421"/>
                <a:gd name="connsiteY1024" fmla="*/ 18814 h 6538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</a:cxnLst>
              <a:rect l="l" t="t" r="r" b="b"/>
              <a:pathLst>
                <a:path w="10040421" h="653829">
                  <a:moveTo>
                    <a:pt x="9874364" y="307386"/>
                  </a:moveTo>
                  <a:lnTo>
                    <a:pt x="9874364" y="591524"/>
                  </a:lnTo>
                  <a:lnTo>
                    <a:pt x="9963115" y="591524"/>
                  </a:lnTo>
                  <a:lnTo>
                    <a:pt x="9963115" y="307386"/>
                  </a:lnTo>
                  <a:close/>
                  <a:moveTo>
                    <a:pt x="9708312" y="307386"/>
                  </a:moveTo>
                  <a:lnTo>
                    <a:pt x="9708312" y="591524"/>
                  </a:lnTo>
                  <a:lnTo>
                    <a:pt x="9797058" y="591524"/>
                  </a:lnTo>
                  <a:lnTo>
                    <a:pt x="9797058" y="307386"/>
                  </a:lnTo>
                  <a:close/>
                  <a:moveTo>
                    <a:pt x="9542260" y="307386"/>
                  </a:moveTo>
                  <a:lnTo>
                    <a:pt x="9542260" y="591524"/>
                  </a:lnTo>
                  <a:lnTo>
                    <a:pt x="9631006" y="591524"/>
                  </a:lnTo>
                  <a:lnTo>
                    <a:pt x="9631006" y="307386"/>
                  </a:lnTo>
                  <a:close/>
                  <a:moveTo>
                    <a:pt x="9376208" y="307386"/>
                  </a:moveTo>
                  <a:lnTo>
                    <a:pt x="9376208" y="591524"/>
                  </a:lnTo>
                  <a:lnTo>
                    <a:pt x="9464954" y="591524"/>
                  </a:lnTo>
                  <a:lnTo>
                    <a:pt x="9464954" y="307386"/>
                  </a:lnTo>
                  <a:close/>
                  <a:moveTo>
                    <a:pt x="9210156" y="307386"/>
                  </a:moveTo>
                  <a:lnTo>
                    <a:pt x="9210156" y="591524"/>
                  </a:lnTo>
                  <a:lnTo>
                    <a:pt x="9298902" y="591524"/>
                  </a:lnTo>
                  <a:lnTo>
                    <a:pt x="9298902" y="307386"/>
                  </a:lnTo>
                  <a:close/>
                  <a:moveTo>
                    <a:pt x="9044104" y="307386"/>
                  </a:moveTo>
                  <a:lnTo>
                    <a:pt x="9044104" y="591524"/>
                  </a:lnTo>
                  <a:lnTo>
                    <a:pt x="9132850" y="591524"/>
                  </a:lnTo>
                  <a:lnTo>
                    <a:pt x="9132850" y="307386"/>
                  </a:lnTo>
                  <a:close/>
                  <a:moveTo>
                    <a:pt x="8878052" y="307386"/>
                  </a:moveTo>
                  <a:lnTo>
                    <a:pt x="8878052" y="591524"/>
                  </a:lnTo>
                  <a:lnTo>
                    <a:pt x="8966798" y="591524"/>
                  </a:lnTo>
                  <a:lnTo>
                    <a:pt x="8966798" y="307386"/>
                  </a:lnTo>
                  <a:close/>
                  <a:moveTo>
                    <a:pt x="8712000" y="307386"/>
                  </a:moveTo>
                  <a:lnTo>
                    <a:pt x="8712000" y="591524"/>
                  </a:lnTo>
                  <a:lnTo>
                    <a:pt x="8800746" y="591524"/>
                  </a:lnTo>
                  <a:lnTo>
                    <a:pt x="8800746" y="307386"/>
                  </a:lnTo>
                  <a:close/>
                  <a:moveTo>
                    <a:pt x="8545948" y="307386"/>
                  </a:moveTo>
                  <a:lnTo>
                    <a:pt x="8545948" y="591524"/>
                  </a:lnTo>
                  <a:lnTo>
                    <a:pt x="8634694" y="591524"/>
                  </a:lnTo>
                  <a:lnTo>
                    <a:pt x="8634694" y="307386"/>
                  </a:lnTo>
                  <a:close/>
                  <a:moveTo>
                    <a:pt x="8379896" y="307386"/>
                  </a:moveTo>
                  <a:lnTo>
                    <a:pt x="8379896" y="591524"/>
                  </a:lnTo>
                  <a:lnTo>
                    <a:pt x="8468642" y="591524"/>
                  </a:lnTo>
                  <a:lnTo>
                    <a:pt x="8468642" y="307386"/>
                  </a:lnTo>
                  <a:close/>
                  <a:moveTo>
                    <a:pt x="8213844" y="307386"/>
                  </a:moveTo>
                  <a:lnTo>
                    <a:pt x="8213844" y="591524"/>
                  </a:lnTo>
                  <a:lnTo>
                    <a:pt x="8302590" y="591524"/>
                  </a:lnTo>
                  <a:lnTo>
                    <a:pt x="8302590" y="307386"/>
                  </a:lnTo>
                  <a:close/>
                  <a:moveTo>
                    <a:pt x="8047793" y="307386"/>
                  </a:moveTo>
                  <a:lnTo>
                    <a:pt x="8047793" y="591524"/>
                  </a:lnTo>
                  <a:lnTo>
                    <a:pt x="8136538" y="591524"/>
                  </a:lnTo>
                  <a:lnTo>
                    <a:pt x="8136538" y="307386"/>
                  </a:lnTo>
                  <a:close/>
                  <a:moveTo>
                    <a:pt x="7881741" y="307386"/>
                  </a:moveTo>
                  <a:lnTo>
                    <a:pt x="7881741" y="591524"/>
                  </a:lnTo>
                  <a:lnTo>
                    <a:pt x="7970487" y="591524"/>
                  </a:lnTo>
                  <a:lnTo>
                    <a:pt x="7970487" y="307386"/>
                  </a:lnTo>
                  <a:close/>
                  <a:moveTo>
                    <a:pt x="7715689" y="307386"/>
                  </a:moveTo>
                  <a:lnTo>
                    <a:pt x="7715689" y="591524"/>
                  </a:lnTo>
                  <a:lnTo>
                    <a:pt x="7804435" y="591524"/>
                  </a:lnTo>
                  <a:lnTo>
                    <a:pt x="7804435" y="307386"/>
                  </a:lnTo>
                  <a:close/>
                  <a:moveTo>
                    <a:pt x="7549637" y="307386"/>
                  </a:moveTo>
                  <a:lnTo>
                    <a:pt x="7549637" y="591524"/>
                  </a:lnTo>
                  <a:lnTo>
                    <a:pt x="7638383" y="591524"/>
                  </a:lnTo>
                  <a:lnTo>
                    <a:pt x="7638383" y="307386"/>
                  </a:lnTo>
                  <a:close/>
                  <a:moveTo>
                    <a:pt x="7383585" y="307386"/>
                  </a:moveTo>
                  <a:lnTo>
                    <a:pt x="7383585" y="591524"/>
                  </a:lnTo>
                  <a:lnTo>
                    <a:pt x="7472331" y="591524"/>
                  </a:lnTo>
                  <a:lnTo>
                    <a:pt x="7472331" y="307386"/>
                  </a:lnTo>
                  <a:close/>
                  <a:moveTo>
                    <a:pt x="7217533" y="307386"/>
                  </a:moveTo>
                  <a:lnTo>
                    <a:pt x="7217533" y="591524"/>
                  </a:lnTo>
                  <a:lnTo>
                    <a:pt x="7306279" y="591524"/>
                  </a:lnTo>
                  <a:lnTo>
                    <a:pt x="7306279" y="307386"/>
                  </a:lnTo>
                  <a:close/>
                  <a:moveTo>
                    <a:pt x="7051481" y="307386"/>
                  </a:moveTo>
                  <a:lnTo>
                    <a:pt x="7051481" y="591524"/>
                  </a:lnTo>
                  <a:lnTo>
                    <a:pt x="7140227" y="591524"/>
                  </a:lnTo>
                  <a:lnTo>
                    <a:pt x="7140227" y="307386"/>
                  </a:lnTo>
                  <a:close/>
                  <a:moveTo>
                    <a:pt x="6885429" y="307386"/>
                  </a:moveTo>
                  <a:lnTo>
                    <a:pt x="6885429" y="591524"/>
                  </a:lnTo>
                  <a:lnTo>
                    <a:pt x="6974175" y="591524"/>
                  </a:lnTo>
                  <a:lnTo>
                    <a:pt x="6974175" y="307386"/>
                  </a:lnTo>
                  <a:close/>
                  <a:moveTo>
                    <a:pt x="6719377" y="307386"/>
                  </a:moveTo>
                  <a:lnTo>
                    <a:pt x="6719377" y="591524"/>
                  </a:lnTo>
                  <a:lnTo>
                    <a:pt x="6808123" y="591524"/>
                  </a:lnTo>
                  <a:lnTo>
                    <a:pt x="6808123" y="307386"/>
                  </a:lnTo>
                  <a:close/>
                  <a:moveTo>
                    <a:pt x="6553325" y="307386"/>
                  </a:moveTo>
                  <a:lnTo>
                    <a:pt x="6553325" y="591524"/>
                  </a:lnTo>
                  <a:lnTo>
                    <a:pt x="6642071" y="591524"/>
                  </a:lnTo>
                  <a:lnTo>
                    <a:pt x="6642071" y="307386"/>
                  </a:lnTo>
                  <a:close/>
                  <a:moveTo>
                    <a:pt x="6387273" y="307386"/>
                  </a:moveTo>
                  <a:lnTo>
                    <a:pt x="6387273" y="591524"/>
                  </a:lnTo>
                  <a:lnTo>
                    <a:pt x="6476019" y="591524"/>
                  </a:lnTo>
                  <a:lnTo>
                    <a:pt x="6476019" y="307386"/>
                  </a:lnTo>
                  <a:close/>
                  <a:moveTo>
                    <a:pt x="6221221" y="307386"/>
                  </a:moveTo>
                  <a:lnTo>
                    <a:pt x="6221221" y="591524"/>
                  </a:lnTo>
                  <a:lnTo>
                    <a:pt x="6309967" y="591524"/>
                  </a:lnTo>
                  <a:lnTo>
                    <a:pt x="6309967" y="307386"/>
                  </a:lnTo>
                  <a:close/>
                  <a:moveTo>
                    <a:pt x="6055169" y="307386"/>
                  </a:moveTo>
                  <a:lnTo>
                    <a:pt x="6055169" y="591524"/>
                  </a:lnTo>
                  <a:lnTo>
                    <a:pt x="6143915" y="591524"/>
                  </a:lnTo>
                  <a:lnTo>
                    <a:pt x="6143915" y="307386"/>
                  </a:lnTo>
                  <a:close/>
                  <a:moveTo>
                    <a:pt x="5889117" y="307386"/>
                  </a:moveTo>
                  <a:lnTo>
                    <a:pt x="5889117" y="591524"/>
                  </a:lnTo>
                  <a:lnTo>
                    <a:pt x="5977863" y="591524"/>
                  </a:lnTo>
                  <a:lnTo>
                    <a:pt x="5977863" y="307386"/>
                  </a:lnTo>
                  <a:close/>
                  <a:moveTo>
                    <a:pt x="5723065" y="307386"/>
                  </a:moveTo>
                  <a:lnTo>
                    <a:pt x="5723065" y="591524"/>
                  </a:lnTo>
                  <a:lnTo>
                    <a:pt x="5811811" y="591524"/>
                  </a:lnTo>
                  <a:lnTo>
                    <a:pt x="5811811" y="307386"/>
                  </a:lnTo>
                  <a:close/>
                  <a:moveTo>
                    <a:pt x="5557013" y="307386"/>
                  </a:moveTo>
                  <a:lnTo>
                    <a:pt x="5557013" y="591524"/>
                  </a:lnTo>
                  <a:lnTo>
                    <a:pt x="5645759" y="591524"/>
                  </a:lnTo>
                  <a:lnTo>
                    <a:pt x="5645759" y="307386"/>
                  </a:lnTo>
                  <a:close/>
                  <a:moveTo>
                    <a:pt x="5390961" y="307386"/>
                  </a:moveTo>
                  <a:lnTo>
                    <a:pt x="5390961" y="591524"/>
                  </a:lnTo>
                  <a:lnTo>
                    <a:pt x="5479707" y="591524"/>
                  </a:lnTo>
                  <a:lnTo>
                    <a:pt x="5479707" y="307386"/>
                  </a:lnTo>
                  <a:close/>
                  <a:moveTo>
                    <a:pt x="5224909" y="307386"/>
                  </a:moveTo>
                  <a:lnTo>
                    <a:pt x="5224909" y="591524"/>
                  </a:lnTo>
                  <a:lnTo>
                    <a:pt x="5313655" y="591524"/>
                  </a:lnTo>
                  <a:lnTo>
                    <a:pt x="5313655" y="307386"/>
                  </a:lnTo>
                  <a:close/>
                  <a:moveTo>
                    <a:pt x="5058857" y="307386"/>
                  </a:moveTo>
                  <a:lnTo>
                    <a:pt x="5058857" y="591524"/>
                  </a:lnTo>
                  <a:lnTo>
                    <a:pt x="5147603" y="591524"/>
                  </a:lnTo>
                  <a:lnTo>
                    <a:pt x="5147603" y="307386"/>
                  </a:lnTo>
                  <a:close/>
                  <a:moveTo>
                    <a:pt x="4892805" y="307386"/>
                  </a:moveTo>
                  <a:lnTo>
                    <a:pt x="4892805" y="591524"/>
                  </a:lnTo>
                  <a:lnTo>
                    <a:pt x="4981551" y="591524"/>
                  </a:lnTo>
                  <a:lnTo>
                    <a:pt x="4981551" y="307386"/>
                  </a:lnTo>
                  <a:close/>
                  <a:moveTo>
                    <a:pt x="4726753" y="307386"/>
                  </a:moveTo>
                  <a:lnTo>
                    <a:pt x="4726753" y="591524"/>
                  </a:lnTo>
                  <a:lnTo>
                    <a:pt x="4815499" y="591524"/>
                  </a:lnTo>
                  <a:lnTo>
                    <a:pt x="4815499" y="307386"/>
                  </a:lnTo>
                  <a:close/>
                  <a:moveTo>
                    <a:pt x="4560701" y="307386"/>
                  </a:moveTo>
                  <a:lnTo>
                    <a:pt x="4560701" y="591524"/>
                  </a:lnTo>
                  <a:lnTo>
                    <a:pt x="4649447" y="591524"/>
                  </a:lnTo>
                  <a:lnTo>
                    <a:pt x="4649447" y="307386"/>
                  </a:lnTo>
                  <a:close/>
                  <a:moveTo>
                    <a:pt x="4394649" y="307386"/>
                  </a:moveTo>
                  <a:lnTo>
                    <a:pt x="4394649" y="591524"/>
                  </a:lnTo>
                  <a:lnTo>
                    <a:pt x="4483395" y="591524"/>
                  </a:lnTo>
                  <a:lnTo>
                    <a:pt x="4483395" y="307386"/>
                  </a:lnTo>
                  <a:close/>
                  <a:moveTo>
                    <a:pt x="4228597" y="307386"/>
                  </a:moveTo>
                  <a:lnTo>
                    <a:pt x="4228597" y="591524"/>
                  </a:lnTo>
                  <a:lnTo>
                    <a:pt x="4317343" y="591524"/>
                  </a:lnTo>
                  <a:lnTo>
                    <a:pt x="4317343" y="307386"/>
                  </a:lnTo>
                  <a:close/>
                  <a:moveTo>
                    <a:pt x="4062545" y="307386"/>
                  </a:moveTo>
                  <a:lnTo>
                    <a:pt x="4062545" y="591524"/>
                  </a:lnTo>
                  <a:lnTo>
                    <a:pt x="4151291" y="591524"/>
                  </a:lnTo>
                  <a:lnTo>
                    <a:pt x="4151291" y="307386"/>
                  </a:lnTo>
                  <a:close/>
                  <a:moveTo>
                    <a:pt x="3896501" y="307386"/>
                  </a:moveTo>
                  <a:lnTo>
                    <a:pt x="3896501" y="591524"/>
                  </a:lnTo>
                  <a:lnTo>
                    <a:pt x="3985239" y="591524"/>
                  </a:lnTo>
                  <a:lnTo>
                    <a:pt x="3985239" y="307386"/>
                  </a:lnTo>
                  <a:close/>
                  <a:moveTo>
                    <a:pt x="3730449" y="307386"/>
                  </a:moveTo>
                  <a:lnTo>
                    <a:pt x="3730449" y="591524"/>
                  </a:lnTo>
                  <a:lnTo>
                    <a:pt x="3819195" y="591524"/>
                  </a:lnTo>
                  <a:lnTo>
                    <a:pt x="3819195" y="307386"/>
                  </a:lnTo>
                  <a:close/>
                  <a:moveTo>
                    <a:pt x="3564398" y="307386"/>
                  </a:moveTo>
                  <a:lnTo>
                    <a:pt x="3564398" y="591524"/>
                  </a:lnTo>
                  <a:lnTo>
                    <a:pt x="3653144" y="591524"/>
                  </a:lnTo>
                  <a:lnTo>
                    <a:pt x="3653144" y="307386"/>
                  </a:lnTo>
                  <a:close/>
                  <a:moveTo>
                    <a:pt x="3398347" y="307386"/>
                  </a:moveTo>
                  <a:lnTo>
                    <a:pt x="3398347" y="591524"/>
                  </a:lnTo>
                  <a:lnTo>
                    <a:pt x="3487092" y="591524"/>
                  </a:lnTo>
                  <a:lnTo>
                    <a:pt x="3487092" y="307386"/>
                  </a:lnTo>
                  <a:close/>
                  <a:moveTo>
                    <a:pt x="3232296" y="307386"/>
                  </a:moveTo>
                  <a:lnTo>
                    <a:pt x="3232296" y="591524"/>
                  </a:lnTo>
                  <a:lnTo>
                    <a:pt x="3321040" y="591524"/>
                  </a:lnTo>
                  <a:lnTo>
                    <a:pt x="3321040" y="307386"/>
                  </a:lnTo>
                  <a:close/>
                  <a:moveTo>
                    <a:pt x="3066244" y="307386"/>
                  </a:moveTo>
                  <a:lnTo>
                    <a:pt x="3066244" y="591524"/>
                  </a:lnTo>
                  <a:lnTo>
                    <a:pt x="3154990" y="591524"/>
                  </a:lnTo>
                  <a:lnTo>
                    <a:pt x="3154990" y="307386"/>
                  </a:lnTo>
                  <a:close/>
                  <a:moveTo>
                    <a:pt x="2900192" y="307386"/>
                  </a:moveTo>
                  <a:lnTo>
                    <a:pt x="2900192" y="591524"/>
                  </a:lnTo>
                  <a:lnTo>
                    <a:pt x="2988938" y="591524"/>
                  </a:lnTo>
                  <a:lnTo>
                    <a:pt x="2988938" y="307386"/>
                  </a:lnTo>
                  <a:close/>
                  <a:moveTo>
                    <a:pt x="2734140" y="307386"/>
                  </a:moveTo>
                  <a:lnTo>
                    <a:pt x="2734140" y="591524"/>
                  </a:lnTo>
                  <a:lnTo>
                    <a:pt x="2822886" y="591524"/>
                  </a:lnTo>
                  <a:lnTo>
                    <a:pt x="2822886" y="307386"/>
                  </a:lnTo>
                  <a:close/>
                  <a:moveTo>
                    <a:pt x="2568087" y="307386"/>
                  </a:moveTo>
                  <a:lnTo>
                    <a:pt x="2568087" y="591524"/>
                  </a:lnTo>
                  <a:lnTo>
                    <a:pt x="2656833" y="591524"/>
                  </a:lnTo>
                  <a:lnTo>
                    <a:pt x="2656833" y="307386"/>
                  </a:lnTo>
                  <a:close/>
                  <a:moveTo>
                    <a:pt x="2402035" y="307386"/>
                  </a:moveTo>
                  <a:lnTo>
                    <a:pt x="2402035" y="591524"/>
                  </a:lnTo>
                  <a:lnTo>
                    <a:pt x="2490781" y="591524"/>
                  </a:lnTo>
                  <a:lnTo>
                    <a:pt x="2490781" y="307386"/>
                  </a:lnTo>
                  <a:close/>
                  <a:moveTo>
                    <a:pt x="2235983" y="307386"/>
                  </a:moveTo>
                  <a:lnTo>
                    <a:pt x="2235983" y="591524"/>
                  </a:lnTo>
                  <a:lnTo>
                    <a:pt x="2324728" y="591524"/>
                  </a:lnTo>
                  <a:lnTo>
                    <a:pt x="2324728" y="307386"/>
                  </a:lnTo>
                  <a:close/>
                  <a:moveTo>
                    <a:pt x="2069930" y="307386"/>
                  </a:moveTo>
                  <a:lnTo>
                    <a:pt x="2069930" y="591524"/>
                  </a:lnTo>
                  <a:lnTo>
                    <a:pt x="2158677" y="591524"/>
                  </a:lnTo>
                  <a:lnTo>
                    <a:pt x="2158677" y="307386"/>
                  </a:lnTo>
                  <a:close/>
                  <a:moveTo>
                    <a:pt x="1903879" y="307386"/>
                  </a:moveTo>
                  <a:lnTo>
                    <a:pt x="1903879" y="591524"/>
                  </a:lnTo>
                  <a:lnTo>
                    <a:pt x="1992624" y="591524"/>
                  </a:lnTo>
                  <a:lnTo>
                    <a:pt x="1992624" y="307386"/>
                  </a:lnTo>
                  <a:close/>
                  <a:moveTo>
                    <a:pt x="1737825" y="307386"/>
                  </a:moveTo>
                  <a:lnTo>
                    <a:pt x="1737825" y="591524"/>
                  </a:lnTo>
                  <a:lnTo>
                    <a:pt x="1826572" y="591524"/>
                  </a:lnTo>
                  <a:lnTo>
                    <a:pt x="1826572" y="307386"/>
                  </a:lnTo>
                  <a:close/>
                  <a:moveTo>
                    <a:pt x="1571773" y="307386"/>
                  </a:moveTo>
                  <a:lnTo>
                    <a:pt x="1571773" y="591524"/>
                  </a:lnTo>
                  <a:lnTo>
                    <a:pt x="1660518" y="591524"/>
                  </a:lnTo>
                  <a:lnTo>
                    <a:pt x="1660518" y="307386"/>
                  </a:lnTo>
                  <a:close/>
                  <a:moveTo>
                    <a:pt x="1405720" y="307386"/>
                  </a:moveTo>
                  <a:lnTo>
                    <a:pt x="1405720" y="591524"/>
                  </a:lnTo>
                  <a:lnTo>
                    <a:pt x="1494467" y="591524"/>
                  </a:lnTo>
                  <a:lnTo>
                    <a:pt x="1494467" y="307386"/>
                  </a:lnTo>
                  <a:close/>
                  <a:moveTo>
                    <a:pt x="1239667" y="307386"/>
                  </a:moveTo>
                  <a:lnTo>
                    <a:pt x="1239667" y="591524"/>
                  </a:lnTo>
                  <a:lnTo>
                    <a:pt x="1328415" y="591524"/>
                  </a:lnTo>
                  <a:lnTo>
                    <a:pt x="1328415" y="307386"/>
                  </a:lnTo>
                  <a:close/>
                  <a:moveTo>
                    <a:pt x="1073616" y="307386"/>
                  </a:moveTo>
                  <a:lnTo>
                    <a:pt x="1073616" y="591524"/>
                  </a:lnTo>
                  <a:lnTo>
                    <a:pt x="1162361" y="591524"/>
                  </a:lnTo>
                  <a:lnTo>
                    <a:pt x="1162361" y="307386"/>
                  </a:lnTo>
                  <a:close/>
                  <a:moveTo>
                    <a:pt x="907564" y="307386"/>
                  </a:moveTo>
                  <a:lnTo>
                    <a:pt x="907564" y="591524"/>
                  </a:lnTo>
                  <a:lnTo>
                    <a:pt x="996311" y="591524"/>
                  </a:lnTo>
                  <a:lnTo>
                    <a:pt x="996311" y="307386"/>
                  </a:lnTo>
                  <a:close/>
                  <a:moveTo>
                    <a:pt x="741512" y="307386"/>
                  </a:moveTo>
                  <a:lnTo>
                    <a:pt x="741512" y="591524"/>
                  </a:lnTo>
                  <a:lnTo>
                    <a:pt x="830258" y="591524"/>
                  </a:lnTo>
                  <a:lnTo>
                    <a:pt x="830258" y="307386"/>
                  </a:lnTo>
                  <a:close/>
                  <a:moveTo>
                    <a:pt x="575461" y="307386"/>
                  </a:moveTo>
                  <a:lnTo>
                    <a:pt x="575461" y="591524"/>
                  </a:lnTo>
                  <a:lnTo>
                    <a:pt x="664206" y="591524"/>
                  </a:lnTo>
                  <a:lnTo>
                    <a:pt x="664206" y="307386"/>
                  </a:lnTo>
                  <a:close/>
                  <a:moveTo>
                    <a:pt x="409409" y="307386"/>
                  </a:moveTo>
                  <a:lnTo>
                    <a:pt x="409409" y="591524"/>
                  </a:lnTo>
                  <a:lnTo>
                    <a:pt x="498155" y="591524"/>
                  </a:lnTo>
                  <a:lnTo>
                    <a:pt x="498155" y="307386"/>
                  </a:lnTo>
                  <a:close/>
                  <a:moveTo>
                    <a:pt x="243357" y="307386"/>
                  </a:moveTo>
                  <a:lnTo>
                    <a:pt x="243357" y="591524"/>
                  </a:lnTo>
                  <a:lnTo>
                    <a:pt x="332103" y="591524"/>
                  </a:lnTo>
                  <a:lnTo>
                    <a:pt x="332103" y="307386"/>
                  </a:lnTo>
                  <a:close/>
                  <a:moveTo>
                    <a:pt x="77306" y="307386"/>
                  </a:moveTo>
                  <a:lnTo>
                    <a:pt x="77306" y="591524"/>
                  </a:lnTo>
                  <a:lnTo>
                    <a:pt x="166051" y="591524"/>
                  </a:lnTo>
                  <a:lnTo>
                    <a:pt x="166051" y="307386"/>
                  </a:lnTo>
                  <a:close/>
                  <a:moveTo>
                    <a:pt x="9874364" y="160737"/>
                  </a:moveTo>
                  <a:lnTo>
                    <a:pt x="9874364" y="246468"/>
                  </a:lnTo>
                  <a:lnTo>
                    <a:pt x="9963115" y="246468"/>
                  </a:lnTo>
                  <a:lnTo>
                    <a:pt x="9963115" y="160737"/>
                  </a:lnTo>
                  <a:close/>
                  <a:moveTo>
                    <a:pt x="9708312" y="160737"/>
                  </a:moveTo>
                  <a:lnTo>
                    <a:pt x="9708312" y="246468"/>
                  </a:lnTo>
                  <a:lnTo>
                    <a:pt x="9797058" y="246468"/>
                  </a:lnTo>
                  <a:lnTo>
                    <a:pt x="9797058" y="160737"/>
                  </a:lnTo>
                  <a:close/>
                  <a:moveTo>
                    <a:pt x="9542260" y="160737"/>
                  </a:moveTo>
                  <a:lnTo>
                    <a:pt x="9542260" y="246468"/>
                  </a:lnTo>
                  <a:lnTo>
                    <a:pt x="9631006" y="246468"/>
                  </a:lnTo>
                  <a:lnTo>
                    <a:pt x="9631006" y="160737"/>
                  </a:lnTo>
                  <a:close/>
                  <a:moveTo>
                    <a:pt x="9376208" y="160737"/>
                  </a:moveTo>
                  <a:lnTo>
                    <a:pt x="9376208" y="246468"/>
                  </a:lnTo>
                  <a:lnTo>
                    <a:pt x="9464954" y="246468"/>
                  </a:lnTo>
                  <a:lnTo>
                    <a:pt x="9464954" y="160737"/>
                  </a:lnTo>
                  <a:close/>
                  <a:moveTo>
                    <a:pt x="9210156" y="160737"/>
                  </a:moveTo>
                  <a:lnTo>
                    <a:pt x="9210156" y="246468"/>
                  </a:lnTo>
                  <a:lnTo>
                    <a:pt x="9298902" y="246468"/>
                  </a:lnTo>
                  <a:lnTo>
                    <a:pt x="9298902" y="160737"/>
                  </a:lnTo>
                  <a:close/>
                  <a:moveTo>
                    <a:pt x="9044104" y="160737"/>
                  </a:moveTo>
                  <a:lnTo>
                    <a:pt x="9044104" y="246468"/>
                  </a:lnTo>
                  <a:lnTo>
                    <a:pt x="9132850" y="246468"/>
                  </a:lnTo>
                  <a:lnTo>
                    <a:pt x="9132850" y="160737"/>
                  </a:lnTo>
                  <a:close/>
                  <a:moveTo>
                    <a:pt x="8878052" y="160737"/>
                  </a:moveTo>
                  <a:lnTo>
                    <a:pt x="8878052" y="246468"/>
                  </a:lnTo>
                  <a:lnTo>
                    <a:pt x="8966798" y="246468"/>
                  </a:lnTo>
                  <a:lnTo>
                    <a:pt x="8966798" y="160737"/>
                  </a:lnTo>
                  <a:close/>
                  <a:moveTo>
                    <a:pt x="8712000" y="160737"/>
                  </a:moveTo>
                  <a:lnTo>
                    <a:pt x="8712000" y="246468"/>
                  </a:lnTo>
                  <a:lnTo>
                    <a:pt x="8800746" y="246468"/>
                  </a:lnTo>
                  <a:lnTo>
                    <a:pt x="8800746" y="160737"/>
                  </a:lnTo>
                  <a:close/>
                  <a:moveTo>
                    <a:pt x="8545948" y="160737"/>
                  </a:moveTo>
                  <a:lnTo>
                    <a:pt x="8545948" y="246468"/>
                  </a:lnTo>
                  <a:lnTo>
                    <a:pt x="8634694" y="246468"/>
                  </a:lnTo>
                  <a:lnTo>
                    <a:pt x="8634694" y="160737"/>
                  </a:lnTo>
                  <a:close/>
                  <a:moveTo>
                    <a:pt x="8379896" y="160737"/>
                  </a:moveTo>
                  <a:lnTo>
                    <a:pt x="8379896" y="246468"/>
                  </a:lnTo>
                  <a:lnTo>
                    <a:pt x="8468642" y="246468"/>
                  </a:lnTo>
                  <a:lnTo>
                    <a:pt x="8468642" y="160737"/>
                  </a:lnTo>
                  <a:close/>
                  <a:moveTo>
                    <a:pt x="8213844" y="160737"/>
                  </a:moveTo>
                  <a:lnTo>
                    <a:pt x="8213844" y="246468"/>
                  </a:lnTo>
                  <a:lnTo>
                    <a:pt x="8302590" y="246468"/>
                  </a:lnTo>
                  <a:lnTo>
                    <a:pt x="8302590" y="160737"/>
                  </a:lnTo>
                  <a:close/>
                  <a:moveTo>
                    <a:pt x="8047793" y="160737"/>
                  </a:moveTo>
                  <a:lnTo>
                    <a:pt x="8047793" y="246468"/>
                  </a:lnTo>
                  <a:lnTo>
                    <a:pt x="8136538" y="246468"/>
                  </a:lnTo>
                  <a:lnTo>
                    <a:pt x="8136538" y="160737"/>
                  </a:lnTo>
                  <a:close/>
                  <a:moveTo>
                    <a:pt x="7881741" y="160737"/>
                  </a:moveTo>
                  <a:lnTo>
                    <a:pt x="7881741" y="246468"/>
                  </a:lnTo>
                  <a:lnTo>
                    <a:pt x="7970487" y="246468"/>
                  </a:lnTo>
                  <a:lnTo>
                    <a:pt x="7970487" y="160737"/>
                  </a:lnTo>
                  <a:close/>
                  <a:moveTo>
                    <a:pt x="7715689" y="160737"/>
                  </a:moveTo>
                  <a:lnTo>
                    <a:pt x="7715689" y="246468"/>
                  </a:lnTo>
                  <a:lnTo>
                    <a:pt x="7804435" y="246468"/>
                  </a:lnTo>
                  <a:lnTo>
                    <a:pt x="7804435" y="160737"/>
                  </a:lnTo>
                  <a:close/>
                  <a:moveTo>
                    <a:pt x="7549637" y="160737"/>
                  </a:moveTo>
                  <a:lnTo>
                    <a:pt x="7549637" y="246468"/>
                  </a:lnTo>
                  <a:lnTo>
                    <a:pt x="7638383" y="246468"/>
                  </a:lnTo>
                  <a:lnTo>
                    <a:pt x="7638383" y="160737"/>
                  </a:lnTo>
                  <a:close/>
                  <a:moveTo>
                    <a:pt x="7383585" y="160737"/>
                  </a:moveTo>
                  <a:lnTo>
                    <a:pt x="7383585" y="246468"/>
                  </a:lnTo>
                  <a:lnTo>
                    <a:pt x="7472331" y="246468"/>
                  </a:lnTo>
                  <a:lnTo>
                    <a:pt x="7472331" y="160737"/>
                  </a:lnTo>
                  <a:close/>
                  <a:moveTo>
                    <a:pt x="7217533" y="160737"/>
                  </a:moveTo>
                  <a:lnTo>
                    <a:pt x="7217533" y="246468"/>
                  </a:lnTo>
                  <a:lnTo>
                    <a:pt x="7306279" y="246468"/>
                  </a:lnTo>
                  <a:lnTo>
                    <a:pt x="7306279" y="160737"/>
                  </a:lnTo>
                  <a:close/>
                  <a:moveTo>
                    <a:pt x="7051481" y="160737"/>
                  </a:moveTo>
                  <a:lnTo>
                    <a:pt x="7051481" y="246468"/>
                  </a:lnTo>
                  <a:lnTo>
                    <a:pt x="7140227" y="246468"/>
                  </a:lnTo>
                  <a:lnTo>
                    <a:pt x="7140227" y="160737"/>
                  </a:lnTo>
                  <a:close/>
                  <a:moveTo>
                    <a:pt x="6885429" y="160737"/>
                  </a:moveTo>
                  <a:lnTo>
                    <a:pt x="6885429" y="246468"/>
                  </a:lnTo>
                  <a:lnTo>
                    <a:pt x="6974175" y="246468"/>
                  </a:lnTo>
                  <a:lnTo>
                    <a:pt x="6974175" y="160737"/>
                  </a:lnTo>
                  <a:close/>
                  <a:moveTo>
                    <a:pt x="6719377" y="160737"/>
                  </a:moveTo>
                  <a:lnTo>
                    <a:pt x="6719377" y="246468"/>
                  </a:lnTo>
                  <a:lnTo>
                    <a:pt x="6808123" y="246468"/>
                  </a:lnTo>
                  <a:lnTo>
                    <a:pt x="6808123" y="160737"/>
                  </a:lnTo>
                  <a:close/>
                  <a:moveTo>
                    <a:pt x="6553325" y="160737"/>
                  </a:moveTo>
                  <a:lnTo>
                    <a:pt x="6553325" y="246468"/>
                  </a:lnTo>
                  <a:lnTo>
                    <a:pt x="6642071" y="246468"/>
                  </a:lnTo>
                  <a:lnTo>
                    <a:pt x="6642071" y="160737"/>
                  </a:lnTo>
                  <a:close/>
                  <a:moveTo>
                    <a:pt x="6387273" y="160737"/>
                  </a:moveTo>
                  <a:lnTo>
                    <a:pt x="6387273" y="246468"/>
                  </a:lnTo>
                  <a:lnTo>
                    <a:pt x="6476019" y="246468"/>
                  </a:lnTo>
                  <a:lnTo>
                    <a:pt x="6476019" y="160737"/>
                  </a:lnTo>
                  <a:close/>
                  <a:moveTo>
                    <a:pt x="6221221" y="160737"/>
                  </a:moveTo>
                  <a:lnTo>
                    <a:pt x="6221221" y="246468"/>
                  </a:lnTo>
                  <a:lnTo>
                    <a:pt x="6309967" y="246468"/>
                  </a:lnTo>
                  <a:lnTo>
                    <a:pt x="6309967" y="160737"/>
                  </a:lnTo>
                  <a:close/>
                  <a:moveTo>
                    <a:pt x="6055169" y="160737"/>
                  </a:moveTo>
                  <a:lnTo>
                    <a:pt x="6055169" y="246468"/>
                  </a:lnTo>
                  <a:lnTo>
                    <a:pt x="6143915" y="246468"/>
                  </a:lnTo>
                  <a:lnTo>
                    <a:pt x="6143915" y="160737"/>
                  </a:lnTo>
                  <a:close/>
                  <a:moveTo>
                    <a:pt x="5889117" y="160737"/>
                  </a:moveTo>
                  <a:lnTo>
                    <a:pt x="5889117" y="246468"/>
                  </a:lnTo>
                  <a:lnTo>
                    <a:pt x="5977863" y="246468"/>
                  </a:lnTo>
                  <a:lnTo>
                    <a:pt x="5977863" y="160737"/>
                  </a:lnTo>
                  <a:close/>
                  <a:moveTo>
                    <a:pt x="5723065" y="160737"/>
                  </a:moveTo>
                  <a:lnTo>
                    <a:pt x="5723065" y="246468"/>
                  </a:lnTo>
                  <a:lnTo>
                    <a:pt x="5811811" y="246468"/>
                  </a:lnTo>
                  <a:lnTo>
                    <a:pt x="5811811" y="160737"/>
                  </a:lnTo>
                  <a:close/>
                  <a:moveTo>
                    <a:pt x="5557013" y="160737"/>
                  </a:moveTo>
                  <a:lnTo>
                    <a:pt x="5557013" y="246468"/>
                  </a:lnTo>
                  <a:lnTo>
                    <a:pt x="5645759" y="246468"/>
                  </a:lnTo>
                  <a:lnTo>
                    <a:pt x="5645759" y="160737"/>
                  </a:lnTo>
                  <a:close/>
                  <a:moveTo>
                    <a:pt x="5390961" y="160737"/>
                  </a:moveTo>
                  <a:lnTo>
                    <a:pt x="5390961" y="246468"/>
                  </a:lnTo>
                  <a:lnTo>
                    <a:pt x="5479707" y="246468"/>
                  </a:lnTo>
                  <a:lnTo>
                    <a:pt x="5479707" y="160737"/>
                  </a:lnTo>
                  <a:close/>
                  <a:moveTo>
                    <a:pt x="5224909" y="160737"/>
                  </a:moveTo>
                  <a:lnTo>
                    <a:pt x="5224909" y="246468"/>
                  </a:lnTo>
                  <a:lnTo>
                    <a:pt x="5313655" y="246468"/>
                  </a:lnTo>
                  <a:lnTo>
                    <a:pt x="5313655" y="160737"/>
                  </a:lnTo>
                  <a:close/>
                  <a:moveTo>
                    <a:pt x="5058857" y="160737"/>
                  </a:moveTo>
                  <a:lnTo>
                    <a:pt x="5058857" y="246468"/>
                  </a:lnTo>
                  <a:lnTo>
                    <a:pt x="5147603" y="246468"/>
                  </a:lnTo>
                  <a:lnTo>
                    <a:pt x="5147603" y="160737"/>
                  </a:lnTo>
                  <a:close/>
                  <a:moveTo>
                    <a:pt x="4892805" y="160737"/>
                  </a:moveTo>
                  <a:lnTo>
                    <a:pt x="4892805" y="246468"/>
                  </a:lnTo>
                  <a:lnTo>
                    <a:pt x="4981551" y="246468"/>
                  </a:lnTo>
                  <a:lnTo>
                    <a:pt x="4981551" y="160737"/>
                  </a:lnTo>
                  <a:close/>
                  <a:moveTo>
                    <a:pt x="4726753" y="160737"/>
                  </a:moveTo>
                  <a:lnTo>
                    <a:pt x="4726753" y="246468"/>
                  </a:lnTo>
                  <a:lnTo>
                    <a:pt x="4815499" y="246468"/>
                  </a:lnTo>
                  <a:lnTo>
                    <a:pt x="4815499" y="160737"/>
                  </a:lnTo>
                  <a:close/>
                  <a:moveTo>
                    <a:pt x="4560701" y="160737"/>
                  </a:moveTo>
                  <a:lnTo>
                    <a:pt x="4560701" y="246468"/>
                  </a:lnTo>
                  <a:lnTo>
                    <a:pt x="4649447" y="246468"/>
                  </a:lnTo>
                  <a:lnTo>
                    <a:pt x="4649447" y="160737"/>
                  </a:lnTo>
                  <a:close/>
                  <a:moveTo>
                    <a:pt x="4394649" y="160737"/>
                  </a:moveTo>
                  <a:lnTo>
                    <a:pt x="4394649" y="246468"/>
                  </a:lnTo>
                  <a:lnTo>
                    <a:pt x="4483395" y="246468"/>
                  </a:lnTo>
                  <a:lnTo>
                    <a:pt x="4483395" y="160737"/>
                  </a:lnTo>
                  <a:close/>
                  <a:moveTo>
                    <a:pt x="4228597" y="160737"/>
                  </a:moveTo>
                  <a:lnTo>
                    <a:pt x="4228597" y="246468"/>
                  </a:lnTo>
                  <a:lnTo>
                    <a:pt x="4317343" y="246468"/>
                  </a:lnTo>
                  <a:lnTo>
                    <a:pt x="4317343" y="160737"/>
                  </a:lnTo>
                  <a:close/>
                  <a:moveTo>
                    <a:pt x="4062545" y="160737"/>
                  </a:moveTo>
                  <a:lnTo>
                    <a:pt x="4062545" y="246468"/>
                  </a:lnTo>
                  <a:lnTo>
                    <a:pt x="4151291" y="246468"/>
                  </a:lnTo>
                  <a:lnTo>
                    <a:pt x="4151291" y="160737"/>
                  </a:lnTo>
                  <a:close/>
                  <a:moveTo>
                    <a:pt x="3896501" y="160737"/>
                  </a:moveTo>
                  <a:lnTo>
                    <a:pt x="3896501" y="246468"/>
                  </a:lnTo>
                  <a:lnTo>
                    <a:pt x="3985239" y="246468"/>
                  </a:lnTo>
                  <a:lnTo>
                    <a:pt x="3985239" y="160737"/>
                  </a:lnTo>
                  <a:close/>
                  <a:moveTo>
                    <a:pt x="3730449" y="160737"/>
                  </a:moveTo>
                  <a:lnTo>
                    <a:pt x="3730449" y="246468"/>
                  </a:lnTo>
                  <a:lnTo>
                    <a:pt x="3819195" y="246468"/>
                  </a:lnTo>
                  <a:lnTo>
                    <a:pt x="3819195" y="160737"/>
                  </a:lnTo>
                  <a:close/>
                  <a:moveTo>
                    <a:pt x="3564398" y="160737"/>
                  </a:moveTo>
                  <a:lnTo>
                    <a:pt x="3564398" y="246468"/>
                  </a:lnTo>
                  <a:lnTo>
                    <a:pt x="3653144" y="246468"/>
                  </a:lnTo>
                  <a:lnTo>
                    <a:pt x="3653144" y="160737"/>
                  </a:lnTo>
                  <a:close/>
                  <a:moveTo>
                    <a:pt x="3398347" y="160737"/>
                  </a:moveTo>
                  <a:lnTo>
                    <a:pt x="3398347" y="246468"/>
                  </a:lnTo>
                  <a:lnTo>
                    <a:pt x="3487092" y="246468"/>
                  </a:lnTo>
                  <a:lnTo>
                    <a:pt x="3487092" y="160737"/>
                  </a:lnTo>
                  <a:close/>
                  <a:moveTo>
                    <a:pt x="3232296" y="160737"/>
                  </a:moveTo>
                  <a:lnTo>
                    <a:pt x="3232296" y="246468"/>
                  </a:lnTo>
                  <a:lnTo>
                    <a:pt x="3321040" y="246468"/>
                  </a:lnTo>
                  <a:lnTo>
                    <a:pt x="3321040" y="160737"/>
                  </a:lnTo>
                  <a:close/>
                  <a:moveTo>
                    <a:pt x="3066244" y="160737"/>
                  </a:moveTo>
                  <a:lnTo>
                    <a:pt x="3066244" y="246468"/>
                  </a:lnTo>
                  <a:lnTo>
                    <a:pt x="3154990" y="246468"/>
                  </a:lnTo>
                  <a:lnTo>
                    <a:pt x="3154990" y="160737"/>
                  </a:lnTo>
                  <a:close/>
                  <a:moveTo>
                    <a:pt x="2900192" y="160737"/>
                  </a:moveTo>
                  <a:lnTo>
                    <a:pt x="2900192" y="246468"/>
                  </a:lnTo>
                  <a:lnTo>
                    <a:pt x="2988938" y="246468"/>
                  </a:lnTo>
                  <a:lnTo>
                    <a:pt x="2988938" y="160737"/>
                  </a:lnTo>
                  <a:close/>
                  <a:moveTo>
                    <a:pt x="2734140" y="160737"/>
                  </a:moveTo>
                  <a:lnTo>
                    <a:pt x="2734140" y="246468"/>
                  </a:lnTo>
                  <a:lnTo>
                    <a:pt x="2822886" y="246468"/>
                  </a:lnTo>
                  <a:lnTo>
                    <a:pt x="2822886" y="160737"/>
                  </a:lnTo>
                  <a:close/>
                  <a:moveTo>
                    <a:pt x="2568087" y="160737"/>
                  </a:moveTo>
                  <a:lnTo>
                    <a:pt x="2568087" y="246468"/>
                  </a:lnTo>
                  <a:lnTo>
                    <a:pt x="2656833" y="246468"/>
                  </a:lnTo>
                  <a:lnTo>
                    <a:pt x="2656833" y="160737"/>
                  </a:lnTo>
                  <a:close/>
                  <a:moveTo>
                    <a:pt x="2402035" y="160737"/>
                  </a:moveTo>
                  <a:lnTo>
                    <a:pt x="2402035" y="246468"/>
                  </a:lnTo>
                  <a:lnTo>
                    <a:pt x="2490781" y="246468"/>
                  </a:lnTo>
                  <a:lnTo>
                    <a:pt x="2490781" y="160737"/>
                  </a:lnTo>
                  <a:close/>
                  <a:moveTo>
                    <a:pt x="2235983" y="160737"/>
                  </a:moveTo>
                  <a:lnTo>
                    <a:pt x="2235983" y="246468"/>
                  </a:lnTo>
                  <a:lnTo>
                    <a:pt x="2324728" y="246468"/>
                  </a:lnTo>
                  <a:lnTo>
                    <a:pt x="2324728" y="160737"/>
                  </a:lnTo>
                  <a:close/>
                  <a:moveTo>
                    <a:pt x="2069930" y="160737"/>
                  </a:moveTo>
                  <a:lnTo>
                    <a:pt x="2069930" y="246468"/>
                  </a:lnTo>
                  <a:lnTo>
                    <a:pt x="2158677" y="246468"/>
                  </a:lnTo>
                  <a:lnTo>
                    <a:pt x="2158677" y="160737"/>
                  </a:lnTo>
                  <a:close/>
                  <a:moveTo>
                    <a:pt x="1903879" y="160737"/>
                  </a:moveTo>
                  <a:lnTo>
                    <a:pt x="1903879" y="246468"/>
                  </a:lnTo>
                  <a:lnTo>
                    <a:pt x="1992624" y="246468"/>
                  </a:lnTo>
                  <a:lnTo>
                    <a:pt x="1992624" y="160737"/>
                  </a:lnTo>
                  <a:close/>
                  <a:moveTo>
                    <a:pt x="1737825" y="160737"/>
                  </a:moveTo>
                  <a:lnTo>
                    <a:pt x="1737825" y="246468"/>
                  </a:lnTo>
                  <a:lnTo>
                    <a:pt x="1826572" y="246468"/>
                  </a:lnTo>
                  <a:lnTo>
                    <a:pt x="1826572" y="160737"/>
                  </a:lnTo>
                  <a:close/>
                  <a:moveTo>
                    <a:pt x="1571773" y="160737"/>
                  </a:moveTo>
                  <a:lnTo>
                    <a:pt x="1571773" y="246468"/>
                  </a:lnTo>
                  <a:lnTo>
                    <a:pt x="1660518" y="246468"/>
                  </a:lnTo>
                  <a:lnTo>
                    <a:pt x="1660518" y="160737"/>
                  </a:lnTo>
                  <a:close/>
                  <a:moveTo>
                    <a:pt x="1405720" y="160737"/>
                  </a:moveTo>
                  <a:lnTo>
                    <a:pt x="1405720" y="246468"/>
                  </a:lnTo>
                  <a:lnTo>
                    <a:pt x="1494467" y="246468"/>
                  </a:lnTo>
                  <a:lnTo>
                    <a:pt x="1494467" y="160737"/>
                  </a:lnTo>
                  <a:close/>
                  <a:moveTo>
                    <a:pt x="1239667" y="160737"/>
                  </a:moveTo>
                  <a:lnTo>
                    <a:pt x="1239667" y="246468"/>
                  </a:lnTo>
                  <a:lnTo>
                    <a:pt x="1328415" y="246468"/>
                  </a:lnTo>
                  <a:lnTo>
                    <a:pt x="1328415" y="160737"/>
                  </a:lnTo>
                  <a:close/>
                  <a:moveTo>
                    <a:pt x="1073616" y="160737"/>
                  </a:moveTo>
                  <a:lnTo>
                    <a:pt x="1073616" y="246468"/>
                  </a:lnTo>
                  <a:lnTo>
                    <a:pt x="1162361" y="246468"/>
                  </a:lnTo>
                  <a:lnTo>
                    <a:pt x="1162361" y="160737"/>
                  </a:lnTo>
                  <a:close/>
                  <a:moveTo>
                    <a:pt x="907564" y="160737"/>
                  </a:moveTo>
                  <a:lnTo>
                    <a:pt x="907564" y="246468"/>
                  </a:lnTo>
                  <a:lnTo>
                    <a:pt x="996311" y="246468"/>
                  </a:lnTo>
                  <a:lnTo>
                    <a:pt x="996311" y="160737"/>
                  </a:lnTo>
                  <a:close/>
                  <a:moveTo>
                    <a:pt x="741512" y="160737"/>
                  </a:moveTo>
                  <a:lnTo>
                    <a:pt x="741512" y="246468"/>
                  </a:lnTo>
                  <a:lnTo>
                    <a:pt x="830258" y="246468"/>
                  </a:lnTo>
                  <a:lnTo>
                    <a:pt x="830258" y="160737"/>
                  </a:lnTo>
                  <a:close/>
                  <a:moveTo>
                    <a:pt x="575461" y="160737"/>
                  </a:moveTo>
                  <a:lnTo>
                    <a:pt x="575461" y="246468"/>
                  </a:lnTo>
                  <a:lnTo>
                    <a:pt x="664206" y="246468"/>
                  </a:lnTo>
                  <a:lnTo>
                    <a:pt x="664206" y="160737"/>
                  </a:lnTo>
                  <a:close/>
                  <a:moveTo>
                    <a:pt x="409409" y="160737"/>
                  </a:moveTo>
                  <a:lnTo>
                    <a:pt x="409409" y="246468"/>
                  </a:lnTo>
                  <a:lnTo>
                    <a:pt x="498155" y="246468"/>
                  </a:lnTo>
                  <a:lnTo>
                    <a:pt x="498155" y="160737"/>
                  </a:lnTo>
                  <a:close/>
                  <a:moveTo>
                    <a:pt x="243357" y="160737"/>
                  </a:moveTo>
                  <a:lnTo>
                    <a:pt x="243357" y="246468"/>
                  </a:lnTo>
                  <a:lnTo>
                    <a:pt x="332103" y="246468"/>
                  </a:lnTo>
                  <a:lnTo>
                    <a:pt x="332103" y="160737"/>
                  </a:lnTo>
                  <a:close/>
                  <a:moveTo>
                    <a:pt x="77306" y="160737"/>
                  </a:moveTo>
                  <a:lnTo>
                    <a:pt x="77306" y="246468"/>
                  </a:lnTo>
                  <a:lnTo>
                    <a:pt x="166051" y="246468"/>
                  </a:lnTo>
                  <a:lnTo>
                    <a:pt x="166051" y="160737"/>
                  </a:lnTo>
                  <a:close/>
                  <a:moveTo>
                    <a:pt x="38653" y="0"/>
                  </a:moveTo>
                  <a:lnTo>
                    <a:pt x="77306" y="18814"/>
                  </a:lnTo>
                  <a:lnTo>
                    <a:pt x="77306" y="99819"/>
                  </a:lnTo>
                  <a:lnTo>
                    <a:pt x="166051" y="99819"/>
                  </a:lnTo>
                  <a:lnTo>
                    <a:pt x="166051" y="18814"/>
                  </a:lnTo>
                  <a:lnTo>
                    <a:pt x="204705" y="0"/>
                  </a:lnTo>
                  <a:lnTo>
                    <a:pt x="243357" y="18814"/>
                  </a:lnTo>
                  <a:lnTo>
                    <a:pt x="243357" y="99819"/>
                  </a:lnTo>
                  <a:lnTo>
                    <a:pt x="332103" y="99819"/>
                  </a:lnTo>
                  <a:lnTo>
                    <a:pt x="332103" y="18814"/>
                  </a:lnTo>
                  <a:lnTo>
                    <a:pt x="370756" y="0"/>
                  </a:lnTo>
                  <a:lnTo>
                    <a:pt x="409409" y="18814"/>
                  </a:lnTo>
                  <a:lnTo>
                    <a:pt x="409409" y="99819"/>
                  </a:lnTo>
                  <a:lnTo>
                    <a:pt x="498155" y="99819"/>
                  </a:lnTo>
                  <a:lnTo>
                    <a:pt x="498155" y="18814"/>
                  </a:lnTo>
                  <a:lnTo>
                    <a:pt x="536808" y="0"/>
                  </a:lnTo>
                  <a:lnTo>
                    <a:pt x="575461" y="18814"/>
                  </a:lnTo>
                  <a:lnTo>
                    <a:pt x="575461" y="99819"/>
                  </a:lnTo>
                  <a:lnTo>
                    <a:pt x="664206" y="99819"/>
                  </a:lnTo>
                  <a:lnTo>
                    <a:pt x="664206" y="18814"/>
                  </a:lnTo>
                  <a:lnTo>
                    <a:pt x="702860" y="0"/>
                  </a:lnTo>
                  <a:lnTo>
                    <a:pt x="741512" y="18814"/>
                  </a:lnTo>
                  <a:lnTo>
                    <a:pt x="741512" y="99819"/>
                  </a:lnTo>
                  <a:lnTo>
                    <a:pt x="830258" y="99819"/>
                  </a:lnTo>
                  <a:lnTo>
                    <a:pt x="830258" y="18814"/>
                  </a:lnTo>
                  <a:lnTo>
                    <a:pt x="868911" y="0"/>
                  </a:lnTo>
                  <a:lnTo>
                    <a:pt x="907564" y="18814"/>
                  </a:lnTo>
                  <a:lnTo>
                    <a:pt x="907564" y="99819"/>
                  </a:lnTo>
                  <a:lnTo>
                    <a:pt x="996311" y="99819"/>
                  </a:lnTo>
                  <a:lnTo>
                    <a:pt x="996311" y="18814"/>
                  </a:lnTo>
                  <a:lnTo>
                    <a:pt x="1034963" y="0"/>
                  </a:lnTo>
                  <a:lnTo>
                    <a:pt x="1073616" y="18814"/>
                  </a:lnTo>
                  <a:lnTo>
                    <a:pt x="1073616" y="99819"/>
                  </a:lnTo>
                  <a:lnTo>
                    <a:pt x="1162361" y="99819"/>
                  </a:lnTo>
                  <a:lnTo>
                    <a:pt x="1162361" y="18814"/>
                  </a:lnTo>
                  <a:lnTo>
                    <a:pt x="1201015" y="0"/>
                  </a:lnTo>
                  <a:lnTo>
                    <a:pt x="1239667" y="18814"/>
                  </a:lnTo>
                  <a:lnTo>
                    <a:pt x="1239667" y="99819"/>
                  </a:lnTo>
                  <a:lnTo>
                    <a:pt x="1328415" y="99819"/>
                  </a:lnTo>
                  <a:lnTo>
                    <a:pt x="1328415" y="18814"/>
                  </a:lnTo>
                  <a:lnTo>
                    <a:pt x="1367067" y="0"/>
                  </a:lnTo>
                  <a:lnTo>
                    <a:pt x="1405720" y="18814"/>
                  </a:lnTo>
                  <a:lnTo>
                    <a:pt x="1405720" y="99819"/>
                  </a:lnTo>
                  <a:lnTo>
                    <a:pt x="1494467" y="99819"/>
                  </a:lnTo>
                  <a:lnTo>
                    <a:pt x="1494467" y="18814"/>
                  </a:lnTo>
                  <a:lnTo>
                    <a:pt x="1533119" y="0"/>
                  </a:lnTo>
                  <a:lnTo>
                    <a:pt x="1571773" y="18814"/>
                  </a:lnTo>
                  <a:lnTo>
                    <a:pt x="1571773" y="99819"/>
                  </a:lnTo>
                  <a:lnTo>
                    <a:pt x="1660518" y="99819"/>
                  </a:lnTo>
                  <a:lnTo>
                    <a:pt x="1660518" y="18814"/>
                  </a:lnTo>
                  <a:lnTo>
                    <a:pt x="1699173" y="0"/>
                  </a:lnTo>
                  <a:lnTo>
                    <a:pt x="1737825" y="18814"/>
                  </a:lnTo>
                  <a:lnTo>
                    <a:pt x="1737825" y="99819"/>
                  </a:lnTo>
                  <a:lnTo>
                    <a:pt x="1826572" y="99819"/>
                  </a:lnTo>
                  <a:lnTo>
                    <a:pt x="1826572" y="18814"/>
                  </a:lnTo>
                  <a:lnTo>
                    <a:pt x="1865225" y="0"/>
                  </a:lnTo>
                  <a:lnTo>
                    <a:pt x="1903879" y="18814"/>
                  </a:lnTo>
                  <a:lnTo>
                    <a:pt x="1903879" y="99819"/>
                  </a:lnTo>
                  <a:lnTo>
                    <a:pt x="1992624" y="99819"/>
                  </a:lnTo>
                  <a:lnTo>
                    <a:pt x="1992624" y="18814"/>
                  </a:lnTo>
                  <a:lnTo>
                    <a:pt x="2031277" y="0"/>
                  </a:lnTo>
                  <a:lnTo>
                    <a:pt x="2069930" y="18814"/>
                  </a:lnTo>
                  <a:lnTo>
                    <a:pt x="2069930" y="99819"/>
                  </a:lnTo>
                  <a:lnTo>
                    <a:pt x="2158677" y="99819"/>
                  </a:lnTo>
                  <a:lnTo>
                    <a:pt x="2158677" y="18814"/>
                  </a:lnTo>
                  <a:lnTo>
                    <a:pt x="2197329" y="0"/>
                  </a:lnTo>
                  <a:lnTo>
                    <a:pt x="2235983" y="18814"/>
                  </a:lnTo>
                  <a:lnTo>
                    <a:pt x="2235983" y="99819"/>
                  </a:lnTo>
                  <a:lnTo>
                    <a:pt x="2324728" y="99819"/>
                  </a:lnTo>
                  <a:lnTo>
                    <a:pt x="2324728" y="18814"/>
                  </a:lnTo>
                  <a:lnTo>
                    <a:pt x="2363382" y="0"/>
                  </a:lnTo>
                  <a:lnTo>
                    <a:pt x="2402035" y="18814"/>
                  </a:lnTo>
                  <a:lnTo>
                    <a:pt x="2402035" y="99819"/>
                  </a:lnTo>
                  <a:lnTo>
                    <a:pt x="2490781" y="99819"/>
                  </a:lnTo>
                  <a:lnTo>
                    <a:pt x="2490781" y="18814"/>
                  </a:lnTo>
                  <a:lnTo>
                    <a:pt x="2529435" y="0"/>
                  </a:lnTo>
                  <a:lnTo>
                    <a:pt x="2568087" y="18814"/>
                  </a:lnTo>
                  <a:lnTo>
                    <a:pt x="2568087" y="99819"/>
                  </a:lnTo>
                  <a:lnTo>
                    <a:pt x="2656833" y="99819"/>
                  </a:lnTo>
                  <a:lnTo>
                    <a:pt x="2656833" y="18814"/>
                  </a:lnTo>
                  <a:lnTo>
                    <a:pt x="2695487" y="0"/>
                  </a:lnTo>
                  <a:lnTo>
                    <a:pt x="2734140" y="18814"/>
                  </a:lnTo>
                  <a:lnTo>
                    <a:pt x="2734140" y="99819"/>
                  </a:lnTo>
                  <a:lnTo>
                    <a:pt x="2822886" y="99819"/>
                  </a:lnTo>
                  <a:lnTo>
                    <a:pt x="2822886" y="18814"/>
                  </a:lnTo>
                  <a:lnTo>
                    <a:pt x="2861538" y="0"/>
                  </a:lnTo>
                  <a:lnTo>
                    <a:pt x="2900192" y="18814"/>
                  </a:lnTo>
                  <a:lnTo>
                    <a:pt x="2900192" y="99819"/>
                  </a:lnTo>
                  <a:lnTo>
                    <a:pt x="2988938" y="99819"/>
                  </a:lnTo>
                  <a:lnTo>
                    <a:pt x="2988938" y="18814"/>
                  </a:lnTo>
                  <a:lnTo>
                    <a:pt x="3027591" y="0"/>
                  </a:lnTo>
                  <a:lnTo>
                    <a:pt x="3066244" y="18814"/>
                  </a:lnTo>
                  <a:lnTo>
                    <a:pt x="3066244" y="99819"/>
                  </a:lnTo>
                  <a:lnTo>
                    <a:pt x="3154990" y="99819"/>
                  </a:lnTo>
                  <a:lnTo>
                    <a:pt x="3154990" y="18814"/>
                  </a:lnTo>
                  <a:lnTo>
                    <a:pt x="3193643" y="0"/>
                  </a:lnTo>
                  <a:lnTo>
                    <a:pt x="3232296" y="18814"/>
                  </a:lnTo>
                  <a:lnTo>
                    <a:pt x="3232296" y="99819"/>
                  </a:lnTo>
                  <a:lnTo>
                    <a:pt x="3321040" y="99819"/>
                  </a:lnTo>
                  <a:lnTo>
                    <a:pt x="3321040" y="18814"/>
                  </a:lnTo>
                  <a:lnTo>
                    <a:pt x="3359693" y="0"/>
                  </a:lnTo>
                  <a:lnTo>
                    <a:pt x="3398347" y="18814"/>
                  </a:lnTo>
                  <a:lnTo>
                    <a:pt x="3398347" y="99819"/>
                  </a:lnTo>
                  <a:lnTo>
                    <a:pt x="3487092" y="99819"/>
                  </a:lnTo>
                  <a:lnTo>
                    <a:pt x="3487092" y="18814"/>
                  </a:lnTo>
                  <a:lnTo>
                    <a:pt x="3525745" y="0"/>
                  </a:lnTo>
                  <a:lnTo>
                    <a:pt x="3564398" y="18814"/>
                  </a:lnTo>
                  <a:lnTo>
                    <a:pt x="3564398" y="99819"/>
                  </a:lnTo>
                  <a:lnTo>
                    <a:pt x="3653144" y="99819"/>
                  </a:lnTo>
                  <a:lnTo>
                    <a:pt x="3653144" y="18814"/>
                  </a:lnTo>
                  <a:lnTo>
                    <a:pt x="3691796" y="0"/>
                  </a:lnTo>
                  <a:lnTo>
                    <a:pt x="3730449" y="18814"/>
                  </a:lnTo>
                  <a:lnTo>
                    <a:pt x="3730449" y="99819"/>
                  </a:lnTo>
                  <a:lnTo>
                    <a:pt x="3819195" y="99819"/>
                  </a:lnTo>
                  <a:lnTo>
                    <a:pt x="3819195" y="18814"/>
                  </a:lnTo>
                  <a:lnTo>
                    <a:pt x="3857848" y="0"/>
                  </a:lnTo>
                  <a:lnTo>
                    <a:pt x="3896501" y="18814"/>
                  </a:lnTo>
                  <a:lnTo>
                    <a:pt x="3896501" y="99819"/>
                  </a:lnTo>
                  <a:lnTo>
                    <a:pt x="3985239" y="99819"/>
                  </a:lnTo>
                  <a:lnTo>
                    <a:pt x="3985239" y="18814"/>
                  </a:lnTo>
                  <a:lnTo>
                    <a:pt x="4023892" y="0"/>
                  </a:lnTo>
                  <a:lnTo>
                    <a:pt x="4062545" y="18814"/>
                  </a:lnTo>
                  <a:lnTo>
                    <a:pt x="4062545" y="99819"/>
                  </a:lnTo>
                  <a:lnTo>
                    <a:pt x="4151291" y="99819"/>
                  </a:lnTo>
                  <a:lnTo>
                    <a:pt x="4151291" y="18814"/>
                  </a:lnTo>
                  <a:lnTo>
                    <a:pt x="4189944" y="0"/>
                  </a:lnTo>
                  <a:lnTo>
                    <a:pt x="4228597" y="18814"/>
                  </a:lnTo>
                  <a:lnTo>
                    <a:pt x="4228597" y="99819"/>
                  </a:lnTo>
                  <a:lnTo>
                    <a:pt x="4317343" y="99819"/>
                  </a:lnTo>
                  <a:lnTo>
                    <a:pt x="4317343" y="18814"/>
                  </a:lnTo>
                  <a:lnTo>
                    <a:pt x="4355996" y="0"/>
                  </a:lnTo>
                  <a:lnTo>
                    <a:pt x="4394649" y="18814"/>
                  </a:lnTo>
                  <a:lnTo>
                    <a:pt x="4394649" y="99819"/>
                  </a:lnTo>
                  <a:lnTo>
                    <a:pt x="4483395" y="99819"/>
                  </a:lnTo>
                  <a:lnTo>
                    <a:pt x="4483395" y="18814"/>
                  </a:lnTo>
                  <a:lnTo>
                    <a:pt x="4522048" y="0"/>
                  </a:lnTo>
                  <a:lnTo>
                    <a:pt x="4560701" y="18814"/>
                  </a:lnTo>
                  <a:lnTo>
                    <a:pt x="4560701" y="99819"/>
                  </a:lnTo>
                  <a:lnTo>
                    <a:pt x="4649447" y="99819"/>
                  </a:lnTo>
                  <a:lnTo>
                    <a:pt x="4649447" y="18814"/>
                  </a:lnTo>
                  <a:lnTo>
                    <a:pt x="4688100" y="0"/>
                  </a:lnTo>
                  <a:lnTo>
                    <a:pt x="4726753" y="18814"/>
                  </a:lnTo>
                  <a:lnTo>
                    <a:pt x="4726753" y="99819"/>
                  </a:lnTo>
                  <a:lnTo>
                    <a:pt x="4815499" y="99819"/>
                  </a:lnTo>
                  <a:lnTo>
                    <a:pt x="4815499" y="18814"/>
                  </a:lnTo>
                  <a:lnTo>
                    <a:pt x="4854152" y="0"/>
                  </a:lnTo>
                  <a:lnTo>
                    <a:pt x="4892805" y="18814"/>
                  </a:lnTo>
                  <a:lnTo>
                    <a:pt x="4892805" y="99819"/>
                  </a:lnTo>
                  <a:lnTo>
                    <a:pt x="4981551" y="99819"/>
                  </a:lnTo>
                  <a:lnTo>
                    <a:pt x="4981551" y="18814"/>
                  </a:lnTo>
                  <a:lnTo>
                    <a:pt x="5020204" y="0"/>
                  </a:lnTo>
                  <a:lnTo>
                    <a:pt x="5058857" y="18814"/>
                  </a:lnTo>
                  <a:lnTo>
                    <a:pt x="5058857" y="99819"/>
                  </a:lnTo>
                  <a:lnTo>
                    <a:pt x="5147603" y="99819"/>
                  </a:lnTo>
                  <a:lnTo>
                    <a:pt x="5147603" y="18814"/>
                  </a:lnTo>
                  <a:lnTo>
                    <a:pt x="5186256" y="0"/>
                  </a:lnTo>
                  <a:lnTo>
                    <a:pt x="5224909" y="18814"/>
                  </a:lnTo>
                  <a:lnTo>
                    <a:pt x="5224909" y="99819"/>
                  </a:lnTo>
                  <a:lnTo>
                    <a:pt x="5313655" y="99819"/>
                  </a:lnTo>
                  <a:lnTo>
                    <a:pt x="5313655" y="18814"/>
                  </a:lnTo>
                  <a:lnTo>
                    <a:pt x="5352308" y="0"/>
                  </a:lnTo>
                  <a:lnTo>
                    <a:pt x="5390961" y="18814"/>
                  </a:lnTo>
                  <a:lnTo>
                    <a:pt x="5390961" y="99819"/>
                  </a:lnTo>
                  <a:lnTo>
                    <a:pt x="5479707" y="99819"/>
                  </a:lnTo>
                  <a:lnTo>
                    <a:pt x="5479707" y="18814"/>
                  </a:lnTo>
                  <a:lnTo>
                    <a:pt x="5518360" y="0"/>
                  </a:lnTo>
                  <a:lnTo>
                    <a:pt x="5557013" y="18814"/>
                  </a:lnTo>
                  <a:lnTo>
                    <a:pt x="5557013" y="99819"/>
                  </a:lnTo>
                  <a:lnTo>
                    <a:pt x="5645759" y="99819"/>
                  </a:lnTo>
                  <a:lnTo>
                    <a:pt x="5645759" y="18814"/>
                  </a:lnTo>
                  <a:lnTo>
                    <a:pt x="5684412" y="0"/>
                  </a:lnTo>
                  <a:lnTo>
                    <a:pt x="5723065" y="18814"/>
                  </a:lnTo>
                  <a:lnTo>
                    <a:pt x="5723065" y="99819"/>
                  </a:lnTo>
                  <a:lnTo>
                    <a:pt x="5811811" y="99819"/>
                  </a:lnTo>
                  <a:lnTo>
                    <a:pt x="5811811" y="18814"/>
                  </a:lnTo>
                  <a:lnTo>
                    <a:pt x="5850464" y="0"/>
                  </a:lnTo>
                  <a:lnTo>
                    <a:pt x="5889117" y="18814"/>
                  </a:lnTo>
                  <a:lnTo>
                    <a:pt x="5889117" y="99819"/>
                  </a:lnTo>
                  <a:lnTo>
                    <a:pt x="5977863" y="99819"/>
                  </a:lnTo>
                  <a:lnTo>
                    <a:pt x="5977863" y="18814"/>
                  </a:lnTo>
                  <a:lnTo>
                    <a:pt x="6016516" y="0"/>
                  </a:lnTo>
                  <a:lnTo>
                    <a:pt x="6055169" y="18814"/>
                  </a:lnTo>
                  <a:lnTo>
                    <a:pt x="6055169" y="99819"/>
                  </a:lnTo>
                  <a:lnTo>
                    <a:pt x="6143915" y="99819"/>
                  </a:lnTo>
                  <a:lnTo>
                    <a:pt x="6143915" y="18814"/>
                  </a:lnTo>
                  <a:lnTo>
                    <a:pt x="6182568" y="0"/>
                  </a:lnTo>
                  <a:lnTo>
                    <a:pt x="6221221" y="18814"/>
                  </a:lnTo>
                  <a:lnTo>
                    <a:pt x="6221221" y="99819"/>
                  </a:lnTo>
                  <a:lnTo>
                    <a:pt x="6309967" y="99819"/>
                  </a:lnTo>
                  <a:lnTo>
                    <a:pt x="6309967" y="18814"/>
                  </a:lnTo>
                  <a:lnTo>
                    <a:pt x="6348620" y="0"/>
                  </a:lnTo>
                  <a:lnTo>
                    <a:pt x="6387273" y="18814"/>
                  </a:lnTo>
                  <a:lnTo>
                    <a:pt x="6387273" y="99819"/>
                  </a:lnTo>
                  <a:lnTo>
                    <a:pt x="6476019" y="99819"/>
                  </a:lnTo>
                  <a:lnTo>
                    <a:pt x="6476019" y="18814"/>
                  </a:lnTo>
                  <a:lnTo>
                    <a:pt x="6514672" y="0"/>
                  </a:lnTo>
                  <a:lnTo>
                    <a:pt x="6553325" y="18814"/>
                  </a:lnTo>
                  <a:lnTo>
                    <a:pt x="6553325" y="99819"/>
                  </a:lnTo>
                  <a:lnTo>
                    <a:pt x="6642071" y="99819"/>
                  </a:lnTo>
                  <a:lnTo>
                    <a:pt x="6642071" y="18814"/>
                  </a:lnTo>
                  <a:lnTo>
                    <a:pt x="6680724" y="0"/>
                  </a:lnTo>
                  <a:lnTo>
                    <a:pt x="6719377" y="18814"/>
                  </a:lnTo>
                  <a:lnTo>
                    <a:pt x="6719377" y="99819"/>
                  </a:lnTo>
                  <a:lnTo>
                    <a:pt x="6808123" y="99819"/>
                  </a:lnTo>
                  <a:lnTo>
                    <a:pt x="6808123" y="18814"/>
                  </a:lnTo>
                  <a:lnTo>
                    <a:pt x="6846776" y="0"/>
                  </a:lnTo>
                  <a:lnTo>
                    <a:pt x="6885429" y="18814"/>
                  </a:lnTo>
                  <a:lnTo>
                    <a:pt x="6885429" y="99819"/>
                  </a:lnTo>
                  <a:lnTo>
                    <a:pt x="6974175" y="99819"/>
                  </a:lnTo>
                  <a:lnTo>
                    <a:pt x="6974175" y="18814"/>
                  </a:lnTo>
                  <a:lnTo>
                    <a:pt x="7012828" y="0"/>
                  </a:lnTo>
                  <a:lnTo>
                    <a:pt x="7051481" y="18814"/>
                  </a:lnTo>
                  <a:lnTo>
                    <a:pt x="7051481" y="99819"/>
                  </a:lnTo>
                  <a:lnTo>
                    <a:pt x="7140227" y="99819"/>
                  </a:lnTo>
                  <a:lnTo>
                    <a:pt x="7140227" y="18814"/>
                  </a:lnTo>
                  <a:lnTo>
                    <a:pt x="7178880" y="0"/>
                  </a:lnTo>
                  <a:lnTo>
                    <a:pt x="7217533" y="18814"/>
                  </a:lnTo>
                  <a:lnTo>
                    <a:pt x="7217533" y="99819"/>
                  </a:lnTo>
                  <a:lnTo>
                    <a:pt x="7306279" y="99819"/>
                  </a:lnTo>
                  <a:lnTo>
                    <a:pt x="7306279" y="18814"/>
                  </a:lnTo>
                  <a:lnTo>
                    <a:pt x="7344932" y="0"/>
                  </a:lnTo>
                  <a:lnTo>
                    <a:pt x="7383585" y="18814"/>
                  </a:lnTo>
                  <a:lnTo>
                    <a:pt x="7383585" y="99819"/>
                  </a:lnTo>
                  <a:lnTo>
                    <a:pt x="7472331" y="99819"/>
                  </a:lnTo>
                  <a:lnTo>
                    <a:pt x="7472331" y="18814"/>
                  </a:lnTo>
                  <a:lnTo>
                    <a:pt x="7510984" y="0"/>
                  </a:lnTo>
                  <a:lnTo>
                    <a:pt x="7549637" y="18814"/>
                  </a:lnTo>
                  <a:lnTo>
                    <a:pt x="7549637" y="99819"/>
                  </a:lnTo>
                  <a:lnTo>
                    <a:pt x="7638383" y="99819"/>
                  </a:lnTo>
                  <a:lnTo>
                    <a:pt x="7638383" y="18814"/>
                  </a:lnTo>
                  <a:lnTo>
                    <a:pt x="7677036" y="0"/>
                  </a:lnTo>
                  <a:lnTo>
                    <a:pt x="7715689" y="18814"/>
                  </a:lnTo>
                  <a:lnTo>
                    <a:pt x="7715689" y="99819"/>
                  </a:lnTo>
                  <a:lnTo>
                    <a:pt x="7804435" y="99819"/>
                  </a:lnTo>
                  <a:lnTo>
                    <a:pt x="7804435" y="18814"/>
                  </a:lnTo>
                  <a:lnTo>
                    <a:pt x="7843088" y="0"/>
                  </a:lnTo>
                  <a:lnTo>
                    <a:pt x="7881741" y="18814"/>
                  </a:lnTo>
                  <a:lnTo>
                    <a:pt x="7881741" y="99819"/>
                  </a:lnTo>
                  <a:lnTo>
                    <a:pt x="7970487" y="99819"/>
                  </a:lnTo>
                  <a:lnTo>
                    <a:pt x="7970487" y="18814"/>
                  </a:lnTo>
                  <a:lnTo>
                    <a:pt x="8009140" y="0"/>
                  </a:lnTo>
                  <a:lnTo>
                    <a:pt x="8047793" y="18814"/>
                  </a:lnTo>
                  <a:lnTo>
                    <a:pt x="8047793" y="99819"/>
                  </a:lnTo>
                  <a:lnTo>
                    <a:pt x="8136538" y="99819"/>
                  </a:lnTo>
                  <a:lnTo>
                    <a:pt x="8136538" y="18814"/>
                  </a:lnTo>
                  <a:lnTo>
                    <a:pt x="8175192" y="0"/>
                  </a:lnTo>
                  <a:lnTo>
                    <a:pt x="8213844" y="18814"/>
                  </a:lnTo>
                  <a:lnTo>
                    <a:pt x="8213844" y="99819"/>
                  </a:lnTo>
                  <a:lnTo>
                    <a:pt x="8302590" y="99819"/>
                  </a:lnTo>
                  <a:lnTo>
                    <a:pt x="8302590" y="18814"/>
                  </a:lnTo>
                  <a:lnTo>
                    <a:pt x="8341244" y="0"/>
                  </a:lnTo>
                  <a:lnTo>
                    <a:pt x="8379896" y="18814"/>
                  </a:lnTo>
                  <a:lnTo>
                    <a:pt x="8379896" y="99819"/>
                  </a:lnTo>
                  <a:lnTo>
                    <a:pt x="8468642" y="99819"/>
                  </a:lnTo>
                  <a:lnTo>
                    <a:pt x="8468642" y="18814"/>
                  </a:lnTo>
                  <a:lnTo>
                    <a:pt x="8507296" y="0"/>
                  </a:lnTo>
                  <a:lnTo>
                    <a:pt x="8545948" y="18814"/>
                  </a:lnTo>
                  <a:lnTo>
                    <a:pt x="8545948" y="99819"/>
                  </a:lnTo>
                  <a:lnTo>
                    <a:pt x="8634694" y="99819"/>
                  </a:lnTo>
                  <a:lnTo>
                    <a:pt x="8634694" y="18814"/>
                  </a:lnTo>
                  <a:lnTo>
                    <a:pt x="8673348" y="0"/>
                  </a:lnTo>
                  <a:lnTo>
                    <a:pt x="8712000" y="18814"/>
                  </a:lnTo>
                  <a:lnTo>
                    <a:pt x="8712000" y="99819"/>
                  </a:lnTo>
                  <a:lnTo>
                    <a:pt x="8800746" y="99819"/>
                  </a:lnTo>
                  <a:lnTo>
                    <a:pt x="8800746" y="18814"/>
                  </a:lnTo>
                  <a:lnTo>
                    <a:pt x="8839400" y="0"/>
                  </a:lnTo>
                  <a:lnTo>
                    <a:pt x="8878052" y="18814"/>
                  </a:lnTo>
                  <a:lnTo>
                    <a:pt x="8878052" y="99819"/>
                  </a:lnTo>
                  <a:lnTo>
                    <a:pt x="8966798" y="99819"/>
                  </a:lnTo>
                  <a:lnTo>
                    <a:pt x="8966798" y="18814"/>
                  </a:lnTo>
                  <a:lnTo>
                    <a:pt x="9005452" y="0"/>
                  </a:lnTo>
                  <a:lnTo>
                    <a:pt x="9044104" y="18814"/>
                  </a:lnTo>
                  <a:lnTo>
                    <a:pt x="9044104" y="99819"/>
                  </a:lnTo>
                  <a:lnTo>
                    <a:pt x="9132850" y="99819"/>
                  </a:lnTo>
                  <a:lnTo>
                    <a:pt x="9132850" y="18814"/>
                  </a:lnTo>
                  <a:lnTo>
                    <a:pt x="9171504" y="0"/>
                  </a:lnTo>
                  <a:lnTo>
                    <a:pt x="9210156" y="18814"/>
                  </a:lnTo>
                  <a:lnTo>
                    <a:pt x="9210156" y="99819"/>
                  </a:lnTo>
                  <a:lnTo>
                    <a:pt x="9298902" y="99819"/>
                  </a:lnTo>
                  <a:lnTo>
                    <a:pt x="9298902" y="18814"/>
                  </a:lnTo>
                  <a:lnTo>
                    <a:pt x="9337556" y="0"/>
                  </a:lnTo>
                  <a:lnTo>
                    <a:pt x="9376208" y="18814"/>
                  </a:lnTo>
                  <a:lnTo>
                    <a:pt x="9376208" y="99819"/>
                  </a:lnTo>
                  <a:lnTo>
                    <a:pt x="9464954" y="99819"/>
                  </a:lnTo>
                  <a:lnTo>
                    <a:pt x="9464954" y="18814"/>
                  </a:lnTo>
                  <a:lnTo>
                    <a:pt x="9503608" y="0"/>
                  </a:lnTo>
                  <a:lnTo>
                    <a:pt x="9542260" y="18814"/>
                  </a:lnTo>
                  <a:lnTo>
                    <a:pt x="9542260" y="99819"/>
                  </a:lnTo>
                  <a:lnTo>
                    <a:pt x="9631006" y="99819"/>
                  </a:lnTo>
                  <a:lnTo>
                    <a:pt x="9631006" y="18814"/>
                  </a:lnTo>
                  <a:lnTo>
                    <a:pt x="9669660" y="0"/>
                  </a:lnTo>
                  <a:lnTo>
                    <a:pt x="9708312" y="18814"/>
                  </a:lnTo>
                  <a:lnTo>
                    <a:pt x="9708312" y="99819"/>
                  </a:lnTo>
                  <a:lnTo>
                    <a:pt x="9797058" y="99819"/>
                  </a:lnTo>
                  <a:lnTo>
                    <a:pt x="9797058" y="18814"/>
                  </a:lnTo>
                  <a:lnTo>
                    <a:pt x="9835712" y="0"/>
                  </a:lnTo>
                  <a:lnTo>
                    <a:pt x="9874364" y="18814"/>
                  </a:lnTo>
                  <a:lnTo>
                    <a:pt x="9874364" y="99819"/>
                  </a:lnTo>
                  <a:lnTo>
                    <a:pt x="9963115" y="99819"/>
                  </a:lnTo>
                  <a:lnTo>
                    <a:pt x="9963115" y="18814"/>
                  </a:lnTo>
                  <a:lnTo>
                    <a:pt x="10001767" y="0"/>
                  </a:lnTo>
                  <a:lnTo>
                    <a:pt x="10040421" y="18814"/>
                  </a:lnTo>
                  <a:lnTo>
                    <a:pt x="10040421" y="653829"/>
                  </a:lnTo>
                  <a:lnTo>
                    <a:pt x="9963115" y="653829"/>
                  </a:lnTo>
                  <a:lnTo>
                    <a:pt x="9963115" y="652442"/>
                  </a:lnTo>
                  <a:lnTo>
                    <a:pt x="9874364" y="652442"/>
                  </a:lnTo>
                  <a:lnTo>
                    <a:pt x="9874364" y="653829"/>
                  </a:lnTo>
                  <a:lnTo>
                    <a:pt x="9797058" y="653829"/>
                  </a:lnTo>
                  <a:lnTo>
                    <a:pt x="9797058" y="652442"/>
                  </a:lnTo>
                  <a:lnTo>
                    <a:pt x="9708312" y="652442"/>
                  </a:lnTo>
                  <a:lnTo>
                    <a:pt x="9708312" y="653829"/>
                  </a:lnTo>
                  <a:lnTo>
                    <a:pt x="9631006" y="653829"/>
                  </a:lnTo>
                  <a:lnTo>
                    <a:pt x="9631006" y="652442"/>
                  </a:lnTo>
                  <a:lnTo>
                    <a:pt x="9542260" y="652442"/>
                  </a:lnTo>
                  <a:lnTo>
                    <a:pt x="9542260" y="653829"/>
                  </a:lnTo>
                  <a:lnTo>
                    <a:pt x="9464954" y="653829"/>
                  </a:lnTo>
                  <a:lnTo>
                    <a:pt x="9464954" y="652442"/>
                  </a:lnTo>
                  <a:lnTo>
                    <a:pt x="9376208" y="652442"/>
                  </a:lnTo>
                  <a:lnTo>
                    <a:pt x="9376208" y="653829"/>
                  </a:lnTo>
                  <a:lnTo>
                    <a:pt x="9298902" y="653829"/>
                  </a:lnTo>
                  <a:lnTo>
                    <a:pt x="9298902" y="652442"/>
                  </a:lnTo>
                  <a:lnTo>
                    <a:pt x="9210156" y="652442"/>
                  </a:lnTo>
                  <a:lnTo>
                    <a:pt x="9210156" y="653829"/>
                  </a:lnTo>
                  <a:lnTo>
                    <a:pt x="9132850" y="653829"/>
                  </a:lnTo>
                  <a:lnTo>
                    <a:pt x="9132850" y="652442"/>
                  </a:lnTo>
                  <a:lnTo>
                    <a:pt x="9044104" y="652442"/>
                  </a:lnTo>
                  <a:lnTo>
                    <a:pt x="9044104" y="653829"/>
                  </a:lnTo>
                  <a:lnTo>
                    <a:pt x="8966798" y="653829"/>
                  </a:lnTo>
                  <a:lnTo>
                    <a:pt x="8966798" y="652442"/>
                  </a:lnTo>
                  <a:lnTo>
                    <a:pt x="8878052" y="652442"/>
                  </a:lnTo>
                  <a:lnTo>
                    <a:pt x="8878052" y="653829"/>
                  </a:lnTo>
                  <a:lnTo>
                    <a:pt x="8800746" y="653829"/>
                  </a:lnTo>
                  <a:lnTo>
                    <a:pt x="8800746" y="652442"/>
                  </a:lnTo>
                  <a:lnTo>
                    <a:pt x="8712000" y="652442"/>
                  </a:lnTo>
                  <a:lnTo>
                    <a:pt x="8712000" y="653829"/>
                  </a:lnTo>
                  <a:lnTo>
                    <a:pt x="8634694" y="653829"/>
                  </a:lnTo>
                  <a:lnTo>
                    <a:pt x="8634694" y="652442"/>
                  </a:lnTo>
                  <a:lnTo>
                    <a:pt x="8545948" y="652442"/>
                  </a:lnTo>
                  <a:lnTo>
                    <a:pt x="8545948" y="653829"/>
                  </a:lnTo>
                  <a:lnTo>
                    <a:pt x="8468642" y="653829"/>
                  </a:lnTo>
                  <a:lnTo>
                    <a:pt x="8468642" y="652442"/>
                  </a:lnTo>
                  <a:lnTo>
                    <a:pt x="8379896" y="652442"/>
                  </a:lnTo>
                  <a:lnTo>
                    <a:pt x="8379896" y="653829"/>
                  </a:lnTo>
                  <a:lnTo>
                    <a:pt x="8302590" y="653829"/>
                  </a:lnTo>
                  <a:lnTo>
                    <a:pt x="8302590" y="652442"/>
                  </a:lnTo>
                  <a:lnTo>
                    <a:pt x="8213844" y="652442"/>
                  </a:lnTo>
                  <a:lnTo>
                    <a:pt x="8213844" y="653829"/>
                  </a:lnTo>
                  <a:lnTo>
                    <a:pt x="8136538" y="653829"/>
                  </a:lnTo>
                  <a:lnTo>
                    <a:pt x="8136538" y="652442"/>
                  </a:lnTo>
                  <a:lnTo>
                    <a:pt x="8047793" y="652442"/>
                  </a:lnTo>
                  <a:lnTo>
                    <a:pt x="8047793" y="653829"/>
                  </a:lnTo>
                  <a:lnTo>
                    <a:pt x="7970487" y="653829"/>
                  </a:lnTo>
                  <a:lnTo>
                    <a:pt x="7970487" y="652442"/>
                  </a:lnTo>
                  <a:lnTo>
                    <a:pt x="7881741" y="652442"/>
                  </a:lnTo>
                  <a:lnTo>
                    <a:pt x="7881741" y="653829"/>
                  </a:lnTo>
                  <a:lnTo>
                    <a:pt x="7804435" y="653829"/>
                  </a:lnTo>
                  <a:lnTo>
                    <a:pt x="7804435" y="652442"/>
                  </a:lnTo>
                  <a:lnTo>
                    <a:pt x="7715689" y="652442"/>
                  </a:lnTo>
                  <a:lnTo>
                    <a:pt x="7715689" y="653829"/>
                  </a:lnTo>
                  <a:lnTo>
                    <a:pt x="7638383" y="653829"/>
                  </a:lnTo>
                  <a:lnTo>
                    <a:pt x="7638383" y="652442"/>
                  </a:lnTo>
                  <a:lnTo>
                    <a:pt x="7549637" y="652442"/>
                  </a:lnTo>
                  <a:lnTo>
                    <a:pt x="7549637" y="653829"/>
                  </a:lnTo>
                  <a:lnTo>
                    <a:pt x="7472331" y="653829"/>
                  </a:lnTo>
                  <a:lnTo>
                    <a:pt x="7472331" y="652442"/>
                  </a:lnTo>
                  <a:lnTo>
                    <a:pt x="7383585" y="652442"/>
                  </a:lnTo>
                  <a:lnTo>
                    <a:pt x="7383585" y="653829"/>
                  </a:lnTo>
                  <a:lnTo>
                    <a:pt x="7306279" y="653829"/>
                  </a:lnTo>
                  <a:lnTo>
                    <a:pt x="7306279" y="652442"/>
                  </a:lnTo>
                  <a:lnTo>
                    <a:pt x="7217533" y="652442"/>
                  </a:lnTo>
                  <a:lnTo>
                    <a:pt x="7217533" y="653829"/>
                  </a:lnTo>
                  <a:lnTo>
                    <a:pt x="7140227" y="653829"/>
                  </a:lnTo>
                  <a:lnTo>
                    <a:pt x="7140227" y="652442"/>
                  </a:lnTo>
                  <a:lnTo>
                    <a:pt x="7051481" y="652442"/>
                  </a:lnTo>
                  <a:lnTo>
                    <a:pt x="7051481" y="653829"/>
                  </a:lnTo>
                  <a:lnTo>
                    <a:pt x="6974175" y="653829"/>
                  </a:lnTo>
                  <a:lnTo>
                    <a:pt x="6974175" y="652442"/>
                  </a:lnTo>
                  <a:lnTo>
                    <a:pt x="6885429" y="652442"/>
                  </a:lnTo>
                  <a:lnTo>
                    <a:pt x="6885429" y="653829"/>
                  </a:lnTo>
                  <a:lnTo>
                    <a:pt x="6808123" y="653829"/>
                  </a:lnTo>
                  <a:lnTo>
                    <a:pt x="6808123" y="652442"/>
                  </a:lnTo>
                  <a:lnTo>
                    <a:pt x="6719377" y="652442"/>
                  </a:lnTo>
                  <a:lnTo>
                    <a:pt x="6719377" y="653829"/>
                  </a:lnTo>
                  <a:lnTo>
                    <a:pt x="6642071" y="653829"/>
                  </a:lnTo>
                  <a:lnTo>
                    <a:pt x="6642071" y="652442"/>
                  </a:lnTo>
                  <a:lnTo>
                    <a:pt x="6553325" y="652442"/>
                  </a:lnTo>
                  <a:lnTo>
                    <a:pt x="6553325" y="653829"/>
                  </a:lnTo>
                  <a:lnTo>
                    <a:pt x="6476019" y="653829"/>
                  </a:lnTo>
                  <a:lnTo>
                    <a:pt x="6476019" y="652442"/>
                  </a:lnTo>
                  <a:lnTo>
                    <a:pt x="6387273" y="652442"/>
                  </a:lnTo>
                  <a:lnTo>
                    <a:pt x="6387273" y="653829"/>
                  </a:lnTo>
                  <a:lnTo>
                    <a:pt x="6309967" y="653829"/>
                  </a:lnTo>
                  <a:lnTo>
                    <a:pt x="6309967" y="652442"/>
                  </a:lnTo>
                  <a:lnTo>
                    <a:pt x="6221221" y="652442"/>
                  </a:lnTo>
                  <a:lnTo>
                    <a:pt x="6221221" y="653829"/>
                  </a:lnTo>
                  <a:lnTo>
                    <a:pt x="6143915" y="653829"/>
                  </a:lnTo>
                  <a:lnTo>
                    <a:pt x="6143915" y="652442"/>
                  </a:lnTo>
                  <a:lnTo>
                    <a:pt x="6055169" y="652442"/>
                  </a:lnTo>
                  <a:lnTo>
                    <a:pt x="6055169" y="653829"/>
                  </a:lnTo>
                  <a:lnTo>
                    <a:pt x="5977863" y="653829"/>
                  </a:lnTo>
                  <a:lnTo>
                    <a:pt x="5977863" y="652442"/>
                  </a:lnTo>
                  <a:lnTo>
                    <a:pt x="5889117" y="652442"/>
                  </a:lnTo>
                  <a:lnTo>
                    <a:pt x="5889117" y="653829"/>
                  </a:lnTo>
                  <a:lnTo>
                    <a:pt x="5811811" y="653829"/>
                  </a:lnTo>
                  <a:lnTo>
                    <a:pt x="5811811" y="652442"/>
                  </a:lnTo>
                  <a:lnTo>
                    <a:pt x="5723065" y="652442"/>
                  </a:lnTo>
                  <a:lnTo>
                    <a:pt x="5723065" y="653829"/>
                  </a:lnTo>
                  <a:lnTo>
                    <a:pt x="5645759" y="653829"/>
                  </a:lnTo>
                  <a:lnTo>
                    <a:pt x="5645759" y="652442"/>
                  </a:lnTo>
                  <a:lnTo>
                    <a:pt x="5557013" y="652442"/>
                  </a:lnTo>
                  <a:lnTo>
                    <a:pt x="5557013" y="653829"/>
                  </a:lnTo>
                  <a:lnTo>
                    <a:pt x="5479707" y="653829"/>
                  </a:lnTo>
                  <a:lnTo>
                    <a:pt x="5479707" y="652442"/>
                  </a:lnTo>
                  <a:lnTo>
                    <a:pt x="5390961" y="652442"/>
                  </a:lnTo>
                  <a:lnTo>
                    <a:pt x="5390961" y="653829"/>
                  </a:lnTo>
                  <a:lnTo>
                    <a:pt x="5313655" y="653829"/>
                  </a:lnTo>
                  <a:lnTo>
                    <a:pt x="5313655" y="652442"/>
                  </a:lnTo>
                  <a:lnTo>
                    <a:pt x="5224909" y="652442"/>
                  </a:lnTo>
                  <a:lnTo>
                    <a:pt x="5224909" y="653829"/>
                  </a:lnTo>
                  <a:lnTo>
                    <a:pt x="5147603" y="653829"/>
                  </a:lnTo>
                  <a:lnTo>
                    <a:pt x="5147603" y="652442"/>
                  </a:lnTo>
                  <a:lnTo>
                    <a:pt x="5058857" y="652442"/>
                  </a:lnTo>
                  <a:lnTo>
                    <a:pt x="5058857" y="653829"/>
                  </a:lnTo>
                  <a:lnTo>
                    <a:pt x="4981551" y="653829"/>
                  </a:lnTo>
                  <a:lnTo>
                    <a:pt x="4981551" y="652442"/>
                  </a:lnTo>
                  <a:lnTo>
                    <a:pt x="4892805" y="652442"/>
                  </a:lnTo>
                  <a:lnTo>
                    <a:pt x="4892805" y="653829"/>
                  </a:lnTo>
                  <a:lnTo>
                    <a:pt x="4815499" y="653829"/>
                  </a:lnTo>
                  <a:lnTo>
                    <a:pt x="4815499" y="652442"/>
                  </a:lnTo>
                  <a:lnTo>
                    <a:pt x="4726753" y="652442"/>
                  </a:lnTo>
                  <a:lnTo>
                    <a:pt x="4726753" y="653829"/>
                  </a:lnTo>
                  <a:lnTo>
                    <a:pt x="4649447" y="653829"/>
                  </a:lnTo>
                  <a:lnTo>
                    <a:pt x="4649447" y="652442"/>
                  </a:lnTo>
                  <a:lnTo>
                    <a:pt x="4560701" y="652442"/>
                  </a:lnTo>
                  <a:lnTo>
                    <a:pt x="4560701" y="653829"/>
                  </a:lnTo>
                  <a:lnTo>
                    <a:pt x="4483395" y="653829"/>
                  </a:lnTo>
                  <a:lnTo>
                    <a:pt x="4483395" y="652442"/>
                  </a:lnTo>
                  <a:lnTo>
                    <a:pt x="4394649" y="652442"/>
                  </a:lnTo>
                  <a:lnTo>
                    <a:pt x="4394649" y="653829"/>
                  </a:lnTo>
                  <a:lnTo>
                    <a:pt x="4317343" y="653829"/>
                  </a:lnTo>
                  <a:lnTo>
                    <a:pt x="4317343" y="652442"/>
                  </a:lnTo>
                  <a:lnTo>
                    <a:pt x="4228597" y="652442"/>
                  </a:lnTo>
                  <a:lnTo>
                    <a:pt x="4228597" y="653829"/>
                  </a:lnTo>
                  <a:lnTo>
                    <a:pt x="4151291" y="653829"/>
                  </a:lnTo>
                  <a:lnTo>
                    <a:pt x="4151291" y="652442"/>
                  </a:lnTo>
                  <a:lnTo>
                    <a:pt x="4062545" y="652442"/>
                  </a:lnTo>
                  <a:lnTo>
                    <a:pt x="4062545" y="653829"/>
                  </a:lnTo>
                  <a:lnTo>
                    <a:pt x="3985239" y="653829"/>
                  </a:lnTo>
                  <a:lnTo>
                    <a:pt x="3985239" y="652442"/>
                  </a:lnTo>
                  <a:lnTo>
                    <a:pt x="3896501" y="652442"/>
                  </a:lnTo>
                  <a:lnTo>
                    <a:pt x="3896501" y="653829"/>
                  </a:lnTo>
                  <a:lnTo>
                    <a:pt x="3819195" y="653829"/>
                  </a:lnTo>
                  <a:lnTo>
                    <a:pt x="3819195" y="652442"/>
                  </a:lnTo>
                  <a:lnTo>
                    <a:pt x="3730449" y="652442"/>
                  </a:lnTo>
                  <a:lnTo>
                    <a:pt x="3730449" y="653829"/>
                  </a:lnTo>
                  <a:lnTo>
                    <a:pt x="3653144" y="653829"/>
                  </a:lnTo>
                  <a:lnTo>
                    <a:pt x="3653144" y="652442"/>
                  </a:lnTo>
                  <a:lnTo>
                    <a:pt x="3564398" y="652442"/>
                  </a:lnTo>
                  <a:lnTo>
                    <a:pt x="3564398" y="653829"/>
                  </a:lnTo>
                  <a:lnTo>
                    <a:pt x="3487092" y="653829"/>
                  </a:lnTo>
                  <a:lnTo>
                    <a:pt x="3487092" y="652442"/>
                  </a:lnTo>
                  <a:lnTo>
                    <a:pt x="3398347" y="652442"/>
                  </a:lnTo>
                  <a:lnTo>
                    <a:pt x="3398347" y="653829"/>
                  </a:lnTo>
                  <a:lnTo>
                    <a:pt x="3321040" y="653829"/>
                  </a:lnTo>
                  <a:lnTo>
                    <a:pt x="3321040" y="652442"/>
                  </a:lnTo>
                  <a:lnTo>
                    <a:pt x="3232296" y="652442"/>
                  </a:lnTo>
                  <a:lnTo>
                    <a:pt x="3232296" y="653829"/>
                  </a:lnTo>
                  <a:lnTo>
                    <a:pt x="3154990" y="653829"/>
                  </a:lnTo>
                  <a:lnTo>
                    <a:pt x="3154990" y="652442"/>
                  </a:lnTo>
                  <a:lnTo>
                    <a:pt x="3066244" y="652442"/>
                  </a:lnTo>
                  <a:lnTo>
                    <a:pt x="3066244" y="653829"/>
                  </a:lnTo>
                  <a:lnTo>
                    <a:pt x="2988938" y="653829"/>
                  </a:lnTo>
                  <a:lnTo>
                    <a:pt x="2988938" y="652442"/>
                  </a:lnTo>
                  <a:lnTo>
                    <a:pt x="2900192" y="652442"/>
                  </a:lnTo>
                  <a:lnTo>
                    <a:pt x="2900192" y="653829"/>
                  </a:lnTo>
                  <a:lnTo>
                    <a:pt x="2822886" y="653829"/>
                  </a:lnTo>
                  <a:lnTo>
                    <a:pt x="2822886" y="652442"/>
                  </a:lnTo>
                  <a:lnTo>
                    <a:pt x="2734140" y="652442"/>
                  </a:lnTo>
                  <a:lnTo>
                    <a:pt x="2734140" y="653829"/>
                  </a:lnTo>
                  <a:lnTo>
                    <a:pt x="2656833" y="653829"/>
                  </a:lnTo>
                  <a:lnTo>
                    <a:pt x="2656833" y="652442"/>
                  </a:lnTo>
                  <a:lnTo>
                    <a:pt x="2568087" y="652442"/>
                  </a:lnTo>
                  <a:lnTo>
                    <a:pt x="2568087" y="653829"/>
                  </a:lnTo>
                  <a:lnTo>
                    <a:pt x="2490781" y="653829"/>
                  </a:lnTo>
                  <a:lnTo>
                    <a:pt x="2490781" y="652442"/>
                  </a:lnTo>
                  <a:lnTo>
                    <a:pt x="2402035" y="652442"/>
                  </a:lnTo>
                  <a:lnTo>
                    <a:pt x="2402035" y="653829"/>
                  </a:lnTo>
                  <a:lnTo>
                    <a:pt x="2324728" y="653829"/>
                  </a:lnTo>
                  <a:lnTo>
                    <a:pt x="2324728" y="652442"/>
                  </a:lnTo>
                  <a:lnTo>
                    <a:pt x="2235983" y="652442"/>
                  </a:lnTo>
                  <a:lnTo>
                    <a:pt x="2235983" y="653829"/>
                  </a:lnTo>
                  <a:lnTo>
                    <a:pt x="2158677" y="653829"/>
                  </a:lnTo>
                  <a:lnTo>
                    <a:pt x="2158677" y="652442"/>
                  </a:lnTo>
                  <a:lnTo>
                    <a:pt x="2069930" y="652442"/>
                  </a:lnTo>
                  <a:lnTo>
                    <a:pt x="2069930" y="653829"/>
                  </a:lnTo>
                  <a:lnTo>
                    <a:pt x="1992624" y="653829"/>
                  </a:lnTo>
                  <a:lnTo>
                    <a:pt x="1992624" y="652442"/>
                  </a:lnTo>
                  <a:lnTo>
                    <a:pt x="1903879" y="652442"/>
                  </a:lnTo>
                  <a:lnTo>
                    <a:pt x="1903879" y="653829"/>
                  </a:lnTo>
                  <a:lnTo>
                    <a:pt x="1826572" y="653829"/>
                  </a:lnTo>
                  <a:lnTo>
                    <a:pt x="1826572" y="652442"/>
                  </a:lnTo>
                  <a:lnTo>
                    <a:pt x="1737825" y="652442"/>
                  </a:lnTo>
                  <a:lnTo>
                    <a:pt x="1737825" y="653829"/>
                  </a:lnTo>
                  <a:lnTo>
                    <a:pt x="1660518" y="653829"/>
                  </a:lnTo>
                  <a:lnTo>
                    <a:pt x="1660518" y="652442"/>
                  </a:lnTo>
                  <a:lnTo>
                    <a:pt x="1571773" y="652442"/>
                  </a:lnTo>
                  <a:lnTo>
                    <a:pt x="1571773" y="653829"/>
                  </a:lnTo>
                  <a:lnTo>
                    <a:pt x="1494467" y="653829"/>
                  </a:lnTo>
                  <a:lnTo>
                    <a:pt x="1494467" y="652442"/>
                  </a:lnTo>
                  <a:lnTo>
                    <a:pt x="1405720" y="652442"/>
                  </a:lnTo>
                  <a:lnTo>
                    <a:pt x="1405720" y="653829"/>
                  </a:lnTo>
                  <a:lnTo>
                    <a:pt x="1328415" y="653829"/>
                  </a:lnTo>
                  <a:lnTo>
                    <a:pt x="1328415" y="652442"/>
                  </a:lnTo>
                  <a:lnTo>
                    <a:pt x="1239667" y="652442"/>
                  </a:lnTo>
                  <a:lnTo>
                    <a:pt x="1239667" y="653829"/>
                  </a:lnTo>
                  <a:lnTo>
                    <a:pt x="1162361" y="653829"/>
                  </a:lnTo>
                  <a:lnTo>
                    <a:pt x="1162361" y="652442"/>
                  </a:lnTo>
                  <a:lnTo>
                    <a:pt x="1073616" y="652442"/>
                  </a:lnTo>
                  <a:lnTo>
                    <a:pt x="1073616" y="653829"/>
                  </a:lnTo>
                  <a:lnTo>
                    <a:pt x="996311" y="653829"/>
                  </a:lnTo>
                  <a:lnTo>
                    <a:pt x="996311" y="652442"/>
                  </a:lnTo>
                  <a:lnTo>
                    <a:pt x="907564" y="652442"/>
                  </a:lnTo>
                  <a:lnTo>
                    <a:pt x="907564" y="653829"/>
                  </a:lnTo>
                  <a:lnTo>
                    <a:pt x="830258" y="653829"/>
                  </a:lnTo>
                  <a:lnTo>
                    <a:pt x="830258" y="652442"/>
                  </a:lnTo>
                  <a:lnTo>
                    <a:pt x="741512" y="652442"/>
                  </a:lnTo>
                  <a:lnTo>
                    <a:pt x="741512" y="653829"/>
                  </a:lnTo>
                  <a:lnTo>
                    <a:pt x="664206" y="653829"/>
                  </a:lnTo>
                  <a:lnTo>
                    <a:pt x="664206" y="652442"/>
                  </a:lnTo>
                  <a:lnTo>
                    <a:pt x="575461" y="652442"/>
                  </a:lnTo>
                  <a:lnTo>
                    <a:pt x="575461" y="653829"/>
                  </a:lnTo>
                  <a:lnTo>
                    <a:pt x="498155" y="653829"/>
                  </a:lnTo>
                  <a:lnTo>
                    <a:pt x="498155" y="652442"/>
                  </a:lnTo>
                  <a:lnTo>
                    <a:pt x="409409" y="652442"/>
                  </a:lnTo>
                  <a:lnTo>
                    <a:pt x="409409" y="653829"/>
                  </a:lnTo>
                  <a:lnTo>
                    <a:pt x="332103" y="653829"/>
                  </a:lnTo>
                  <a:lnTo>
                    <a:pt x="332103" y="652442"/>
                  </a:lnTo>
                  <a:lnTo>
                    <a:pt x="243357" y="652442"/>
                  </a:lnTo>
                  <a:lnTo>
                    <a:pt x="243357" y="653829"/>
                  </a:lnTo>
                  <a:lnTo>
                    <a:pt x="166051" y="653829"/>
                  </a:lnTo>
                  <a:lnTo>
                    <a:pt x="166051" y="652442"/>
                  </a:lnTo>
                  <a:lnTo>
                    <a:pt x="77306" y="652442"/>
                  </a:lnTo>
                  <a:lnTo>
                    <a:pt x="77306" y="653829"/>
                  </a:lnTo>
                  <a:lnTo>
                    <a:pt x="0" y="653829"/>
                  </a:lnTo>
                  <a:lnTo>
                    <a:pt x="0" y="18814"/>
                  </a:lnTo>
                  <a:close/>
                </a:path>
              </a:pathLst>
            </a:custGeom>
            <a:solidFill>
              <a:srgbClr val="FFC000">
                <a:lumMod val="60000"/>
                <a:lumOff val="40000"/>
              </a:srgbClr>
            </a:solidFill>
            <a:ln w="3175" cap="flat" cmpd="sng" algn="ctr">
              <a:solidFill>
                <a:srgbClr val="FFC000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09" name="正方形/長方形 1208">
              <a:extLst>
                <a:ext uri="{FF2B5EF4-FFF2-40B4-BE49-F238E27FC236}">
                  <a16:creationId xmlns:a16="http://schemas.microsoft.com/office/drawing/2014/main" id="{30A3B66D-5481-4217-ACBB-DC33D04A1C54}"/>
                </a:ext>
              </a:extLst>
            </p:cNvPr>
            <p:cNvSpPr/>
            <p:nvPr/>
          </p:nvSpPr>
          <p:spPr>
            <a:xfrm>
              <a:off x="2953131" y="5324476"/>
              <a:ext cx="2295144" cy="553692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10" name="正方形/長方形 1209">
              <a:extLst>
                <a:ext uri="{FF2B5EF4-FFF2-40B4-BE49-F238E27FC236}">
                  <a16:creationId xmlns:a16="http://schemas.microsoft.com/office/drawing/2014/main" id="{7585963C-5F34-432A-937E-88DEAA33EAF4}"/>
                </a:ext>
              </a:extLst>
            </p:cNvPr>
            <p:cNvSpPr/>
            <p:nvPr/>
          </p:nvSpPr>
          <p:spPr>
            <a:xfrm>
              <a:off x="2953131" y="5527676"/>
              <a:ext cx="2295144" cy="127957"/>
            </a:xfrm>
            <a:prstGeom prst="rect">
              <a:avLst/>
            </a:prstGeom>
            <a:pattFill prst="dkVert">
              <a:fgClr>
                <a:srgbClr val="ED7D31">
                  <a:lumMod val="50000"/>
                </a:srgbClr>
              </a:fgClr>
              <a:bgClr>
                <a:sysClr val="windowText" lastClr="000000"/>
              </a:bgClr>
            </a:pattFill>
            <a:ln w="1270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11" name="グループ化 1210">
              <a:extLst>
                <a:ext uri="{FF2B5EF4-FFF2-40B4-BE49-F238E27FC236}">
                  <a16:creationId xmlns:a16="http://schemas.microsoft.com/office/drawing/2014/main" id="{E06D8796-BFA2-48E6-90CB-6EDD6CC49A31}"/>
                </a:ext>
              </a:extLst>
            </p:cNvPr>
            <p:cNvGrpSpPr/>
            <p:nvPr/>
          </p:nvGrpSpPr>
          <p:grpSpPr>
            <a:xfrm>
              <a:off x="2953131" y="5505703"/>
              <a:ext cx="2295144" cy="160658"/>
              <a:chOff x="2953131" y="5420657"/>
              <a:chExt cx="2295144" cy="263551"/>
            </a:xfrm>
            <a:solidFill>
              <a:srgbClr val="663300"/>
            </a:solidFill>
          </p:grpSpPr>
          <p:sp>
            <p:nvSpPr>
              <p:cNvPr id="1266" name="正方形/長方形 1265">
                <a:extLst>
                  <a:ext uri="{FF2B5EF4-FFF2-40B4-BE49-F238E27FC236}">
                    <a16:creationId xmlns:a16="http://schemas.microsoft.com/office/drawing/2014/main" id="{C4A8AE12-6E55-41BB-9B5F-3EE043426A42}"/>
                  </a:ext>
                </a:extLst>
              </p:cNvPr>
              <p:cNvSpPr/>
              <p:nvPr/>
            </p:nvSpPr>
            <p:spPr>
              <a:xfrm>
                <a:off x="2953131" y="5638489"/>
                <a:ext cx="2295144" cy="45719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7" name="正方形/長方形 1266">
                <a:extLst>
                  <a:ext uri="{FF2B5EF4-FFF2-40B4-BE49-F238E27FC236}">
                    <a16:creationId xmlns:a16="http://schemas.microsoft.com/office/drawing/2014/main" id="{81525912-A460-4DB6-9817-1C084F6EB501}"/>
                  </a:ext>
                </a:extLst>
              </p:cNvPr>
              <p:cNvSpPr/>
              <p:nvPr/>
            </p:nvSpPr>
            <p:spPr>
              <a:xfrm>
                <a:off x="2953131" y="5420657"/>
                <a:ext cx="2295144" cy="45719"/>
              </a:xfrm>
              <a:prstGeom prst="rect">
                <a:avLst/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12" name="正方形/長方形 1211">
              <a:extLst>
                <a:ext uri="{FF2B5EF4-FFF2-40B4-BE49-F238E27FC236}">
                  <a16:creationId xmlns:a16="http://schemas.microsoft.com/office/drawing/2014/main" id="{990A798C-A761-4FF7-A8B0-A50DF95A3FC3}"/>
                </a:ext>
              </a:extLst>
            </p:cNvPr>
            <p:cNvSpPr/>
            <p:nvPr/>
          </p:nvSpPr>
          <p:spPr>
            <a:xfrm>
              <a:off x="2571750" y="5365750"/>
              <a:ext cx="2962275" cy="45719"/>
            </a:xfrm>
            <a:prstGeom prst="rect">
              <a:avLst/>
            </a:prstGeom>
            <a:pattFill prst="dkVert">
              <a:fgClr>
                <a:sysClr val="windowText" lastClr="00000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13" name="台形 1212">
              <a:extLst>
                <a:ext uri="{FF2B5EF4-FFF2-40B4-BE49-F238E27FC236}">
                  <a16:creationId xmlns:a16="http://schemas.microsoft.com/office/drawing/2014/main" id="{79BCEE60-0742-4ECD-BD74-013C8FBF206F}"/>
                </a:ext>
              </a:extLst>
            </p:cNvPr>
            <p:cNvSpPr/>
            <p:nvPr/>
          </p:nvSpPr>
          <p:spPr>
            <a:xfrm flipV="1">
              <a:off x="2070099" y="5203824"/>
              <a:ext cx="3963989" cy="180976"/>
            </a:xfrm>
            <a:prstGeom prst="trapezoid">
              <a:avLst>
                <a:gd name="adj" fmla="val 256495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14" name="フリーフォーム: 図形 1213">
              <a:extLst>
                <a:ext uri="{FF2B5EF4-FFF2-40B4-BE49-F238E27FC236}">
                  <a16:creationId xmlns:a16="http://schemas.microsoft.com/office/drawing/2014/main" id="{91A96DB9-EBAD-4937-992B-48BD8CFD06B9}"/>
                </a:ext>
              </a:extLst>
            </p:cNvPr>
            <p:cNvSpPr/>
            <p:nvPr/>
          </p:nvSpPr>
          <p:spPr>
            <a:xfrm flipV="1">
              <a:off x="2070099" y="5162551"/>
              <a:ext cx="3963989" cy="161925"/>
            </a:xfrm>
            <a:custGeom>
              <a:avLst/>
              <a:gdLst>
                <a:gd name="connsiteX0" fmla="*/ 725231 w 3963989"/>
                <a:gd name="connsiteY0" fmla="*/ 161925 h 161925"/>
                <a:gd name="connsiteX1" fmla="*/ 3238759 w 3963989"/>
                <a:gd name="connsiteY1" fmla="*/ 161925 h 161925"/>
                <a:gd name="connsiteX2" fmla="*/ 3359723 w 3963989"/>
                <a:gd name="connsiteY2" fmla="*/ 120650 h 161925"/>
                <a:gd name="connsiteX3" fmla="*/ 3963989 w 3963989"/>
                <a:gd name="connsiteY3" fmla="*/ 120650 h 161925"/>
                <a:gd name="connsiteX4" fmla="*/ 3371851 w 3963989"/>
                <a:gd name="connsiteY4" fmla="*/ 0 h 161925"/>
                <a:gd name="connsiteX5" fmla="*/ 592138 w 3963989"/>
                <a:gd name="connsiteY5" fmla="*/ 0 h 161925"/>
                <a:gd name="connsiteX6" fmla="*/ 0 w 3963989"/>
                <a:gd name="connsiteY6" fmla="*/ 120650 h 161925"/>
                <a:gd name="connsiteX7" fmla="*/ 604268 w 3963989"/>
                <a:gd name="connsiteY7" fmla="*/ 12065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963989" h="161925">
                  <a:moveTo>
                    <a:pt x="725231" y="161925"/>
                  </a:moveTo>
                  <a:lnTo>
                    <a:pt x="3238759" y="161925"/>
                  </a:lnTo>
                  <a:lnTo>
                    <a:pt x="3359723" y="120650"/>
                  </a:lnTo>
                  <a:lnTo>
                    <a:pt x="3963989" y="120650"/>
                  </a:lnTo>
                  <a:lnTo>
                    <a:pt x="3371851" y="0"/>
                  </a:lnTo>
                  <a:lnTo>
                    <a:pt x="592138" y="0"/>
                  </a:lnTo>
                  <a:lnTo>
                    <a:pt x="0" y="120650"/>
                  </a:lnTo>
                  <a:lnTo>
                    <a:pt x="604268" y="120650"/>
                  </a:lnTo>
                  <a:close/>
                </a:path>
              </a:pathLst>
            </a:custGeom>
            <a:pattFill prst="dashHorz">
              <a:fgClr>
                <a:srgbClr val="ED7D31">
                  <a:lumMod val="50000"/>
                </a:srgbClr>
              </a:fgClr>
              <a:bgClr>
                <a:srgbClr val="6633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15" name="グループ化 1214">
              <a:extLst>
                <a:ext uri="{FF2B5EF4-FFF2-40B4-BE49-F238E27FC236}">
                  <a16:creationId xmlns:a16="http://schemas.microsoft.com/office/drawing/2014/main" id="{E013507C-4D43-46F1-B866-6B6B944D418E}"/>
                </a:ext>
              </a:extLst>
            </p:cNvPr>
            <p:cNvGrpSpPr/>
            <p:nvPr/>
          </p:nvGrpSpPr>
          <p:grpSpPr>
            <a:xfrm>
              <a:off x="2927492" y="5407082"/>
              <a:ext cx="2351739" cy="469764"/>
              <a:chOff x="2927492" y="5407082"/>
              <a:chExt cx="2312465" cy="433141"/>
            </a:xfrm>
          </p:grpSpPr>
          <p:sp>
            <p:nvSpPr>
              <p:cNvPr id="1256" name="フリーフォーム: 図形 1255">
                <a:extLst>
                  <a:ext uri="{FF2B5EF4-FFF2-40B4-BE49-F238E27FC236}">
                    <a16:creationId xmlns:a16="http://schemas.microsoft.com/office/drawing/2014/main" id="{2C1A365F-212E-4F1D-A4C7-4AAF4A236598}"/>
                  </a:ext>
                </a:extLst>
              </p:cNvPr>
              <p:cNvSpPr/>
              <p:nvPr/>
            </p:nvSpPr>
            <p:spPr>
              <a:xfrm>
                <a:off x="2927492" y="5407082"/>
                <a:ext cx="72045" cy="433141"/>
              </a:xfrm>
              <a:custGeom>
                <a:avLst/>
                <a:gdLst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222251 h 847725"/>
                  <a:gd name="connsiteX14" fmla="*/ 41905 w 141004"/>
                  <a:gd name="connsiteY14" fmla="*/ 75253 h 847725"/>
                  <a:gd name="connsiteX15" fmla="*/ 29582 w 141004"/>
                  <a:gd name="connsiteY15" fmla="*/ 71461 h 847725"/>
                  <a:gd name="connsiteX16" fmla="*/ 21205 w 141004"/>
                  <a:gd name="connsiteY16" fmla="*/ 56436 h 847725"/>
                  <a:gd name="connsiteX17" fmla="*/ 21205 w 141004"/>
                  <a:gd name="connsiteY17" fmla="*/ 48790 h 847725"/>
                  <a:gd name="connsiteX18" fmla="*/ 10506 w 141004"/>
                  <a:gd name="connsiteY18" fmla="*/ 45497 h 847725"/>
                  <a:gd name="connsiteX19" fmla="*/ 0 w 141004"/>
                  <a:gd name="connsiteY19" fmla="*/ 26652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75253 h 847725"/>
                  <a:gd name="connsiteX14" fmla="*/ 29582 w 141004"/>
                  <a:gd name="connsiteY14" fmla="*/ 71461 h 847725"/>
                  <a:gd name="connsiteX15" fmla="*/ 21205 w 141004"/>
                  <a:gd name="connsiteY15" fmla="*/ 56436 h 847725"/>
                  <a:gd name="connsiteX16" fmla="*/ 21205 w 141004"/>
                  <a:gd name="connsiteY16" fmla="*/ 48790 h 847725"/>
                  <a:gd name="connsiteX17" fmla="*/ 10506 w 141004"/>
                  <a:gd name="connsiteY17" fmla="*/ 45497 h 847725"/>
                  <a:gd name="connsiteX18" fmla="*/ 0 w 141004"/>
                  <a:gd name="connsiteY18" fmla="*/ 26652 h 847725"/>
                  <a:gd name="connsiteX19" fmla="*/ 0 w 141004"/>
                  <a:gd name="connsiteY19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1905 w 141004"/>
                  <a:gd name="connsiteY12" fmla="*/ 75253 h 847725"/>
                  <a:gd name="connsiteX13" fmla="*/ 29582 w 141004"/>
                  <a:gd name="connsiteY13" fmla="*/ 71461 h 847725"/>
                  <a:gd name="connsiteX14" fmla="*/ 21205 w 141004"/>
                  <a:gd name="connsiteY14" fmla="*/ 56436 h 847725"/>
                  <a:gd name="connsiteX15" fmla="*/ 21205 w 141004"/>
                  <a:gd name="connsiteY15" fmla="*/ 48790 h 847725"/>
                  <a:gd name="connsiteX16" fmla="*/ 10506 w 141004"/>
                  <a:gd name="connsiteY16" fmla="*/ 45497 h 847725"/>
                  <a:gd name="connsiteX17" fmla="*/ 0 w 141004"/>
                  <a:gd name="connsiteY17" fmla="*/ 26652 h 847725"/>
                  <a:gd name="connsiteX18" fmla="*/ 0 w 141004"/>
                  <a:gd name="connsiteY18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207241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5754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6554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1004" h="847725">
                    <a:moveTo>
                      <a:pt x="0" y="0"/>
                    </a:moveTo>
                    <a:lnTo>
                      <a:pt x="141004" y="0"/>
                    </a:lnTo>
                    <a:lnTo>
                      <a:pt x="141004" y="26652"/>
                    </a:lnTo>
                    <a:cubicBezTo>
                      <a:pt x="141004" y="34011"/>
                      <a:pt x="136990" y="40674"/>
                      <a:pt x="130498" y="45497"/>
                    </a:cubicBezTo>
                    <a:lnTo>
                      <a:pt x="119799" y="48790"/>
                    </a:lnTo>
                    <a:lnTo>
                      <a:pt x="119799" y="56437"/>
                    </a:lnTo>
                    <a:cubicBezTo>
                      <a:pt x="119799" y="62305"/>
                      <a:pt x="116599" y="67617"/>
                      <a:pt x="111424" y="71462"/>
                    </a:cubicBezTo>
                    <a:lnTo>
                      <a:pt x="99100" y="75254"/>
                    </a:lnTo>
                    <a:cubicBezTo>
                      <a:pt x="99310" y="332744"/>
                      <a:pt x="96344" y="590235"/>
                      <a:pt x="96554" y="847725"/>
                    </a:cubicBezTo>
                    <a:lnTo>
                      <a:pt x="42579" y="847725"/>
                    </a:lnTo>
                    <a:cubicBezTo>
                      <a:pt x="42354" y="590234"/>
                      <a:pt x="42130" y="332744"/>
                      <a:pt x="41905" y="75253"/>
                    </a:cubicBezTo>
                    <a:lnTo>
                      <a:pt x="29582" y="71461"/>
                    </a:lnTo>
                    <a:cubicBezTo>
                      <a:pt x="24406" y="67616"/>
                      <a:pt x="21205" y="62304"/>
                      <a:pt x="21205" y="56436"/>
                    </a:cubicBezTo>
                    <a:lnTo>
                      <a:pt x="21205" y="48790"/>
                    </a:lnTo>
                    <a:lnTo>
                      <a:pt x="10506" y="45497"/>
                    </a:lnTo>
                    <a:cubicBezTo>
                      <a:pt x="4015" y="40674"/>
                      <a:pt x="0" y="34011"/>
                      <a:pt x="0" y="2665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7" name="フリーフォーム: 図形 1256">
                <a:extLst>
                  <a:ext uri="{FF2B5EF4-FFF2-40B4-BE49-F238E27FC236}">
                    <a16:creationId xmlns:a16="http://schemas.microsoft.com/office/drawing/2014/main" id="{BF206A8C-A28D-484A-88DD-1F2753EB9648}"/>
                  </a:ext>
                </a:extLst>
              </p:cNvPr>
              <p:cNvSpPr/>
              <p:nvPr/>
            </p:nvSpPr>
            <p:spPr>
              <a:xfrm>
                <a:off x="3176428" y="5407082"/>
                <a:ext cx="72045" cy="433141"/>
              </a:xfrm>
              <a:custGeom>
                <a:avLst/>
                <a:gdLst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222251 h 847725"/>
                  <a:gd name="connsiteX14" fmla="*/ 41905 w 141004"/>
                  <a:gd name="connsiteY14" fmla="*/ 75253 h 847725"/>
                  <a:gd name="connsiteX15" fmla="*/ 29582 w 141004"/>
                  <a:gd name="connsiteY15" fmla="*/ 71461 h 847725"/>
                  <a:gd name="connsiteX16" fmla="*/ 21205 w 141004"/>
                  <a:gd name="connsiteY16" fmla="*/ 56436 h 847725"/>
                  <a:gd name="connsiteX17" fmla="*/ 21205 w 141004"/>
                  <a:gd name="connsiteY17" fmla="*/ 48790 h 847725"/>
                  <a:gd name="connsiteX18" fmla="*/ 10506 w 141004"/>
                  <a:gd name="connsiteY18" fmla="*/ 45497 h 847725"/>
                  <a:gd name="connsiteX19" fmla="*/ 0 w 141004"/>
                  <a:gd name="connsiteY19" fmla="*/ 26652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75253 h 847725"/>
                  <a:gd name="connsiteX14" fmla="*/ 29582 w 141004"/>
                  <a:gd name="connsiteY14" fmla="*/ 71461 h 847725"/>
                  <a:gd name="connsiteX15" fmla="*/ 21205 w 141004"/>
                  <a:gd name="connsiteY15" fmla="*/ 56436 h 847725"/>
                  <a:gd name="connsiteX16" fmla="*/ 21205 w 141004"/>
                  <a:gd name="connsiteY16" fmla="*/ 48790 h 847725"/>
                  <a:gd name="connsiteX17" fmla="*/ 10506 w 141004"/>
                  <a:gd name="connsiteY17" fmla="*/ 45497 h 847725"/>
                  <a:gd name="connsiteX18" fmla="*/ 0 w 141004"/>
                  <a:gd name="connsiteY18" fmla="*/ 26652 h 847725"/>
                  <a:gd name="connsiteX19" fmla="*/ 0 w 141004"/>
                  <a:gd name="connsiteY19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1905 w 141004"/>
                  <a:gd name="connsiteY12" fmla="*/ 75253 h 847725"/>
                  <a:gd name="connsiteX13" fmla="*/ 29582 w 141004"/>
                  <a:gd name="connsiteY13" fmla="*/ 71461 h 847725"/>
                  <a:gd name="connsiteX14" fmla="*/ 21205 w 141004"/>
                  <a:gd name="connsiteY14" fmla="*/ 56436 h 847725"/>
                  <a:gd name="connsiteX15" fmla="*/ 21205 w 141004"/>
                  <a:gd name="connsiteY15" fmla="*/ 48790 h 847725"/>
                  <a:gd name="connsiteX16" fmla="*/ 10506 w 141004"/>
                  <a:gd name="connsiteY16" fmla="*/ 45497 h 847725"/>
                  <a:gd name="connsiteX17" fmla="*/ 0 w 141004"/>
                  <a:gd name="connsiteY17" fmla="*/ 26652 h 847725"/>
                  <a:gd name="connsiteX18" fmla="*/ 0 w 141004"/>
                  <a:gd name="connsiteY18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207241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5754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6554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1004" h="847725">
                    <a:moveTo>
                      <a:pt x="0" y="0"/>
                    </a:moveTo>
                    <a:lnTo>
                      <a:pt x="141004" y="0"/>
                    </a:lnTo>
                    <a:lnTo>
                      <a:pt x="141004" y="26652"/>
                    </a:lnTo>
                    <a:cubicBezTo>
                      <a:pt x="141004" y="34011"/>
                      <a:pt x="136990" y="40674"/>
                      <a:pt x="130498" y="45497"/>
                    </a:cubicBezTo>
                    <a:lnTo>
                      <a:pt x="119799" y="48790"/>
                    </a:lnTo>
                    <a:lnTo>
                      <a:pt x="119799" y="56437"/>
                    </a:lnTo>
                    <a:cubicBezTo>
                      <a:pt x="119799" y="62305"/>
                      <a:pt x="116599" y="67617"/>
                      <a:pt x="111424" y="71462"/>
                    </a:cubicBezTo>
                    <a:lnTo>
                      <a:pt x="99100" y="75254"/>
                    </a:lnTo>
                    <a:cubicBezTo>
                      <a:pt x="99310" y="332744"/>
                      <a:pt x="96344" y="590235"/>
                      <a:pt x="96554" y="847725"/>
                    </a:cubicBezTo>
                    <a:lnTo>
                      <a:pt x="42579" y="847725"/>
                    </a:lnTo>
                    <a:cubicBezTo>
                      <a:pt x="42354" y="590234"/>
                      <a:pt x="42130" y="332744"/>
                      <a:pt x="41905" y="75253"/>
                    </a:cubicBezTo>
                    <a:lnTo>
                      <a:pt x="29582" y="71461"/>
                    </a:lnTo>
                    <a:cubicBezTo>
                      <a:pt x="24406" y="67616"/>
                      <a:pt x="21205" y="62304"/>
                      <a:pt x="21205" y="56436"/>
                    </a:cubicBezTo>
                    <a:lnTo>
                      <a:pt x="21205" y="48790"/>
                    </a:lnTo>
                    <a:lnTo>
                      <a:pt x="10506" y="45497"/>
                    </a:lnTo>
                    <a:cubicBezTo>
                      <a:pt x="4015" y="40674"/>
                      <a:pt x="0" y="34011"/>
                      <a:pt x="0" y="2665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8" name="フリーフォーム: 図形 1257">
                <a:extLst>
                  <a:ext uri="{FF2B5EF4-FFF2-40B4-BE49-F238E27FC236}">
                    <a16:creationId xmlns:a16="http://schemas.microsoft.com/office/drawing/2014/main" id="{A9BB13FC-0651-4FD9-BF35-489F2278A741}"/>
                  </a:ext>
                </a:extLst>
              </p:cNvPr>
              <p:cNvSpPr/>
              <p:nvPr/>
            </p:nvSpPr>
            <p:spPr>
              <a:xfrm>
                <a:off x="3425364" y="5407082"/>
                <a:ext cx="72045" cy="433141"/>
              </a:xfrm>
              <a:custGeom>
                <a:avLst/>
                <a:gdLst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222251 h 847725"/>
                  <a:gd name="connsiteX14" fmla="*/ 41905 w 141004"/>
                  <a:gd name="connsiteY14" fmla="*/ 75253 h 847725"/>
                  <a:gd name="connsiteX15" fmla="*/ 29582 w 141004"/>
                  <a:gd name="connsiteY15" fmla="*/ 71461 h 847725"/>
                  <a:gd name="connsiteX16" fmla="*/ 21205 w 141004"/>
                  <a:gd name="connsiteY16" fmla="*/ 56436 h 847725"/>
                  <a:gd name="connsiteX17" fmla="*/ 21205 w 141004"/>
                  <a:gd name="connsiteY17" fmla="*/ 48790 h 847725"/>
                  <a:gd name="connsiteX18" fmla="*/ 10506 w 141004"/>
                  <a:gd name="connsiteY18" fmla="*/ 45497 h 847725"/>
                  <a:gd name="connsiteX19" fmla="*/ 0 w 141004"/>
                  <a:gd name="connsiteY19" fmla="*/ 26652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75253 h 847725"/>
                  <a:gd name="connsiteX14" fmla="*/ 29582 w 141004"/>
                  <a:gd name="connsiteY14" fmla="*/ 71461 h 847725"/>
                  <a:gd name="connsiteX15" fmla="*/ 21205 w 141004"/>
                  <a:gd name="connsiteY15" fmla="*/ 56436 h 847725"/>
                  <a:gd name="connsiteX16" fmla="*/ 21205 w 141004"/>
                  <a:gd name="connsiteY16" fmla="*/ 48790 h 847725"/>
                  <a:gd name="connsiteX17" fmla="*/ 10506 w 141004"/>
                  <a:gd name="connsiteY17" fmla="*/ 45497 h 847725"/>
                  <a:gd name="connsiteX18" fmla="*/ 0 w 141004"/>
                  <a:gd name="connsiteY18" fmla="*/ 26652 h 847725"/>
                  <a:gd name="connsiteX19" fmla="*/ 0 w 141004"/>
                  <a:gd name="connsiteY19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1905 w 141004"/>
                  <a:gd name="connsiteY12" fmla="*/ 75253 h 847725"/>
                  <a:gd name="connsiteX13" fmla="*/ 29582 w 141004"/>
                  <a:gd name="connsiteY13" fmla="*/ 71461 h 847725"/>
                  <a:gd name="connsiteX14" fmla="*/ 21205 w 141004"/>
                  <a:gd name="connsiteY14" fmla="*/ 56436 h 847725"/>
                  <a:gd name="connsiteX15" fmla="*/ 21205 w 141004"/>
                  <a:gd name="connsiteY15" fmla="*/ 48790 h 847725"/>
                  <a:gd name="connsiteX16" fmla="*/ 10506 w 141004"/>
                  <a:gd name="connsiteY16" fmla="*/ 45497 h 847725"/>
                  <a:gd name="connsiteX17" fmla="*/ 0 w 141004"/>
                  <a:gd name="connsiteY17" fmla="*/ 26652 h 847725"/>
                  <a:gd name="connsiteX18" fmla="*/ 0 w 141004"/>
                  <a:gd name="connsiteY18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207241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5754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6554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1004" h="847725">
                    <a:moveTo>
                      <a:pt x="0" y="0"/>
                    </a:moveTo>
                    <a:lnTo>
                      <a:pt x="141004" y="0"/>
                    </a:lnTo>
                    <a:lnTo>
                      <a:pt x="141004" y="26652"/>
                    </a:lnTo>
                    <a:cubicBezTo>
                      <a:pt x="141004" y="34011"/>
                      <a:pt x="136990" y="40674"/>
                      <a:pt x="130498" y="45497"/>
                    </a:cubicBezTo>
                    <a:lnTo>
                      <a:pt x="119799" y="48790"/>
                    </a:lnTo>
                    <a:lnTo>
                      <a:pt x="119799" y="56437"/>
                    </a:lnTo>
                    <a:cubicBezTo>
                      <a:pt x="119799" y="62305"/>
                      <a:pt x="116599" y="67617"/>
                      <a:pt x="111424" y="71462"/>
                    </a:cubicBezTo>
                    <a:lnTo>
                      <a:pt x="99100" y="75254"/>
                    </a:lnTo>
                    <a:cubicBezTo>
                      <a:pt x="99310" y="332744"/>
                      <a:pt x="96344" y="590235"/>
                      <a:pt x="96554" y="847725"/>
                    </a:cubicBezTo>
                    <a:lnTo>
                      <a:pt x="42579" y="847725"/>
                    </a:lnTo>
                    <a:cubicBezTo>
                      <a:pt x="42354" y="590234"/>
                      <a:pt x="42130" y="332744"/>
                      <a:pt x="41905" y="75253"/>
                    </a:cubicBezTo>
                    <a:lnTo>
                      <a:pt x="29582" y="71461"/>
                    </a:lnTo>
                    <a:cubicBezTo>
                      <a:pt x="24406" y="67616"/>
                      <a:pt x="21205" y="62304"/>
                      <a:pt x="21205" y="56436"/>
                    </a:cubicBezTo>
                    <a:lnTo>
                      <a:pt x="21205" y="48790"/>
                    </a:lnTo>
                    <a:lnTo>
                      <a:pt x="10506" y="45497"/>
                    </a:lnTo>
                    <a:cubicBezTo>
                      <a:pt x="4015" y="40674"/>
                      <a:pt x="0" y="34011"/>
                      <a:pt x="0" y="2665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9" name="フリーフォーム: 図形 1258">
                <a:extLst>
                  <a:ext uri="{FF2B5EF4-FFF2-40B4-BE49-F238E27FC236}">
                    <a16:creationId xmlns:a16="http://schemas.microsoft.com/office/drawing/2014/main" id="{3EF8A753-3332-4CFF-B32B-393FCC8103DC}"/>
                  </a:ext>
                </a:extLst>
              </p:cNvPr>
              <p:cNvSpPr/>
              <p:nvPr/>
            </p:nvSpPr>
            <p:spPr>
              <a:xfrm>
                <a:off x="3674300" y="5407082"/>
                <a:ext cx="72045" cy="433141"/>
              </a:xfrm>
              <a:custGeom>
                <a:avLst/>
                <a:gdLst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222251 h 847725"/>
                  <a:gd name="connsiteX14" fmla="*/ 41905 w 141004"/>
                  <a:gd name="connsiteY14" fmla="*/ 75253 h 847725"/>
                  <a:gd name="connsiteX15" fmla="*/ 29582 w 141004"/>
                  <a:gd name="connsiteY15" fmla="*/ 71461 h 847725"/>
                  <a:gd name="connsiteX16" fmla="*/ 21205 w 141004"/>
                  <a:gd name="connsiteY16" fmla="*/ 56436 h 847725"/>
                  <a:gd name="connsiteX17" fmla="*/ 21205 w 141004"/>
                  <a:gd name="connsiteY17" fmla="*/ 48790 h 847725"/>
                  <a:gd name="connsiteX18" fmla="*/ 10506 w 141004"/>
                  <a:gd name="connsiteY18" fmla="*/ 45497 h 847725"/>
                  <a:gd name="connsiteX19" fmla="*/ 0 w 141004"/>
                  <a:gd name="connsiteY19" fmla="*/ 26652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75253 h 847725"/>
                  <a:gd name="connsiteX14" fmla="*/ 29582 w 141004"/>
                  <a:gd name="connsiteY14" fmla="*/ 71461 h 847725"/>
                  <a:gd name="connsiteX15" fmla="*/ 21205 w 141004"/>
                  <a:gd name="connsiteY15" fmla="*/ 56436 h 847725"/>
                  <a:gd name="connsiteX16" fmla="*/ 21205 w 141004"/>
                  <a:gd name="connsiteY16" fmla="*/ 48790 h 847725"/>
                  <a:gd name="connsiteX17" fmla="*/ 10506 w 141004"/>
                  <a:gd name="connsiteY17" fmla="*/ 45497 h 847725"/>
                  <a:gd name="connsiteX18" fmla="*/ 0 w 141004"/>
                  <a:gd name="connsiteY18" fmla="*/ 26652 h 847725"/>
                  <a:gd name="connsiteX19" fmla="*/ 0 w 141004"/>
                  <a:gd name="connsiteY19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1905 w 141004"/>
                  <a:gd name="connsiteY12" fmla="*/ 75253 h 847725"/>
                  <a:gd name="connsiteX13" fmla="*/ 29582 w 141004"/>
                  <a:gd name="connsiteY13" fmla="*/ 71461 h 847725"/>
                  <a:gd name="connsiteX14" fmla="*/ 21205 w 141004"/>
                  <a:gd name="connsiteY14" fmla="*/ 56436 h 847725"/>
                  <a:gd name="connsiteX15" fmla="*/ 21205 w 141004"/>
                  <a:gd name="connsiteY15" fmla="*/ 48790 h 847725"/>
                  <a:gd name="connsiteX16" fmla="*/ 10506 w 141004"/>
                  <a:gd name="connsiteY16" fmla="*/ 45497 h 847725"/>
                  <a:gd name="connsiteX17" fmla="*/ 0 w 141004"/>
                  <a:gd name="connsiteY17" fmla="*/ 26652 h 847725"/>
                  <a:gd name="connsiteX18" fmla="*/ 0 w 141004"/>
                  <a:gd name="connsiteY18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207241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5754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6554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1004" h="847725">
                    <a:moveTo>
                      <a:pt x="0" y="0"/>
                    </a:moveTo>
                    <a:lnTo>
                      <a:pt x="141004" y="0"/>
                    </a:lnTo>
                    <a:lnTo>
                      <a:pt x="141004" y="26652"/>
                    </a:lnTo>
                    <a:cubicBezTo>
                      <a:pt x="141004" y="34011"/>
                      <a:pt x="136990" y="40674"/>
                      <a:pt x="130498" y="45497"/>
                    </a:cubicBezTo>
                    <a:lnTo>
                      <a:pt x="119799" y="48790"/>
                    </a:lnTo>
                    <a:lnTo>
                      <a:pt x="119799" y="56437"/>
                    </a:lnTo>
                    <a:cubicBezTo>
                      <a:pt x="119799" y="62305"/>
                      <a:pt x="116599" y="67617"/>
                      <a:pt x="111424" y="71462"/>
                    </a:cubicBezTo>
                    <a:lnTo>
                      <a:pt x="99100" y="75254"/>
                    </a:lnTo>
                    <a:cubicBezTo>
                      <a:pt x="99310" y="332744"/>
                      <a:pt x="96344" y="590235"/>
                      <a:pt x="96554" y="847725"/>
                    </a:cubicBezTo>
                    <a:lnTo>
                      <a:pt x="42579" y="847725"/>
                    </a:lnTo>
                    <a:cubicBezTo>
                      <a:pt x="42354" y="590234"/>
                      <a:pt x="42130" y="332744"/>
                      <a:pt x="41905" y="75253"/>
                    </a:cubicBezTo>
                    <a:lnTo>
                      <a:pt x="29582" y="71461"/>
                    </a:lnTo>
                    <a:cubicBezTo>
                      <a:pt x="24406" y="67616"/>
                      <a:pt x="21205" y="62304"/>
                      <a:pt x="21205" y="56436"/>
                    </a:cubicBezTo>
                    <a:lnTo>
                      <a:pt x="21205" y="48790"/>
                    </a:lnTo>
                    <a:lnTo>
                      <a:pt x="10506" y="45497"/>
                    </a:lnTo>
                    <a:cubicBezTo>
                      <a:pt x="4015" y="40674"/>
                      <a:pt x="0" y="34011"/>
                      <a:pt x="0" y="2665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0" name="フリーフォーム: 図形 1259">
                <a:extLst>
                  <a:ext uri="{FF2B5EF4-FFF2-40B4-BE49-F238E27FC236}">
                    <a16:creationId xmlns:a16="http://schemas.microsoft.com/office/drawing/2014/main" id="{3FC07835-9F56-4925-872C-395D59857D65}"/>
                  </a:ext>
                </a:extLst>
              </p:cNvPr>
              <p:cNvSpPr/>
              <p:nvPr/>
            </p:nvSpPr>
            <p:spPr>
              <a:xfrm>
                <a:off x="3923236" y="5407082"/>
                <a:ext cx="72045" cy="433141"/>
              </a:xfrm>
              <a:custGeom>
                <a:avLst/>
                <a:gdLst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222251 h 847725"/>
                  <a:gd name="connsiteX14" fmla="*/ 41905 w 141004"/>
                  <a:gd name="connsiteY14" fmla="*/ 75253 h 847725"/>
                  <a:gd name="connsiteX15" fmla="*/ 29582 w 141004"/>
                  <a:gd name="connsiteY15" fmla="*/ 71461 h 847725"/>
                  <a:gd name="connsiteX16" fmla="*/ 21205 w 141004"/>
                  <a:gd name="connsiteY16" fmla="*/ 56436 h 847725"/>
                  <a:gd name="connsiteX17" fmla="*/ 21205 w 141004"/>
                  <a:gd name="connsiteY17" fmla="*/ 48790 h 847725"/>
                  <a:gd name="connsiteX18" fmla="*/ 10506 w 141004"/>
                  <a:gd name="connsiteY18" fmla="*/ 45497 h 847725"/>
                  <a:gd name="connsiteX19" fmla="*/ 0 w 141004"/>
                  <a:gd name="connsiteY19" fmla="*/ 26652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75253 h 847725"/>
                  <a:gd name="connsiteX14" fmla="*/ 29582 w 141004"/>
                  <a:gd name="connsiteY14" fmla="*/ 71461 h 847725"/>
                  <a:gd name="connsiteX15" fmla="*/ 21205 w 141004"/>
                  <a:gd name="connsiteY15" fmla="*/ 56436 h 847725"/>
                  <a:gd name="connsiteX16" fmla="*/ 21205 w 141004"/>
                  <a:gd name="connsiteY16" fmla="*/ 48790 h 847725"/>
                  <a:gd name="connsiteX17" fmla="*/ 10506 w 141004"/>
                  <a:gd name="connsiteY17" fmla="*/ 45497 h 847725"/>
                  <a:gd name="connsiteX18" fmla="*/ 0 w 141004"/>
                  <a:gd name="connsiteY18" fmla="*/ 26652 h 847725"/>
                  <a:gd name="connsiteX19" fmla="*/ 0 w 141004"/>
                  <a:gd name="connsiteY19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1905 w 141004"/>
                  <a:gd name="connsiteY12" fmla="*/ 75253 h 847725"/>
                  <a:gd name="connsiteX13" fmla="*/ 29582 w 141004"/>
                  <a:gd name="connsiteY13" fmla="*/ 71461 h 847725"/>
                  <a:gd name="connsiteX14" fmla="*/ 21205 w 141004"/>
                  <a:gd name="connsiteY14" fmla="*/ 56436 h 847725"/>
                  <a:gd name="connsiteX15" fmla="*/ 21205 w 141004"/>
                  <a:gd name="connsiteY15" fmla="*/ 48790 h 847725"/>
                  <a:gd name="connsiteX16" fmla="*/ 10506 w 141004"/>
                  <a:gd name="connsiteY16" fmla="*/ 45497 h 847725"/>
                  <a:gd name="connsiteX17" fmla="*/ 0 w 141004"/>
                  <a:gd name="connsiteY17" fmla="*/ 26652 h 847725"/>
                  <a:gd name="connsiteX18" fmla="*/ 0 w 141004"/>
                  <a:gd name="connsiteY18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207241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5754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6554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1004" h="847725">
                    <a:moveTo>
                      <a:pt x="0" y="0"/>
                    </a:moveTo>
                    <a:lnTo>
                      <a:pt x="141004" y="0"/>
                    </a:lnTo>
                    <a:lnTo>
                      <a:pt x="141004" y="26652"/>
                    </a:lnTo>
                    <a:cubicBezTo>
                      <a:pt x="141004" y="34011"/>
                      <a:pt x="136990" y="40674"/>
                      <a:pt x="130498" y="45497"/>
                    </a:cubicBezTo>
                    <a:lnTo>
                      <a:pt x="119799" y="48790"/>
                    </a:lnTo>
                    <a:lnTo>
                      <a:pt x="119799" y="56437"/>
                    </a:lnTo>
                    <a:cubicBezTo>
                      <a:pt x="119799" y="62305"/>
                      <a:pt x="116599" y="67617"/>
                      <a:pt x="111424" y="71462"/>
                    </a:cubicBezTo>
                    <a:lnTo>
                      <a:pt x="99100" y="75254"/>
                    </a:lnTo>
                    <a:cubicBezTo>
                      <a:pt x="99310" y="332744"/>
                      <a:pt x="96344" y="590235"/>
                      <a:pt x="96554" y="847725"/>
                    </a:cubicBezTo>
                    <a:lnTo>
                      <a:pt x="42579" y="847725"/>
                    </a:lnTo>
                    <a:cubicBezTo>
                      <a:pt x="42354" y="590234"/>
                      <a:pt x="42130" y="332744"/>
                      <a:pt x="41905" y="75253"/>
                    </a:cubicBezTo>
                    <a:lnTo>
                      <a:pt x="29582" y="71461"/>
                    </a:lnTo>
                    <a:cubicBezTo>
                      <a:pt x="24406" y="67616"/>
                      <a:pt x="21205" y="62304"/>
                      <a:pt x="21205" y="56436"/>
                    </a:cubicBezTo>
                    <a:lnTo>
                      <a:pt x="21205" y="48790"/>
                    </a:lnTo>
                    <a:lnTo>
                      <a:pt x="10506" y="45497"/>
                    </a:lnTo>
                    <a:cubicBezTo>
                      <a:pt x="4015" y="40674"/>
                      <a:pt x="0" y="34011"/>
                      <a:pt x="0" y="2665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1" name="フリーフォーム: 図形 1260">
                <a:extLst>
                  <a:ext uri="{FF2B5EF4-FFF2-40B4-BE49-F238E27FC236}">
                    <a16:creationId xmlns:a16="http://schemas.microsoft.com/office/drawing/2014/main" id="{D776A58D-8F76-4B25-9B82-0A4CA9DA85A1}"/>
                  </a:ext>
                </a:extLst>
              </p:cNvPr>
              <p:cNvSpPr/>
              <p:nvPr/>
            </p:nvSpPr>
            <p:spPr>
              <a:xfrm>
                <a:off x="4172172" y="5407082"/>
                <a:ext cx="72045" cy="433141"/>
              </a:xfrm>
              <a:custGeom>
                <a:avLst/>
                <a:gdLst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222251 h 847725"/>
                  <a:gd name="connsiteX14" fmla="*/ 41905 w 141004"/>
                  <a:gd name="connsiteY14" fmla="*/ 75253 h 847725"/>
                  <a:gd name="connsiteX15" fmla="*/ 29582 w 141004"/>
                  <a:gd name="connsiteY15" fmla="*/ 71461 h 847725"/>
                  <a:gd name="connsiteX16" fmla="*/ 21205 w 141004"/>
                  <a:gd name="connsiteY16" fmla="*/ 56436 h 847725"/>
                  <a:gd name="connsiteX17" fmla="*/ 21205 w 141004"/>
                  <a:gd name="connsiteY17" fmla="*/ 48790 h 847725"/>
                  <a:gd name="connsiteX18" fmla="*/ 10506 w 141004"/>
                  <a:gd name="connsiteY18" fmla="*/ 45497 h 847725"/>
                  <a:gd name="connsiteX19" fmla="*/ 0 w 141004"/>
                  <a:gd name="connsiteY19" fmla="*/ 26652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75253 h 847725"/>
                  <a:gd name="connsiteX14" fmla="*/ 29582 w 141004"/>
                  <a:gd name="connsiteY14" fmla="*/ 71461 h 847725"/>
                  <a:gd name="connsiteX15" fmla="*/ 21205 w 141004"/>
                  <a:gd name="connsiteY15" fmla="*/ 56436 h 847725"/>
                  <a:gd name="connsiteX16" fmla="*/ 21205 w 141004"/>
                  <a:gd name="connsiteY16" fmla="*/ 48790 h 847725"/>
                  <a:gd name="connsiteX17" fmla="*/ 10506 w 141004"/>
                  <a:gd name="connsiteY17" fmla="*/ 45497 h 847725"/>
                  <a:gd name="connsiteX18" fmla="*/ 0 w 141004"/>
                  <a:gd name="connsiteY18" fmla="*/ 26652 h 847725"/>
                  <a:gd name="connsiteX19" fmla="*/ 0 w 141004"/>
                  <a:gd name="connsiteY19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1905 w 141004"/>
                  <a:gd name="connsiteY12" fmla="*/ 75253 h 847725"/>
                  <a:gd name="connsiteX13" fmla="*/ 29582 w 141004"/>
                  <a:gd name="connsiteY13" fmla="*/ 71461 h 847725"/>
                  <a:gd name="connsiteX14" fmla="*/ 21205 w 141004"/>
                  <a:gd name="connsiteY14" fmla="*/ 56436 h 847725"/>
                  <a:gd name="connsiteX15" fmla="*/ 21205 w 141004"/>
                  <a:gd name="connsiteY15" fmla="*/ 48790 h 847725"/>
                  <a:gd name="connsiteX16" fmla="*/ 10506 w 141004"/>
                  <a:gd name="connsiteY16" fmla="*/ 45497 h 847725"/>
                  <a:gd name="connsiteX17" fmla="*/ 0 w 141004"/>
                  <a:gd name="connsiteY17" fmla="*/ 26652 h 847725"/>
                  <a:gd name="connsiteX18" fmla="*/ 0 w 141004"/>
                  <a:gd name="connsiteY18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207241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5754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6554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1004" h="847725">
                    <a:moveTo>
                      <a:pt x="0" y="0"/>
                    </a:moveTo>
                    <a:lnTo>
                      <a:pt x="141004" y="0"/>
                    </a:lnTo>
                    <a:lnTo>
                      <a:pt x="141004" y="26652"/>
                    </a:lnTo>
                    <a:cubicBezTo>
                      <a:pt x="141004" y="34011"/>
                      <a:pt x="136990" y="40674"/>
                      <a:pt x="130498" y="45497"/>
                    </a:cubicBezTo>
                    <a:lnTo>
                      <a:pt x="119799" y="48790"/>
                    </a:lnTo>
                    <a:lnTo>
                      <a:pt x="119799" y="56437"/>
                    </a:lnTo>
                    <a:cubicBezTo>
                      <a:pt x="119799" y="62305"/>
                      <a:pt x="116599" y="67617"/>
                      <a:pt x="111424" y="71462"/>
                    </a:cubicBezTo>
                    <a:lnTo>
                      <a:pt x="99100" y="75254"/>
                    </a:lnTo>
                    <a:cubicBezTo>
                      <a:pt x="99310" y="332744"/>
                      <a:pt x="96344" y="590235"/>
                      <a:pt x="96554" y="847725"/>
                    </a:cubicBezTo>
                    <a:lnTo>
                      <a:pt x="42579" y="847725"/>
                    </a:lnTo>
                    <a:cubicBezTo>
                      <a:pt x="42354" y="590234"/>
                      <a:pt x="42130" y="332744"/>
                      <a:pt x="41905" y="75253"/>
                    </a:cubicBezTo>
                    <a:lnTo>
                      <a:pt x="29582" y="71461"/>
                    </a:lnTo>
                    <a:cubicBezTo>
                      <a:pt x="24406" y="67616"/>
                      <a:pt x="21205" y="62304"/>
                      <a:pt x="21205" y="56436"/>
                    </a:cubicBezTo>
                    <a:lnTo>
                      <a:pt x="21205" y="48790"/>
                    </a:lnTo>
                    <a:lnTo>
                      <a:pt x="10506" y="45497"/>
                    </a:lnTo>
                    <a:cubicBezTo>
                      <a:pt x="4015" y="40674"/>
                      <a:pt x="0" y="34011"/>
                      <a:pt x="0" y="2665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2" name="フリーフォーム: 図形 1261">
                <a:extLst>
                  <a:ext uri="{FF2B5EF4-FFF2-40B4-BE49-F238E27FC236}">
                    <a16:creationId xmlns:a16="http://schemas.microsoft.com/office/drawing/2014/main" id="{4E616544-7EFF-40CA-96D3-AD1F1F554FC6}"/>
                  </a:ext>
                </a:extLst>
              </p:cNvPr>
              <p:cNvSpPr/>
              <p:nvPr/>
            </p:nvSpPr>
            <p:spPr>
              <a:xfrm>
                <a:off x="4421108" y="5407082"/>
                <a:ext cx="72045" cy="433141"/>
              </a:xfrm>
              <a:custGeom>
                <a:avLst/>
                <a:gdLst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222251 h 847725"/>
                  <a:gd name="connsiteX14" fmla="*/ 41905 w 141004"/>
                  <a:gd name="connsiteY14" fmla="*/ 75253 h 847725"/>
                  <a:gd name="connsiteX15" fmla="*/ 29582 w 141004"/>
                  <a:gd name="connsiteY15" fmla="*/ 71461 h 847725"/>
                  <a:gd name="connsiteX16" fmla="*/ 21205 w 141004"/>
                  <a:gd name="connsiteY16" fmla="*/ 56436 h 847725"/>
                  <a:gd name="connsiteX17" fmla="*/ 21205 w 141004"/>
                  <a:gd name="connsiteY17" fmla="*/ 48790 h 847725"/>
                  <a:gd name="connsiteX18" fmla="*/ 10506 w 141004"/>
                  <a:gd name="connsiteY18" fmla="*/ 45497 h 847725"/>
                  <a:gd name="connsiteX19" fmla="*/ 0 w 141004"/>
                  <a:gd name="connsiteY19" fmla="*/ 26652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75253 h 847725"/>
                  <a:gd name="connsiteX14" fmla="*/ 29582 w 141004"/>
                  <a:gd name="connsiteY14" fmla="*/ 71461 h 847725"/>
                  <a:gd name="connsiteX15" fmla="*/ 21205 w 141004"/>
                  <a:gd name="connsiteY15" fmla="*/ 56436 h 847725"/>
                  <a:gd name="connsiteX16" fmla="*/ 21205 w 141004"/>
                  <a:gd name="connsiteY16" fmla="*/ 48790 h 847725"/>
                  <a:gd name="connsiteX17" fmla="*/ 10506 w 141004"/>
                  <a:gd name="connsiteY17" fmla="*/ 45497 h 847725"/>
                  <a:gd name="connsiteX18" fmla="*/ 0 w 141004"/>
                  <a:gd name="connsiteY18" fmla="*/ 26652 h 847725"/>
                  <a:gd name="connsiteX19" fmla="*/ 0 w 141004"/>
                  <a:gd name="connsiteY19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1905 w 141004"/>
                  <a:gd name="connsiteY12" fmla="*/ 75253 h 847725"/>
                  <a:gd name="connsiteX13" fmla="*/ 29582 w 141004"/>
                  <a:gd name="connsiteY13" fmla="*/ 71461 h 847725"/>
                  <a:gd name="connsiteX14" fmla="*/ 21205 w 141004"/>
                  <a:gd name="connsiteY14" fmla="*/ 56436 h 847725"/>
                  <a:gd name="connsiteX15" fmla="*/ 21205 w 141004"/>
                  <a:gd name="connsiteY15" fmla="*/ 48790 h 847725"/>
                  <a:gd name="connsiteX16" fmla="*/ 10506 w 141004"/>
                  <a:gd name="connsiteY16" fmla="*/ 45497 h 847725"/>
                  <a:gd name="connsiteX17" fmla="*/ 0 w 141004"/>
                  <a:gd name="connsiteY17" fmla="*/ 26652 h 847725"/>
                  <a:gd name="connsiteX18" fmla="*/ 0 w 141004"/>
                  <a:gd name="connsiteY18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207241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5754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6554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1004" h="847725">
                    <a:moveTo>
                      <a:pt x="0" y="0"/>
                    </a:moveTo>
                    <a:lnTo>
                      <a:pt x="141004" y="0"/>
                    </a:lnTo>
                    <a:lnTo>
                      <a:pt x="141004" y="26652"/>
                    </a:lnTo>
                    <a:cubicBezTo>
                      <a:pt x="141004" y="34011"/>
                      <a:pt x="136990" y="40674"/>
                      <a:pt x="130498" y="45497"/>
                    </a:cubicBezTo>
                    <a:lnTo>
                      <a:pt x="119799" y="48790"/>
                    </a:lnTo>
                    <a:lnTo>
                      <a:pt x="119799" y="56437"/>
                    </a:lnTo>
                    <a:cubicBezTo>
                      <a:pt x="119799" y="62305"/>
                      <a:pt x="116599" y="67617"/>
                      <a:pt x="111424" y="71462"/>
                    </a:cubicBezTo>
                    <a:lnTo>
                      <a:pt x="99100" y="75254"/>
                    </a:lnTo>
                    <a:cubicBezTo>
                      <a:pt x="99310" y="332744"/>
                      <a:pt x="96344" y="590235"/>
                      <a:pt x="96554" y="847725"/>
                    </a:cubicBezTo>
                    <a:lnTo>
                      <a:pt x="42579" y="847725"/>
                    </a:lnTo>
                    <a:cubicBezTo>
                      <a:pt x="42354" y="590234"/>
                      <a:pt x="42130" y="332744"/>
                      <a:pt x="41905" y="75253"/>
                    </a:cubicBezTo>
                    <a:lnTo>
                      <a:pt x="29582" y="71461"/>
                    </a:lnTo>
                    <a:cubicBezTo>
                      <a:pt x="24406" y="67616"/>
                      <a:pt x="21205" y="62304"/>
                      <a:pt x="21205" y="56436"/>
                    </a:cubicBezTo>
                    <a:lnTo>
                      <a:pt x="21205" y="48790"/>
                    </a:lnTo>
                    <a:lnTo>
                      <a:pt x="10506" y="45497"/>
                    </a:lnTo>
                    <a:cubicBezTo>
                      <a:pt x="4015" y="40674"/>
                      <a:pt x="0" y="34011"/>
                      <a:pt x="0" y="2665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3" name="フリーフォーム: 図形 1262">
                <a:extLst>
                  <a:ext uri="{FF2B5EF4-FFF2-40B4-BE49-F238E27FC236}">
                    <a16:creationId xmlns:a16="http://schemas.microsoft.com/office/drawing/2014/main" id="{09DEF626-96B0-4E24-A79C-C8DD3AC9505E}"/>
                  </a:ext>
                </a:extLst>
              </p:cNvPr>
              <p:cNvSpPr/>
              <p:nvPr/>
            </p:nvSpPr>
            <p:spPr>
              <a:xfrm>
                <a:off x="4670044" y="5407082"/>
                <a:ext cx="72045" cy="433141"/>
              </a:xfrm>
              <a:custGeom>
                <a:avLst/>
                <a:gdLst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222251 h 847725"/>
                  <a:gd name="connsiteX14" fmla="*/ 41905 w 141004"/>
                  <a:gd name="connsiteY14" fmla="*/ 75253 h 847725"/>
                  <a:gd name="connsiteX15" fmla="*/ 29582 w 141004"/>
                  <a:gd name="connsiteY15" fmla="*/ 71461 h 847725"/>
                  <a:gd name="connsiteX16" fmla="*/ 21205 w 141004"/>
                  <a:gd name="connsiteY16" fmla="*/ 56436 h 847725"/>
                  <a:gd name="connsiteX17" fmla="*/ 21205 w 141004"/>
                  <a:gd name="connsiteY17" fmla="*/ 48790 h 847725"/>
                  <a:gd name="connsiteX18" fmla="*/ 10506 w 141004"/>
                  <a:gd name="connsiteY18" fmla="*/ 45497 h 847725"/>
                  <a:gd name="connsiteX19" fmla="*/ 0 w 141004"/>
                  <a:gd name="connsiteY19" fmla="*/ 26652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75253 h 847725"/>
                  <a:gd name="connsiteX14" fmla="*/ 29582 w 141004"/>
                  <a:gd name="connsiteY14" fmla="*/ 71461 h 847725"/>
                  <a:gd name="connsiteX15" fmla="*/ 21205 w 141004"/>
                  <a:gd name="connsiteY15" fmla="*/ 56436 h 847725"/>
                  <a:gd name="connsiteX16" fmla="*/ 21205 w 141004"/>
                  <a:gd name="connsiteY16" fmla="*/ 48790 h 847725"/>
                  <a:gd name="connsiteX17" fmla="*/ 10506 w 141004"/>
                  <a:gd name="connsiteY17" fmla="*/ 45497 h 847725"/>
                  <a:gd name="connsiteX18" fmla="*/ 0 w 141004"/>
                  <a:gd name="connsiteY18" fmla="*/ 26652 h 847725"/>
                  <a:gd name="connsiteX19" fmla="*/ 0 w 141004"/>
                  <a:gd name="connsiteY19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1905 w 141004"/>
                  <a:gd name="connsiteY12" fmla="*/ 75253 h 847725"/>
                  <a:gd name="connsiteX13" fmla="*/ 29582 w 141004"/>
                  <a:gd name="connsiteY13" fmla="*/ 71461 h 847725"/>
                  <a:gd name="connsiteX14" fmla="*/ 21205 w 141004"/>
                  <a:gd name="connsiteY14" fmla="*/ 56436 h 847725"/>
                  <a:gd name="connsiteX15" fmla="*/ 21205 w 141004"/>
                  <a:gd name="connsiteY15" fmla="*/ 48790 h 847725"/>
                  <a:gd name="connsiteX16" fmla="*/ 10506 w 141004"/>
                  <a:gd name="connsiteY16" fmla="*/ 45497 h 847725"/>
                  <a:gd name="connsiteX17" fmla="*/ 0 w 141004"/>
                  <a:gd name="connsiteY17" fmla="*/ 26652 h 847725"/>
                  <a:gd name="connsiteX18" fmla="*/ 0 w 141004"/>
                  <a:gd name="connsiteY18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207241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5754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6554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1004" h="847725">
                    <a:moveTo>
                      <a:pt x="0" y="0"/>
                    </a:moveTo>
                    <a:lnTo>
                      <a:pt x="141004" y="0"/>
                    </a:lnTo>
                    <a:lnTo>
                      <a:pt x="141004" y="26652"/>
                    </a:lnTo>
                    <a:cubicBezTo>
                      <a:pt x="141004" y="34011"/>
                      <a:pt x="136990" y="40674"/>
                      <a:pt x="130498" y="45497"/>
                    </a:cubicBezTo>
                    <a:lnTo>
                      <a:pt x="119799" y="48790"/>
                    </a:lnTo>
                    <a:lnTo>
                      <a:pt x="119799" y="56437"/>
                    </a:lnTo>
                    <a:cubicBezTo>
                      <a:pt x="119799" y="62305"/>
                      <a:pt x="116599" y="67617"/>
                      <a:pt x="111424" y="71462"/>
                    </a:cubicBezTo>
                    <a:lnTo>
                      <a:pt x="99100" y="75254"/>
                    </a:lnTo>
                    <a:cubicBezTo>
                      <a:pt x="99310" y="332744"/>
                      <a:pt x="96344" y="590235"/>
                      <a:pt x="96554" y="847725"/>
                    </a:cubicBezTo>
                    <a:lnTo>
                      <a:pt x="42579" y="847725"/>
                    </a:lnTo>
                    <a:cubicBezTo>
                      <a:pt x="42354" y="590234"/>
                      <a:pt x="42130" y="332744"/>
                      <a:pt x="41905" y="75253"/>
                    </a:cubicBezTo>
                    <a:lnTo>
                      <a:pt x="29582" y="71461"/>
                    </a:lnTo>
                    <a:cubicBezTo>
                      <a:pt x="24406" y="67616"/>
                      <a:pt x="21205" y="62304"/>
                      <a:pt x="21205" y="56436"/>
                    </a:cubicBezTo>
                    <a:lnTo>
                      <a:pt x="21205" y="48790"/>
                    </a:lnTo>
                    <a:lnTo>
                      <a:pt x="10506" y="45497"/>
                    </a:lnTo>
                    <a:cubicBezTo>
                      <a:pt x="4015" y="40674"/>
                      <a:pt x="0" y="34011"/>
                      <a:pt x="0" y="2665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4" name="フリーフォーム: 図形 1263">
                <a:extLst>
                  <a:ext uri="{FF2B5EF4-FFF2-40B4-BE49-F238E27FC236}">
                    <a16:creationId xmlns:a16="http://schemas.microsoft.com/office/drawing/2014/main" id="{03D8962D-4808-4926-95B9-D8568DCFB698}"/>
                  </a:ext>
                </a:extLst>
              </p:cNvPr>
              <p:cNvSpPr/>
              <p:nvPr/>
            </p:nvSpPr>
            <p:spPr>
              <a:xfrm>
                <a:off x="4918980" y="5407082"/>
                <a:ext cx="72045" cy="433141"/>
              </a:xfrm>
              <a:custGeom>
                <a:avLst/>
                <a:gdLst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222251 h 847725"/>
                  <a:gd name="connsiteX14" fmla="*/ 41905 w 141004"/>
                  <a:gd name="connsiteY14" fmla="*/ 75253 h 847725"/>
                  <a:gd name="connsiteX15" fmla="*/ 29582 w 141004"/>
                  <a:gd name="connsiteY15" fmla="*/ 71461 h 847725"/>
                  <a:gd name="connsiteX16" fmla="*/ 21205 w 141004"/>
                  <a:gd name="connsiteY16" fmla="*/ 56436 h 847725"/>
                  <a:gd name="connsiteX17" fmla="*/ 21205 w 141004"/>
                  <a:gd name="connsiteY17" fmla="*/ 48790 h 847725"/>
                  <a:gd name="connsiteX18" fmla="*/ 10506 w 141004"/>
                  <a:gd name="connsiteY18" fmla="*/ 45497 h 847725"/>
                  <a:gd name="connsiteX19" fmla="*/ 0 w 141004"/>
                  <a:gd name="connsiteY19" fmla="*/ 26652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75253 h 847725"/>
                  <a:gd name="connsiteX14" fmla="*/ 29582 w 141004"/>
                  <a:gd name="connsiteY14" fmla="*/ 71461 h 847725"/>
                  <a:gd name="connsiteX15" fmla="*/ 21205 w 141004"/>
                  <a:gd name="connsiteY15" fmla="*/ 56436 h 847725"/>
                  <a:gd name="connsiteX16" fmla="*/ 21205 w 141004"/>
                  <a:gd name="connsiteY16" fmla="*/ 48790 h 847725"/>
                  <a:gd name="connsiteX17" fmla="*/ 10506 w 141004"/>
                  <a:gd name="connsiteY17" fmla="*/ 45497 h 847725"/>
                  <a:gd name="connsiteX18" fmla="*/ 0 w 141004"/>
                  <a:gd name="connsiteY18" fmla="*/ 26652 h 847725"/>
                  <a:gd name="connsiteX19" fmla="*/ 0 w 141004"/>
                  <a:gd name="connsiteY19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1905 w 141004"/>
                  <a:gd name="connsiteY12" fmla="*/ 75253 h 847725"/>
                  <a:gd name="connsiteX13" fmla="*/ 29582 w 141004"/>
                  <a:gd name="connsiteY13" fmla="*/ 71461 h 847725"/>
                  <a:gd name="connsiteX14" fmla="*/ 21205 w 141004"/>
                  <a:gd name="connsiteY14" fmla="*/ 56436 h 847725"/>
                  <a:gd name="connsiteX15" fmla="*/ 21205 w 141004"/>
                  <a:gd name="connsiteY15" fmla="*/ 48790 h 847725"/>
                  <a:gd name="connsiteX16" fmla="*/ 10506 w 141004"/>
                  <a:gd name="connsiteY16" fmla="*/ 45497 h 847725"/>
                  <a:gd name="connsiteX17" fmla="*/ 0 w 141004"/>
                  <a:gd name="connsiteY17" fmla="*/ 26652 h 847725"/>
                  <a:gd name="connsiteX18" fmla="*/ 0 w 141004"/>
                  <a:gd name="connsiteY18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207241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5754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6554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1004" h="847725">
                    <a:moveTo>
                      <a:pt x="0" y="0"/>
                    </a:moveTo>
                    <a:lnTo>
                      <a:pt x="141004" y="0"/>
                    </a:lnTo>
                    <a:lnTo>
                      <a:pt x="141004" y="26652"/>
                    </a:lnTo>
                    <a:cubicBezTo>
                      <a:pt x="141004" y="34011"/>
                      <a:pt x="136990" y="40674"/>
                      <a:pt x="130498" y="45497"/>
                    </a:cubicBezTo>
                    <a:lnTo>
                      <a:pt x="119799" y="48790"/>
                    </a:lnTo>
                    <a:lnTo>
                      <a:pt x="119799" y="56437"/>
                    </a:lnTo>
                    <a:cubicBezTo>
                      <a:pt x="119799" y="62305"/>
                      <a:pt x="116599" y="67617"/>
                      <a:pt x="111424" y="71462"/>
                    </a:cubicBezTo>
                    <a:lnTo>
                      <a:pt x="99100" y="75254"/>
                    </a:lnTo>
                    <a:cubicBezTo>
                      <a:pt x="99310" y="332744"/>
                      <a:pt x="96344" y="590235"/>
                      <a:pt x="96554" y="847725"/>
                    </a:cubicBezTo>
                    <a:lnTo>
                      <a:pt x="42579" y="847725"/>
                    </a:lnTo>
                    <a:cubicBezTo>
                      <a:pt x="42354" y="590234"/>
                      <a:pt x="42130" y="332744"/>
                      <a:pt x="41905" y="75253"/>
                    </a:cubicBezTo>
                    <a:lnTo>
                      <a:pt x="29582" y="71461"/>
                    </a:lnTo>
                    <a:cubicBezTo>
                      <a:pt x="24406" y="67616"/>
                      <a:pt x="21205" y="62304"/>
                      <a:pt x="21205" y="56436"/>
                    </a:cubicBezTo>
                    <a:lnTo>
                      <a:pt x="21205" y="48790"/>
                    </a:lnTo>
                    <a:lnTo>
                      <a:pt x="10506" y="45497"/>
                    </a:lnTo>
                    <a:cubicBezTo>
                      <a:pt x="4015" y="40674"/>
                      <a:pt x="0" y="34011"/>
                      <a:pt x="0" y="2665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5" name="フリーフォーム: 図形 1264">
                <a:extLst>
                  <a:ext uri="{FF2B5EF4-FFF2-40B4-BE49-F238E27FC236}">
                    <a16:creationId xmlns:a16="http://schemas.microsoft.com/office/drawing/2014/main" id="{4DBEE069-48A1-4C2E-AEDA-1B7D8AD56BB5}"/>
                  </a:ext>
                </a:extLst>
              </p:cNvPr>
              <p:cNvSpPr/>
              <p:nvPr/>
            </p:nvSpPr>
            <p:spPr>
              <a:xfrm>
                <a:off x="5167912" y="5407082"/>
                <a:ext cx="72045" cy="433141"/>
              </a:xfrm>
              <a:custGeom>
                <a:avLst/>
                <a:gdLst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222251 h 847725"/>
                  <a:gd name="connsiteX14" fmla="*/ 41905 w 141004"/>
                  <a:gd name="connsiteY14" fmla="*/ 75253 h 847725"/>
                  <a:gd name="connsiteX15" fmla="*/ 29582 w 141004"/>
                  <a:gd name="connsiteY15" fmla="*/ 71461 h 847725"/>
                  <a:gd name="connsiteX16" fmla="*/ 21205 w 141004"/>
                  <a:gd name="connsiteY16" fmla="*/ 56436 h 847725"/>
                  <a:gd name="connsiteX17" fmla="*/ 21205 w 141004"/>
                  <a:gd name="connsiteY17" fmla="*/ 48790 h 847725"/>
                  <a:gd name="connsiteX18" fmla="*/ 10506 w 141004"/>
                  <a:gd name="connsiteY18" fmla="*/ 45497 h 847725"/>
                  <a:gd name="connsiteX19" fmla="*/ 0 w 141004"/>
                  <a:gd name="connsiteY19" fmla="*/ 26652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5754 w 141004"/>
                  <a:gd name="connsiteY12" fmla="*/ 222251 h 847725"/>
                  <a:gd name="connsiteX13" fmla="*/ 41905 w 141004"/>
                  <a:gd name="connsiteY13" fmla="*/ 75253 h 847725"/>
                  <a:gd name="connsiteX14" fmla="*/ 29582 w 141004"/>
                  <a:gd name="connsiteY14" fmla="*/ 71461 h 847725"/>
                  <a:gd name="connsiteX15" fmla="*/ 21205 w 141004"/>
                  <a:gd name="connsiteY15" fmla="*/ 56436 h 847725"/>
                  <a:gd name="connsiteX16" fmla="*/ 21205 w 141004"/>
                  <a:gd name="connsiteY16" fmla="*/ 48790 h 847725"/>
                  <a:gd name="connsiteX17" fmla="*/ 10506 w 141004"/>
                  <a:gd name="connsiteY17" fmla="*/ 45497 h 847725"/>
                  <a:gd name="connsiteX18" fmla="*/ 0 w 141004"/>
                  <a:gd name="connsiteY18" fmla="*/ 26652 h 847725"/>
                  <a:gd name="connsiteX19" fmla="*/ 0 w 141004"/>
                  <a:gd name="connsiteY19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197716 h 847725"/>
                  <a:gd name="connsiteX10" fmla="*/ 99729 w 141004"/>
                  <a:gd name="connsiteY10" fmla="*/ 847725 h 847725"/>
                  <a:gd name="connsiteX11" fmla="*/ 45754 w 141004"/>
                  <a:gd name="connsiteY11" fmla="*/ 847725 h 847725"/>
                  <a:gd name="connsiteX12" fmla="*/ 41905 w 141004"/>
                  <a:gd name="connsiteY12" fmla="*/ 75253 h 847725"/>
                  <a:gd name="connsiteX13" fmla="*/ 29582 w 141004"/>
                  <a:gd name="connsiteY13" fmla="*/ 71461 h 847725"/>
                  <a:gd name="connsiteX14" fmla="*/ 21205 w 141004"/>
                  <a:gd name="connsiteY14" fmla="*/ 56436 h 847725"/>
                  <a:gd name="connsiteX15" fmla="*/ 21205 w 141004"/>
                  <a:gd name="connsiteY15" fmla="*/ 48790 h 847725"/>
                  <a:gd name="connsiteX16" fmla="*/ 10506 w 141004"/>
                  <a:gd name="connsiteY16" fmla="*/ 45497 h 847725"/>
                  <a:gd name="connsiteX17" fmla="*/ 0 w 141004"/>
                  <a:gd name="connsiteY17" fmla="*/ 26652 h 847725"/>
                  <a:gd name="connsiteX18" fmla="*/ 0 w 141004"/>
                  <a:gd name="connsiteY18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197716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100 w 141004"/>
                  <a:gd name="connsiteY8" fmla="*/ 207241 h 847725"/>
                  <a:gd name="connsiteX9" fmla="*/ 99729 w 141004"/>
                  <a:gd name="connsiteY9" fmla="*/ 847725 h 847725"/>
                  <a:gd name="connsiteX10" fmla="*/ 45754 w 141004"/>
                  <a:gd name="connsiteY10" fmla="*/ 847725 h 847725"/>
                  <a:gd name="connsiteX11" fmla="*/ 41905 w 141004"/>
                  <a:gd name="connsiteY11" fmla="*/ 75253 h 847725"/>
                  <a:gd name="connsiteX12" fmla="*/ 29582 w 141004"/>
                  <a:gd name="connsiteY12" fmla="*/ 71461 h 847725"/>
                  <a:gd name="connsiteX13" fmla="*/ 21205 w 141004"/>
                  <a:gd name="connsiteY13" fmla="*/ 56436 h 847725"/>
                  <a:gd name="connsiteX14" fmla="*/ 21205 w 141004"/>
                  <a:gd name="connsiteY14" fmla="*/ 48790 h 847725"/>
                  <a:gd name="connsiteX15" fmla="*/ 10506 w 141004"/>
                  <a:gd name="connsiteY15" fmla="*/ 45497 h 847725"/>
                  <a:gd name="connsiteX16" fmla="*/ 0 w 141004"/>
                  <a:gd name="connsiteY16" fmla="*/ 26652 h 847725"/>
                  <a:gd name="connsiteX17" fmla="*/ 0 w 141004"/>
                  <a:gd name="connsiteY17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5754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9729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  <a:gd name="connsiteX0" fmla="*/ 0 w 141004"/>
                  <a:gd name="connsiteY0" fmla="*/ 0 h 847725"/>
                  <a:gd name="connsiteX1" fmla="*/ 141004 w 141004"/>
                  <a:gd name="connsiteY1" fmla="*/ 0 h 847725"/>
                  <a:gd name="connsiteX2" fmla="*/ 141004 w 141004"/>
                  <a:gd name="connsiteY2" fmla="*/ 26652 h 847725"/>
                  <a:gd name="connsiteX3" fmla="*/ 130498 w 141004"/>
                  <a:gd name="connsiteY3" fmla="*/ 45497 h 847725"/>
                  <a:gd name="connsiteX4" fmla="*/ 119799 w 141004"/>
                  <a:gd name="connsiteY4" fmla="*/ 48790 h 847725"/>
                  <a:gd name="connsiteX5" fmla="*/ 119799 w 141004"/>
                  <a:gd name="connsiteY5" fmla="*/ 56437 h 847725"/>
                  <a:gd name="connsiteX6" fmla="*/ 111424 w 141004"/>
                  <a:gd name="connsiteY6" fmla="*/ 71462 h 847725"/>
                  <a:gd name="connsiteX7" fmla="*/ 99100 w 141004"/>
                  <a:gd name="connsiteY7" fmla="*/ 75254 h 847725"/>
                  <a:gd name="connsiteX8" fmla="*/ 96554 w 141004"/>
                  <a:gd name="connsiteY8" fmla="*/ 847725 h 847725"/>
                  <a:gd name="connsiteX9" fmla="*/ 42579 w 141004"/>
                  <a:gd name="connsiteY9" fmla="*/ 847725 h 847725"/>
                  <a:gd name="connsiteX10" fmla="*/ 41905 w 141004"/>
                  <a:gd name="connsiteY10" fmla="*/ 75253 h 847725"/>
                  <a:gd name="connsiteX11" fmla="*/ 29582 w 141004"/>
                  <a:gd name="connsiteY11" fmla="*/ 71461 h 847725"/>
                  <a:gd name="connsiteX12" fmla="*/ 21205 w 141004"/>
                  <a:gd name="connsiteY12" fmla="*/ 56436 h 847725"/>
                  <a:gd name="connsiteX13" fmla="*/ 21205 w 141004"/>
                  <a:gd name="connsiteY13" fmla="*/ 48790 h 847725"/>
                  <a:gd name="connsiteX14" fmla="*/ 10506 w 141004"/>
                  <a:gd name="connsiteY14" fmla="*/ 45497 h 847725"/>
                  <a:gd name="connsiteX15" fmla="*/ 0 w 141004"/>
                  <a:gd name="connsiteY15" fmla="*/ 26652 h 847725"/>
                  <a:gd name="connsiteX16" fmla="*/ 0 w 141004"/>
                  <a:gd name="connsiteY16" fmla="*/ 0 h 847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1004" h="847725">
                    <a:moveTo>
                      <a:pt x="0" y="0"/>
                    </a:moveTo>
                    <a:lnTo>
                      <a:pt x="141004" y="0"/>
                    </a:lnTo>
                    <a:lnTo>
                      <a:pt x="141004" y="26652"/>
                    </a:lnTo>
                    <a:cubicBezTo>
                      <a:pt x="141004" y="34011"/>
                      <a:pt x="136990" y="40674"/>
                      <a:pt x="130498" y="45497"/>
                    </a:cubicBezTo>
                    <a:lnTo>
                      <a:pt x="119799" y="48790"/>
                    </a:lnTo>
                    <a:lnTo>
                      <a:pt x="119799" y="56437"/>
                    </a:lnTo>
                    <a:cubicBezTo>
                      <a:pt x="119799" y="62305"/>
                      <a:pt x="116599" y="67617"/>
                      <a:pt x="111424" y="71462"/>
                    </a:cubicBezTo>
                    <a:lnTo>
                      <a:pt x="99100" y="75254"/>
                    </a:lnTo>
                    <a:cubicBezTo>
                      <a:pt x="99310" y="332744"/>
                      <a:pt x="96344" y="590235"/>
                      <a:pt x="96554" y="847725"/>
                    </a:cubicBezTo>
                    <a:lnTo>
                      <a:pt x="42579" y="847725"/>
                    </a:lnTo>
                    <a:cubicBezTo>
                      <a:pt x="42354" y="590234"/>
                      <a:pt x="42130" y="332744"/>
                      <a:pt x="41905" y="75253"/>
                    </a:cubicBezTo>
                    <a:lnTo>
                      <a:pt x="29582" y="71461"/>
                    </a:lnTo>
                    <a:cubicBezTo>
                      <a:pt x="24406" y="67616"/>
                      <a:pt x="21205" y="62304"/>
                      <a:pt x="21205" y="56436"/>
                    </a:cubicBezTo>
                    <a:lnTo>
                      <a:pt x="21205" y="48790"/>
                    </a:lnTo>
                    <a:lnTo>
                      <a:pt x="10506" y="45497"/>
                    </a:lnTo>
                    <a:cubicBezTo>
                      <a:pt x="4015" y="40674"/>
                      <a:pt x="0" y="34011"/>
                      <a:pt x="0" y="2665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216" name="グループ化 1215">
              <a:extLst>
                <a:ext uri="{FF2B5EF4-FFF2-40B4-BE49-F238E27FC236}">
                  <a16:creationId xmlns:a16="http://schemas.microsoft.com/office/drawing/2014/main" id="{BD3BEDC0-FBEE-46AD-9CC8-326787936FDB}"/>
                </a:ext>
              </a:extLst>
            </p:cNvPr>
            <p:cNvGrpSpPr/>
            <p:nvPr/>
          </p:nvGrpSpPr>
          <p:grpSpPr>
            <a:xfrm>
              <a:off x="2960226" y="5487800"/>
              <a:ext cx="2232824" cy="33162"/>
              <a:chOff x="2943370" y="2297668"/>
              <a:chExt cx="2232824" cy="59770"/>
            </a:xfrm>
            <a:pattFill prst="wdUpDiag">
              <a:fgClr>
                <a:srgbClr val="FFC000">
                  <a:lumMod val="75000"/>
                </a:srgbClr>
              </a:fgClr>
              <a:bgClr>
                <a:srgbClr val="ED7D31">
                  <a:lumMod val="75000"/>
                </a:srgbClr>
              </a:bgClr>
            </a:pattFill>
          </p:grpSpPr>
          <p:sp>
            <p:nvSpPr>
              <p:cNvPr id="1252" name="月 1251">
                <a:extLst>
                  <a:ext uri="{FF2B5EF4-FFF2-40B4-BE49-F238E27FC236}">
                    <a16:creationId xmlns:a16="http://schemas.microsoft.com/office/drawing/2014/main" id="{8FF6298E-5DDC-4708-8D60-FD8880419722}"/>
                  </a:ext>
                </a:extLst>
              </p:cNvPr>
              <p:cNvSpPr/>
              <p:nvPr/>
            </p:nvSpPr>
            <p:spPr>
              <a:xfrm rot="16200000">
                <a:off x="3190505" y="2050533"/>
                <a:ext cx="59769" cy="554040"/>
              </a:xfrm>
              <a:prstGeom prst="moon">
                <a:avLst>
                  <a:gd name="adj" fmla="val 42033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3" name="月 1252">
                <a:extLst>
                  <a:ext uri="{FF2B5EF4-FFF2-40B4-BE49-F238E27FC236}">
                    <a16:creationId xmlns:a16="http://schemas.microsoft.com/office/drawing/2014/main" id="{D90CA839-DA59-43DC-9661-4A2D9AA29956}"/>
                  </a:ext>
                </a:extLst>
              </p:cNvPr>
              <p:cNvSpPr/>
              <p:nvPr/>
            </p:nvSpPr>
            <p:spPr>
              <a:xfrm rot="16200000">
                <a:off x="3750100" y="2050533"/>
                <a:ext cx="59769" cy="554040"/>
              </a:xfrm>
              <a:prstGeom prst="moon">
                <a:avLst>
                  <a:gd name="adj" fmla="val 42033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4" name="月 1253">
                <a:extLst>
                  <a:ext uri="{FF2B5EF4-FFF2-40B4-BE49-F238E27FC236}">
                    <a16:creationId xmlns:a16="http://schemas.microsoft.com/office/drawing/2014/main" id="{8548620A-C64C-403A-AA5D-F9E36B7AF7F1}"/>
                  </a:ext>
                </a:extLst>
              </p:cNvPr>
              <p:cNvSpPr/>
              <p:nvPr/>
            </p:nvSpPr>
            <p:spPr>
              <a:xfrm rot="16200000">
                <a:off x="4309694" y="2050534"/>
                <a:ext cx="59769" cy="554040"/>
              </a:xfrm>
              <a:prstGeom prst="moon">
                <a:avLst>
                  <a:gd name="adj" fmla="val 42033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5" name="月 1254">
                <a:extLst>
                  <a:ext uri="{FF2B5EF4-FFF2-40B4-BE49-F238E27FC236}">
                    <a16:creationId xmlns:a16="http://schemas.microsoft.com/office/drawing/2014/main" id="{1CE54DA5-05D6-4647-9AD0-84AD4522423F}"/>
                  </a:ext>
                </a:extLst>
              </p:cNvPr>
              <p:cNvSpPr/>
              <p:nvPr/>
            </p:nvSpPr>
            <p:spPr>
              <a:xfrm rot="16200000">
                <a:off x="4869289" y="2050534"/>
                <a:ext cx="59769" cy="554040"/>
              </a:xfrm>
              <a:prstGeom prst="moon">
                <a:avLst>
                  <a:gd name="adj" fmla="val 42033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17" name="正方形/長方形 1216">
              <a:extLst>
                <a:ext uri="{FF2B5EF4-FFF2-40B4-BE49-F238E27FC236}">
                  <a16:creationId xmlns:a16="http://schemas.microsoft.com/office/drawing/2014/main" id="{EA51B5E0-D5AA-423F-811D-8321712634B0}"/>
                </a:ext>
              </a:extLst>
            </p:cNvPr>
            <p:cNvSpPr/>
            <p:nvPr/>
          </p:nvSpPr>
          <p:spPr>
            <a:xfrm>
              <a:off x="2953131" y="5910263"/>
              <a:ext cx="2295144" cy="103636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18" name="正方形/長方形 1217">
              <a:extLst>
                <a:ext uri="{FF2B5EF4-FFF2-40B4-BE49-F238E27FC236}">
                  <a16:creationId xmlns:a16="http://schemas.microsoft.com/office/drawing/2014/main" id="{BCB714E9-7250-4094-ADFA-DD7D10BA9723}"/>
                </a:ext>
              </a:extLst>
            </p:cNvPr>
            <p:cNvSpPr/>
            <p:nvPr/>
          </p:nvSpPr>
          <p:spPr>
            <a:xfrm>
              <a:off x="2960225" y="5900738"/>
              <a:ext cx="45719" cy="113161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19" name="正方形/長方形 1218">
              <a:extLst>
                <a:ext uri="{FF2B5EF4-FFF2-40B4-BE49-F238E27FC236}">
                  <a16:creationId xmlns:a16="http://schemas.microsoft.com/office/drawing/2014/main" id="{5C7B24B5-1BD2-4DD5-A889-F237E0966136}"/>
                </a:ext>
              </a:extLst>
            </p:cNvPr>
            <p:cNvSpPr/>
            <p:nvPr/>
          </p:nvSpPr>
          <p:spPr>
            <a:xfrm>
              <a:off x="5200982" y="5900738"/>
              <a:ext cx="45719" cy="113161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20" name="正方形/長方形 1219">
              <a:extLst>
                <a:ext uri="{FF2B5EF4-FFF2-40B4-BE49-F238E27FC236}">
                  <a16:creationId xmlns:a16="http://schemas.microsoft.com/office/drawing/2014/main" id="{3D548157-E36C-4F59-AF68-8C5243282085}"/>
                </a:ext>
              </a:extLst>
            </p:cNvPr>
            <p:cNvSpPr/>
            <p:nvPr/>
          </p:nvSpPr>
          <p:spPr>
            <a:xfrm>
              <a:off x="3324081" y="5900738"/>
              <a:ext cx="45719" cy="113161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21" name="正方形/長方形 1220">
              <a:extLst>
                <a:ext uri="{FF2B5EF4-FFF2-40B4-BE49-F238E27FC236}">
                  <a16:creationId xmlns:a16="http://schemas.microsoft.com/office/drawing/2014/main" id="{FCA4AEBD-0A4E-4D6F-AAE8-B4F3F202C1C2}"/>
                </a:ext>
              </a:extLst>
            </p:cNvPr>
            <p:cNvSpPr/>
            <p:nvPr/>
          </p:nvSpPr>
          <p:spPr>
            <a:xfrm>
              <a:off x="4791407" y="5900738"/>
              <a:ext cx="45719" cy="113161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22" name="正方形/長方形 1221">
              <a:extLst>
                <a:ext uri="{FF2B5EF4-FFF2-40B4-BE49-F238E27FC236}">
                  <a16:creationId xmlns:a16="http://schemas.microsoft.com/office/drawing/2014/main" id="{10AB043E-35B0-4802-A790-B72F5CB3BDBF}"/>
                </a:ext>
              </a:extLst>
            </p:cNvPr>
            <p:cNvSpPr/>
            <p:nvPr/>
          </p:nvSpPr>
          <p:spPr>
            <a:xfrm>
              <a:off x="3669362" y="5900738"/>
              <a:ext cx="45719" cy="113161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23" name="正方形/長方形 1222">
              <a:extLst>
                <a:ext uri="{FF2B5EF4-FFF2-40B4-BE49-F238E27FC236}">
                  <a16:creationId xmlns:a16="http://schemas.microsoft.com/office/drawing/2014/main" id="{02E0386A-0E87-4EEC-8947-506401F4E174}"/>
                </a:ext>
              </a:extLst>
            </p:cNvPr>
            <p:cNvSpPr/>
            <p:nvPr/>
          </p:nvSpPr>
          <p:spPr>
            <a:xfrm>
              <a:off x="4026550" y="5900738"/>
              <a:ext cx="45719" cy="113161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24" name="正方形/長方形 1223">
              <a:extLst>
                <a:ext uri="{FF2B5EF4-FFF2-40B4-BE49-F238E27FC236}">
                  <a16:creationId xmlns:a16="http://schemas.microsoft.com/office/drawing/2014/main" id="{07A8B7AE-6E4B-40E6-BB12-FC782B0146ED}"/>
                </a:ext>
              </a:extLst>
            </p:cNvPr>
            <p:cNvSpPr/>
            <p:nvPr/>
          </p:nvSpPr>
          <p:spPr>
            <a:xfrm>
              <a:off x="4395644" y="5900738"/>
              <a:ext cx="45719" cy="113161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25" name="正方形/長方形 1224">
              <a:extLst>
                <a:ext uri="{FF2B5EF4-FFF2-40B4-BE49-F238E27FC236}">
                  <a16:creationId xmlns:a16="http://schemas.microsoft.com/office/drawing/2014/main" id="{84E50772-72DA-4DD4-B881-A1A590426330}"/>
                </a:ext>
              </a:extLst>
            </p:cNvPr>
            <p:cNvSpPr/>
            <p:nvPr/>
          </p:nvSpPr>
          <p:spPr>
            <a:xfrm>
              <a:off x="2655475" y="5868166"/>
              <a:ext cx="2890456" cy="45720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26" name="フリーフォーム: 図形 1225">
              <a:extLst>
                <a:ext uri="{FF2B5EF4-FFF2-40B4-BE49-F238E27FC236}">
                  <a16:creationId xmlns:a16="http://schemas.microsoft.com/office/drawing/2014/main" id="{43B69B04-D6A2-4942-9824-51A027F7C328}"/>
                </a:ext>
              </a:extLst>
            </p:cNvPr>
            <p:cNvSpPr/>
            <p:nvPr/>
          </p:nvSpPr>
          <p:spPr>
            <a:xfrm rot="5400000">
              <a:off x="4057481" y="4382052"/>
              <a:ext cx="76918" cy="2880931"/>
            </a:xfrm>
            <a:custGeom>
              <a:avLst/>
              <a:gdLst>
                <a:gd name="connsiteX0" fmla="*/ 83086 w 151351"/>
                <a:gd name="connsiteY0" fmla="*/ 130951 h 4228361"/>
                <a:gd name="connsiteX1" fmla="*/ 132625 w 151351"/>
                <a:gd name="connsiteY1" fmla="*/ 130951 h 4228361"/>
                <a:gd name="connsiteX2" fmla="*/ 132625 w 151351"/>
                <a:gd name="connsiteY2" fmla="*/ 34595 h 4228361"/>
                <a:gd name="connsiteX3" fmla="*/ 83086 w 151351"/>
                <a:gd name="connsiteY3" fmla="*/ 34595 h 4228361"/>
                <a:gd name="connsiteX4" fmla="*/ 83086 w 151351"/>
                <a:gd name="connsiteY4" fmla="*/ 261893 h 4228361"/>
                <a:gd name="connsiteX5" fmla="*/ 132625 w 151351"/>
                <a:gd name="connsiteY5" fmla="*/ 261893 h 4228361"/>
                <a:gd name="connsiteX6" fmla="*/ 132625 w 151351"/>
                <a:gd name="connsiteY6" fmla="*/ 165543 h 4228361"/>
                <a:gd name="connsiteX7" fmla="*/ 83086 w 151351"/>
                <a:gd name="connsiteY7" fmla="*/ 165543 h 4228361"/>
                <a:gd name="connsiteX8" fmla="*/ 83086 w 151351"/>
                <a:gd name="connsiteY8" fmla="*/ 392836 h 4228361"/>
                <a:gd name="connsiteX9" fmla="*/ 132625 w 151351"/>
                <a:gd name="connsiteY9" fmla="*/ 392836 h 4228361"/>
                <a:gd name="connsiteX10" fmla="*/ 132625 w 151351"/>
                <a:gd name="connsiteY10" fmla="*/ 296485 h 4228361"/>
                <a:gd name="connsiteX11" fmla="*/ 83086 w 151351"/>
                <a:gd name="connsiteY11" fmla="*/ 296485 h 4228361"/>
                <a:gd name="connsiteX12" fmla="*/ 83086 w 151351"/>
                <a:gd name="connsiteY12" fmla="*/ 523778 h 4228361"/>
                <a:gd name="connsiteX13" fmla="*/ 132625 w 151351"/>
                <a:gd name="connsiteY13" fmla="*/ 523778 h 4228361"/>
                <a:gd name="connsiteX14" fmla="*/ 132625 w 151351"/>
                <a:gd name="connsiteY14" fmla="*/ 427428 h 4228361"/>
                <a:gd name="connsiteX15" fmla="*/ 83086 w 151351"/>
                <a:gd name="connsiteY15" fmla="*/ 427428 h 4228361"/>
                <a:gd name="connsiteX16" fmla="*/ 83086 w 151351"/>
                <a:gd name="connsiteY16" fmla="*/ 654721 h 4228361"/>
                <a:gd name="connsiteX17" fmla="*/ 132625 w 151351"/>
                <a:gd name="connsiteY17" fmla="*/ 654721 h 4228361"/>
                <a:gd name="connsiteX18" fmla="*/ 132625 w 151351"/>
                <a:gd name="connsiteY18" fmla="*/ 558370 h 4228361"/>
                <a:gd name="connsiteX19" fmla="*/ 83086 w 151351"/>
                <a:gd name="connsiteY19" fmla="*/ 558370 h 4228361"/>
                <a:gd name="connsiteX20" fmla="*/ 83086 w 151351"/>
                <a:gd name="connsiteY20" fmla="*/ 785664 h 4228361"/>
                <a:gd name="connsiteX21" fmla="*/ 132625 w 151351"/>
                <a:gd name="connsiteY21" fmla="*/ 785664 h 4228361"/>
                <a:gd name="connsiteX22" fmla="*/ 132625 w 151351"/>
                <a:gd name="connsiteY22" fmla="*/ 689313 h 4228361"/>
                <a:gd name="connsiteX23" fmla="*/ 83086 w 151351"/>
                <a:gd name="connsiteY23" fmla="*/ 689313 h 4228361"/>
                <a:gd name="connsiteX24" fmla="*/ 83086 w 151351"/>
                <a:gd name="connsiteY24" fmla="*/ 916606 h 4228361"/>
                <a:gd name="connsiteX25" fmla="*/ 132625 w 151351"/>
                <a:gd name="connsiteY25" fmla="*/ 916606 h 4228361"/>
                <a:gd name="connsiteX26" fmla="*/ 132625 w 151351"/>
                <a:gd name="connsiteY26" fmla="*/ 820256 h 4228361"/>
                <a:gd name="connsiteX27" fmla="*/ 83086 w 151351"/>
                <a:gd name="connsiteY27" fmla="*/ 820256 h 4228361"/>
                <a:gd name="connsiteX28" fmla="*/ 83086 w 151351"/>
                <a:gd name="connsiteY28" fmla="*/ 1047549 h 4228361"/>
                <a:gd name="connsiteX29" fmla="*/ 132625 w 151351"/>
                <a:gd name="connsiteY29" fmla="*/ 1047549 h 4228361"/>
                <a:gd name="connsiteX30" fmla="*/ 132625 w 151351"/>
                <a:gd name="connsiteY30" fmla="*/ 951198 h 4228361"/>
                <a:gd name="connsiteX31" fmla="*/ 83086 w 151351"/>
                <a:gd name="connsiteY31" fmla="*/ 951198 h 4228361"/>
                <a:gd name="connsiteX32" fmla="*/ 83086 w 151351"/>
                <a:gd name="connsiteY32" fmla="*/ 1178492 h 4228361"/>
                <a:gd name="connsiteX33" fmla="*/ 132625 w 151351"/>
                <a:gd name="connsiteY33" fmla="*/ 1178492 h 4228361"/>
                <a:gd name="connsiteX34" fmla="*/ 132625 w 151351"/>
                <a:gd name="connsiteY34" fmla="*/ 1082141 h 4228361"/>
                <a:gd name="connsiteX35" fmla="*/ 83086 w 151351"/>
                <a:gd name="connsiteY35" fmla="*/ 1082141 h 4228361"/>
                <a:gd name="connsiteX36" fmla="*/ 83086 w 151351"/>
                <a:gd name="connsiteY36" fmla="*/ 1309435 h 4228361"/>
                <a:gd name="connsiteX37" fmla="*/ 132625 w 151351"/>
                <a:gd name="connsiteY37" fmla="*/ 1309435 h 4228361"/>
                <a:gd name="connsiteX38" fmla="*/ 132625 w 151351"/>
                <a:gd name="connsiteY38" fmla="*/ 1213084 h 4228361"/>
                <a:gd name="connsiteX39" fmla="*/ 83086 w 151351"/>
                <a:gd name="connsiteY39" fmla="*/ 1213084 h 4228361"/>
                <a:gd name="connsiteX40" fmla="*/ 83086 w 151351"/>
                <a:gd name="connsiteY40" fmla="*/ 1440377 h 4228361"/>
                <a:gd name="connsiteX41" fmla="*/ 132625 w 151351"/>
                <a:gd name="connsiteY41" fmla="*/ 1440377 h 4228361"/>
                <a:gd name="connsiteX42" fmla="*/ 132625 w 151351"/>
                <a:gd name="connsiteY42" fmla="*/ 1344027 h 4228361"/>
                <a:gd name="connsiteX43" fmla="*/ 83086 w 151351"/>
                <a:gd name="connsiteY43" fmla="*/ 1344027 h 4228361"/>
                <a:gd name="connsiteX44" fmla="*/ 83086 w 151351"/>
                <a:gd name="connsiteY44" fmla="*/ 1571320 h 4228361"/>
                <a:gd name="connsiteX45" fmla="*/ 132625 w 151351"/>
                <a:gd name="connsiteY45" fmla="*/ 1571320 h 4228361"/>
                <a:gd name="connsiteX46" fmla="*/ 132625 w 151351"/>
                <a:gd name="connsiteY46" fmla="*/ 1474969 h 4228361"/>
                <a:gd name="connsiteX47" fmla="*/ 83086 w 151351"/>
                <a:gd name="connsiteY47" fmla="*/ 1474969 h 4228361"/>
                <a:gd name="connsiteX48" fmla="*/ 83086 w 151351"/>
                <a:gd name="connsiteY48" fmla="*/ 1702263 h 4228361"/>
                <a:gd name="connsiteX49" fmla="*/ 132625 w 151351"/>
                <a:gd name="connsiteY49" fmla="*/ 1702263 h 4228361"/>
                <a:gd name="connsiteX50" fmla="*/ 132625 w 151351"/>
                <a:gd name="connsiteY50" fmla="*/ 1605912 h 4228361"/>
                <a:gd name="connsiteX51" fmla="*/ 83086 w 151351"/>
                <a:gd name="connsiteY51" fmla="*/ 1605912 h 4228361"/>
                <a:gd name="connsiteX52" fmla="*/ 83086 w 151351"/>
                <a:gd name="connsiteY52" fmla="*/ 1833205 h 4228361"/>
                <a:gd name="connsiteX53" fmla="*/ 132625 w 151351"/>
                <a:gd name="connsiteY53" fmla="*/ 1833205 h 4228361"/>
                <a:gd name="connsiteX54" fmla="*/ 132625 w 151351"/>
                <a:gd name="connsiteY54" fmla="*/ 1736855 h 4228361"/>
                <a:gd name="connsiteX55" fmla="*/ 83086 w 151351"/>
                <a:gd name="connsiteY55" fmla="*/ 1736855 h 4228361"/>
                <a:gd name="connsiteX56" fmla="*/ 83086 w 151351"/>
                <a:gd name="connsiteY56" fmla="*/ 1964148 h 4228361"/>
                <a:gd name="connsiteX57" fmla="*/ 132625 w 151351"/>
                <a:gd name="connsiteY57" fmla="*/ 1964148 h 4228361"/>
                <a:gd name="connsiteX58" fmla="*/ 132625 w 151351"/>
                <a:gd name="connsiteY58" fmla="*/ 1867797 h 4228361"/>
                <a:gd name="connsiteX59" fmla="*/ 83086 w 151351"/>
                <a:gd name="connsiteY59" fmla="*/ 1867797 h 4228361"/>
                <a:gd name="connsiteX60" fmla="*/ 83086 w 151351"/>
                <a:gd name="connsiteY60" fmla="*/ 2095091 h 4228361"/>
                <a:gd name="connsiteX61" fmla="*/ 132625 w 151351"/>
                <a:gd name="connsiteY61" fmla="*/ 2095091 h 4228361"/>
                <a:gd name="connsiteX62" fmla="*/ 132625 w 151351"/>
                <a:gd name="connsiteY62" fmla="*/ 1998740 h 4228361"/>
                <a:gd name="connsiteX63" fmla="*/ 83086 w 151351"/>
                <a:gd name="connsiteY63" fmla="*/ 1998740 h 4228361"/>
                <a:gd name="connsiteX64" fmla="*/ 83085 w 151351"/>
                <a:gd name="connsiteY64" fmla="*/ 2229627 h 4228361"/>
                <a:gd name="connsiteX65" fmla="*/ 132624 w 151351"/>
                <a:gd name="connsiteY65" fmla="*/ 2229627 h 4228361"/>
                <a:gd name="connsiteX66" fmla="*/ 132624 w 151351"/>
                <a:gd name="connsiteY66" fmla="*/ 2133272 h 4228361"/>
                <a:gd name="connsiteX67" fmla="*/ 83085 w 151351"/>
                <a:gd name="connsiteY67" fmla="*/ 2133272 h 4228361"/>
                <a:gd name="connsiteX68" fmla="*/ 83085 w 151351"/>
                <a:gd name="connsiteY68" fmla="*/ 2360570 h 4228361"/>
                <a:gd name="connsiteX69" fmla="*/ 132624 w 151351"/>
                <a:gd name="connsiteY69" fmla="*/ 2360570 h 4228361"/>
                <a:gd name="connsiteX70" fmla="*/ 132624 w 151351"/>
                <a:gd name="connsiteY70" fmla="*/ 2264219 h 4228361"/>
                <a:gd name="connsiteX71" fmla="*/ 83085 w 151351"/>
                <a:gd name="connsiteY71" fmla="*/ 2264219 h 4228361"/>
                <a:gd name="connsiteX72" fmla="*/ 83085 w 151351"/>
                <a:gd name="connsiteY72" fmla="*/ 2491513 h 4228361"/>
                <a:gd name="connsiteX73" fmla="*/ 132624 w 151351"/>
                <a:gd name="connsiteY73" fmla="*/ 2491513 h 4228361"/>
                <a:gd name="connsiteX74" fmla="*/ 132624 w 151351"/>
                <a:gd name="connsiteY74" fmla="*/ 2395162 h 4228361"/>
                <a:gd name="connsiteX75" fmla="*/ 83085 w 151351"/>
                <a:gd name="connsiteY75" fmla="*/ 2395162 h 4228361"/>
                <a:gd name="connsiteX76" fmla="*/ 83085 w 151351"/>
                <a:gd name="connsiteY76" fmla="*/ 2622455 h 4228361"/>
                <a:gd name="connsiteX77" fmla="*/ 132624 w 151351"/>
                <a:gd name="connsiteY77" fmla="*/ 2622455 h 4228361"/>
                <a:gd name="connsiteX78" fmla="*/ 132624 w 151351"/>
                <a:gd name="connsiteY78" fmla="*/ 2526105 h 4228361"/>
                <a:gd name="connsiteX79" fmla="*/ 83085 w 151351"/>
                <a:gd name="connsiteY79" fmla="*/ 2526105 h 4228361"/>
                <a:gd name="connsiteX80" fmla="*/ 83085 w 151351"/>
                <a:gd name="connsiteY80" fmla="*/ 2753398 h 4228361"/>
                <a:gd name="connsiteX81" fmla="*/ 132624 w 151351"/>
                <a:gd name="connsiteY81" fmla="*/ 2753398 h 4228361"/>
                <a:gd name="connsiteX82" fmla="*/ 132624 w 151351"/>
                <a:gd name="connsiteY82" fmla="*/ 2657047 h 4228361"/>
                <a:gd name="connsiteX83" fmla="*/ 83085 w 151351"/>
                <a:gd name="connsiteY83" fmla="*/ 2657047 h 4228361"/>
                <a:gd name="connsiteX84" fmla="*/ 83085 w 151351"/>
                <a:gd name="connsiteY84" fmla="*/ 2884341 h 4228361"/>
                <a:gd name="connsiteX85" fmla="*/ 132624 w 151351"/>
                <a:gd name="connsiteY85" fmla="*/ 2884341 h 4228361"/>
                <a:gd name="connsiteX86" fmla="*/ 132624 w 151351"/>
                <a:gd name="connsiteY86" fmla="*/ 2787990 h 4228361"/>
                <a:gd name="connsiteX87" fmla="*/ 83085 w 151351"/>
                <a:gd name="connsiteY87" fmla="*/ 2787990 h 4228361"/>
                <a:gd name="connsiteX88" fmla="*/ 83085 w 151351"/>
                <a:gd name="connsiteY88" fmla="*/ 3015283 h 4228361"/>
                <a:gd name="connsiteX89" fmla="*/ 132624 w 151351"/>
                <a:gd name="connsiteY89" fmla="*/ 3015283 h 4228361"/>
                <a:gd name="connsiteX90" fmla="*/ 132624 w 151351"/>
                <a:gd name="connsiteY90" fmla="*/ 2918933 h 4228361"/>
                <a:gd name="connsiteX91" fmla="*/ 83085 w 151351"/>
                <a:gd name="connsiteY91" fmla="*/ 2918933 h 4228361"/>
                <a:gd name="connsiteX92" fmla="*/ 83085 w 151351"/>
                <a:gd name="connsiteY92" fmla="*/ 3146226 h 4228361"/>
                <a:gd name="connsiteX93" fmla="*/ 132624 w 151351"/>
                <a:gd name="connsiteY93" fmla="*/ 3146226 h 4228361"/>
                <a:gd name="connsiteX94" fmla="*/ 132624 w 151351"/>
                <a:gd name="connsiteY94" fmla="*/ 3049875 h 4228361"/>
                <a:gd name="connsiteX95" fmla="*/ 83085 w 151351"/>
                <a:gd name="connsiteY95" fmla="*/ 3049875 h 4228361"/>
                <a:gd name="connsiteX96" fmla="*/ 83085 w 151351"/>
                <a:gd name="connsiteY96" fmla="*/ 3277169 h 4228361"/>
                <a:gd name="connsiteX97" fmla="*/ 132624 w 151351"/>
                <a:gd name="connsiteY97" fmla="*/ 3277169 h 4228361"/>
                <a:gd name="connsiteX98" fmla="*/ 132624 w 151351"/>
                <a:gd name="connsiteY98" fmla="*/ 3180818 h 4228361"/>
                <a:gd name="connsiteX99" fmla="*/ 83085 w 151351"/>
                <a:gd name="connsiteY99" fmla="*/ 3180818 h 4228361"/>
                <a:gd name="connsiteX100" fmla="*/ 83085 w 151351"/>
                <a:gd name="connsiteY100" fmla="*/ 3408112 h 4228361"/>
                <a:gd name="connsiteX101" fmla="*/ 132624 w 151351"/>
                <a:gd name="connsiteY101" fmla="*/ 3408112 h 4228361"/>
                <a:gd name="connsiteX102" fmla="*/ 132624 w 151351"/>
                <a:gd name="connsiteY102" fmla="*/ 3311761 h 4228361"/>
                <a:gd name="connsiteX103" fmla="*/ 83085 w 151351"/>
                <a:gd name="connsiteY103" fmla="*/ 3311761 h 4228361"/>
                <a:gd name="connsiteX104" fmla="*/ 83085 w 151351"/>
                <a:gd name="connsiteY104" fmla="*/ 3539054 h 4228361"/>
                <a:gd name="connsiteX105" fmla="*/ 132624 w 151351"/>
                <a:gd name="connsiteY105" fmla="*/ 3539054 h 4228361"/>
                <a:gd name="connsiteX106" fmla="*/ 132624 w 151351"/>
                <a:gd name="connsiteY106" fmla="*/ 3442704 h 4228361"/>
                <a:gd name="connsiteX107" fmla="*/ 83085 w 151351"/>
                <a:gd name="connsiteY107" fmla="*/ 3442704 h 4228361"/>
                <a:gd name="connsiteX108" fmla="*/ 83085 w 151351"/>
                <a:gd name="connsiteY108" fmla="*/ 3669997 h 4228361"/>
                <a:gd name="connsiteX109" fmla="*/ 132624 w 151351"/>
                <a:gd name="connsiteY109" fmla="*/ 3669997 h 4228361"/>
                <a:gd name="connsiteX110" fmla="*/ 132624 w 151351"/>
                <a:gd name="connsiteY110" fmla="*/ 3573646 h 4228361"/>
                <a:gd name="connsiteX111" fmla="*/ 83085 w 151351"/>
                <a:gd name="connsiteY111" fmla="*/ 3573646 h 4228361"/>
                <a:gd name="connsiteX112" fmla="*/ 83085 w 151351"/>
                <a:gd name="connsiteY112" fmla="*/ 3800940 h 4228361"/>
                <a:gd name="connsiteX113" fmla="*/ 132624 w 151351"/>
                <a:gd name="connsiteY113" fmla="*/ 3800940 h 4228361"/>
                <a:gd name="connsiteX114" fmla="*/ 132624 w 151351"/>
                <a:gd name="connsiteY114" fmla="*/ 3704589 h 4228361"/>
                <a:gd name="connsiteX115" fmla="*/ 83085 w 151351"/>
                <a:gd name="connsiteY115" fmla="*/ 3704589 h 4228361"/>
                <a:gd name="connsiteX116" fmla="*/ 83085 w 151351"/>
                <a:gd name="connsiteY116" fmla="*/ 3931882 h 4228361"/>
                <a:gd name="connsiteX117" fmla="*/ 132624 w 151351"/>
                <a:gd name="connsiteY117" fmla="*/ 3931882 h 4228361"/>
                <a:gd name="connsiteX118" fmla="*/ 132624 w 151351"/>
                <a:gd name="connsiteY118" fmla="*/ 3835532 h 4228361"/>
                <a:gd name="connsiteX119" fmla="*/ 83085 w 151351"/>
                <a:gd name="connsiteY119" fmla="*/ 3835532 h 4228361"/>
                <a:gd name="connsiteX120" fmla="*/ 83085 w 151351"/>
                <a:gd name="connsiteY120" fmla="*/ 4062825 h 4228361"/>
                <a:gd name="connsiteX121" fmla="*/ 132624 w 151351"/>
                <a:gd name="connsiteY121" fmla="*/ 4062825 h 4228361"/>
                <a:gd name="connsiteX122" fmla="*/ 132624 w 151351"/>
                <a:gd name="connsiteY122" fmla="*/ 3966474 h 4228361"/>
                <a:gd name="connsiteX123" fmla="*/ 83085 w 151351"/>
                <a:gd name="connsiteY123" fmla="*/ 3966474 h 4228361"/>
                <a:gd name="connsiteX124" fmla="*/ 83085 w 151351"/>
                <a:gd name="connsiteY124" fmla="*/ 4193768 h 4228361"/>
                <a:gd name="connsiteX125" fmla="*/ 132624 w 151351"/>
                <a:gd name="connsiteY125" fmla="*/ 4193768 h 4228361"/>
                <a:gd name="connsiteX126" fmla="*/ 132624 w 151351"/>
                <a:gd name="connsiteY126" fmla="*/ 4097417 h 4228361"/>
                <a:gd name="connsiteX127" fmla="*/ 83085 w 151351"/>
                <a:gd name="connsiteY127" fmla="*/ 4097417 h 4228361"/>
                <a:gd name="connsiteX128" fmla="*/ 18725 w 151351"/>
                <a:gd name="connsiteY128" fmla="*/ 261893 h 4228361"/>
                <a:gd name="connsiteX129" fmla="*/ 64363 w 151351"/>
                <a:gd name="connsiteY129" fmla="*/ 261893 h 4228361"/>
                <a:gd name="connsiteX130" fmla="*/ 64363 w 151351"/>
                <a:gd name="connsiteY130" fmla="*/ 34595 h 4228361"/>
                <a:gd name="connsiteX131" fmla="*/ 18725 w 151351"/>
                <a:gd name="connsiteY131" fmla="*/ 34595 h 4228361"/>
                <a:gd name="connsiteX132" fmla="*/ 18725 w 151351"/>
                <a:gd name="connsiteY132" fmla="*/ 523778 h 4228361"/>
                <a:gd name="connsiteX133" fmla="*/ 64363 w 151351"/>
                <a:gd name="connsiteY133" fmla="*/ 523778 h 4228361"/>
                <a:gd name="connsiteX134" fmla="*/ 64363 w 151351"/>
                <a:gd name="connsiteY134" fmla="*/ 296485 h 4228361"/>
                <a:gd name="connsiteX135" fmla="*/ 18725 w 151351"/>
                <a:gd name="connsiteY135" fmla="*/ 296485 h 4228361"/>
                <a:gd name="connsiteX136" fmla="*/ 18725 w 151351"/>
                <a:gd name="connsiteY136" fmla="*/ 785664 h 4228361"/>
                <a:gd name="connsiteX137" fmla="*/ 64363 w 151351"/>
                <a:gd name="connsiteY137" fmla="*/ 785664 h 4228361"/>
                <a:gd name="connsiteX138" fmla="*/ 64363 w 151351"/>
                <a:gd name="connsiteY138" fmla="*/ 558370 h 4228361"/>
                <a:gd name="connsiteX139" fmla="*/ 18725 w 151351"/>
                <a:gd name="connsiteY139" fmla="*/ 558370 h 4228361"/>
                <a:gd name="connsiteX140" fmla="*/ 18725 w 151351"/>
                <a:gd name="connsiteY140" fmla="*/ 1047549 h 4228361"/>
                <a:gd name="connsiteX141" fmla="*/ 64363 w 151351"/>
                <a:gd name="connsiteY141" fmla="*/ 1047549 h 4228361"/>
                <a:gd name="connsiteX142" fmla="*/ 64363 w 151351"/>
                <a:gd name="connsiteY142" fmla="*/ 820256 h 4228361"/>
                <a:gd name="connsiteX143" fmla="*/ 18725 w 151351"/>
                <a:gd name="connsiteY143" fmla="*/ 820256 h 4228361"/>
                <a:gd name="connsiteX144" fmla="*/ 18725 w 151351"/>
                <a:gd name="connsiteY144" fmla="*/ 1309435 h 4228361"/>
                <a:gd name="connsiteX145" fmla="*/ 64363 w 151351"/>
                <a:gd name="connsiteY145" fmla="*/ 1309435 h 4228361"/>
                <a:gd name="connsiteX146" fmla="*/ 64363 w 151351"/>
                <a:gd name="connsiteY146" fmla="*/ 1082141 h 4228361"/>
                <a:gd name="connsiteX147" fmla="*/ 18725 w 151351"/>
                <a:gd name="connsiteY147" fmla="*/ 1082141 h 4228361"/>
                <a:gd name="connsiteX148" fmla="*/ 18725 w 151351"/>
                <a:gd name="connsiteY148" fmla="*/ 1571320 h 4228361"/>
                <a:gd name="connsiteX149" fmla="*/ 64363 w 151351"/>
                <a:gd name="connsiteY149" fmla="*/ 1571320 h 4228361"/>
                <a:gd name="connsiteX150" fmla="*/ 64363 w 151351"/>
                <a:gd name="connsiteY150" fmla="*/ 1344027 h 4228361"/>
                <a:gd name="connsiteX151" fmla="*/ 18725 w 151351"/>
                <a:gd name="connsiteY151" fmla="*/ 1344027 h 4228361"/>
                <a:gd name="connsiteX152" fmla="*/ 18725 w 151351"/>
                <a:gd name="connsiteY152" fmla="*/ 1833205 h 4228361"/>
                <a:gd name="connsiteX153" fmla="*/ 64363 w 151351"/>
                <a:gd name="connsiteY153" fmla="*/ 1833205 h 4228361"/>
                <a:gd name="connsiteX154" fmla="*/ 64363 w 151351"/>
                <a:gd name="connsiteY154" fmla="*/ 1605912 h 4228361"/>
                <a:gd name="connsiteX155" fmla="*/ 18725 w 151351"/>
                <a:gd name="connsiteY155" fmla="*/ 1605912 h 4228361"/>
                <a:gd name="connsiteX156" fmla="*/ 18725 w 151351"/>
                <a:gd name="connsiteY156" fmla="*/ 2095091 h 4228361"/>
                <a:gd name="connsiteX157" fmla="*/ 64363 w 151351"/>
                <a:gd name="connsiteY157" fmla="*/ 2095091 h 4228361"/>
                <a:gd name="connsiteX158" fmla="*/ 64363 w 151351"/>
                <a:gd name="connsiteY158" fmla="*/ 1867797 h 4228361"/>
                <a:gd name="connsiteX159" fmla="*/ 18725 w 151351"/>
                <a:gd name="connsiteY159" fmla="*/ 1867797 h 4228361"/>
                <a:gd name="connsiteX160" fmla="*/ 18724 w 151351"/>
                <a:gd name="connsiteY160" fmla="*/ 2360570 h 4228361"/>
                <a:gd name="connsiteX161" fmla="*/ 64362 w 151351"/>
                <a:gd name="connsiteY161" fmla="*/ 2360570 h 4228361"/>
                <a:gd name="connsiteX162" fmla="*/ 64362 w 151351"/>
                <a:gd name="connsiteY162" fmla="*/ 2133272 h 4228361"/>
                <a:gd name="connsiteX163" fmla="*/ 18724 w 151351"/>
                <a:gd name="connsiteY163" fmla="*/ 2133272 h 4228361"/>
                <a:gd name="connsiteX164" fmla="*/ 18724 w 151351"/>
                <a:gd name="connsiteY164" fmla="*/ 2622455 h 4228361"/>
                <a:gd name="connsiteX165" fmla="*/ 64362 w 151351"/>
                <a:gd name="connsiteY165" fmla="*/ 2622455 h 4228361"/>
                <a:gd name="connsiteX166" fmla="*/ 64362 w 151351"/>
                <a:gd name="connsiteY166" fmla="*/ 2395162 h 4228361"/>
                <a:gd name="connsiteX167" fmla="*/ 18724 w 151351"/>
                <a:gd name="connsiteY167" fmla="*/ 2395162 h 4228361"/>
                <a:gd name="connsiteX168" fmla="*/ 18724 w 151351"/>
                <a:gd name="connsiteY168" fmla="*/ 2884341 h 4228361"/>
                <a:gd name="connsiteX169" fmla="*/ 64362 w 151351"/>
                <a:gd name="connsiteY169" fmla="*/ 2884341 h 4228361"/>
                <a:gd name="connsiteX170" fmla="*/ 64362 w 151351"/>
                <a:gd name="connsiteY170" fmla="*/ 2657047 h 4228361"/>
                <a:gd name="connsiteX171" fmla="*/ 18724 w 151351"/>
                <a:gd name="connsiteY171" fmla="*/ 2657047 h 4228361"/>
                <a:gd name="connsiteX172" fmla="*/ 18724 w 151351"/>
                <a:gd name="connsiteY172" fmla="*/ 3146226 h 4228361"/>
                <a:gd name="connsiteX173" fmla="*/ 64362 w 151351"/>
                <a:gd name="connsiteY173" fmla="*/ 3146226 h 4228361"/>
                <a:gd name="connsiteX174" fmla="*/ 64362 w 151351"/>
                <a:gd name="connsiteY174" fmla="*/ 2918933 h 4228361"/>
                <a:gd name="connsiteX175" fmla="*/ 18724 w 151351"/>
                <a:gd name="connsiteY175" fmla="*/ 2918933 h 4228361"/>
                <a:gd name="connsiteX176" fmla="*/ 18724 w 151351"/>
                <a:gd name="connsiteY176" fmla="*/ 3408112 h 4228361"/>
                <a:gd name="connsiteX177" fmla="*/ 64362 w 151351"/>
                <a:gd name="connsiteY177" fmla="*/ 3408112 h 4228361"/>
                <a:gd name="connsiteX178" fmla="*/ 64362 w 151351"/>
                <a:gd name="connsiteY178" fmla="*/ 3180818 h 4228361"/>
                <a:gd name="connsiteX179" fmla="*/ 18724 w 151351"/>
                <a:gd name="connsiteY179" fmla="*/ 3180818 h 4228361"/>
                <a:gd name="connsiteX180" fmla="*/ 18724 w 151351"/>
                <a:gd name="connsiteY180" fmla="*/ 3669997 h 4228361"/>
                <a:gd name="connsiteX181" fmla="*/ 64362 w 151351"/>
                <a:gd name="connsiteY181" fmla="*/ 3669997 h 4228361"/>
                <a:gd name="connsiteX182" fmla="*/ 64362 w 151351"/>
                <a:gd name="connsiteY182" fmla="*/ 3442704 h 4228361"/>
                <a:gd name="connsiteX183" fmla="*/ 18724 w 151351"/>
                <a:gd name="connsiteY183" fmla="*/ 3442704 h 4228361"/>
                <a:gd name="connsiteX184" fmla="*/ 18724 w 151351"/>
                <a:gd name="connsiteY184" fmla="*/ 3931882 h 4228361"/>
                <a:gd name="connsiteX185" fmla="*/ 64362 w 151351"/>
                <a:gd name="connsiteY185" fmla="*/ 3931882 h 4228361"/>
                <a:gd name="connsiteX186" fmla="*/ 64362 w 151351"/>
                <a:gd name="connsiteY186" fmla="*/ 3704589 h 4228361"/>
                <a:gd name="connsiteX187" fmla="*/ 18724 w 151351"/>
                <a:gd name="connsiteY187" fmla="*/ 3704589 h 4228361"/>
                <a:gd name="connsiteX188" fmla="*/ 18724 w 151351"/>
                <a:gd name="connsiteY188" fmla="*/ 4193768 h 4228361"/>
                <a:gd name="connsiteX189" fmla="*/ 64362 w 151351"/>
                <a:gd name="connsiteY189" fmla="*/ 4193768 h 4228361"/>
                <a:gd name="connsiteX190" fmla="*/ 64362 w 151351"/>
                <a:gd name="connsiteY190" fmla="*/ 3966474 h 4228361"/>
                <a:gd name="connsiteX191" fmla="*/ 18724 w 151351"/>
                <a:gd name="connsiteY191" fmla="*/ 3966474 h 4228361"/>
                <a:gd name="connsiteX192" fmla="*/ 0 w 151351"/>
                <a:gd name="connsiteY192" fmla="*/ 4228361 h 4228361"/>
                <a:gd name="connsiteX193" fmla="*/ 1 w 151351"/>
                <a:gd name="connsiteY193" fmla="*/ 2098678 h 4228361"/>
                <a:gd name="connsiteX194" fmla="*/ 1 w 151351"/>
                <a:gd name="connsiteY194" fmla="*/ 2098678 h 4228361"/>
                <a:gd name="connsiteX195" fmla="*/ 2 w 151351"/>
                <a:gd name="connsiteY195" fmla="*/ 0 h 4228361"/>
                <a:gd name="connsiteX196" fmla="*/ 18725 w 151351"/>
                <a:gd name="connsiteY196" fmla="*/ 0 h 4228361"/>
                <a:gd name="connsiteX197" fmla="*/ 18725 w 151351"/>
                <a:gd name="connsiteY197" fmla="*/ 3 h 4228361"/>
                <a:gd name="connsiteX198" fmla="*/ 64363 w 151351"/>
                <a:gd name="connsiteY198" fmla="*/ 3 h 4228361"/>
                <a:gd name="connsiteX199" fmla="*/ 64363 w 151351"/>
                <a:gd name="connsiteY199" fmla="*/ 0 h 4228361"/>
                <a:gd name="connsiteX200" fmla="*/ 83086 w 151351"/>
                <a:gd name="connsiteY200" fmla="*/ 0 h 4228361"/>
                <a:gd name="connsiteX201" fmla="*/ 83086 w 151351"/>
                <a:gd name="connsiteY201" fmla="*/ 3 h 4228361"/>
                <a:gd name="connsiteX202" fmla="*/ 132625 w 151351"/>
                <a:gd name="connsiteY202" fmla="*/ 3 h 4228361"/>
                <a:gd name="connsiteX203" fmla="*/ 132625 w 151351"/>
                <a:gd name="connsiteY203" fmla="*/ 0 h 4228361"/>
                <a:gd name="connsiteX204" fmla="*/ 151348 w 151351"/>
                <a:gd name="connsiteY204" fmla="*/ 0 h 4228361"/>
                <a:gd name="connsiteX205" fmla="*/ 151348 w 151351"/>
                <a:gd name="connsiteY205" fmla="*/ 130951 h 4228361"/>
                <a:gd name="connsiteX206" fmla="*/ 151348 w 151351"/>
                <a:gd name="connsiteY206" fmla="*/ 165543 h 4228361"/>
                <a:gd name="connsiteX207" fmla="*/ 151348 w 151351"/>
                <a:gd name="connsiteY207" fmla="*/ 392836 h 4228361"/>
                <a:gd name="connsiteX208" fmla="*/ 151349 w 151351"/>
                <a:gd name="connsiteY208" fmla="*/ 392836 h 4228361"/>
                <a:gd name="connsiteX209" fmla="*/ 151349 w 151351"/>
                <a:gd name="connsiteY209" fmla="*/ 427428 h 4228361"/>
                <a:gd name="connsiteX210" fmla="*/ 151348 w 151351"/>
                <a:gd name="connsiteY210" fmla="*/ 427428 h 4228361"/>
                <a:gd name="connsiteX211" fmla="*/ 151348 w 151351"/>
                <a:gd name="connsiteY211" fmla="*/ 523778 h 4228361"/>
                <a:gd name="connsiteX212" fmla="*/ 151348 w 151351"/>
                <a:gd name="connsiteY212" fmla="*/ 558370 h 4228361"/>
                <a:gd name="connsiteX213" fmla="*/ 151348 w 151351"/>
                <a:gd name="connsiteY213" fmla="*/ 654721 h 4228361"/>
                <a:gd name="connsiteX214" fmla="*/ 151349 w 151351"/>
                <a:gd name="connsiteY214" fmla="*/ 654721 h 4228361"/>
                <a:gd name="connsiteX215" fmla="*/ 151349 w 151351"/>
                <a:gd name="connsiteY215" fmla="*/ 689313 h 4228361"/>
                <a:gd name="connsiteX216" fmla="*/ 151348 w 151351"/>
                <a:gd name="connsiteY216" fmla="*/ 689313 h 4228361"/>
                <a:gd name="connsiteX217" fmla="*/ 151348 w 151351"/>
                <a:gd name="connsiteY217" fmla="*/ 785664 h 4228361"/>
                <a:gd name="connsiteX218" fmla="*/ 151348 w 151351"/>
                <a:gd name="connsiteY218" fmla="*/ 820256 h 4228361"/>
                <a:gd name="connsiteX219" fmla="*/ 151348 w 151351"/>
                <a:gd name="connsiteY219" fmla="*/ 916606 h 4228361"/>
                <a:gd name="connsiteX220" fmla="*/ 151349 w 151351"/>
                <a:gd name="connsiteY220" fmla="*/ 916606 h 4228361"/>
                <a:gd name="connsiteX221" fmla="*/ 151349 w 151351"/>
                <a:gd name="connsiteY221" fmla="*/ 951198 h 4228361"/>
                <a:gd name="connsiteX222" fmla="*/ 151348 w 151351"/>
                <a:gd name="connsiteY222" fmla="*/ 951198 h 4228361"/>
                <a:gd name="connsiteX223" fmla="*/ 151348 w 151351"/>
                <a:gd name="connsiteY223" fmla="*/ 1047549 h 4228361"/>
                <a:gd name="connsiteX224" fmla="*/ 151348 w 151351"/>
                <a:gd name="connsiteY224" fmla="*/ 1082141 h 4228361"/>
                <a:gd name="connsiteX225" fmla="*/ 151348 w 151351"/>
                <a:gd name="connsiteY225" fmla="*/ 1178492 h 4228361"/>
                <a:gd name="connsiteX226" fmla="*/ 151350 w 151351"/>
                <a:gd name="connsiteY226" fmla="*/ 1178492 h 4228361"/>
                <a:gd name="connsiteX227" fmla="*/ 151350 w 151351"/>
                <a:gd name="connsiteY227" fmla="*/ 1213084 h 4228361"/>
                <a:gd name="connsiteX228" fmla="*/ 151348 w 151351"/>
                <a:gd name="connsiteY228" fmla="*/ 1213084 h 4228361"/>
                <a:gd name="connsiteX229" fmla="*/ 151348 w 151351"/>
                <a:gd name="connsiteY229" fmla="*/ 1309435 h 4228361"/>
                <a:gd name="connsiteX230" fmla="*/ 151350 w 151351"/>
                <a:gd name="connsiteY230" fmla="*/ 1309435 h 4228361"/>
                <a:gd name="connsiteX231" fmla="*/ 151350 w 151351"/>
                <a:gd name="connsiteY231" fmla="*/ 1344027 h 4228361"/>
                <a:gd name="connsiteX232" fmla="*/ 151348 w 151351"/>
                <a:gd name="connsiteY232" fmla="*/ 1344027 h 4228361"/>
                <a:gd name="connsiteX233" fmla="*/ 151348 w 151351"/>
                <a:gd name="connsiteY233" fmla="*/ 1440377 h 4228361"/>
                <a:gd name="connsiteX234" fmla="*/ 151350 w 151351"/>
                <a:gd name="connsiteY234" fmla="*/ 1440377 h 4228361"/>
                <a:gd name="connsiteX235" fmla="*/ 151350 w 151351"/>
                <a:gd name="connsiteY235" fmla="*/ 1474969 h 4228361"/>
                <a:gd name="connsiteX236" fmla="*/ 151348 w 151351"/>
                <a:gd name="connsiteY236" fmla="*/ 1474969 h 4228361"/>
                <a:gd name="connsiteX237" fmla="*/ 151348 w 151351"/>
                <a:gd name="connsiteY237" fmla="*/ 1571320 h 4228361"/>
                <a:gd name="connsiteX238" fmla="*/ 151350 w 151351"/>
                <a:gd name="connsiteY238" fmla="*/ 1571320 h 4228361"/>
                <a:gd name="connsiteX239" fmla="*/ 151350 w 151351"/>
                <a:gd name="connsiteY239" fmla="*/ 1605912 h 4228361"/>
                <a:gd name="connsiteX240" fmla="*/ 151348 w 151351"/>
                <a:gd name="connsiteY240" fmla="*/ 1605912 h 4228361"/>
                <a:gd name="connsiteX241" fmla="*/ 151348 w 151351"/>
                <a:gd name="connsiteY241" fmla="*/ 1702263 h 4228361"/>
                <a:gd name="connsiteX242" fmla="*/ 151350 w 151351"/>
                <a:gd name="connsiteY242" fmla="*/ 1702263 h 4228361"/>
                <a:gd name="connsiteX243" fmla="*/ 151350 w 151351"/>
                <a:gd name="connsiteY243" fmla="*/ 1736855 h 4228361"/>
                <a:gd name="connsiteX244" fmla="*/ 151348 w 151351"/>
                <a:gd name="connsiteY244" fmla="*/ 1736855 h 4228361"/>
                <a:gd name="connsiteX245" fmla="*/ 151348 w 151351"/>
                <a:gd name="connsiteY245" fmla="*/ 1833205 h 4228361"/>
                <a:gd name="connsiteX246" fmla="*/ 151350 w 151351"/>
                <a:gd name="connsiteY246" fmla="*/ 1833205 h 4228361"/>
                <a:gd name="connsiteX247" fmla="*/ 151350 w 151351"/>
                <a:gd name="connsiteY247" fmla="*/ 1867797 h 4228361"/>
                <a:gd name="connsiteX248" fmla="*/ 151348 w 151351"/>
                <a:gd name="connsiteY248" fmla="*/ 1867797 h 4228361"/>
                <a:gd name="connsiteX249" fmla="*/ 151348 w 151351"/>
                <a:gd name="connsiteY249" fmla="*/ 1964148 h 4228361"/>
                <a:gd name="connsiteX250" fmla="*/ 151351 w 151351"/>
                <a:gd name="connsiteY250" fmla="*/ 1964148 h 4228361"/>
                <a:gd name="connsiteX251" fmla="*/ 151351 w 151351"/>
                <a:gd name="connsiteY251" fmla="*/ 1998740 h 4228361"/>
                <a:gd name="connsiteX252" fmla="*/ 151348 w 151351"/>
                <a:gd name="connsiteY252" fmla="*/ 1998740 h 4228361"/>
                <a:gd name="connsiteX253" fmla="*/ 151348 w 151351"/>
                <a:gd name="connsiteY253" fmla="*/ 2095091 h 4228361"/>
                <a:gd name="connsiteX254" fmla="*/ 151351 w 151351"/>
                <a:gd name="connsiteY254" fmla="*/ 2095091 h 4228361"/>
                <a:gd name="connsiteX255" fmla="*/ 151351 w 151351"/>
                <a:gd name="connsiteY255" fmla="*/ 2129683 h 4228361"/>
                <a:gd name="connsiteX256" fmla="*/ 151348 w 151351"/>
                <a:gd name="connsiteY256" fmla="*/ 2129683 h 4228361"/>
                <a:gd name="connsiteX257" fmla="*/ 151348 w 151351"/>
                <a:gd name="connsiteY257" fmla="*/ 2129684 h 4228361"/>
                <a:gd name="connsiteX258" fmla="*/ 151347 w 151351"/>
                <a:gd name="connsiteY258" fmla="*/ 2129684 h 4228361"/>
                <a:gd name="connsiteX259" fmla="*/ 151347 w 151351"/>
                <a:gd name="connsiteY259" fmla="*/ 2229627 h 4228361"/>
                <a:gd name="connsiteX260" fmla="*/ 151347 w 151351"/>
                <a:gd name="connsiteY260" fmla="*/ 2264219 h 4228361"/>
                <a:gd name="connsiteX261" fmla="*/ 151347 w 151351"/>
                <a:gd name="connsiteY261" fmla="*/ 2491513 h 4228361"/>
                <a:gd name="connsiteX262" fmla="*/ 151348 w 151351"/>
                <a:gd name="connsiteY262" fmla="*/ 2491513 h 4228361"/>
                <a:gd name="connsiteX263" fmla="*/ 151348 w 151351"/>
                <a:gd name="connsiteY263" fmla="*/ 2526105 h 4228361"/>
                <a:gd name="connsiteX264" fmla="*/ 151347 w 151351"/>
                <a:gd name="connsiteY264" fmla="*/ 2526105 h 4228361"/>
                <a:gd name="connsiteX265" fmla="*/ 151347 w 151351"/>
                <a:gd name="connsiteY265" fmla="*/ 2622455 h 4228361"/>
                <a:gd name="connsiteX266" fmla="*/ 151347 w 151351"/>
                <a:gd name="connsiteY266" fmla="*/ 2657047 h 4228361"/>
                <a:gd name="connsiteX267" fmla="*/ 151347 w 151351"/>
                <a:gd name="connsiteY267" fmla="*/ 2753398 h 4228361"/>
                <a:gd name="connsiteX268" fmla="*/ 151348 w 151351"/>
                <a:gd name="connsiteY268" fmla="*/ 2753398 h 4228361"/>
                <a:gd name="connsiteX269" fmla="*/ 151348 w 151351"/>
                <a:gd name="connsiteY269" fmla="*/ 2787990 h 4228361"/>
                <a:gd name="connsiteX270" fmla="*/ 151347 w 151351"/>
                <a:gd name="connsiteY270" fmla="*/ 2787990 h 4228361"/>
                <a:gd name="connsiteX271" fmla="*/ 151347 w 151351"/>
                <a:gd name="connsiteY271" fmla="*/ 2884341 h 4228361"/>
                <a:gd name="connsiteX272" fmla="*/ 151347 w 151351"/>
                <a:gd name="connsiteY272" fmla="*/ 2918933 h 4228361"/>
                <a:gd name="connsiteX273" fmla="*/ 151347 w 151351"/>
                <a:gd name="connsiteY273" fmla="*/ 3015283 h 4228361"/>
                <a:gd name="connsiteX274" fmla="*/ 151348 w 151351"/>
                <a:gd name="connsiteY274" fmla="*/ 3015283 h 4228361"/>
                <a:gd name="connsiteX275" fmla="*/ 151348 w 151351"/>
                <a:gd name="connsiteY275" fmla="*/ 3049875 h 4228361"/>
                <a:gd name="connsiteX276" fmla="*/ 151347 w 151351"/>
                <a:gd name="connsiteY276" fmla="*/ 3049875 h 4228361"/>
                <a:gd name="connsiteX277" fmla="*/ 151347 w 151351"/>
                <a:gd name="connsiteY277" fmla="*/ 3146226 h 4228361"/>
                <a:gd name="connsiteX278" fmla="*/ 151347 w 151351"/>
                <a:gd name="connsiteY278" fmla="*/ 3180818 h 4228361"/>
                <a:gd name="connsiteX279" fmla="*/ 151347 w 151351"/>
                <a:gd name="connsiteY279" fmla="*/ 3277169 h 4228361"/>
                <a:gd name="connsiteX280" fmla="*/ 151349 w 151351"/>
                <a:gd name="connsiteY280" fmla="*/ 3277169 h 4228361"/>
                <a:gd name="connsiteX281" fmla="*/ 151349 w 151351"/>
                <a:gd name="connsiteY281" fmla="*/ 3311761 h 4228361"/>
                <a:gd name="connsiteX282" fmla="*/ 151347 w 151351"/>
                <a:gd name="connsiteY282" fmla="*/ 3311761 h 4228361"/>
                <a:gd name="connsiteX283" fmla="*/ 151347 w 151351"/>
                <a:gd name="connsiteY283" fmla="*/ 3408112 h 4228361"/>
                <a:gd name="connsiteX284" fmla="*/ 151349 w 151351"/>
                <a:gd name="connsiteY284" fmla="*/ 3408112 h 4228361"/>
                <a:gd name="connsiteX285" fmla="*/ 151349 w 151351"/>
                <a:gd name="connsiteY285" fmla="*/ 3442704 h 4228361"/>
                <a:gd name="connsiteX286" fmla="*/ 151347 w 151351"/>
                <a:gd name="connsiteY286" fmla="*/ 3442704 h 4228361"/>
                <a:gd name="connsiteX287" fmla="*/ 151347 w 151351"/>
                <a:gd name="connsiteY287" fmla="*/ 3539054 h 4228361"/>
                <a:gd name="connsiteX288" fmla="*/ 151349 w 151351"/>
                <a:gd name="connsiteY288" fmla="*/ 3539054 h 4228361"/>
                <a:gd name="connsiteX289" fmla="*/ 151349 w 151351"/>
                <a:gd name="connsiteY289" fmla="*/ 3573646 h 4228361"/>
                <a:gd name="connsiteX290" fmla="*/ 151347 w 151351"/>
                <a:gd name="connsiteY290" fmla="*/ 3573646 h 4228361"/>
                <a:gd name="connsiteX291" fmla="*/ 151347 w 151351"/>
                <a:gd name="connsiteY291" fmla="*/ 3669997 h 4228361"/>
                <a:gd name="connsiteX292" fmla="*/ 151349 w 151351"/>
                <a:gd name="connsiteY292" fmla="*/ 3669997 h 4228361"/>
                <a:gd name="connsiteX293" fmla="*/ 151349 w 151351"/>
                <a:gd name="connsiteY293" fmla="*/ 3704589 h 4228361"/>
                <a:gd name="connsiteX294" fmla="*/ 151347 w 151351"/>
                <a:gd name="connsiteY294" fmla="*/ 3704589 h 4228361"/>
                <a:gd name="connsiteX295" fmla="*/ 151347 w 151351"/>
                <a:gd name="connsiteY295" fmla="*/ 3800940 h 4228361"/>
                <a:gd name="connsiteX296" fmla="*/ 151349 w 151351"/>
                <a:gd name="connsiteY296" fmla="*/ 3800940 h 4228361"/>
                <a:gd name="connsiteX297" fmla="*/ 151349 w 151351"/>
                <a:gd name="connsiteY297" fmla="*/ 3835532 h 4228361"/>
                <a:gd name="connsiteX298" fmla="*/ 151347 w 151351"/>
                <a:gd name="connsiteY298" fmla="*/ 3835532 h 4228361"/>
                <a:gd name="connsiteX299" fmla="*/ 151347 w 151351"/>
                <a:gd name="connsiteY299" fmla="*/ 3931882 h 4228361"/>
                <a:gd name="connsiteX300" fmla="*/ 151349 w 151351"/>
                <a:gd name="connsiteY300" fmla="*/ 3931882 h 4228361"/>
                <a:gd name="connsiteX301" fmla="*/ 151349 w 151351"/>
                <a:gd name="connsiteY301" fmla="*/ 3966474 h 4228361"/>
                <a:gd name="connsiteX302" fmla="*/ 151347 w 151351"/>
                <a:gd name="connsiteY302" fmla="*/ 3966474 h 4228361"/>
                <a:gd name="connsiteX303" fmla="*/ 151347 w 151351"/>
                <a:gd name="connsiteY303" fmla="*/ 4062825 h 4228361"/>
                <a:gd name="connsiteX304" fmla="*/ 151350 w 151351"/>
                <a:gd name="connsiteY304" fmla="*/ 4062825 h 4228361"/>
                <a:gd name="connsiteX305" fmla="*/ 151350 w 151351"/>
                <a:gd name="connsiteY305" fmla="*/ 4097417 h 4228361"/>
                <a:gd name="connsiteX306" fmla="*/ 151347 w 151351"/>
                <a:gd name="connsiteY306" fmla="*/ 4097417 h 4228361"/>
                <a:gd name="connsiteX307" fmla="*/ 151347 w 151351"/>
                <a:gd name="connsiteY307" fmla="*/ 4193768 h 4228361"/>
                <a:gd name="connsiteX308" fmla="*/ 151350 w 151351"/>
                <a:gd name="connsiteY308" fmla="*/ 4193768 h 4228361"/>
                <a:gd name="connsiteX309" fmla="*/ 151350 w 151351"/>
                <a:gd name="connsiteY309" fmla="*/ 4228360 h 4228361"/>
                <a:gd name="connsiteX310" fmla="*/ 151347 w 151351"/>
                <a:gd name="connsiteY310" fmla="*/ 4228360 h 4228361"/>
                <a:gd name="connsiteX311" fmla="*/ 151347 w 151351"/>
                <a:gd name="connsiteY311" fmla="*/ 4228361 h 4228361"/>
                <a:gd name="connsiteX312" fmla="*/ 132624 w 151351"/>
                <a:gd name="connsiteY312" fmla="*/ 4228361 h 4228361"/>
                <a:gd name="connsiteX313" fmla="*/ 132624 w 151351"/>
                <a:gd name="connsiteY313" fmla="*/ 4228360 h 4228361"/>
                <a:gd name="connsiteX314" fmla="*/ 83085 w 151351"/>
                <a:gd name="connsiteY314" fmla="*/ 4228360 h 4228361"/>
                <a:gd name="connsiteX315" fmla="*/ 83085 w 151351"/>
                <a:gd name="connsiteY315" fmla="*/ 4228361 h 4228361"/>
                <a:gd name="connsiteX316" fmla="*/ 64362 w 151351"/>
                <a:gd name="connsiteY316" fmla="*/ 4228361 h 4228361"/>
                <a:gd name="connsiteX317" fmla="*/ 64362 w 151351"/>
                <a:gd name="connsiteY317" fmla="*/ 4228360 h 4228361"/>
                <a:gd name="connsiteX318" fmla="*/ 18724 w 151351"/>
                <a:gd name="connsiteY318" fmla="*/ 4228360 h 4228361"/>
                <a:gd name="connsiteX319" fmla="*/ 18724 w 151351"/>
                <a:gd name="connsiteY319" fmla="*/ 4228361 h 4228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</a:cxnLst>
              <a:rect l="l" t="t" r="r" b="b"/>
              <a:pathLst>
                <a:path w="151351" h="4228361">
                  <a:moveTo>
                    <a:pt x="83086" y="130951"/>
                  </a:moveTo>
                  <a:lnTo>
                    <a:pt x="132625" y="130951"/>
                  </a:lnTo>
                  <a:lnTo>
                    <a:pt x="132625" y="34595"/>
                  </a:lnTo>
                  <a:lnTo>
                    <a:pt x="83086" y="34595"/>
                  </a:lnTo>
                  <a:close/>
                  <a:moveTo>
                    <a:pt x="83086" y="261893"/>
                  </a:moveTo>
                  <a:lnTo>
                    <a:pt x="132625" y="261893"/>
                  </a:lnTo>
                  <a:lnTo>
                    <a:pt x="132625" y="165543"/>
                  </a:lnTo>
                  <a:lnTo>
                    <a:pt x="83086" y="165543"/>
                  </a:lnTo>
                  <a:close/>
                  <a:moveTo>
                    <a:pt x="83086" y="392836"/>
                  </a:moveTo>
                  <a:lnTo>
                    <a:pt x="132625" y="392836"/>
                  </a:lnTo>
                  <a:lnTo>
                    <a:pt x="132625" y="296485"/>
                  </a:lnTo>
                  <a:lnTo>
                    <a:pt x="83086" y="296485"/>
                  </a:lnTo>
                  <a:close/>
                  <a:moveTo>
                    <a:pt x="83086" y="523778"/>
                  </a:moveTo>
                  <a:lnTo>
                    <a:pt x="132625" y="523778"/>
                  </a:lnTo>
                  <a:lnTo>
                    <a:pt x="132625" y="427428"/>
                  </a:lnTo>
                  <a:lnTo>
                    <a:pt x="83086" y="427428"/>
                  </a:lnTo>
                  <a:close/>
                  <a:moveTo>
                    <a:pt x="83086" y="654721"/>
                  </a:moveTo>
                  <a:lnTo>
                    <a:pt x="132625" y="654721"/>
                  </a:lnTo>
                  <a:lnTo>
                    <a:pt x="132625" y="558370"/>
                  </a:lnTo>
                  <a:lnTo>
                    <a:pt x="83086" y="558370"/>
                  </a:lnTo>
                  <a:close/>
                  <a:moveTo>
                    <a:pt x="83086" y="785664"/>
                  </a:moveTo>
                  <a:lnTo>
                    <a:pt x="132625" y="785664"/>
                  </a:lnTo>
                  <a:lnTo>
                    <a:pt x="132625" y="689313"/>
                  </a:lnTo>
                  <a:lnTo>
                    <a:pt x="83086" y="689313"/>
                  </a:lnTo>
                  <a:close/>
                  <a:moveTo>
                    <a:pt x="83086" y="916606"/>
                  </a:moveTo>
                  <a:lnTo>
                    <a:pt x="132625" y="916606"/>
                  </a:lnTo>
                  <a:lnTo>
                    <a:pt x="132625" y="820256"/>
                  </a:lnTo>
                  <a:lnTo>
                    <a:pt x="83086" y="820256"/>
                  </a:lnTo>
                  <a:close/>
                  <a:moveTo>
                    <a:pt x="83086" y="1047549"/>
                  </a:moveTo>
                  <a:lnTo>
                    <a:pt x="132625" y="1047549"/>
                  </a:lnTo>
                  <a:lnTo>
                    <a:pt x="132625" y="951198"/>
                  </a:lnTo>
                  <a:lnTo>
                    <a:pt x="83086" y="951198"/>
                  </a:lnTo>
                  <a:close/>
                  <a:moveTo>
                    <a:pt x="83086" y="1178492"/>
                  </a:moveTo>
                  <a:lnTo>
                    <a:pt x="132625" y="1178492"/>
                  </a:lnTo>
                  <a:lnTo>
                    <a:pt x="132625" y="1082141"/>
                  </a:lnTo>
                  <a:lnTo>
                    <a:pt x="83086" y="1082141"/>
                  </a:lnTo>
                  <a:close/>
                  <a:moveTo>
                    <a:pt x="83086" y="1309435"/>
                  </a:moveTo>
                  <a:lnTo>
                    <a:pt x="132625" y="1309435"/>
                  </a:lnTo>
                  <a:lnTo>
                    <a:pt x="132625" y="1213084"/>
                  </a:lnTo>
                  <a:lnTo>
                    <a:pt x="83086" y="1213084"/>
                  </a:lnTo>
                  <a:close/>
                  <a:moveTo>
                    <a:pt x="83086" y="1440377"/>
                  </a:moveTo>
                  <a:lnTo>
                    <a:pt x="132625" y="1440377"/>
                  </a:lnTo>
                  <a:lnTo>
                    <a:pt x="132625" y="1344027"/>
                  </a:lnTo>
                  <a:lnTo>
                    <a:pt x="83086" y="1344027"/>
                  </a:lnTo>
                  <a:close/>
                  <a:moveTo>
                    <a:pt x="83086" y="1571320"/>
                  </a:moveTo>
                  <a:lnTo>
                    <a:pt x="132625" y="1571320"/>
                  </a:lnTo>
                  <a:lnTo>
                    <a:pt x="132625" y="1474969"/>
                  </a:lnTo>
                  <a:lnTo>
                    <a:pt x="83086" y="1474969"/>
                  </a:lnTo>
                  <a:close/>
                  <a:moveTo>
                    <a:pt x="83086" y="1702263"/>
                  </a:moveTo>
                  <a:lnTo>
                    <a:pt x="132625" y="1702263"/>
                  </a:lnTo>
                  <a:lnTo>
                    <a:pt x="132625" y="1605912"/>
                  </a:lnTo>
                  <a:lnTo>
                    <a:pt x="83086" y="1605912"/>
                  </a:lnTo>
                  <a:close/>
                  <a:moveTo>
                    <a:pt x="83086" y="1833205"/>
                  </a:moveTo>
                  <a:lnTo>
                    <a:pt x="132625" y="1833205"/>
                  </a:lnTo>
                  <a:lnTo>
                    <a:pt x="132625" y="1736855"/>
                  </a:lnTo>
                  <a:lnTo>
                    <a:pt x="83086" y="1736855"/>
                  </a:lnTo>
                  <a:close/>
                  <a:moveTo>
                    <a:pt x="83086" y="1964148"/>
                  </a:moveTo>
                  <a:lnTo>
                    <a:pt x="132625" y="1964148"/>
                  </a:lnTo>
                  <a:lnTo>
                    <a:pt x="132625" y="1867797"/>
                  </a:lnTo>
                  <a:lnTo>
                    <a:pt x="83086" y="1867797"/>
                  </a:lnTo>
                  <a:close/>
                  <a:moveTo>
                    <a:pt x="83086" y="2095091"/>
                  </a:moveTo>
                  <a:lnTo>
                    <a:pt x="132625" y="2095091"/>
                  </a:lnTo>
                  <a:lnTo>
                    <a:pt x="132625" y="1998740"/>
                  </a:lnTo>
                  <a:lnTo>
                    <a:pt x="83086" y="1998740"/>
                  </a:lnTo>
                  <a:close/>
                  <a:moveTo>
                    <a:pt x="83085" y="2229627"/>
                  </a:moveTo>
                  <a:lnTo>
                    <a:pt x="132624" y="2229627"/>
                  </a:lnTo>
                  <a:lnTo>
                    <a:pt x="132624" y="2133272"/>
                  </a:lnTo>
                  <a:lnTo>
                    <a:pt x="83085" y="2133272"/>
                  </a:lnTo>
                  <a:close/>
                  <a:moveTo>
                    <a:pt x="83085" y="2360570"/>
                  </a:moveTo>
                  <a:lnTo>
                    <a:pt x="132624" y="2360570"/>
                  </a:lnTo>
                  <a:lnTo>
                    <a:pt x="132624" y="2264219"/>
                  </a:lnTo>
                  <a:lnTo>
                    <a:pt x="83085" y="2264219"/>
                  </a:lnTo>
                  <a:close/>
                  <a:moveTo>
                    <a:pt x="83085" y="2491513"/>
                  </a:moveTo>
                  <a:lnTo>
                    <a:pt x="132624" y="2491513"/>
                  </a:lnTo>
                  <a:lnTo>
                    <a:pt x="132624" y="2395162"/>
                  </a:lnTo>
                  <a:lnTo>
                    <a:pt x="83085" y="2395162"/>
                  </a:lnTo>
                  <a:close/>
                  <a:moveTo>
                    <a:pt x="83085" y="2622455"/>
                  </a:moveTo>
                  <a:lnTo>
                    <a:pt x="132624" y="2622455"/>
                  </a:lnTo>
                  <a:lnTo>
                    <a:pt x="132624" y="2526105"/>
                  </a:lnTo>
                  <a:lnTo>
                    <a:pt x="83085" y="2526105"/>
                  </a:lnTo>
                  <a:close/>
                  <a:moveTo>
                    <a:pt x="83085" y="2753398"/>
                  </a:moveTo>
                  <a:lnTo>
                    <a:pt x="132624" y="2753398"/>
                  </a:lnTo>
                  <a:lnTo>
                    <a:pt x="132624" y="2657047"/>
                  </a:lnTo>
                  <a:lnTo>
                    <a:pt x="83085" y="2657047"/>
                  </a:lnTo>
                  <a:close/>
                  <a:moveTo>
                    <a:pt x="83085" y="2884341"/>
                  </a:moveTo>
                  <a:lnTo>
                    <a:pt x="132624" y="2884341"/>
                  </a:lnTo>
                  <a:lnTo>
                    <a:pt x="132624" y="2787990"/>
                  </a:lnTo>
                  <a:lnTo>
                    <a:pt x="83085" y="2787990"/>
                  </a:lnTo>
                  <a:close/>
                  <a:moveTo>
                    <a:pt x="83085" y="3015283"/>
                  </a:moveTo>
                  <a:lnTo>
                    <a:pt x="132624" y="3015283"/>
                  </a:lnTo>
                  <a:lnTo>
                    <a:pt x="132624" y="2918933"/>
                  </a:lnTo>
                  <a:lnTo>
                    <a:pt x="83085" y="2918933"/>
                  </a:lnTo>
                  <a:close/>
                  <a:moveTo>
                    <a:pt x="83085" y="3146226"/>
                  </a:moveTo>
                  <a:lnTo>
                    <a:pt x="132624" y="3146226"/>
                  </a:lnTo>
                  <a:lnTo>
                    <a:pt x="132624" y="3049875"/>
                  </a:lnTo>
                  <a:lnTo>
                    <a:pt x="83085" y="3049875"/>
                  </a:lnTo>
                  <a:close/>
                  <a:moveTo>
                    <a:pt x="83085" y="3277169"/>
                  </a:moveTo>
                  <a:lnTo>
                    <a:pt x="132624" y="3277169"/>
                  </a:lnTo>
                  <a:lnTo>
                    <a:pt x="132624" y="3180818"/>
                  </a:lnTo>
                  <a:lnTo>
                    <a:pt x="83085" y="3180818"/>
                  </a:lnTo>
                  <a:close/>
                  <a:moveTo>
                    <a:pt x="83085" y="3408112"/>
                  </a:moveTo>
                  <a:lnTo>
                    <a:pt x="132624" y="3408112"/>
                  </a:lnTo>
                  <a:lnTo>
                    <a:pt x="132624" y="3311761"/>
                  </a:lnTo>
                  <a:lnTo>
                    <a:pt x="83085" y="3311761"/>
                  </a:lnTo>
                  <a:close/>
                  <a:moveTo>
                    <a:pt x="83085" y="3539054"/>
                  </a:moveTo>
                  <a:lnTo>
                    <a:pt x="132624" y="3539054"/>
                  </a:lnTo>
                  <a:lnTo>
                    <a:pt x="132624" y="3442704"/>
                  </a:lnTo>
                  <a:lnTo>
                    <a:pt x="83085" y="3442704"/>
                  </a:lnTo>
                  <a:close/>
                  <a:moveTo>
                    <a:pt x="83085" y="3669997"/>
                  </a:moveTo>
                  <a:lnTo>
                    <a:pt x="132624" y="3669997"/>
                  </a:lnTo>
                  <a:lnTo>
                    <a:pt x="132624" y="3573646"/>
                  </a:lnTo>
                  <a:lnTo>
                    <a:pt x="83085" y="3573646"/>
                  </a:lnTo>
                  <a:close/>
                  <a:moveTo>
                    <a:pt x="83085" y="3800940"/>
                  </a:moveTo>
                  <a:lnTo>
                    <a:pt x="132624" y="3800940"/>
                  </a:lnTo>
                  <a:lnTo>
                    <a:pt x="132624" y="3704589"/>
                  </a:lnTo>
                  <a:lnTo>
                    <a:pt x="83085" y="3704589"/>
                  </a:lnTo>
                  <a:close/>
                  <a:moveTo>
                    <a:pt x="83085" y="3931882"/>
                  </a:moveTo>
                  <a:lnTo>
                    <a:pt x="132624" y="3931882"/>
                  </a:lnTo>
                  <a:lnTo>
                    <a:pt x="132624" y="3835532"/>
                  </a:lnTo>
                  <a:lnTo>
                    <a:pt x="83085" y="3835532"/>
                  </a:lnTo>
                  <a:close/>
                  <a:moveTo>
                    <a:pt x="83085" y="4062825"/>
                  </a:moveTo>
                  <a:lnTo>
                    <a:pt x="132624" y="4062825"/>
                  </a:lnTo>
                  <a:lnTo>
                    <a:pt x="132624" y="3966474"/>
                  </a:lnTo>
                  <a:lnTo>
                    <a:pt x="83085" y="3966474"/>
                  </a:lnTo>
                  <a:close/>
                  <a:moveTo>
                    <a:pt x="83085" y="4193768"/>
                  </a:moveTo>
                  <a:lnTo>
                    <a:pt x="132624" y="4193768"/>
                  </a:lnTo>
                  <a:lnTo>
                    <a:pt x="132624" y="4097417"/>
                  </a:lnTo>
                  <a:lnTo>
                    <a:pt x="83085" y="4097417"/>
                  </a:lnTo>
                  <a:close/>
                  <a:moveTo>
                    <a:pt x="18725" y="261893"/>
                  </a:moveTo>
                  <a:lnTo>
                    <a:pt x="64363" y="261893"/>
                  </a:lnTo>
                  <a:lnTo>
                    <a:pt x="64363" y="34595"/>
                  </a:lnTo>
                  <a:lnTo>
                    <a:pt x="18725" y="34595"/>
                  </a:lnTo>
                  <a:close/>
                  <a:moveTo>
                    <a:pt x="18725" y="523778"/>
                  </a:moveTo>
                  <a:lnTo>
                    <a:pt x="64363" y="523778"/>
                  </a:lnTo>
                  <a:lnTo>
                    <a:pt x="64363" y="296485"/>
                  </a:lnTo>
                  <a:lnTo>
                    <a:pt x="18725" y="296485"/>
                  </a:lnTo>
                  <a:close/>
                  <a:moveTo>
                    <a:pt x="18725" y="785664"/>
                  </a:moveTo>
                  <a:lnTo>
                    <a:pt x="64363" y="785664"/>
                  </a:lnTo>
                  <a:lnTo>
                    <a:pt x="64363" y="558370"/>
                  </a:lnTo>
                  <a:lnTo>
                    <a:pt x="18725" y="558370"/>
                  </a:lnTo>
                  <a:close/>
                  <a:moveTo>
                    <a:pt x="18725" y="1047549"/>
                  </a:moveTo>
                  <a:lnTo>
                    <a:pt x="64363" y="1047549"/>
                  </a:lnTo>
                  <a:lnTo>
                    <a:pt x="64363" y="820256"/>
                  </a:lnTo>
                  <a:lnTo>
                    <a:pt x="18725" y="820256"/>
                  </a:lnTo>
                  <a:close/>
                  <a:moveTo>
                    <a:pt x="18725" y="1309435"/>
                  </a:moveTo>
                  <a:lnTo>
                    <a:pt x="64363" y="1309435"/>
                  </a:lnTo>
                  <a:lnTo>
                    <a:pt x="64363" y="1082141"/>
                  </a:lnTo>
                  <a:lnTo>
                    <a:pt x="18725" y="1082141"/>
                  </a:lnTo>
                  <a:close/>
                  <a:moveTo>
                    <a:pt x="18725" y="1571320"/>
                  </a:moveTo>
                  <a:lnTo>
                    <a:pt x="64363" y="1571320"/>
                  </a:lnTo>
                  <a:lnTo>
                    <a:pt x="64363" y="1344027"/>
                  </a:lnTo>
                  <a:lnTo>
                    <a:pt x="18725" y="1344027"/>
                  </a:lnTo>
                  <a:close/>
                  <a:moveTo>
                    <a:pt x="18725" y="1833205"/>
                  </a:moveTo>
                  <a:lnTo>
                    <a:pt x="64363" y="1833205"/>
                  </a:lnTo>
                  <a:lnTo>
                    <a:pt x="64363" y="1605912"/>
                  </a:lnTo>
                  <a:lnTo>
                    <a:pt x="18725" y="1605912"/>
                  </a:lnTo>
                  <a:close/>
                  <a:moveTo>
                    <a:pt x="18725" y="2095091"/>
                  </a:moveTo>
                  <a:lnTo>
                    <a:pt x="64363" y="2095091"/>
                  </a:lnTo>
                  <a:lnTo>
                    <a:pt x="64363" y="1867797"/>
                  </a:lnTo>
                  <a:lnTo>
                    <a:pt x="18725" y="1867797"/>
                  </a:lnTo>
                  <a:close/>
                  <a:moveTo>
                    <a:pt x="18724" y="2360570"/>
                  </a:moveTo>
                  <a:lnTo>
                    <a:pt x="64362" y="2360570"/>
                  </a:lnTo>
                  <a:lnTo>
                    <a:pt x="64362" y="2133272"/>
                  </a:lnTo>
                  <a:lnTo>
                    <a:pt x="18724" y="2133272"/>
                  </a:lnTo>
                  <a:close/>
                  <a:moveTo>
                    <a:pt x="18724" y="2622455"/>
                  </a:moveTo>
                  <a:lnTo>
                    <a:pt x="64362" y="2622455"/>
                  </a:lnTo>
                  <a:lnTo>
                    <a:pt x="64362" y="2395162"/>
                  </a:lnTo>
                  <a:lnTo>
                    <a:pt x="18724" y="2395162"/>
                  </a:lnTo>
                  <a:close/>
                  <a:moveTo>
                    <a:pt x="18724" y="2884341"/>
                  </a:moveTo>
                  <a:lnTo>
                    <a:pt x="64362" y="2884341"/>
                  </a:lnTo>
                  <a:lnTo>
                    <a:pt x="64362" y="2657047"/>
                  </a:lnTo>
                  <a:lnTo>
                    <a:pt x="18724" y="2657047"/>
                  </a:lnTo>
                  <a:close/>
                  <a:moveTo>
                    <a:pt x="18724" y="3146226"/>
                  </a:moveTo>
                  <a:lnTo>
                    <a:pt x="64362" y="3146226"/>
                  </a:lnTo>
                  <a:lnTo>
                    <a:pt x="64362" y="2918933"/>
                  </a:lnTo>
                  <a:lnTo>
                    <a:pt x="18724" y="2918933"/>
                  </a:lnTo>
                  <a:close/>
                  <a:moveTo>
                    <a:pt x="18724" y="3408112"/>
                  </a:moveTo>
                  <a:lnTo>
                    <a:pt x="64362" y="3408112"/>
                  </a:lnTo>
                  <a:lnTo>
                    <a:pt x="64362" y="3180818"/>
                  </a:lnTo>
                  <a:lnTo>
                    <a:pt x="18724" y="3180818"/>
                  </a:lnTo>
                  <a:close/>
                  <a:moveTo>
                    <a:pt x="18724" y="3669997"/>
                  </a:moveTo>
                  <a:lnTo>
                    <a:pt x="64362" y="3669997"/>
                  </a:lnTo>
                  <a:lnTo>
                    <a:pt x="64362" y="3442704"/>
                  </a:lnTo>
                  <a:lnTo>
                    <a:pt x="18724" y="3442704"/>
                  </a:lnTo>
                  <a:close/>
                  <a:moveTo>
                    <a:pt x="18724" y="3931882"/>
                  </a:moveTo>
                  <a:lnTo>
                    <a:pt x="64362" y="3931882"/>
                  </a:lnTo>
                  <a:lnTo>
                    <a:pt x="64362" y="3704589"/>
                  </a:lnTo>
                  <a:lnTo>
                    <a:pt x="18724" y="3704589"/>
                  </a:lnTo>
                  <a:close/>
                  <a:moveTo>
                    <a:pt x="18724" y="4193768"/>
                  </a:moveTo>
                  <a:lnTo>
                    <a:pt x="64362" y="4193768"/>
                  </a:lnTo>
                  <a:lnTo>
                    <a:pt x="64362" y="3966474"/>
                  </a:lnTo>
                  <a:lnTo>
                    <a:pt x="18724" y="3966474"/>
                  </a:lnTo>
                  <a:close/>
                  <a:moveTo>
                    <a:pt x="0" y="4228361"/>
                  </a:moveTo>
                  <a:lnTo>
                    <a:pt x="1" y="2098678"/>
                  </a:lnTo>
                  <a:lnTo>
                    <a:pt x="1" y="2098678"/>
                  </a:lnTo>
                  <a:lnTo>
                    <a:pt x="2" y="0"/>
                  </a:lnTo>
                  <a:lnTo>
                    <a:pt x="18725" y="0"/>
                  </a:lnTo>
                  <a:lnTo>
                    <a:pt x="18725" y="3"/>
                  </a:lnTo>
                  <a:lnTo>
                    <a:pt x="64363" y="3"/>
                  </a:lnTo>
                  <a:lnTo>
                    <a:pt x="64363" y="0"/>
                  </a:lnTo>
                  <a:lnTo>
                    <a:pt x="83086" y="0"/>
                  </a:lnTo>
                  <a:lnTo>
                    <a:pt x="83086" y="3"/>
                  </a:lnTo>
                  <a:lnTo>
                    <a:pt x="132625" y="3"/>
                  </a:lnTo>
                  <a:lnTo>
                    <a:pt x="132625" y="0"/>
                  </a:lnTo>
                  <a:lnTo>
                    <a:pt x="151348" y="0"/>
                  </a:lnTo>
                  <a:lnTo>
                    <a:pt x="151348" y="130951"/>
                  </a:lnTo>
                  <a:lnTo>
                    <a:pt x="151348" y="165543"/>
                  </a:lnTo>
                  <a:lnTo>
                    <a:pt x="151348" y="392836"/>
                  </a:lnTo>
                  <a:lnTo>
                    <a:pt x="151349" y="392836"/>
                  </a:lnTo>
                  <a:lnTo>
                    <a:pt x="151349" y="427428"/>
                  </a:lnTo>
                  <a:lnTo>
                    <a:pt x="151348" y="427428"/>
                  </a:lnTo>
                  <a:lnTo>
                    <a:pt x="151348" y="523778"/>
                  </a:lnTo>
                  <a:lnTo>
                    <a:pt x="151348" y="558370"/>
                  </a:lnTo>
                  <a:lnTo>
                    <a:pt x="151348" y="654721"/>
                  </a:lnTo>
                  <a:lnTo>
                    <a:pt x="151349" y="654721"/>
                  </a:lnTo>
                  <a:lnTo>
                    <a:pt x="151349" y="689313"/>
                  </a:lnTo>
                  <a:lnTo>
                    <a:pt x="151348" y="689313"/>
                  </a:lnTo>
                  <a:lnTo>
                    <a:pt x="151348" y="785664"/>
                  </a:lnTo>
                  <a:lnTo>
                    <a:pt x="151348" y="820256"/>
                  </a:lnTo>
                  <a:lnTo>
                    <a:pt x="151348" y="916606"/>
                  </a:lnTo>
                  <a:lnTo>
                    <a:pt x="151349" y="916606"/>
                  </a:lnTo>
                  <a:lnTo>
                    <a:pt x="151349" y="951198"/>
                  </a:lnTo>
                  <a:lnTo>
                    <a:pt x="151348" y="951198"/>
                  </a:lnTo>
                  <a:lnTo>
                    <a:pt x="151348" y="1047549"/>
                  </a:lnTo>
                  <a:lnTo>
                    <a:pt x="151348" y="1082141"/>
                  </a:lnTo>
                  <a:lnTo>
                    <a:pt x="151348" y="1178492"/>
                  </a:lnTo>
                  <a:lnTo>
                    <a:pt x="151350" y="1178492"/>
                  </a:lnTo>
                  <a:lnTo>
                    <a:pt x="151350" y="1213084"/>
                  </a:lnTo>
                  <a:lnTo>
                    <a:pt x="151348" y="1213084"/>
                  </a:lnTo>
                  <a:lnTo>
                    <a:pt x="151348" y="1309435"/>
                  </a:lnTo>
                  <a:lnTo>
                    <a:pt x="151350" y="1309435"/>
                  </a:lnTo>
                  <a:lnTo>
                    <a:pt x="151350" y="1344027"/>
                  </a:lnTo>
                  <a:lnTo>
                    <a:pt x="151348" y="1344027"/>
                  </a:lnTo>
                  <a:lnTo>
                    <a:pt x="151348" y="1440377"/>
                  </a:lnTo>
                  <a:lnTo>
                    <a:pt x="151350" y="1440377"/>
                  </a:lnTo>
                  <a:lnTo>
                    <a:pt x="151350" y="1474969"/>
                  </a:lnTo>
                  <a:lnTo>
                    <a:pt x="151348" y="1474969"/>
                  </a:lnTo>
                  <a:lnTo>
                    <a:pt x="151348" y="1571320"/>
                  </a:lnTo>
                  <a:lnTo>
                    <a:pt x="151350" y="1571320"/>
                  </a:lnTo>
                  <a:lnTo>
                    <a:pt x="151350" y="1605912"/>
                  </a:lnTo>
                  <a:lnTo>
                    <a:pt x="151348" y="1605912"/>
                  </a:lnTo>
                  <a:lnTo>
                    <a:pt x="151348" y="1702263"/>
                  </a:lnTo>
                  <a:lnTo>
                    <a:pt x="151350" y="1702263"/>
                  </a:lnTo>
                  <a:lnTo>
                    <a:pt x="151350" y="1736855"/>
                  </a:lnTo>
                  <a:lnTo>
                    <a:pt x="151348" y="1736855"/>
                  </a:lnTo>
                  <a:lnTo>
                    <a:pt x="151348" y="1833205"/>
                  </a:lnTo>
                  <a:lnTo>
                    <a:pt x="151350" y="1833205"/>
                  </a:lnTo>
                  <a:lnTo>
                    <a:pt x="151350" y="1867797"/>
                  </a:lnTo>
                  <a:lnTo>
                    <a:pt x="151348" y="1867797"/>
                  </a:lnTo>
                  <a:lnTo>
                    <a:pt x="151348" y="1964148"/>
                  </a:lnTo>
                  <a:lnTo>
                    <a:pt x="151351" y="1964148"/>
                  </a:lnTo>
                  <a:lnTo>
                    <a:pt x="151351" y="1998740"/>
                  </a:lnTo>
                  <a:lnTo>
                    <a:pt x="151348" y="1998740"/>
                  </a:lnTo>
                  <a:lnTo>
                    <a:pt x="151348" y="2095091"/>
                  </a:lnTo>
                  <a:lnTo>
                    <a:pt x="151351" y="2095091"/>
                  </a:lnTo>
                  <a:lnTo>
                    <a:pt x="151351" y="2129683"/>
                  </a:lnTo>
                  <a:lnTo>
                    <a:pt x="151348" y="2129683"/>
                  </a:lnTo>
                  <a:lnTo>
                    <a:pt x="151348" y="2129684"/>
                  </a:lnTo>
                  <a:lnTo>
                    <a:pt x="151347" y="2129684"/>
                  </a:lnTo>
                  <a:lnTo>
                    <a:pt x="151347" y="2229627"/>
                  </a:lnTo>
                  <a:lnTo>
                    <a:pt x="151347" y="2264219"/>
                  </a:lnTo>
                  <a:lnTo>
                    <a:pt x="151347" y="2491513"/>
                  </a:lnTo>
                  <a:lnTo>
                    <a:pt x="151348" y="2491513"/>
                  </a:lnTo>
                  <a:lnTo>
                    <a:pt x="151348" y="2526105"/>
                  </a:lnTo>
                  <a:lnTo>
                    <a:pt x="151347" y="2526105"/>
                  </a:lnTo>
                  <a:lnTo>
                    <a:pt x="151347" y="2622455"/>
                  </a:lnTo>
                  <a:lnTo>
                    <a:pt x="151347" y="2657047"/>
                  </a:lnTo>
                  <a:lnTo>
                    <a:pt x="151347" y="2753398"/>
                  </a:lnTo>
                  <a:lnTo>
                    <a:pt x="151348" y="2753398"/>
                  </a:lnTo>
                  <a:lnTo>
                    <a:pt x="151348" y="2787990"/>
                  </a:lnTo>
                  <a:lnTo>
                    <a:pt x="151347" y="2787990"/>
                  </a:lnTo>
                  <a:lnTo>
                    <a:pt x="151347" y="2884341"/>
                  </a:lnTo>
                  <a:lnTo>
                    <a:pt x="151347" y="2918933"/>
                  </a:lnTo>
                  <a:lnTo>
                    <a:pt x="151347" y="3015283"/>
                  </a:lnTo>
                  <a:lnTo>
                    <a:pt x="151348" y="3015283"/>
                  </a:lnTo>
                  <a:lnTo>
                    <a:pt x="151348" y="3049875"/>
                  </a:lnTo>
                  <a:lnTo>
                    <a:pt x="151347" y="3049875"/>
                  </a:lnTo>
                  <a:lnTo>
                    <a:pt x="151347" y="3146226"/>
                  </a:lnTo>
                  <a:lnTo>
                    <a:pt x="151347" y="3180818"/>
                  </a:lnTo>
                  <a:lnTo>
                    <a:pt x="151347" y="3277169"/>
                  </a:lnTo>
                  <a:lnTo>
                    <a:pt x="151349" y="3277169"/>
                  </a:lnTo>
                  <a:lnTo>
                    <a:pt x="151349" y="3311761"/>
                  </a:lnTo>
                  <a:lnTo>
                    <a:pt x="151347" y="3311761"/>
                  </a:lnTo>
                  <a:lnTo>
                    <a:pt x="151347" y="3408112"/>
                  </a:lnTo>
                  <a:lnTo>
                    <a:pt x="151349" y="3408112"/>
                  </a:lnTo>
                  <a:lnTo>
                    <a:pt x="151349" y="3442704"/>
                  </a:lnTo>
                  <a:lnTo>
                    <a:pt x="151347" y="3442704"/>
                  </a:lnTo>
                  <a:lnTo>
                    <a:pt x="151347" y="3539054"/>
                  </a:lnTo>
                  <a:lnTo>
                    <a:pt x="151349" y="3539054"/>
                  </a:lnTo>
                  <a:lnTo>
                    <a:pt x="151349" y="3573646"/>
                  </a:lnTo>
                  <a:lnTo>
                    <a:pt x="151347" y="3573646"/>
                  </a:lnTo>
                  <a:lnTo>
                    <a:pt x="151347" y="3669997"/>
                  </a:lnTo>
                  <a:lnTo>
                    <a:pt x="151349" y="3669997"/>
                  </a:lnTo>
                  <a:lnTo>
                    <a:pt x="151349" y="3704589"/>
                  </a:lnTo>
                  <a:lnTo>
                    <a:pt x="151347" y="3704589"/>
                  </a:lnTo>
                  <a:lnTo>
                    <a:pt x="151347" y="3800940"/>
                  </a:lnTo>
                  <a:lnTo>
                    <a:pt x="151349" y="3800940"/>
                  </a:lnTo>
                  <a:lnTo>
                    <a:pt x="151349" y="3835532"/>
                  </a:lnTo>
                  <a:lnTo>
                    <a:pt x="151347" y="3835532"/>
                  </a:lnTo>
                  <a:lnTo>
                    <a:pt x="151347" y="3931882"/>
                  </a:lnTo>
                  <a:lnTo>
                    <a:pt x="151349" y="3931882"/>
                  </a:lnTo>
                  <a:lnTo>
                    <a:pt x="151349" y="3966474"/>
                  </a:lnTo>
                  <a:lnTo>
                    <a:pt x="151347" y="3966474"/>
                  </a:lnTo>
                  <a:lnTo>
                    <a:pt x="151347" y="4062825"/>
                  </a:lnTo>
                  <a:lnTo>
                    <a:pt x="151350" y="4062825"/>
                  </a:lnTo>
                  <a:lnTo>
                    <a:pt x="151350" y="4097417"/>
                  </a:lnTo>
                  <a:lnTo>
                    <a:pt x="151347" y="4097417"/>
                  </a:lnTo>
                  <a:lnTo>
                    <a:pt x="151347" y="4193768"/>
                  </a:lnTo>
                  <a:lnTo>
                    <a:pt x="151350" y="4193768"/>
                  </a:lnTo>
                  <a:lnTo>
                    <a:pt x="151350" y="4228360"/>
                  </a:lnTo>
                  <a:lnTo>
                    <a:pt x="151347" y="4228360"/>
                  </a:lnTo>
                  <a:lnTo>
                    <a:pt x="151347" y="4228361"/>
                  </a:lnTo>
                  <a:lnTo>
                    <a:pt x="132624" y="4228361"/>
                  </a:lnTo>
                  <a:lnTo>
                    <a:pt x="132624" y="4228360"/>
                  </a:lnTo>
                  <a:lnTo>
                    <a:pt x="83085" y="4228360"/>
                  </a:lnTo>
                  <a:lnTo>
                    <a:pt x="83085" y="4228361"/>
                  </a:lnTo>
                  <a:lnTo>
                    <a:pt x="64362" y="4228361"/>
                  </a:lnTo>
                  <a:lnTo>
                    <a:pt x="64362" y="4228360"/>
                  </a:lnTo>
                  <a:lnTo>
                    <a:pt x="18724" y="4228360"/>
                  </a:lnTo>
                  <a:lnTo>
                    <a:pt x="18724" y="4228361"/>
                  </a:ln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27" name="グループ化 1226">
              <a:extLst>
                <a:ext uri="{FF2B5EF4-FFF2-40B4-BE49-F238E27FC236}">
                  <a16:creationId xmlns:a16="http://schemas.microsoft.com/office/drawing/2014/main" id="{91216027-1633-4A1F-B06D-459AE5ADFF33}"/>
                </a:ext>
              </a:extLst>
            </p:cNvPr>
            <p:cNvGrpSpPr/>
            <p:nvPr/>
          </p:nvGrpSpPr>
          <p:grpSpPr>
            <a:xfrm>
              <a:off x="2953132" y="4479241"/>
              <a:ext cx="2298727" cy="690152"/>
              <a:chOff x="2953132" y="4492856"/>
              <a:chExt cx="2298727" cy="690152"/>
            </a:xfrm>
          </p:grpSpPr>
          <p:grpSp>
            <p:nvGrpSpPr>
              <p:cNvPr id="1228" name="グループ化 1227">
                <a:extLst>
                  <a:ext uri="{FF2B5EF4-FFF2-40B4-BE49-F238E27FC236}">
                    <a16:creationId xmlns:a16="http://schemas.microsoft.com/office/drawing/2014/main" id="{C24843BA-53A4-4143-BA97-C4A03D63C684}"/>
                  </a:ext>
                </a:extLst>
              </p:cNvPr>
              <p:cNvGrpSpPr/>
              <p:nvPr/>
            </p:nvGrpSpPr>
            <p:grpSpPr>
              <a:xfrm>
                <a:off x="2953132" y="4492856"/>
                <a:ext cx="1155727" cy="690152"/>
                <a:chOff x="2953132" y="1293793"/>
                <a:chExt cx="1155727" cy="690152"/>
              </a:xfrm>
            </p:grpSpPr>
            <p:grpSp>
              <p:nvGrpSpPr>
                <p:cNvPr id="1241" name="グループ化 1240">
                  <a:extLst>
                    <a:ext uri="{FF2B5EF4-FFF2-40B4-BE49-F238E27FC236}">
                      <a16:creationId xmlns:a16="http://schemas.microsoft.com/office/drawing/2014/main" id="{2CA720A4-F565-4508-890C-B09E2F3928E4}"/>
                    </a:ext>
                  </a:extLst>
                </p:cNvPr>
                <p:cNvGrpSpPr/>
                <p:nvPr/>
              </p:nvGrpSpPr>
              <p:grpSpPr>
                <a:xfrm>
                  <a:off x="3365165" y="1293793"/>
                  <a:ext cx="331657" cy="386376"/>
                  <a:chOff x="4430255" y="1232033"/>
                  <a:chExt cx="331657" cy="409473"/>
                </a:xfrm>
              </p:grpSpPr>
              <p:sp>
                <p:nvSpPr>
                  <p:cNvPr id="1250" name="フリーフォーム: 図形 1249">
                    <a:extLst>
                      <a:ext uri="{FF2B5EF4-FFF2-40B4-BE49-F238E27FC236}">
                        <a16:creationId xmlns:a16="http://schemas.microsoft.com/office/drawing/2014/main" id="{04BA6062-4553-42C6-8971-F3DA87B2A0D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465692" y="1196596"/>
                    <a:ext cx="260784" cy="331657"/>
                  </a:xfrm>
                  <a:custGeom>
                    <a:avLst/>
                    <a:gdLst>
                      <a:gd name="connsiteX0" fmla="*/ 45719 w 260784"/>
                      <a:gd name="connsiteY0" fmla="*/ 211933 h 331657"/>
                      <a:gd name="connsiteX1" fmla="*/ 34289 w 260784"/>
                      <a:gd name="connsiteY1" fmla="*/ 331657 h 331657"/>
                      <a:gd name="connsiteX2" fmla="*/ 11430 w 260784"/>
                      <a:gd name="connsiteY2" fmla="*/ 331657 h 331657"/>
                      <a:gd name="connsiteX3" fmla="*/ 0 w 260784"/>
                      <a:gd name="connsiteY3" fmla="*/ 211933 h 331657"/>
                      <a:gd name="connsiteX4" fmla="*/ 45719 w 260784"/>
                      <a:gd name="connsiteY4" fmla="*/ 119724 h 331657"/>
                      <a:gd name="connsiteX5" fmla="*/ 0 w 260784"/>
                      <a:gd name="connsiteY5" fmla="*/ 119724 h 331657"/>
                      <a:gd name="connsiteX6" fmla="*/ 11430 w 260784"/>
                      <a:gd name="connsiteY6" fmla="*/ 0 h 331657"/>
                      <a:gd name="connsiteX7" fmla="*/ 34289 w 260784"/>
                      <a:gd name="connsiteY7" fmla="*/ 0 h 331657"/>
                      <a:gd name="connsiteX8" fmla="*/ 260784 w 260784"/>
                      <a:gd name="connsiteY8" fmla="*/ 284044 h 331657"/>
                      <a:gd name="connsiteX9" fmla="*/ 216017 w 260784"/>
                      <a:gd name="connsiteY9" fmla="*/ 296040 h 331657"/>
                      <a:gd name="connsiteX10" fmla="*/ 53219 w 260784"/>
                      <a:gd name="connsiteY10" fmla="*/ 202048 h 331657"/>
                      <a:gd name="connsiteX11" fmla="*/ 69605 w 260784"/>
                      <a:gd name="connsiteY11" fmla="*/ 173667 h 331657"/>
                      <a:gd name="connsiteX12" fmla="*/ 260784 w 260784"/>
                      <a:gd name="connsiteY12" fmla="*/ 55885 h 331657"/>
                      <a:gd name="connsiteX13" fmla="*/ 69605 w 260784"/>
                      <a:gd name="connsiteY13" fmla="*/ 166263 h 331657"/>
                      <a:gd name="connsiteX14" fmla="*/ 53219 w 260784"/>
                      <a:gd name="connsiteY14" fmla="*/ 137881 h 331657"/>
                      <a:gd name="connsiteX15" fmla="*/ 216017 w 260784"/>
                      <a:gd name="connsiteY15" fmla="*/ 43890 h 3316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60784" h="331657">
                        <a:moveTo>
                          <a:pt x="45719" y="211933"/>
                        </a:moveTo>
                        <a:lnTo>
                          <a:pt x="34289" y="331657"/>
                        </a:lnTo>
                        <a:lnTo>
                          <a:pt x="11430" y="331657"/>
                        </a:lnTo>
                        <a:lnTo>
                          <a:pt x="0" y="211933"/>
                        </a:lnTo>
                        <a:close/>
                        <a:moveTo>
                          <a:pt x="45719" y="119724"/>
                        </a:moveTo>
                        <a:lnTo>
                          <a:pt x="0" y="119724"/>
                        </a:lnTo>
                        <a:lnTo>
                          <a:pt x="11430" y="0"/>
                        </a:lnTo>
                        <a:lnTo>
                          <a:pt x="34289" y="0"/>
                        </a:lnTo>
                        <a:close/>
                        <a:moveTo>
                          <a:pt x="260784" y="284044"/>
                        </a:moveTo>
                        <a:lnTo>
                          <a:pt x="216017" y="296040"/>
                        </a:lnTo>
                        <a:lnTo>
                          <a:pt x="53219" y="202048"/>
                        </a:lnTo>
                        <a:lnTo>
                          <a:pt x="69605" y="173667"/>
                        </a:lnTo>
                        <a:close/>
                        <a:moveTo>
                          <a:pt x="260784" y="55885"/>
                        </a:moveTo>
                        <a:lnTo>
                          <a:pt x="69605" y="166263"/>
                        </a:lnTo>
                        <a:lnTo>
                          <a:pt x="53219" y="137881"/>
                        </a:lnTo>
                        <a:lnTo>
                          <a:pt x="216017" y="4389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51" name="フリーフォーム: 図形 1250">
                    <a:extLst>
                      <a:ext uri="{FF2B5EF4-FFF2-40B4-BE49-F238E27FC236}">
                        <a16:creationId xmlns:a16="http://schemas.microsoft.com/office/drawing/2014/main" id="{B9D378A1-408A-4B0F-B1FA-953FE1A8D78B}"/>
                      </a:ext>
                    </a:extLst>
                  </p:cNvPr>
                  <p:cNvSpPr/>
                  <p:nvPr/>
                </p:nvSpPr>
                <p:spPr>
                  <a:xfrm>
                    <a:off x="4452765" y="1336658"/>
                    <a:ext cx="294048" cy="304848"/>
                  </a:xfrm>
                  <a:custGeom>
                    <a:avLst/>
                    <a:gdLst>
                      <a:gd name="connsiteX0" fmla="*/ 141072 w 294048"/>
                      <a:gd name="connsiteY0" fmla="*/ 0 h 304848"/>
                      <a:gd name="connsiteX1" fmla="*/ 189888 w 294048"/>
                      <a:gd name="connsiteY1" fmla="*/ 71438 h 304848"/>
                      <a:gd name="connsiteX2" fmla="*/ 188961 w 294048"/>
                      <a:gd name="connsiteY2" fmla="*/ 78159 h 304848"/>
                      <a:gd name="connsiteX3" fmla="*/ 202984 w 294048"/>
                      <a:gd name="connsiteY3" fmla="*/ 74016 h 304848"/>
                      <a:gd name="connsiteX4" fmla="*/ 251800 w 294048"/>
                      <a:gd name="connsiteY4" fmla="*/ 145454 h 304848"/>
                      <a:gd name="connsiteX5" fmla="*/ 247964 w 294048"/>
                      <a:gd name="connsiteY5" fmla="*/ 173261 h 304848"/>
                      <a:gd name="connsiteX6" fmla="*/ 247738 w 294048"/>
                      <a:gd name="connsiteY6" fmla="*/ 173752 h 304848"/>
                      <a:gd name="connsiteX7" fmla="*/ 255158 w 294048"/>
                      <a:gd name="connsiteY7" fmla="*/ 171817 h 304848"/>
                      <a:gd name="connsiteX8" fmla="*/ 274421 w 294048"/>
                      <a:gd name="connsiteY8" fmla="*/ 176456 h 304848"/>
                      <a:gd name="connsiteX9" fmla="*/ 280978 w 294048"/>
                      <a:gd name="connsiteY9" fmla="*/ 262731 h 304848"/>
                      <a:gd name="connsiteX10" fmla="*/ 202983 w 294048"/>
                      <a:gd name="connsiteY10" fmla="*/ 300190 h 304848"/>
                      <a:gd name="connsiteX11" fmla="*/ 185845 w 294048"/>
                      <a:gd name="connsiteY11" fmla="*/ 239915 h 304848"/>
                      <a:gd name="connsiteX12" fmla="*/ 196049 w 294048"/>
                      <a:gd name="connsiteY12" fmla="*/ 214843 h 304848"/>
                      <a:gd name="connsiteX13" fmla="*/ 183983 w 294048"/>
                      <a:gd name="connsiteY13" fmla="*/ 211278 h 304848"/>
                      <a:gd name="connsiteX14" fmla="*/ 154168 w 294048"/>
                      <a:gd name="connsiteY14" fmla="*/ 145454 h 304848"/>
                      <a:gd name="connsiteX15" fmla="*/ 155096 w 294048"/>
                      <a:gd name="connsiteY15" fmla="*/ 138733 h 304848"/>
                      <a:gd name="connsiteX16" fmla="*/ 141072 w 294048"/>
                      <a:gd name="connsiteY16" fmla="*/ 142876 h 304848"/>
                      <a:gd name="connsiteX17" fmla="*/ 127048 w 294048"/>
                      <a:gd name="connsiteY17" fmla="*/ 138733 h 304848"/>
                      <a:gd name="connsiteX18" fmla="*/ 127975 w 294048"/>
                      <a:gd name="connsiteY18" fmla="*/ 145454 h 304848"/>
                      <a:gd name="connsiteX19" fmla="*/ 98161 w 294048"/>
                      <a:gd name="connsiteY19" fmla="*/ 211278 h 304848"/>
                      <a:gd name="connsiteX20" fmla="*/ 96056 w 294048"/>
                      <a:gd name="connsiteY20" fmla="*/ 211900 h 304848"/>
                      <a:gd name="connsiteX21" fmla="*/ 97622 w 294048"/>
                      <a:gd name="connsiteY21" fmla="*/ 213915 h 304848"/>
                      <a:gd name="connsiteX22" fmla="*/ 91065 w 294048"/>
                      <a:gd name="connsiteY22" fmla="*/ 300190 h 304848"/>
                      <a:gd name="connsiteX23" fmla="*/ 13070 w 294048"/>
                      <a:gd name="connsiteY23" fmla="*/ 262731 h 304848"/>
                      <a:gd name="connsiteX24" fmla="*/ 19627 w 294048"/>
                      <a:gd name="connsiteY24" fmla="*/ 176456 h 304848"/>
                      <a:gd name="connsiteX25" fmla="*/ 34138 w 294048"/>
                      <a:gd name="connsiteY25" fmla="*/ 172961 h 304848"/>
                      <a:gd name="connsiteX26" fmla="*/ 30343 w 294048"/>
                      <a:gd name="connsiteY26" fmla="*/ 145454 h 304848"/>
                      <a:gd name="connsiteX27" fmla="*/ 79159 w 294048"/>
                      <a:gd name="connsiteY27" fmla="*/ 74016 h 304848"/>
                      <a:gd name="connsiteX28" fmla="*/ 93184 w 294048"/>
                      <a:gd name="connsiteY28" fmla="*/ 78160 h 304848"/>
                      <a:gd name="connsiteX29" fmla="*/ 92256 w 294048"/>
                      <a:gd name="connsiteY29" fmla="*/ 71438 h 304848"/>
                      <a:gd name="connsiteX30" fmla="*/ 141072 w 294048"/>
                      <a:gd name="connsiteY30" fmla="*/ 0 h 3048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294048" h="304848">
                        <a:moveTo>
                          <a:pt x="141072" y="0"/>
                        </a:moveTo>
                        <a:cubicBezTo>
                          <a:pt x="168032" y="0"/>
                          <a:pt x="189888" y="31984"/>
                          <a:pt x="189888" y="71438"/>
                        </a:cubicBezTo>
                        <a:lnTo>
                          <a:pt x="188961" y="78159"/>
                        </a:lnTo>
                        <a:lnTo>
                          <a:pt x="202984" y="74016"/>
                        </a:lnTo>
                        <a:cubicBezTo>
                          <a:pt x="229944" y="74016"/>
                          <a:pt x="251800" y="106000"/>
                          <a:pt x="251800" y="145454"/>
                        </a:cubicBezTo>
                        <a:cubicBezTo>
                          <a:pt x="251800" y="155318"/>
                          <a:pt x="250434" y="164714"/>
                          <a:pt x="247964" y="173261"/>
                        </a:cubicBezTo>
                        <a:lnTo>
                          <a:pt x="247738" y="173752"/>
                        </a:lnTo>
                        <a:lnTo>
                          <a:pt x="255158" y="171817"/>
                        </a:lnTo>
                        <a:cubicBezTo>
                          <a:pt x="262024" y="171607"/>
                          <a:pt x="268584" y="173086"/>
                          <a:pt x="274421" y="176456"/>
                        </a:cubicBezTo>
                        <a:cubicBezTo>
                          <a:pt x="297769" y="189936"/>
                          <a:pt x="300705" y="228563"/>
                          <a:pt x="280978" y="262731"/>
                        </a:cubicBezTo>
                        <a:cubicBezTo>
                          <a:pt x="261251" y="296899"/>
                          <a:pt x="226331" y="313670"/>
                          <a:pt x="202983" y="300190"/>
                        </a:cubicBezTo>
                        <a:cubicBezTo>
                          <a:pt x="185472" y="290080"/>
                          <a:pt x="179443" y="265825"/>
                          <a:pt x="185845" y="239915"/>
                        </a:cubicBezTo>
                        <a:lnTo>
                          <a:pt x="196049" y="214843"/>
                        </a:lnTo>
                        <a:lnTo>
                          <a:pt x="183983" y="211278"/>
                        </a:lnTo>
                        <a:cubicBezTo>
                          <a:pt x="166462" y="200433"/>
                          <a:pt x="154168" y="175045"/>
                          <a:pt x="154168" y="145454"/>
                        </a:cubicBezTo>
                        <a:lnTo>
                          <a:pt x="155096" y="138733"/>
                        </a:lnTo>
                        <a:lnTo>
                          <a:pt x="141072" y="142876"/>
                        </a:lnTo>
                        <a:lnTo>
                          <a:pt x="127048" y="138733"/>
                        </a:lnTo>
                        <a:lnTo>
                          <a:pt x="127975" y="145454"/>
                        </a:lnTo>
                        <a:cubicBezTo>
                          <a:pt x="127975" y="175045"/>
                          <a:pt x="115681" y="200433"/>
                          <a:pt x="98161" y="211278"/>
                        </a:cubicBezTo>
                        <a:lnTo>
                          <a:pt x="96056" y="211900"/>
                        </a:lnTo>
                        <a:lnTo>
                          <a:pt x="97622" y="213915"/>
                        </a:lnTo>
                        <a:cubicBezTo>
                          <a:pt x="117349" y="248083"/>
                          <a:pt x="114413" y="286710"/>
                          <a:pt x="91065" y="300190"/>
                        </a:cubicBezTo>
                        <a:cubicBezTo>
                          <a:pt x="67717" y="313670"/>
                          <a:pt x="32797" y="296899"/>
                          <a:pt x="13070" y="262731"/>
                        </a:cubicBezTo>
                        <a:cubicBezTo>
                          <a:pt x="-6657" y="228563"/>
                          <a:pt x="-3721" y="189936"/>
                          <a:pt x="19627" y="176456"/>
                        </a:cubicBezTo>
                        <a:lnTo>
                          <a:pt x="34138" y="172961"/>
                        </a:lnTo>
                        <a:lnTo>
                          <a:pt x="30343" y="145454"/>
                        </a:lnTo>
                        <a:cubicBezTo>
                          <a:pt x="30343" y="106000"/>
                          <a:pt x="52199" y="74016"/>
                          <a:pt x="79159" y="74016"/>
                        </a:cubicBezTo>
                        <a:lnTo>
                          <a:pt x="93184" y="78160"/>
                        </a:lnTo>
                        <a:lnTo>
                          <a:pt x="92256" y="71438"/>
                        </a:lnTo>
                        <a:cubicBezTo>
                          <a:pt x="92256" y="31984"/>
                          <a:pt x="114112" y="0"/>
                          <a:pt x="141072" y="0"/>
                        </a:cubicBez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42" name="台形 1241">
                  <a:extLst>
                    <a:ext uri="{FF2B5EF4-FFF2-40B4-BE49-F238E27FC236}">
                      <a16:creationId xmlns:a16="http://schemas.microsoft.com/office/drawing/2014/main" id="{754FF750-83BE-4D88-A872-B8CEF8BB820F}"/>
                    </a:ext>
                  </a:extLst>
                </p:cNvPr>
                <p:cNvSpPr/>
                <p:nvPr/>
              </p:nvSpPr>
              <p:spPr>
                <a:xfrm>
                  <a:off x="3217290" y="1633513"/>
                  <a:ext cx="637954" cy="277754"/>
                </a:xfrm>
                <a:prstGeom prst="trapezoid">
                  <a:avLst>
                    <a:gd name="adj" fmla="val 115476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43" name="グループ化 1242">
                  <a:extLst>
                    <a:ext uri="{FF2B5EF4-FFF2-40B4-BE49-F238E27FC236}">
                      <a16:creationId xmlns:a16="http://schemas.microsoft.com/office/drawing/2014/main" id="{E407F043-077B-4DE7-A485-9FEC79637619}"/>
                    </a:ext>
                  </a:extLst>
                </p:cNvPr>
                <p:cNvGrpSpPr/>
                <p:nvPr/>
              </p:nvGrpSpPr>
              <p:grpSpPr>
                <a:xfrm>
                  <a:off x="2953132" y="1473200"/>
                  <a:ext cx="1155727" cy="510745"/>
                  <a:chOff x="2953132" y="1473200"/>
                  <a:chExt cx="1155727" cy="510745"/>
                </a:xfrm>
              </p:grpSpPr>
              <p:sp>
                <p:nvSpPr>
                  <p:cNvPr id="1244" name="フリーフォーム: 図形 1243">
                    <a:extLst>
                      <a:ext uri="{FF2B5EF4-FFF2-40B4-BE49-F238E27FC236}">
                        <a16:creationId xmlns:a16="http://schemas.microsoft.com/office/drawing/2014/main" id="{D060FB1F-9085-4062-8959-8C54F704A994}"/>
                      </a:ext>
                    </a:extLst>
                  </p:cNvPr>
                  <p:cNvSpPr/>
                  <p:nvPr/>
                </p:nvSpPr>
                <p:spPr>
                  <a:xfrm>
                    <a:off x="3099185" y="1584291"/>
                    <a:ext cx="867978" cy="354966"/>
                  </a:xfrm>
                  <a:custGeom>
                    <a:avLst/>
                    <a:gdLst>
                      <a:gd name="connsiteX0" fmla="*/ 11430 w 867978"/>
                      <a:gd name="connsiteY0" fmla="*/ 309247 h 354966"/>
                      <a:gd name="connsiteX1" fmla="*/ 856548 w 867978"/>
                      <a:gd name="connsiteY1" fmla="*/ 309247 h 354966"/>
                      <a:gd name="connsiteX2" fmla="*/ 867978 w 867978"/>
                      <a:gd name="connsiteY2" fmla="*/ 354966 h 354966"/>
                      <a:gd name="connsiteX3" fmla="*/ 0 w 867978"/>
                      <a:gd name="connsiteY3" fmla="*/ 354966 h 354966"/>
                      <a:gd name="connsiteX4" fmla="*/ 407904 w 867978"/>
                      <a:gd name="connsiteY4" fmla="*/ 0 h 354966"/>
                      <a:gd name="connsiteX5" fmla="*/ 463165 w 867978"/>
                      <a:gd name="connsiteY5" fmla="*/ 0 h 354966"/>
                      <a:gd name="connsiteX6" fmla="*/ 463165 w 867978"/>
                      <a:gd name="connsiteY6" fmla="*/ 227776 h 354966"/>
                      <a:gd name="connsiteX7" fmla="*/ 706037 w 867978"/>
                      <a:gd name="connsiteY7" fmla="*/ 227776 h 354966"/>
                      <a:gd name="connsiteX8" fmla="*/ 720340 w 867978"/>
                      <a:gd name="connsiteY8" fmla="*/ 284990 h 354966"/>
                      <a:gd name="connsiteX9" fmla="*/ 147638 w 867978"/>
                      <a:gd name="connsiteY9" fmla="*/ 284990 h 354966"/>
                      <a:gd name="connsiteX10" fmla="*/ 161942 w 867978"/>
                      <a:gd name="connsiteY10" fmla="*/ 227776 h 354966"/>
                      <a:gd name="connsiteX11" fmla="*/ 407904 w 867978"/>
                      <a:gd name="connsiteY11" fmla="*/ 227776 h 3549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67978" h="354966">
                        <a:moveTo>
                          <a:pt x="11430" y="309247"/>
                        </a:moveTo>
                        <a:lnTo>
                          <a:pt x="856548" y="309247"/>
                        </a:lnTo>
                        <a:lnTo>
                          <a:pt x="867978" y="354966"/>
                        </a:lnTo>
                        <a:lnTo>
                          <a:pt x="0" y="354966"/>
                        </a:lnTo>
                        <a:close/>
                        <a:moveTo>
                          <a:pt x="407904" y="0"/>
                        </a:moveTo>
                        <a:lnTo>
                          <a:pt x="463165" y="0"/>
                        </a:lnTo>
                        <a:lnTo>
                          <a:pt x="463165" y="227776"/>
                        </a:lnTo>
                        <a:lnTo>
                          <a:pt x="706037" y="227776"/>
                        </a:lnTo>
                        <a:lnTo>
                          <a:pt x="720340" y="284990"/>
                        </a:lnTo>
                        <a:lnTo>
                          <a:pt x="147638" y="284990"/>
                        </a:lnTo>
                        <a:lnTo>
                          <a:pt x="161942" y="227776"/>
                        </a:lnTo>
                        <a:lnTo>
                          <a:pt x="407904" y="22777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45" name="台形 1244">
                    <a:extLst>
                      <a:ext uri="{FF2B5EF4-FFF2-40B4-BE49-F238E27FC236}">
                        <a16:creationId xmlns:a16="http://schemas.microsoft.com/office/drawing/2014/main" id="{EED03DB2-2B07-4A72-9245-62DCC54AA309}"/>
                      </a:ext>
                    </a:extLst>
                  </p:cNvPr>
                  <p:cNvSpPr/>
                  <p:nvPr/>
                </p:nvSpPr>
                <p:spPr>
                  <a:xfrm>
                    <a:off x="3099185" y="1912589"/>
                    <a:ext cx="867978" cy="45719"/>
                  </a:xfrm>
                  <a:prstGeom prst="trapezoid">
                    <a:avLst/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46" name="フリーフォーム: 図形 1245">
                    <a:extLst>
                      <a:ext uri="{FF2B5EF4-FFF2-40B4-BE49-F238E27FC236}">
                        <a16:creationId xmlns:a16="http://schemas.microsoft.com/office/drawing/2014/main" id="{80854EC6-2F1B-401A-88C5-56F4FEA64EE3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131343" y="1610655"/>
                    <a:ext cx="808803" cy="356621"/>
                  </a:xfrm>
                  <a:custGeom>
                    <a:avLst/>
                    <a:gdLst>
                      <a:gd name="connsiteX0" fmla="*/ 425097 w 808803"/>
                      <a:gd name="connsiteY0" fmla="*/ 356621 h 356621"/>
                      <a:gd name="connsiteX1" fmla="*/ 383784 w 808803"/>
                      <a:gd name="connsiteY1" fmla="*/ 356621 h 356621"/>
                      <a:gd name="connsiteX2" fmla="*/ 383394 w 808803"/>
                      <a:gd name="connsiteY2" fmla="*/ 355864 h 356621"/>
                      <a:gd name="connsiteX3" fmla="*/ 197069 w 808803"/>
                      <a:gd name="connsiteY3" fmla="*/ 150775 h 356621"/>
                      <a:gd name="connsiteX4" fmla="*/ 39655 w 808803"/>
                      <a:gd name="connsiteY4" fmla="*/ 24678 h 356621"/>
                      <a:gd name="connsiteX5" fmla="*/ 0 w 808803"/>
                      <a:gd name="connsiteY5" fmla="*/ 0 h 356621"/>
                      <a:gd name="connsiteX6" fmla="*/ 100504 w 808803"/>
                      <a:gd name="connsiteY6" fmla="*/ 0 h 356621"/>
                      <a:gd name="connsiteX7" fmla="*/ 127332 w 808803"/>
                      <a:gd name="connsiteY7" fmla="*/ 17530 h 356621"/>
                      <a:gd name="connsiteX8" fmla="*/ 210478 w 808803"/>
                      <a:gd name="connsiteY8" fmla="*/ 82892 h 356621"/>
                      <a:gd name="connsiteX9" fmla="*/ 308620 w 808803"/>
                      <a:gd name="connsiteY9" fmla="*/ 174677 h 356621"/>
                      <a:gd name="connsiteX10" fmla="*/ 373033 w 808803"/>
                      <a:gd name="connsiteY10" fmla="*/ 248476 h 356621"/>
                      <a:gd name="connsiteX11" fmla="*/ 373033 w 808803"/>
                      <a:gd name="connsiteY11" fmla="*/ 225124 h 356621"/>
                      <a:gd name="connsiteX12" fmla="*/ 409773 w 808803"/>
                      <a:gd name="connsiteY12" fmla="*/ 188384 h 356621"/>
                      <a:gd name="connsiteX13" fmla="*/ 446513 w 808803"/>
                      <a:gd name="connsiteY13" fmla="*/ 225124 h 356621"/>
                      <a:gd name="connsiteX14" fmla="*/ 446513 w 808803"/>
                      <a:gd name="connsiteY14" fmla="*/ 236306 h 356621"/>
                      <a:gd name="connsiteX15" fmla="*/ 500303 w 808803"/>
                      <a:gd name="connsiteY15" fmla="*/ 174677 h 356621"/>
                      <a:gd name="connsiteX16" fmla="*/ 598444 w 808803"/>
                      <a:gd name="connsiteY16" fmla="*/ 82892 h 356621"/>
                      <a:gd name="connsiteX17" fmla="*/ 681591 w 808803"/>
                      <a:gd name="connsiteY17" fmla="*/ 17530 h 356621"/>
                      <a:gd name="connsiteX18" fmla="*/ 708420 w 808803"/>
                      <a:gd name="connsiteY18" fmla="*/ 0 h 356621"/>
                      <a:gd name="connsiteX19" fmla="*/ 808803 w 808803"/>
                      <a:gd name="connsiteY19" fmla="*/ 0 h 356621"/>
                      <a:gd name="connsiteX20" fmla="*/ 778966 w 808803"/>
                      <a:gd name="connsiteY20" fmla="*/ 18265 h 356621"/>
                      <a:gd name="connsiteX21" fmla="*/ 611855 w 808803"/>
                      <a:gd name="connsiteY21" fmla="*/ 150775 h 356621"/>
                      <a:gd name="connsiteX22" fmla="*/ 425529 w 808803"/>
                      <a:gd name="connsiteY22" fmla="*/ 355864 h 356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808803" h="356621">
                        <a:moveTo>
                          <a:pt x="425097" y="356621"/>
                        </a:moveTo>
                        <a:lnTo>
                          <a:pt x="383784" y="356621"/>
                        </a:lnTo>
                        <a:lnTo>
                          <a:pt x="383394" y="355864"/>
                        </a:lnTo>
                        <a:cubicBezTo>
                          <a:pt x="335106" y="290238"/>
                          <a:pt x="269679" y="217759"/>
                          <a:pt x="197069" y="150775"/>
                        </a:cubicBezTo>
                        <a:cubicBezTo>
                          <a:pt x="142612" y="100537"/>
                          <a:pt x="88499" y="57435"/>
                          <a:pt x="39655" y="24678"/>
                        </a:cubicBezTo>
                        <a:lnTo>
                          <a:pt x="0" y="0"/>
                        </a:lnTo>
                        <a:lnTo>
                          <a:pt x="100504" y="0"/>
                        </a:lnTo>
                        <a:lnTo>
                          <a:pt x="127332" y="17530"/>
                        </a:lnTo>
                        <a:cubicBezTo>
                          <a:pt x="154126" y="36832"/>
                          <a:pt x="182074" y="58728"/>
                          <a:pt x="210478" y="82892"/>
                        </a:cubicBezTo>
                        <a:cubicBezTo>
                          <a:pt x="245984" y="113098"/>
                          <a:pt x="279050" y="144169"/>
                          <a:pt x="308620" y="174677"/>
                        </a:cubicBezTo>
                        <a:lnTo>
                          <a:pt x="373033" y="248476"/>
                        </a:lnTo>
                        <a:lnTo>
                          <a:pt x="373033" y="225124"/>
                        </a:lnTo>
                        <a:lnTo>
                          <a:pt x="409773" y="188384"/>
                        </a:lnTo>
                        <a:lnTo>
                          <a:pt x="446513" y="225124"/>
                        </a:lnTo>
                        <a:lnTo>
                          <a:pt x="446513" y="236306"/>
                        </a:lnTo>
                        <a:lnTo>
                          <a:pt x="500303" y="174677"/>
                        </a:lnTo>
                        <a:cubicBezTo>
                          <a:pt x="529873" y="144169"/>
                          <a:pt x="562939" y="113098"/>
                          <a:pt x="598444" y="82892"/>
                        </a:cubicBezTo>
                        <a:cubicBezTo>
                          <a:pt x="626849" y="58728"/>
                          <a:pt x="654798" y="36831"/>
                          <a:pt x="681591" y="17530"/>
                        </a:cubicBezTo>
                        <a:lnTo>
                          <a:pt x="708420" y="0"/>
                        </a:lnTo>
                        <a:lnTo>
                          <a:pt x="808803" y="0"/>
                        </a:lnTo>
                        <a:lnTo>
                          <a:pt x="778966" y="18265"/>
                        </a:lnTo>
                        <a:cubicBezTo>
                          <a:pt x="727638" y="51720"/>
                          <a:pt x="669942" y="97188"/>
                          <a:pt x="611855" y="150775"/>
                        </a:cubicBezTo>
                        <a:cubicBezTo>
                          <a:pt x="539244" y="217759"/>
                          <a:pt x="473816" y="290238"/>
                          <a:pt x="425529" y="35586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247" name="グループ化 1246">
                    <a:extLst>
                      <a:ext uri="{FF2B5EF4-FFF2-40B4-BE49-F238E27FC236}">
                        <a16:creationId xmlns:a16="http://schemas.microsoft.com/office/drawing/2014/main" id="{5F1BD47B-CB4B-402E-BBBE-DFF88A88B602}"/>
                      </a:ext>
                    </a:extLst>
                  </p:cNvPr>
                  <p:cNvGrpSpPr/>
                  <p:nvPr/>
                </p:nvGrpSpPr>
                <p:grpSpPr>
                  <a:xfrm>
                    <a:off x="2953132" y="1473200"/>
                    <a:ext cx="1155727" cy="510745"/>
                    <a:chOff x="2953132" y="1473200"/>
                    <a:chExt cx="1155727" cy="510745"/>
                  </a:xfrm>
                </p:grpSpPr>
                <p:sp>
                  <p:nvSpPr>
                    <p:cNvPr id="1248" name="フリーフォーム: 図形 1247">
                      <a:extLst>
                        <a:ext uri="{FF2B5EF4-FFF2-40B4-BE49-F238E27FC236}">
                          <a16:creationId xmlns:a16="http://schemas.microsoft.com/office/drawing/2014/main" id="{2152A2CA-6EDD-4363-B574-7E28931151EB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006721" y="1521615"/>
                      <a:ext cx="1048548" cy="462330"/>
                    </a:xfrm>
                    <a:custGeom>
                      <a:avLst/>
                      <a:gdLst>
                        <a:gd name="connsiteX0" fmla="*/ 632982 w 1204332"/>
                        <a:gd name="connsiteY0" fmla="*/ 531019 h 531019"/>
                        <a:gd name="connsiteX1" fmla="*/ 571466 w 1204332"/>
                        <a:gd name="connsiteY1" fmla="*/ 531019 h 531019"/>
                        <a:gd name="connsiteX2" fmla="*/ 570885 w 1204332"/>
                        <a:gd name="connsiteY2" fmla="*/ 529891 h 531019"/>
                        <a:gd name="connsiteX3" fmla="*/ 293442 w 1204332"/>
                        <a:gd name="connsiteY3" fmla="*/ 224508 h 531019"/>
                        <a:gd name="connsiteX4" fmla="*/ 59047 w 1204332"/>
                        <a:gd name="connsiteY4" fmla="*/ 36746 h 531019"/>
                        <a:gd name="connsiteX5" fmla="*/ 0 w 1204332"/>
                        <a:gd name="connsiteY5" fmla="*/ 0 h 531019"/>
                        <a:gd name="connsiteX6" fmla="*/ 149653 w 1204332"/>
                        <a:gd name="connsiteY6" fmla="*/ 0 h 531019"/>
                        <a:gd name="connsiteX7" fmla="*/ 189601 w 1204332"/>
                        <a:gd name="connsiteY7" fmla="*/ 26103 h 531019"/>
                        <a:gd name="connsiteX8" fmla="*/ 313409 w 1204332"/>
                        <a:gd name="connsiteY8" fmla="*/ 123429 h 531019"/>
                        <a:gd name="connsiteX9" fmla="*/ 574445 w 1204332"/>
                        <a:gd name="connsiteY9" fmla="*/ 391742 h 531019"/>
                        <a:gd name="connsiteX10" fmla="*/ 602256 w 1204332"/>
                        <a:gd name="connsiteY10" fmla="*/ 431826 h 531019"/>
                        <a:gd name="connsiteX11" fmla="*/ 630067 w 1204332"/>
                        <a:gd name="connsiteY11" fmla="*/ 391742 h 531019"/>
                        <a:gd name="connsiteX12" fmla="*/ 891102 w 1204332"/>
                        <a:gd name="connsiteY12" fmla="*/ 123429 h 531019"/>
                        <a:gd name="connsiteX13" fmla="*/ 1014910 w 1204332"/>
                        <a:gd name="connsiteY13" fmla="*/ 26102 h 531019"/>
                        <a:gd name="connsiteX14" fmla="*/ 1054858 w 1204332"/>
                        <a:gd name="connsiteY14" fmla="*/ 0 h 531019"/>
                        <a:gd name="connsiteX15" fmla="*/ 1204332 w 1204332"/>
                        <a:gd name="connsiteY15" fmla="*/ 0 h 531019"/>
                        <a:gd name="connsiteX16" fmla="*/ 1159903 w 1204332"/>
                        <a:gd name="connsiteY16" fmla="*/ 27197 h 531019"/>
                        <a:gd name="connsiteX17" fmla="*/ 911070 w 1204332"/>
                        <a:gd name="connsiteY17" fmla="*/ 224508 h 531019"/>
                        <a:gd name="connsiteX18" fmla="*/ 633626 w 1204332"/>
                        <a:gd name="connsiteY18" fmla="*/ 529891 h 5310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204332" h="531019">
                          <a:moveTo>
                            <a:pt x="632982" y="531019"/>
                          </a:moveTo>
                          <a:lnTo>
                            <a:pt x="571466" y="531019"/>
                          </a:lnTo>
                          <a:lnTo>
                            <a:pt x="570885" y="529891"/>
                          </a:lnTo>
                          <a:cubicBezTo>
                            <a:pt x="498983" y="432172"/>
                            <a:pt x="401560" y="324250"/>
                            <a:pt x="293442" y="224508"/>
                          </a:cubicBezTo>
                          <a:cubicBezTo>
                            <a:pt x="212354" y="149703"/>
                            <a:pt x="131778" y="85523"/>
                            <a:pt x="59047" y="36746"/>
                          </a:cubicBezTo>
                          <a:lnTo>
                            <a:pt x="0" y="0"/>
                          </a:lnTo>
                          <a:lnTo>
                            <a:pt x="149653" y="0"/>
                          </a:lnTo>
                          <a:lnTo>
                            <a:pt x="189601" y="26103"/>
                          </a:lnTo>
                          <a:cubicBezTo>
                            <a:pt x="229498" y="54844"/>
                            <a:pt x="271114" y="87447"/>
                            <a:pt x="313409" y="123429"/>
                          </a:cubicBezTo>
                          <a:cubicBezTo>
                            <a:pt x="419147" y="213384"/>
                            <a:pt x="510354" y="308488"/>
                            <a:pt x="574445" y="391742"/>
                          </a:cubicBezTo>
                          <a:lnTo>
                            <a:pt x="602256" y="431826"/>
                          </a:lnTo>
                          <a:lnTo>
                            <a:pt x="630067" y="391742"/>
                          </a:lnTo>
                          <a:cubicBezTo>
                            <a:pt x="694157" y="308488"/>
                            <a:pt x="785364" y="213384"/>
                            <a:pt x="891102" y="123429"/>
                          </a:cubicBezTo>
                          <a:cubicBezTo>
                            <a:pt x="933397" y="87447"/>
                            <a:pt x="975013" y="54843"/>
                            <a:pt x="1014910" y="26102"/>
                          </a:cubicBezTo>
                          <a:lnTo>
                            <a:pt x="1054858" y="0"/>
                          </a:lnTo>
                          <a:lnTo>
                            <a:pt x="1204332" y="0"/>
                          </a:lnTo>
                          <a:lnTo>
                            <a:pt x="1159903" y="27197"/>
                          </a:lnTo>
                          <a:cubicBezTo>
                            <a:pt x="1083475" y="77012"/>
                            <a:pt x="997564" y="144716"/>
                            <a:pt x="911070" y="224508"/>
                          </a:cubicBezTo>
                          <a:cubicBezTo>
                            <a:pt x="802951" y="324249"/>
                            <a:pt x="705527" y="432172"/>
                            <a:pt x="633626" y="529891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49" name="フリーフォーム: 図形 1248">
                      <a:extLst>
                        <a:ext uri="{FF2B5EF4-FFF2-40B4-BE49-F238E27FC236}">
                          <a16:creationId xmlns:a16="http://schemas.microsoft.com/office/drawing/2014/main" id="{07162F9F-37B3-400D-888A-673BEEE0BE9C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953132" y="1473200"/>
                      <a:ext cx="1155727" cy="509588"/>
                    </a:xfrm>
                    <a:custGeom>
                      <a:avLst/>
                      <a:gdLst>
                        <a:gd name="connsiteX0" fmla="*/ 632982 w 1204332"/>
                        <a:gd name="connsiteY0" fmla="*/ 531019 h 531019"/>
                        <a:gd name="connsiteX1" fmla="*/ 571466 w 1204332"/>
                        <a:gd name="connsiteY1" fmla="*/ 531019 h 531019"/>
                        <a:gd name="connsiteX2" fmla="*/ 570885 w 1204332"/>
                        <a:gd name="connsiteY2" fmla="*/ 529891 h 531019"/>
                        <a:gd name="connsiteX3" fmla="*/ 293442 w 1204332"/>
                        <a:gd name="connsiteY3" fmla="*/ 224508 h 531019"/>
                        <a:gd name="connsiteX4" fmla="*/ 59047 w 1204332"/>
                        <a:gd name="connsiteY4" fmla="*/ 36746 h 531019"/>
                        <a:gd name="connsiteX5" fmla="*/ 0 w 1204332"/>
                        <a:gd name="connsiteY5" fmla="*/ 0 h 531019"/>
                        <a:gd name="connsiteX6" fmla="*/ 149653 w 1204332"/>
                        <a:gd name="connsiteY6" fmla="*/ 0 h 531019"/>
                        <a:gd name="connsiteX7" fmla="*/ 189601 w 1204332"/>
                        <a:gd name="connsiteY7" fmla="*/ 26103 h 531019"/>
                        <a:gd name="connsiteX8" fmla="*/ 313409 w 1204332"/>
                        <a:gd name="connsiteY8" fmla="*/ 123429 h 531019"/>
                        <a:gd name="connsiteX9" fmla="*/ 574445 w 1204332"/>
                        <a:gd name="connsiteY9" fmla="*/ 391742 h 531019"/>
                        <a:gd name="connsiteX10" fmla="*/ 602256 w 1204332"/>
                        <a:gd name="connsiteY10" fmla="*/ 431826 h 531019"/>
                        <a:gd name="connsiteX11" fmla="*/ 630067 w 1204332"/>
                        <a:gd name="connsiteY11" fmla="*/ 391742 h 531019"/>
                        <a:gd name="connsiteX12" fmla="*/ 891102 w 1204332"/>
                        <a:gd name="connsiteY12" fmla="*/ 123429 h 531019"/>
                        <a:gd name="connsiteX13" fmla="*/ 1014910 w 1204332"/>
                        <a:gd name="connsiteY13" fmla="*/ 26102 h 531019"/>
                        <a:gd name="connsiteX14" fmla="*/ 1054858 w 1204332"/>
                        <a:gd name="connsiteY14" fmla="*/ 0 h 531019"/>
                        <a:gd name="connsiteX15" fmla="*/ 1204332 w 1204332"/>
                        <a:gd name="connsiteY15" fmla="*/ 0 h 531019"/>
                        <a:gd name="connsiteX16" fmla="*/ 1159903 w 1204332"/>
                        <a:gd name="connsiteY16" fmla="*/ 27197 h 531019"/>
                        <a:gd name="connsiteX17" fmla="*/ 911070 w 1204332"/>
                        <a:gd name="connsiteY17" fmla="*/ 224508 h 531019"/>
                        <a:gd name="connsiteX18" fmla="*/ 633626 w 1204332"/>
                        <a:gd name="connsiteY18" fmla="*/ 529891 h 5310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204332" h="531019">
                          <a:moveTo>
                            <a:pt x="632982" y="531019"/>
                          </a:moveTo>
                          <a:lnTo>
                            <a:pt x="571466" y="531019"/>
                          </a:lnTo>
                          <a:lnTo>
                            <a:pt x="570885" y="529891"/>
                          </a:lnTo>
                          <a:cubicBezTo>
                            <a:pt x="498983" y="432172"/>
                            <a:pt x="401560" y="324250"/>
                            <a:pt x="293442" y="224508"/>
                          </a:cubicBezTo>
                          <a:cubicBezTo>
                            <a:pt x="212354" y="149703"/>
                            <a:pt x="131778" y="85523"/>
                            <a:pt x="59047" y="36746"/>
                          </a:cubicBezTo>
                          <a:lnTo>
                            <a:pt x="0" y="0"/>
                          </a:lnTo>
                          <a:lnTo>
                            <a:pt x="149653" y="0"/>
                          </a:lnTo>
                          <a:lnTo>
                            <a:pt x="189601" y="26103"/>
                          </a:lnTo>
                          <a:cubicBezTo>
                            <a:pt x="229498" y="54844"/>
                            <a:pt x="271114" y="87447"/>
                            <a:pt x="313409" y="123429"/>
                          </a:cubicBezTo>
                          <a:cubicBezTo>
                            <a:pt x="419147" y="213384"/>
                            <a:pt x="510354" y="308488"/>
                            <a:pt x="574445" y="391742"/>
                          </a:cubicBezTo>
                          <a:lnTo>
                            <a:pt x="602256" y="431826"/>
                          </a:lnTo>
                          <a:lnTo>
                            <a:pt x="630067" y="391742"/>
                          </a:lnTo>
                          <a:cubicBezTo>
                            <a:pt x="694157" y="308488"/>
                            <a:pt x="785364" y="213384"/>
                            <a:pt x="891102" y="123429"/>
                          </a:cubicBezTo>
                          <a:cubicBezTo>
                            <a:pt x="933397" y="87447"/>
                            <a:pt x="975013" y="54843"/>
                            <a:pt x="1014910" y="26102"/>
                          </a:cubicBezTo>
                          <a:lnTo>
                            <a:pt x="1054858" y="0"/>
                          </a:lnTo>
                          <a:lnTo>
                            <a:pt x="1204332" y="0"/>
                          </a:lnTo>
                          <a:lnTo>
                            <a:pt x="1159903" y="27197"/>
                          </a:lnTo>
                          <a:cubicBezTo>
                            <a:pt x="1083475" y="77012"/>
                            <a:pt x="997564" y="144716"/>
                            <a:pt x="911070" y="224508"/>
                          </a:cubicBezTo>
                          <a:cubicBezTo>
                            <a:pt x="802951" y="324249"/>
                            <a:pt x="705527" y="432172"/>
                            <a:pt x="633626" y="529891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grpSp>
            <p:nvGrpSpPr>
              <p:cNvPr id="1229" name="グループ化 1228">
                <a:extLst>
                  <a:ext uri="{FF2B5EF4-FFF2-40B4-BE49-F238E27FC236}">
                    <a16:creationId xmlns:a16="http://schemas.microsoft.com/office/drawing/2014/main" id="{D429D5EA-51B8-4E26-AFF4-5E0C01901B14}"/>
                  </a:ext>
                </a:extLst>
              </p:cNvPr>
              <p:cNvGrpSpPr/>
              <p:nvPr/>
            </p:nvGrpSpPr>
            <p:grpSpPr>
              <a:xfrm>
                <a:off x="4096132" y="4492856"/>
                <a:ext cx="1155727" cy="690152"/>
                <a:chOff x="2953132" y="1293793"/>
                <a:chExt cx="1155727" cy="690152"/>
              </a:xfrm>
            </p:grpSpPr>
            <p:grpSp>
              <p:nvGrpSpPr>
                <p:cNvPr id="1230" name="グループ化 1229">
                  <a:extLst>
                    <a:ext uri="{FF2B5EF4-FFF2-40B4-BE49-F238E27FC236}">
                      <a16:creationId xmlns:a16="http://schemas.microsoft.com/office/drawing/2014/main" id="{1ED0D6C5-EEE0-4B2A-8A50-7147FBF53366}"/>
                    </a:ext>
                  </a:extLst>
                </p:cNvPr>
                <p:cNvGrpSpPr/>
                <p:nvPr/>
              </p:nvGrpSpPr>
              <p:grpSpPr>
                <a:xfrm>
                  <a:off x="3365165" y="1293793"/>
                  <a:ext cx="331657" cy="386376"/>
                  <a:chOff x="4430255" y="1232033"/>
                  <a:chExt cx="331657" cy="409473"/>
                </a:xfrm>
              </p:grpSpPr>
              <p:sp>
                <p:nvSpPr>
                  <p:cNvPr id="1239" name="フリーフォーム: 図形 1238">
                    <a:extLst>
                      <a:ext uri="{FF2B5EF4-FFF2-40B4-BE49-F238E27FC236}">
                        <a16:creationId xmlns:a16="http://schemas.microsoft.com/office/drawing/2014/main" id="{308BE81C-FDD2-413A-9CBE-FF75273F95C7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465692" y="1196596"/>
                    <a:ext cx="260784" cy="331657"/>
                  </a:xfrm>
                  <a:custGeom>
                    <a:avLst/>
                    <a:gdLst>
                      <a:gd name="connsiteX0" fmla="*/ 45719 w 260784"/>
                      <a:gd name="connsiteY0" fmla="*/ 211933 h 331657"/>
                      <a:gd name="connsiteX1" fmla="*/ 34289 w 260784"/>
                      <a:gd name="connsiteY1" fmla="*/ 331657 h 331657"/>
                      <a:gd name="connsiteX2" fmla="*/ 11430 w 260784"/>
                      <a:gd name="connsiteY2" fmla="*/ 331657 h 331657"/>
                      <a:gd name="connsiteX3" fmla="*/ 0 w 260784"/>
                      <a:gd name="connsiteY3" fmla="*/ 211933 h 331657"/>
                      <a:gd name="connsiteX4" fmla="*/ 45719 w 260784"/>
                      <a:gd name="connsiteY4" fmla="*/ 119724 h 331657"/>
                      <a:gd name="connsiteX5" fmla="*/ 0 w 260784"/>
                      <a:gd name="connsiteY5" fmla="*/ 119724 h 331657"/>
                      <a:gd name="connsiteX6" fmla="*/ 11430 w 260784"/>
                      <a:gd name="connsiteY6" fmla="*/ 0 h 331657"/>
                      <a:gd name="connsiteX7" fmla="*/ 34289 w 260784"/>
                      <a:gd name="connsiteY7" fmla="*/ 0 h 331657"/>
                      <a:gd name="connsiteX8" fmla="*/ 260784 w 260784"/>
                      <a:gd name="connsiteY8" fmla="*/ 284044 h 331657"/>
                      <a:gd name="connsiteX9" fmla="*/ 216017 w 260784"/>
                      <a:gd name="connsiteY9" fmla="*/ 296040 h 331657"/>
                      <a:gd name="connsiteX10" fmla="*/ 53219 w 260784"/>
                      <a:gd name="connsiteY10" fmla="*/ 202048 h 331657"/>
                      <a:gd name="connsiteX11" fmla="*/ 69605 w 260784"/>
                      <a:gd name="connsiteY11" fmla="*/ 173667 h 331657"/>
                      <a:gd name="connsiteX12" fmla="*/ 260784 w 260784"/>
                      <a:gd name="connsiteY12" fmla="*/ 55885 h 331657"/>
                      <a:gd name="connsiteX13" fmla="*/ 69605 w 260784"/>
                      <a:gd name="connsiteY13" fmla="*/ 166263 h 331657"/>
                      <a:gd name="connsiteX14" fmla="*/ 53219 w 260784"/>
                      <a:gd name="connsiteY14" fmla="*/ 137881 h 331657"/>
                      <a:gd name="connsiteX15" fmla="*/ 216017 w 260784"/>
                      <a:gd name="connsiteY15" fmla="*/ 43890 h 3316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</a:cxnLst>
                    <a:rect l="l" t="t" r="r" b="b"/>
                    <a:pathLst>
                      <a:path w="260784" h="331657">
                        <a:moveTo>
                          <a:pt x="45719" y="211933"/>
                        </a:moveTo>
                        <a:lnTo>
                          <a:pt x="34289" y="331657"/>
                        </a:lnTo>
                        <a:lnTo>
                          <a:pt x="11430" y="331657"/>
                        </a:lnTo>
                        <a:lnTo>
                          <a:pt x="0" y="211933"/>
                        </a:lnTo>
                        <a:close/>
                        <a:moveTo>
                          <a:pt x="45719" y="119724"/>
                        </a:moveTo>
                        <a:lnTo>
                          <a:pt x="0" y="119724"/>
                        </a:lnTo>
                        <a:lnTo>
                          <a:pt x="11430" y="0"/>
                        </a:lnTo>
                        <a:lnTo>
                          <a:pt x="34289" y="0"/>
                        </a:lnTo>
                        <a:close/>
                        <a:moveTo>
                          <a:pt x="260784" y="284044"/>
                        </a:moveTo>
                        <a:lnTo>
                          <a:pt x="216017" y="296040"/>
                        </a:lnTo>
                        <a:lnTo>
                          <a:pt x="53219" y="202048"/>
                        </a:lnTo>
                        <a:lnTo>
                          <a:pt x="69605" y="173667"/>
                        </a:lnTo>
                        <a:close/>
                        <a:moveTo>
                          <a:pt x="260784" y="55885"/>
                        </a:moveTo>
                        <a:lnTo>
                          <a:pt x="69605" y="166263"/>
                        </a:lnTo>
                        <a:lnTo>
                          <a:pt x="53219" y="137881"/>
                        </a:lnTo>
                        <a:lnTo>
                          <a:pt x="216017" y="4389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40" name="フリーフォーム: 図形 1239">
                    <a:extLst>
                      <a:ext uri="{FF2B5EF4-FFF2-40B4-BE49-F238E27FC236}">
                        <a16:creationId xmlns:a16="http://schemas.microsoft.com/office/drawing/2014/main" id="{7FB7544E-7F49-49F8-86AD-DC0F23A3882F}"/>
                      </a:ext>
                    </a:extLst>
                  </p:cNvPr>
                  <p:cNvSpPr/>
                  <p:nvPr/>
                </p:nvSpPr>
                <p:spPr>
                  <a:xfrm>
                    <a:off x="4452765" y="1336658"/>
                    <a:ext cx="294048" cy="304848"/>
                  </a:xfrm>
                  <a:custGeom>
                    <a:avLst/>
                    <a:gdLst>
                      <a:gd name="connsiteX0" fmla="*/ 141072 w 294048"/>
                      <a:gd name="connsiteY0" fmla="*/ 0 h 304848"/>
                      <a:gd name="connsiteX1" fmla="*/ 189888 w 294048"/>
                      <a:gd name="connsiteY1" fmla="*/ 71438 h 304848"/>
                      <a:gd name="connsiteX2" fmla="*/ 188961 w 294048"/>
                      <a:gd name="connsiteY2" fmla="*/ 78159 h 304848"/>
                      <a:gd name="connsiteX3" fmla="*/ 202984 w 294048"/>
                      <a:gd name="connsiteY3" fmla="*/ 74016 h 304848"/>
                      <a:gd name="connsiteX4" fmla="*/ 251800 w 294048"/>
                      <a:gd name="connsiteY4" fmla="*/ 145454 h 304848"/>
                      <a:gd name="connsiteX5" fmla="*/ 247964 w 294048"/>
                      <a:gd name="connsiteY5" fmla="*/ 173261 h 304848"/>
                      <a:gd name="connsiteX6" fmla="*/ 247738 w 294048"/>
                      <a:gd name="connsiteY6" fmla="*/ 173752 h 304848"/>
                      <a:gd name="connsiteX7" fmla="*/ 255158 w 294048"/>
                      <a:gd name="connsiteY7" fmla="*/ 171817 h 304848"/>
                      <a:gd name="connsiteX8" fmla="*/ 274421 w 294048"/>
                      <a:gd name="connsiteY8" fmla="*/ 176456 h 304848"/>
                      <a:gd name="connsiteX9" fmla="*/ 280978 w 294048"/>
                      <a:gd name="connsiteY9" fmla="*/ 262731 h 304848"/>
                      <a:gd name="connsiteX10" fmla="*/ 202983 w 294048"/>
                      <a:gd name="connsiteY10" fmla="*/ 300190 h 304848"/>
                      <a:gd name="connsiteX11" fmla="*/ 185845 w 294048"/>
                      <a:gd name="connsiteY11" fmla="*/ 239915 h 304848"/>
                      <a:gd name="connsiteX12" fmla="*/ 196049 w 294048"/>
                      <a:gd name="connsiteY12" fmla="*/ 214843 h 304848"/>
                      <a:gd name="connsiteX13" fmla="*/ 183983 w 294048"/>
                      <a:gd name="connsiteY13" fmla="*/ 211278 h 304848"/>
                      <a:gd name="connsiteX14" fmla="*/ 154168 w 294048"/>
                      <a:gd name="connsiteY14" fmla="*/ 145454 h 304848"/>
                      <a:gd name="connsiteX15" fmla="*/ 155096 w 294048"/>
                      <a:gd name="connsiteY15" fmla="*/ 138733 h 304848"/>
                      <a:gd name="connsiteX16" fmla="*/ 141072 w 294048"/>
                      <a:gd name="connsiteY16" fmla="*/ 142876 h 304848"/>
                      <a:gd name="connsiteX17" fmla="*/ 127048 w 294048"/>
                      <a:gd name="connsiteY17" fmla="*/ 138733 h 304848"/>
                      <a:gd name="connsiteX18" fmla="*/ 127975 w 294048"/>
                      <a:gd name="connsiteY18" fmla="*/ 145454 h 304848"/>
                      <a:gd name="connsiteX19" fmla="*/ 98161 w 294048"/>
                      <a:gd name="connsiteY19" fmla="*/ 211278 h 304848"/>
                      <a:gd name="connsiteX20" fmla="*/ 96056 w 294048"/>
                      <a:gd name="connsiteY20" fmla="*/ 211900 h 304848"/>
                      <a:gd name="connsiteX21" fmla="*/ 97622 w 294048"/>
                      <a:gd name="connsiteY21" fmla="*/ 213915 h 304848"/>
                      <a:gd name="connsiteX22" fmla="*/ 91065 w 294048"/>
                      <a:gd name="connsiteY22" fmla="*/ 300190 h 304848"/>
                      <a:gd name="connsiteX23" fmla="*/ 13070 w 294048"/>
                      <a:gd name="connsiteY23" fmla="*/ 262731 h 304848"/>
                      <a:gd name="connsiteX24" fmla="*/ 19627 w 294048"/>
                      <a:gd name="connsiteY24" fmla="*/ 176456 h 304848"/>
                      <a:gd name="connsiteX25" fmla="*/ 34138 w 294048"/>
                      <a:gd name="connsiteY25" fmla="*/ 172961 h 304848"/>
                      <a:gd name="connsiteX26" fmla="*/ 30343 w 294048"/>
                      <a:gd name="connsiteY26" fmla="*/ 145454 h 304848"/>
                      <a:gd name="connsiteX27" fmla="*/ 79159 w 294048"/>
                      <a:gd name="connsiteY27" fmla="*/ 74016 h 304848"/>
                      <a:gd name="connsiteX28" fmla="*/ 93184 w 294048"/>
                      <a:gd name="connsiteY28" fmla="*/ 78160 h 304848"/>
                      <a:gd name="connsiteX29" fmla="*/ 92256 w 294048"/>
                      <a:gd name="connsiteY29" fmla="*/ 71438 h 304848"/>
                      <a:gd name="connsiteX30" fmla="*/ 141072 w 294048"/>
                      <a:gd name="connsiteY30" fmla="*/ 0 h 3048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</a:cxnLst>
                    <a:rect l="l" t="t" r="r" b="b"/>
                    <a:pathLst>
                      <a:path w="294048" h="304848">
                        <a:moveTo>
                          <a:pt x="141072" y="0"/>
                        </a:moveTo>
                        <a:cubicBezTo>
                          <a:pt x="168032" y="0"/>
                          <a:pt x="189888" y="31984"/>
                          <a:pt x="189888" y="71438"/>
                        </a:cubicBezTo>
                        <a:lnTo>
                          <a:pt x="188961" y="78159"/>
                        </a:lnTo>
                        <a:lnTo>
                          <a:pt x="202984" y="74016"/>
                        </a:lnTo>
                        <a:cubicBezTo>
                          <a:pt x="229944" y="74016"/>
                          <a:pt x="251800" y="106000"/>
                          <a:pt x="251800" y="145454"/>
                        </a:cubicBezTo>
                        <a:cubicBezTo>
                          <a:pt x="251800" y="155318"/>
                          <a:pt x="250434" y="164714"/>
                          <a:pt x="247964" y="173261"/>
                        </a:cubicBezTo>
                        <a:lnTo>
                          <a:pt x="247738" y="173752"/>
                        </a:lnTo>
                        <a:lnTo>
                          <a:pt x="255158" y="171817"/>
                        </a:lnTo>
                        <a:cubicBezTo>
                          <a:pt x="262024" y="171607"/>
                          <a:pt x="268584" y="173086"/>
                          <a:pt x="274421" y="176456"/>
                        </a:cubicBezTo>
                        <a:cubicBezTo>
                          <a:pt x="297769" y="189936"/>
                          <a:pt x="300705" y="228563"/>
                          <a:pt x="280978" y="262731"/>
                        </a:cubicBezTo>
                        <a:cubicBezTo>
                          <a:pt x="261251" y="296899"/>
                          <a:pt x="226331" y="313670"/>
                          <a:pt x="202983" y="300190"/>
                        </a:cubicBezTo>
                        <a:cubicBezTo>
                          <a:pt x="185472" y="290080"/>
                          <a:pt x="179443" y="265825"/>
                          <a:pt x="185845" y="239915"/>
                        </a:cubicBezTo>
                        <a:lnTo>
                          <a:pt x="196049" y="214843"/>
                        </a:lnTo>
                        <a:lnTo>
                          <a:pt x="183983" y="211278"/>
                        </a:lnTo>
                        <a:cubicBezTo>
                          <a:pt x="166462" y="200433"/>
                          <a:pt x="154168" y="175045"/>
                          <a:pt x="154168" y="145454"/>
                        </a:cubicBezTo>
                        <a:lnTo>
                          <a:pt x="155096" y="138733"/>
                        </a:lnTo>
                        <a:lnTo>
                          <a:pt x="141072" y="142876"/>
                        </a:lnTo>
                        <a:lnTo>
                          <a:pt x="127048" y="138733"/>
                        </a:lnTo>
                        <a:lnTo>
                          <a:pt x="127975" y="145454"/>
                        </a:lnTo>
                        <a:cubicBezTo>
                          <a:pt x="127975" y="175045"/>
                          <a:pt x="115681" y="200433"/>
                          <a:pt x="98161" y="211278"/>
                        </a:cubicBezTo>
                        <a:lnTo>
                          <a:pt x="96056" y="211900"/>
                        </a:lnTo>
                        <a:lnTo>
                          <a:pt x="97622" y="213915"/>
                        </a:lnTo>
                        <a:cubicBezTo>
                          <a:pt x="117349" y="248083"/>
                          <a:pt x="114413" y="286710"/>
                          <a:pt x="91065" y="300190"/>
                        </a:cubicBezTo>
                        <a:cubicBezTo>
                          <a:pt x="67717" y="313670"/>
                          <a:pt x="32797" y="296899"/>
                          <a:pt x="13070" y="262731"/>
                        </a:cubicBezTo>
                        <a:cubicBezTo>
                          <a:pt x="-6657" y="228563"/>
                          <a:pt x="-3721" y="189936"/>
                          <a:pt x="19627" y="176456"/>
                        </a:cubicBezTo>
                        <a:lnTo>
                          <a:pt x="34138" y="172961"/>
                        </a:lnTo>
                        <a:lnTo>
                          <a:pt x="30343" y="145454"/>
                        </a:lnTo>
                        <a:cubicBezTo>
                          <a:pt x="30343" y="106000"/>
                          <a:pt x="52199" y="74016"/>
                          <a:pt x="79159" y="74016"/>
                        </a:cubicBezTo>
                        <a:lnTo>
                          <a:pt x="93184" y="78160"/>
                        </a:lnTo>
                        <a:lnTo>
                          <a:pt x="92256" y="71438"/>
                        </a:lnTo>
                        <a:cubicBezTo>
                          <a:pt x="92256" y="31984"/>
                          <a:pt x="114112" y="0"/>
                          <a:pt x="141072" y="0"/>
                        </a:cubicBez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231" name="台形 1230">
                  <a:extLst>
                    <a:ext uri="{FF2B5EF4-FFF2-40B4-BE49-F238E27FC236}">
                      <a16:creationId xmlns:a16="http://schemas.microsoft.com/office/drawing/2014/main" id="{12F66E1E-E33D-443E-A99D-19726CE7744C}"/>
                    </a:ext>
                  </a:extLst>
                </p:cNvPr>
                <p:cNvSpPr/>
                <p:nvPr/>
              </p:nvSpPr>
              <p:spPr>
                <a:xfrm>
                  <a:off x="3217290" y="1633513"/>
                  <a:ext cx="637954" cy="277754"/>
                </a:xfrm>
                <a:prstGeom prst="trapezoid">
                  <a:avLst>
                    <a:gd name="adj" fmla="val 115476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32" name="グループ化 1231">
                  <a:extLst>
                    <a:ext uri="{FF2B5EF4-FFF2-40B4-BE49-F238E27FC236}">
                      <a16:creationId xmlns:a16="http://schemas.microsoft.com/office/drawing/2014/main" id="{08721B63-0C0A-4142-8EAB-A304A88B93A5}"/>
                    </a:ext>
                  </a:extLst>
                </p:cNvPr>
                <p:cNvGrpSpPr/>
                <p:nvPr/>
              </p:nvGrpSpPr>
              <p:grpSpPr>
                <a:xfrm>
                  <a:off x="2953132" y="1473200"/>
                  <a:ext cx="1155727" cy="510745"/>
                  <a:chOff x="2953132" y="1473200"/>
                  <a:chExt cx="1155727" cy="510745"/>
                </a:xfrm>
              </p:grpSpPr>
              <p:sp>
                <p:nvSpPr>
                  <p:cNvPr id="1233" name="フリーフォーム: 図形 1232">
                    <a:extLst>
                      <a:ext uri="{FF2B5EF4-FFF2-40B4-BE49-F238E27FC236}">
                        <a16:creationId xmlns:a16="http://schemas.microsoft.com/office/drawing/2014/main" id="{C08D7B2D-967B-4FCC-878E-663A52840D92}"/>
                      </a:ext>
                    </a:extLst>
                  </p:cNvPr>
                  <p:cNvSpPr/>
                  <p:nvPr/>
                </p:nvSpPr>
                <p:spPr>
                  <a:xfrm>
                    <a:off x="3099185" y="1584291"/>
                    <a:ext cx="867978" cy="354966"/>
                  </a:xfrm>
                  <a:custGeom>
                    <a:avLst/>
                    <a:gdLst>
                      <a:gd name="connsiteX0" fmla="*/ 11430 w 867978"/>
                      <a:gd name="connsiteY0" fmla="*/ 309247 h 354966"/>
                      <a:gd name="connsiteX1" fmla="*/ 856548 w 867978"/>
                      <a:gd name="connsiteY1" fmla="*/ 309247 h 354966"/>
                      <a:gd name="connsiteX2" fmla="*/ 867978 w 867978"/>
                      <a:gd name="connsiteY2" fmla="*/ 354966 h 354966"/>
                      <a:gd name="connsiteX3" fmla="*/ 0 w 867978"/>
                      <a:gd name="connsiteY3" fmla="*/ 354966 h 354966"/>
                      <a:gd name="connsiteX4" fmla="*/ 407904 w 867978"/>
                      <a:gd name="connsiteY4" fmla="*/ 0 h 354966"/>
                      <a:gd name="connsiteX5" fmla="*/ 463165 w 867978"/>
                      <a:gd name="connsiteY5" fmla="*/ 0 h 354966"/>
                      <a:gd name="connsiteX6" fmla="*/ 463165 w 867978"/>
                      <a:gd name="connsiteY6" fmla="*/ 227776 h 354966"/>
                      <a:gd name="connsiteX7" fmla="*/ 706037 w 867978"/>
                      <a:gd name="connsiteY7" fmla="*/ 227776 h 354966"/>
                      <a:gd name="connsiteX8" fmla="*/ 720340 w 867978"/>
                      <a:gd name="connsiteY8" fmla="*/ 284990 h 354966"/>
                      <a:gd name="connsiteX9" fmla="*/ 147638 w 867978"/>
                      <a:gd name="connsiteY9" fmla="*/ 284990 h 354966"/>
                      <a:gd name="connsiteX10" fmla="*/ 161942 w 867978"/>
                      <a:gd name="connsiteY10" fmla="*/ 227776 h 354966"/>
                      <a:gd name="connsiteX11" fmla="*/ 407904 w 867978"/>
                      <a:gd name="connsiteY11" fmla="*/ 227776 h 3549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867978" h="354966">
                        <a:moveTo>
                          <a:pt x="11430" y="309247"/>
                        </a:moveTo>
                        <a:lnTo>
                          <a:pt x="856548" y="309247"/>
                        </a:lnTo>
                        <a:lnTo>
                          <a:pt x="867978" y="354966"/>
                        </a:lnTo>
                        <a:lnTo>
                          <a:pt x="0" y="354966"/>
                        </a:lnTo>
                        <a:close/>
                        <a:moveTo>
                          <a:pt x="407904" y="0"/>
                        </a:moveTo>
                        <a:lnTo>
                          <a:pt x="463165" y="0"/>
                        </a:lnTo>
                        <a:lnTo>
                          <a:pt x="463165" y="227776"/>
                        </a:lnTo>
                        <a:lnTo>
                          <a:pt x="706037" y="227776"/>
                        </a:lnTo>
                        <a:lnTo>
                          <a:pt x="720340" y="284990"/>
                        </a:lnTo>
                        <a:lnTo>
                          <a:pt x="147638" y="284990"/>
                        </a:lnTo>
                        <a:lnTo>
                          <a:pt x="161942" y="227776"/>
                        </a:lnTo>
                        <a:lnTo>
                          <a:pt x="407904" y="227776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34" name="台形 1233">
                    <a:extLst>
                      <a:ext uri="{FF2B5EF4-FFF2-40B4-BE49-F238E27FC236}">
                        <a16:creationId xmlns:a16="http://schemas.microsoft.com/office/drawing/2014/main" id="{C7ACFE2B-61F3-4C60-9D6F-D8FAD349A29E}"/>
                      </a:ext>
                    </a:extLst>
                  </p:cNvPr>
                  <p:cNvSpPr/>
                  <p:nvPr/>
                </p:nvSpPr>
                <p:spPr>
                  <a:xfrm>
                    <a:off x="3099185" y="1912589"/>
                    <a:ext cx="867978" cy="45719"/>
                  </a:xfrm>
                  <a:prstGeom prst="trapezoid">
                    <a:avLst/>
                  </a:pr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35" name="フリーフォーム: 図形 1234">
                    <a:extLst>
                      <a:ext uri="{FF2B5EF4-FFF2-40B4-BE49-F238E27FC236}">
                        <a16:creationId xmlns:a16="http://schemas.microsoft.com/office/drawing/2014/main" id="{43DC1C7E-6DDE-4AF3-B340-94111950B61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3131343" y="1610655"/>
                    <a:ext cx="808803" cy="356621"/>
                  </a:xfrm>
                  <a:custGeom>
                    <a:avLst/>
                    <a:gdLst>
                      <a:gd name="connsiteX0" fmla="*/ 425097 w 808803"/>
                      <a:gd name="connsiteY0" fmla="*/ 356621 h 356621"/>
                      <a:gd name="connsiteX1" fmla="*/ 383784 w 808803"/>
                      <a:gd name="connsiteY1" fmla="*/ 356621 h 356621"/>
                      <a:gd name="connsiteX2" fmla="*/ 383394 w 808803"/>
                      <a:gd name="connsiteY2" fmla="*/ 355864 h 356621"/>
                      <a:gd name="connsiteX3" fmla="*/ 197069 w 808803"/>
                      <a:gd name="connsiteY3" fmla="*/ 150775 h 356621"/>
                      <a:gd name="connsiteX4" fmla="*/ 39655 w 808803"/>
                      <a:gd name="connsiteY4" fmla="*/ 24678 h 356621"/>
                      <a:gd name="connsiteX5" fmla="*/ 0 w 808803"/>
                      <a:gd name="connsiteY5" fmla="*/ 0 h 356621"/>
                      <a:gd name="connsiteX6" fmla="*/ 100504 w 808803"/>
                      <a:gd name="connsiteY6" fmla="*/ 0 h 356621"/>
                      <a:gd name="connsiteX7" fmla="*/ 127332 w 808803"/>
                      <a:gd name="connsiteY7" fmla="*/ 17530 h 356621"/>
                      <a:gd name="connsiteX8" fmla="*/ 210478 w 808803"/>
                      <a:gd name="connsiteY8" fmla="*/ 82892 h 356621"/>
                      <a:gd name="connsiteX9" fmla="*/ 308620 w 808803"/>
                      <a:gd name="connsiteY9" fmla="*/ 174677 h 356621"/>
                      <a:gd name="connsiteX10" fmla="*/ 373033 w 808803"/>
                      <a:gd name="connsiteY10" fmla="*/ 248476 h 356621"/>
                      <a:gd name="connsiteX11" fmla="*/ 373033 w 808803"/>
                      <a:gd name="connsiteY11" fmla="*/ 225124 h 356621"/>
                      <a:gd name="connsiteX12" fmla="*/ 409773 w 808803"/>
                      <a:gd name="connsiteY12" fmla="*/ 188384 h 356621"/>
                      <a:gd name="connsiteX13" fmla="*/ 446513 w 808803"/>
                      <a:gd name="connsiteY13" fmla="*/ 225124 h 356621"/>
                      <a:gd name="connsiteX14" fmla="*/ 446513 w 808803"/>
                      <a:gd name="connsiteY14" fmla="*/ 236306 h 356621"/>
                      <a:gd name="connsiteX15" fmla="*/ 500303 w 808803"/>
                      <a:gd name="connsiteY15" fmla="*/ 174677 h 356621"/>
                      <a:gd name="connsiteX16" fmla="*/ 598444 w 808803"/>
                      <a:gd name="connsiteY16" fmla="*/ 82892 h 356621"/>
                      <a:gd name="connsiteX17" fmla="*/ 681591 w 808803"/>
                      <a:gd name="connsiteY17" fmla="*/ 17530 h 356621"/>
                      <a:gd name="connsiteX18" fmla="*/ 708420 w 808803"/>
                      <a:gd name="connsiteY18" fmla="*/ 0 h 356621"/>
                      <a:gd name="connsiteX19" fmla="*/ 808803 w 808803"/>
                      <a:gd name="connsiteY19" fmla="*/ 0 h 356621"/>
                      <a:gd name="connsiteX20" fmla="*/ 778966 w 808803"/>
                      <a:gd name="connsiteY20" fmla="*/ 18265 h 356621"/>
                      <a:gd name="connsiteX21" fmla="*/ 611855 w 808803"/>
                      <a:gd name="connsiteY21" fmla="*/ 150775 h 356621"/>
                      <a:gd name="connsiteX22" fmla="*/ 425529 w 808803"/>
                      <a:gd name="connsiteY22" fmla="*/ 355864 h 35662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</a:cxnLst>
                    <a:rect l="l" t="t" r="r" b="b"/>
                    <a:pathLst>
                      <a:path w="808803" h="356621">
                        <a:moveTo>
                          <a:pt x="425097" y="356621"/>
                        </a:moveTo>
                        <a:lnTo>
                          <a:pt x="383784" y="356621"/>
                        </a:lnTo>
                        <a:lnTo>
                          <a:pt x="383394" y="355864"/>
                        </a:lnTo>
                        <a:cubicBezTo>
                          <a:pt x="335106" y="290238"/>
                          <a:pt x="269679" y="217759"/>
                          <a:pt x="197069" y="150775"/>
                        </a:cubicBezTo>
                        <a:cubicBezTo>
                          <a:pt x="142612" y="100537"/>
                          <a:pt x="88499" y="57435"/>
                          <a:pt x="39655" y="24678"/>
                        </a:cubicBezTo>
                        <a:lnTo>
                          <a:pt x="0" y="0"/>
                        </a:lnTo>
                        <a:lnTo>
                          <a:pt x="100504" y="0"/>
                        </a:lnTo>
                        <a:lnTo>
                          <a:pt x="127332" y="17530"/>
                        </a:lnTo>
                        <a:cubicBezTo>
                          <a:pt x="154126" y="36832"/>
                          <a:pt x="182074" y="58728"/>
                          <a:pt x="210478" y="82892"/>
                        </a:cubicBezTo>
                        <a:cubicBezTo>
                          <a:pt x="245984" y="113098"/>
                          <a:pt x="279050" y="144169"/>
                          <a:pt x="308620" y="174677"/>
                        </a:cubicBezTo>
                        <a:lnTo>
                          <a:pt x="373033" y="248476"/>
                        </a:lnTo>
                        <a:lnTo>
                          <a:pt x="373033" y="225124"/>
                        </a:lnTo>
                        <a:lnTo>
                          <a:pt x="409773" y="188384"/>
                        </a:lnTo>
                        <a:lnTo>
                          <a:pt x="446513" y="225124"/>
                        </a:lnTo>
                        <a:lnTo>
                          <a:pt x="446513" y="236306"/>
                        </a:lnTo>
                        <a:lnTo>
                          <a:pt x="500303" y="174677"/>
                        </a:lnTo>
                        <a:cubicBezTo>
                          <a:pt x="529873" y="144169"/>
                          <a:pt x="562939" y="113098"/>
                          <a:pt x="598444" y="82892"/>
                        </a:cubicBezTo>
                        <a:cubicBezTo>
                          <a:pt x="626849" y="58728"/>
                          <a:pt x="654798" y="36831"/>
                          <a:pt x="681591" y="17530"/>
                        </a:cubicBezTo>
                        <a:lnTo>
                          <a:pt x="708420" y="0"/>
                        </a:lnTo>
                        <a:lnTo>
                          <a:pt x="808803" y="0"/>
                        </a:lnTo>
                        <a:lnTo>
                          <a:pt x="778966" y="18265"/>
                        </a:lnTo>
                        <a:cubicBezTo>
                          <a:pt x="727638" y="51720"/>
                          <a:pt x="669942" y="97188"/>
                          <a:pt x="611855" y="150775"/>
                        </a:cubicBezTo>
                        <a:cubicBezTo>
                          <a:pt x="539244" y="217759"/>
                          <a:pt x="473816" y="290238"/>
                          <a:pt x="425529" y="35586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236" name="グループ化 1235">
                    <a:extLst>
                      <a:ext uri="{FF2B5EF4-FFF2-40B4-BE49-F238E27FC236}">
                        <a16:creationId xmlns:a16="http://schemas.microsoft.com/office/drawing/2014/main" id="{3A8E1D17-9A33-426C-AEA4-037D6E3B6F1D}"/>
                      </a:ext>
                    </a:extLst>
                  </p:cNvPr>
                  <p:cNvGrpSpPr/>
                  <p:nvPr/>
                </p:nvGrpSpPr>
                <p:grpSpPr>
                  <a:xfrm>
                    <a:off x="2953132" y="1473200"/>
                    <a:ext cx="1155727" cy="510745"/>
                    <a:chOff x="2953132" y="1473200"/>
                    <a:chExt cx="1155727" cy="510745"/>
                  </a:xfrm>
                </p:grpSpPr>
                <p:sp>
                  <p:nvSpPr>
                    <p:cNvPr id="1237" name="フリーフォーム: 図形 1236">
                      <a:extLst>
                        <a:ext uri="{FF2B5EF4-FFF2-40B4-BE49-F238E27FC236}">
                          <a16:creationId xmlns:a16="http://schemas.microsoft.com/office/drawing/2014/main" id="{BAF2D96A-DE2C-4D66-B044-E110B640EBA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3006721" y="1521615"/>
                      <a:ext cx="1048548" cy="462330"/>
                    </a:xfrm>
                    <a:custGeom>
                      <a:avLst/>
                      <a:gdLst>
                        <a:gd name="connsiteX0" fmla="*/ 632982 w 1204332"/>
                        <a:gd name="connsiteY0" fmla="*/ 531019 h 531019"/>
                        <a:gd name="connsiteX1" fmla="*/ 571466 w 1204332"/>
                        <a:gd name="connsiteY1" fmla="*/ 531019 h 531019"/>
                        <a:gd name="connsiteX2" fmla="*/ 570885 w 1204332"/>
                        <a:gd name="connsiteY2" fmla="*/ 529891 h 531019"/>
                        <a:gd name="connsiteX3" fmla="*/ 293442 w 1204332"/>
                        <a:gd name="connsiteY3" fmla="*/ 224508 h 531019"/>
                        <a:gd name="connsiteX4" fmla="*/ 59047 w 1204332"/>
                        <a:gd name="connsiteY4" fmla="*/ 36746 h 531019"/>
                        <a:gd name="connsiteX5" fmla="*/ 0 w 1204332"/>
                        <a:gd name="connsiteY5" fmla="*/ 0 h 531019"/>
                        <a:gd name="connsiteX6" fmla="*/ 149653 w 1204332"/>
                        <a:gd name="connsiteY6" fmla="*/ 0 h 531019"/>
                        <a:gd name="connsiteX7" fmla="*/ 189601 w 1204332"/>
                        <a:gd name="connsiteY7" fmla="*/ 26103 h 531019"/>
                        <a:gd name="connsiteX8" fmla="*/ 313409 w 1204332"/>
                        <a:gd name="connsiteY8" fmla="*/ 123429 h 531019"/>
                        <a:gd name="connsiteX9" fmla="*/ 574445 w 1204332"/>
                        <a:gd name="connsiteY9" fmla="*/ 391742 h 531019"/>
                        <a:gd name="connsiteX10" fmla="*/ 602256 w 1204332"/>
                        <a:gd name="connsiteY10" fmla="*/ 431826 h 531019"/>
                        <a:gd name="connsiteX11" fmla="*/ 630067 w 1204332"/>
                        <a:gd name="connsiteY11" fmla="*/ 391742 h 531019"/>
                        <a:gd name="connsiteX12" fmla="*/ 891102 w 1204332"/>
                        <a:gd name="connsiteY12" fmla="*/ 123429 h 531019"/>
                        <a:gd name="connsiteX13" fmla="*/ 1014910 w 1204332"/>
                        <a:gd name="connsiteY13" fmla="*/ 26102 h 531019"/>
                        <a:gd name="connsiteX14" fmla="*/ 1054858 w 1204332"/>
                        <a:gd name="connsiteY14" fmla="*/ 0 h 531019"/>
                        <a:gd name="connsiteX15" fmla="*/ 1204332 w 1204332"/>
                        <a:gd name="connsiteY15" fmla="*/ 0 h 531019"/>
                        <a:gd name="connsiteX16" fmla="*/ 1159903 w 1204332"/>
                        <a:gd name="connsiteY16" fmla="*/ 27197 h 531019"/>
                        <a:gd name="connsiteX17" fmla="*/ 911070 w 1204332"/>
                        <a:gd name="connsiteY17" fmla="*/ 224508 h 531019"/>
                        <a:gd name="connsiteX18" fmla="*/ 633626 w 1204332"/>
                        <a:gd name="connsiteY18" fmla="*/ 529891 h 5310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204332" h="531019">
                          <a:moveTo>
                            <a:pt x="632982" y="531019"/>
                          </a:moveTo>
                          <a:lnTo>
                            <a:pt x="571466" y="531019"/>
                          </a:lnTo>
                          <a:lnTo>
                            <a:pt x="570885" y="529891"/>
                          </a:lnTo>
                          <a:cubicBezTo>
                            <a:pt x="498983" y="432172"/>
                            <a:pt x="401560" y="324250"/>
                            <a:pt x="293442" y="224508"/>
                          </a:cubicBezTo>
                          <a:cubicBezTo>
                            <a:pt x="212354" y="149703"/>
                            <a:pt x="131778" y="85523"/>
                            <a:pt x="59047" y="36746"/>
                          </a:cubicBezTo>
                          <a:lnTo>
                            <a:pt x="0" y="0"/>
                          </a:lnTo>
                          <a:lnTo>
                            <a:pt x="149653" y="0"/>
                          </a:lnTo>
                          <a:lnTo>
                            <a:pt x="189601" y="26103"/>
                          </a:lnTo>
                          <a:cubicBezTo>
                            <a:pt x="229498" y="54844"/>
                            <a:pt x="271114" y="87447"/>
                            <a:pt x="313409" y="123429"/>
                          </a:cubicBezTo>
                          <a:cubicBezTo>
                            <a:pt x="419147" y="213384"/>
                            <a:pt x="510354" y="308488"/>
                            <a:pt x="574445" y="391742"/>
                          </a:cubicBezTo>
                          <a:lnTo>
                            <a:pt x="602256" y="431826"/>
                          </a:lnTo>
                          <a:lnTo>
                            <a:pt x="630067" y="391742"/>
                          </a:lnTo>
                          <a:cubicBezTo>
                            <a:pt x="694157" y="308488"/>
                            <a:pt x="785364" y="213384"/>
                            <a:pt x="891102" y="123429"/>
                          </a:cubicBezTo>
                          <a:cubicBezTo>
                            <a:pt x="933397" y="87447"/>
                            <a:pt x="975013" y="54843"/>
                            <a:pt x="1014910" y="26102"/>
                          </a:cubicBezTo>
                          <a:lnTo>
                            <a:pt x="1054858" y="0"/>
                          </a:lnTo>
                          <a:lnTo>
                            <a:pt x="1204332" y="0"/>
                          </a:lnTo>
                          <a:lnTo>
                            <a:pt x="1159903" y="27197"/>
                          </a:lnTo>
                          <a:cubicBezTo>
                            <a:pt x="1083475" y="77012"/>
                            <a:pt x="997564" y="144716"/>
                            <a:pt x="911070" y="224508"/>
                          </a:cubicBezTo>
                          <a:cubicBezTo>
                            <a:pt x="802951" y="324249"/>
                            <a:pt x="705527" y="432172"/>
                            <a:pt x="633626" y="529891"/>
                          </a:cubicBezTo>
                          <a:close/>
                        </a:path>
                      </a:pathLst>
                    </a:cu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238" name="フリーフォーム: 図形 1237">
                      <a:extLst>
                        <a:ext uri="{FF2B5EF4-FFF2-40B4-BE49-F238E27FC236}">
                          <a16:creationId xmlns:a16="http://schemas.microsoft.com/office/drawing/2014/main" id="{BC748203-9D04-4528-8EDC-5A638D5BA330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953132" y="1473200"/>
                      <a:ext cx="1155727" cy="509588"/>
                    </a:xfrm>
                    <a:custGeom>
                      <a:avLst/>
                      <a:gdLst>
                        <a:gd name="connsiteX0" fmla="*/ 632982 w 1204332"/>
                        <a:gd name="connsiteY0" fmla="*/ 531019 h 531019"/>
                        <a:gd name="connsiteX1" fmla="*/ 571466 w 1204332"/>
                        <a:gd name="connsiteY1" fmla="*/ 531019 h 531019"/>
                        <a:gd name="connsiteX2" fmla="*/ 570885 w 1204332"/>
                        <a:gd name="connsiteY2" fmla="*/ 529891 h 531019"/>
                        <a:gd name="connsiteX3" fmla="*/ 293442 w 1204332"/>
                        <a:gd name="connsiteY3" fmla="*/ 224508 h 531019"/>
                        <a:gd name="connsiteX4" fmla="*/ 59047 w 1204332"/>
                        <a:gd name="connsiteY4" fmla="*/ 36746 h 531019"/>
                        <a:gd name="connsiteX5" fmla="*/ 0 w 1204332"/>
                        <a:gd name="connsiteY5" fmla="*/ 0 h 531019"/>
                        <a:gd name="connsiteX6" fmla="*/ 149653 w 1204332"/>
                        <a:gd name="connsiteY6" fmla="*/ 0 h 531019"/>
                        <a:gd name="connsiteX7" fmla="*/ 189601 w 1204332"/>
                        <a:gd name="connsiteY7" fmla="*/ 26103 h 531019"/>
                        <a:gd name="connsiteX8" fmla="*/ 313409 w 1204332"/>
                        <a:gd name="connsiteY8" fmla="*/ 123429 h 531019"/>
                        <a:gd name="connsiteX9" fmla="*/ 574445 w 1204332"/>
                        <a:gd name="connsiteY9" fmla="*/ 391742 h 531019"/>
                        <a:gd name="connsiteX10" fmla="*/ 602256 w 1204332"/>
                        <a:gd name="connsiteY10" fmla="*/ 431826 h 531019"/>
                        <a:gd name="connsiteX11" fmla="*/ 630067 w 1204332"/>
                        <a:gd name="connsiteY11" fmla="*/ 391742 h 531019"/>
                        <a:gd name="connsiteX12" fmla="*/ 891102 w 1204332"/>
                        <a:gd name="connsiteY12" fmla="*/ 123429 h 531019"/>
                        <a:gd name="connsiteX13" fmla="*/ 1014910 w 1204332"/>
                        <a:gd name="connsiteY13" fmla="*/ 26102 h 531019"/>
                        <a:gd name="connsiteX14" fmla="*/ 1054858 w 1204332"/>
                        <a:gd name="connsiteY14" fmla="*/ 0 h 531019"/>
                        <a:gd name="connsiteX15" fmla="*/ 1204332 w 1204332"/>
                        <a:gd name="connsiteY15" fmla="*/ 0 h 531019"/>
                        <a:gd name="connsiteX16" fmla="*/ 1159903 w 1204332"/>
                        <a:gd name="connsiteY16" fmla="*/ 27197 h 531019"/>
                        <a:gd name="connsiteX17" fmla="*/ 911070 w 1204332"/>
                        <a:gd name="connsiteY17" fmla="*/ 224508 h 531019"/>
                        <a:gd name="connsiteX18" fmla="*/ 633626 w 1204332"/>
                        <a:gd name="connsiteY18" fmla="*/ 529891 h 53101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</a:cxnLst>
                      <a:rect l="l" t="t" r="r" b="b"/>
                      <a:pathLst>
                        <a:path w="1204332" h="531019">
                          <a:moveTo>
                            <a:pt x="632982" y="531019"/>
                          </a:moveTo>
                          <a:lnTo>
                            <a:pt x="571466" y="531019"/>
                          </a:lnTo>
                          <a:lnTo>
                            <a:pt x="570885" y="529891"/>
                          </a:lnTo>
                          <a:cubicBezTo>
                            <a:pt x="498983" y="432172"/>
                            <a:pt x="401560" y="324250"/>
                            <a:pt x="293442" y="224508"/>
                          </a:cubicBezTo>
                          <a:cubicBezTo>
                            <a:pt x="212354" y="149703"/>
                            <a:pt x="131778" y="85523"/>
                            <a:pt x="59047" y="36746"/>
                          </a:cubicBezTo>
                          <a:lnTo>
                            <a:pt x="0" y="0"/>
                          </a:lnTo>
                          <a:lnTo>
                            <a:pt x="149653" y="0"/>
                          </a:lnTo>
                          <a:lnTo>
                            <a:pt x="189601" y="26103"/>
                          </a:lnTo>
                          <a:cubicBezTo>
                            <a:pt x="229498" y="54844"/>
                            <a:pt x="271114" y="87447"/>
                            <a:pt x="313409" y="123429"/>
                          </a:cubicBezTo>
                          <a:cubicBezTo>
                            <a:pt x="419147" y="213384"/>
                            <a:pt x="510354" y="308488"/>
                            <a:pt x="574445" y="391742"/>
                          </a:cubicBezTo>
                          <a:lnTo>
                            <a:pt x="602256" y="431826"/>
                          </a:lnTo>
                          <a:lnTo>
                            <a:pt x="630067" y="391742"/>
                          </a:lnTo>
                          <a:cubicBezTo>
                            <a:pt x="694157" y="308488"/>
                            <a:pt x="785364" y="213384"/>
                            <a:pt x="891102" y="123429"/>
                          </a:cubicBezTo>
                          <a:cubicBezTo>
                            <a:pt x="933397" y="87447"/>
                            <a:pt x="975013" y="54843"/>
                            <a:pt x="1014910" y="26102"/>
                          </a:cubicBezTo>
                          <a:lnTo>
                            <a:pt x="1054858" y="0"/>
                          </a:lnTo>
                          <a:lnTo>
                            <a:pt x="1204332" y="0"/>
                          </a:lnTo>
                          <a:lnTo>
                            <a:pt x="1159903" y="27197"/>
                          </a:lnTo>
                          <a:cubicBezTo>
                            <a:pt x="1083475" y="77012"/>
                            <a:pt x="997564" y="144716"/>
                            <a:pt x="911070" y="224508"/>
                          </a:cubicBezTo>
                          <a:cubicBezTo>
                            <a:pt x="802951" y="324249"/>
                            <a:pt x="705527" y="432172"/>
                            <a:pt x="633626" y="529891"/>
                          </a:cubicBezTo>
                          <a:close/>
                        </a:path>
                      </a:pathLst>
                    </a:custGeom>
                    <a:solidFill>
                      <a:srgbClr val="6633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</p:grpSp>
      </p:grpSp>
    </p:spTree>
    <p:extLst>
      <p:ext uri="{BB962C8B-B14F-4D97-AF65-F5344CB8AC3E}">
        <p14:creationId xmlns:p14="http://schemas.microsoft.com/office/powerpoint/2010/main" val="3883697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62</Words>
  <Application>Microsoft Office PowerPoint</Application>
  <PresentationFormat>A4 210 x 297 mm</PresentationFormat>
  <Paragraphs>30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pptxg07_岡山県をイメージするイラスト</dc:title>
  <dc:subject>pptxg07_岡山県をイメージするイラスト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2021-02-06T07:15:38Z</dcterms:modified>
  <cp:category/>
  <cp:version>1</cp:version>
</cp:coreProperties>
</file>